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4"/>
  </p:notesMasterIdLst>
  <p:sldIdLst>
    <p:sldId id="256" r:id="rId2"/>
    <p:sldId id="257" r:id="rId3"/>
    <p:sldId id="293" r:id="rId4"/>
    <p:sldId id="294" r:id="rId5"/>
    <p:sldId id="295" r:id="rId6"/>
    <p:sldId id="329" r:id="rId7"/>
    <p:sldId id="330" r:id="rId8"/>
    <p:sldId id="331" r:id="rId9"/>
    <p:sldId id="333" r:id="rId10"/>
    <p:sldId id="296" r:id="rId11"/>
    <p:sldId id="297" r:id="rId12"/>
    <p:sldId id="298" r:id="rId13"/>
    <p:sldId id="302" r:id="rId14"/>
    <p:sldId id="312" r:id="rId15"/>
    <p:sldId id="314" r:id="rId16"/>
    <p:sldId id="317" r:id="rId17"/>
    <p:sldId id="313" r:id="rId18"/>
    <p:sldId id="305" r:id="rId19"/>
    <p:sldId id="308" r:id="rId20"/>
    <p:sldId id="310" r:id="rId21"/>
    <p:sldId id="311" r:id="rId22"/>
    <p:sldId id="318" r:id="rId23"/>
    <p:sldId id="319" r:id="rId24"/>
    <p:sldId id="320" r:id="rId25"/>
    <p:sldId id="323" r:id="rId26"/>
    <p:sldId id="324" r:id="rId27"/>
    <p:sldId id="332" r:id="rId28"/>
    <p:sldId id="335" r:id="rId29"/>
    <p:sldId id="334" r:id="rId30"/>
    <p:sldId id="325" r:id="rId31"/>
    <p:sldId id="328" r:id="rId32"/>
    <p:sldId id="29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9" d="100"/>
          <a:sy n="79" d="100"/>
        </p:scale>
        <p:origin x="-11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1D5AF1-C82C-414F-ADAD-A036B4B8E794}" type="datetimeFigureOut">
              <a:rPr lang="es-ES" smtClean="0"/>
              <a:t>23/11/2012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41876E-A990-498B-811C-3B716B625B69}" type="slidenum">
              <a:rPr lang="es-ES" smtClean="0"/>
              <a:t>‹Nº›</a:t>
            </a:fld>
            <a:endParaRPr lang="es-ES"/>
          </a:p>
        </p:txBody>
      </p:sp>
    </p:spTree>
    <p:extLst>
      <p:ext uri="{BB962C8B-B14F-4D97-AF65-F5344CB8AC3E}">
        <p14:creationId xmlns:p14="http://schemas.microsoft.com/office/powerpoint/2010/main" val="1236956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4EA4F054-0E4F-499E-9ABF-EB2849BF3815}" type="slidenum">
              <a:rPr lang="en-GB"/>
              <a:pPr/>
              <a:t>3</a:t>
            </a:fld>
            <a:endParaRPr lang="en-GB"/>
          </a:p>
        </p:txBody>
      </p:sp>
      <p:sp>
        <p:nvSpPr>
          <p:cNvPr id="199682" name="Text Box 2"/>
          <p:cNvSpPr txBox="1">
            <a:spLocks noChangeArrowheads="1"/>
          </p:cNvSpPr>
          <p:nvPr/>
        </p:nvSpPr>
        <p:spPr bwMode="auto">
          <a:xfrm>
            <a:off x="1191043" y="878483"/>
            <a:ext cx="4475914" cy="316484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383" tIns="43192" rIns="86383" bIns="43192" anchor="ctr"/>
          <a:lstStyle/>
          <a:p>
            <a:endParaRPr lang="en-GB"/>
          </a:p>
        </p:txBody>
      </p:sp>
      <p:sp>
        <p:nvSpPr>
          <p:cNvPr id="199683" name="Rectangle 3"/>
          <p:cNvSpPr txBox="1">
            <a:spLocks noGrp="1" noChangeArrowheads="1"/>
          </p:cNvSpPr>
          <p:nvPr>
            <p:ph type="body"/>
          </p:nvPr>
        </p:nvSpPr>
        <p:spPr>
          <a:xfrm>
            <a:off x="1061169" y="4350576"/>
            <a:ext cx="4737247" cy="3509600"/>
          </a:xfrm>
          <a:noFill/>
          <a:ln/>
        </p:spPr>
        <p:txBody>
          <a:bodyPr wrap="none" anchor="ct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65EAAB17-75D9-494F-85CE-A035FCFC7BDA}" type="slidenum">
              <a:rPr lang="en-GB"/>
              <a:pPr/>
              <a:t>4</a:t>
            </a:fld>
            <a:endParaRPr lang="en-GB"/>
          </a:p>
        </p:txBody>
      </p:sp>
      <p:sp>
        <p:nvSpPr>
          <p:cNvPr id="201730" name="Text Box 2"/>
          <p:cNvSpPr txBox="1">
            <a:spLocks noChangeArrowheads="1"/>
          </p:cNvSpPr>
          <p:nvPr/>
        </p:nvSpPr>
        <p:spPr bwMode="auto">
          <a:xfrm>
            <a:off x="1191043" y="878483"/>
            <a:ext cx="4472746" cy="316484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383" tIns="43192" rIns="86383" bIns="43192" anchor="ctr"/>
          <a:lstStyle/>
          <a:p>
            <a:endParaRPr lang="en-GB"/>
          </a:p>
        </p:txBody>
      </p:sp>
      <p:sp>
        <p:nvSpPr>
          <p:cNvPr id="201731" name="Rectangle 3"/>
          <p:cNvSpPr txBox="1">
            <a:spLocks noGrp="1" noChangeArrowheads="1"/>
          </p:cNvSpPr>
          <p:nvPr>
            <p:ph type="body"/>
          </p:nvPr>
        </p:nvSpPr>
        <p:spPr>
          <a:xfrm>
            <a:off x="1061169" y="4350576"/>
            <a:ext cx="4737247" cy="3509600"/>
          </a:xfrm>
          <a:noFill/>
          <a:ln/>
        </p:spPr>
        <p:txBody>
          <a:bodyPr wrap="none" anchor="ct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62DF6861-4EF7-4D97-B523-030429E8E1FC}" type="slidenum">
              <a:rPr lang="en-GB"/>
              <a:pPr/>
              <a:t>10</a:t>
            </a:fld>
            <a:endParaRPr lang="en-GB"/>
          </a:p>
        </p:txBody>
      </p:sp>
      <p:sp>
        <p:nvSpPr>
          <p:cNvPr id="207874" name="Text Box 2"/>
          <p:cNvSpPr txBox="1">
            <a:spLocks noChangeArrowheads="1"/>
          </p:cNvSpPr>
          <p:nvPr/>
        </p:nvSpPr>
        <p:spPr bwMode="auto">
          <a:xfrm>
            <a:off x="1191043" y="878483"/>
            <a:ext cx="4472746" cy="316484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383" tIns="43192" rIns="86383" bIns="43192" anchor="ctr"/>
          <a:lstStyle/>
          <a:p>
            <a:endParaRPr lang="en-GB"/>
          </a:p>
        </p:txBody>
      </p:sp>
      <p:sp>
        <p:nvSpPr>
          <p:cNvPr id="207875" name="Rectangle 3"/>
          <p:cNvSpPr txBox="1">
            <a:spLocks noGrp="1" noChangeArrowheads="1"/>
          </p:cNvSpPr>
          <p:nvPr>
            <p:ph type="body"/>
          </p:nvPr>
        </p:nvSpPr>
        <p:spPr>
          <a:xfrm>
            <a:off x="1061169" y="4350576"/>
            <a:ext cx="4737247" cy="3509600"/>
          </a:xfrm>
          <a:noFill/>
          <a:ln/>
        </p:spPr>
        <p:txBody>
          <a:bodyPr wrap="none" anchor="ctr"/>
          <a:lstStyle/>
          <a:p>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689F6725-6D8C-44C3-8630-1AC0A80DFF7F}" type="slidenum">
              <a:rPr lang="en-GB"/>
              <a:pPr/>
              <a:t>11</a:t>
            </a:fld>
            <a:endParaRPr lang="en-GB"/>
          </a:p>
        </p:txBody>
      </p:sp>
      <p:sp>
        <p:nvSpPr>
          <p:cNvPr id="121858" name="Rectangle 2"/>
          <p:cNvSpPr>
            <a:spLocks noGrp="1" noRot="1" noChangeAspect="1" noChangeArrowheads="1" noTextEdit="1"/>
          </p:cNvSpPr>
          <p:nvPr>
            <p:ph type="sldImg"/>
          </p:nvPr>
        </p:nvSpPr>
        <p:spPr>
          <a:xfrm>
            <a:off x="1143000" y="685800"/>
            <a:ext cx="4573588" cy="3429000"/>
          </a:xfrm>
          <a:ln/>
        </p:spPr>
      </p:sp>
      <p:sp>
        <p:nvSpPr>
          <p:cNvPr id="121859" name="Rectangle 3"/>
          <p:cNvSpPr>
            <a:spLocks noGrp="1" noChangeArrowheads="1"/>
          </p:cNvSpPr>
          <p:nvPr>
            <p:ph type="body" idx="1"/>
          </p:nvPr>
        </p:nvSpPr>
        <p:spPr>
          <a:xfrm>
            <a:off x="685800" y="4343365"/>
            <a:ext cx="5486400" cy="4115448"/>
          </a:xfrm>
        </p:spPr>
        <p:txBody>
          <a:bodyPr/>
          <a:lstStyle/>
          <a:p>
            <a:r>
              <a:rPr lang="es-ES"/>
              <a:t>Usuario administrador, con acceso a HCAS</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DB5C6AF2-CBB5-4883-A5FA-DE0EFE3D47DB}" type="slidenum">
              <a:rPr lang="en-GB"/>
              <a:pPr/>
              <a:t>15</a:t>
            </a:fld>
            <a:endParaRPr lang="en-GB"/>
          </a:p>
        </p:txBody>
      </p:sp>
      <p:sp>
        <p:nvSpPr>
          <p:cNvPr id="171010" name="Rectangle 2"/>
          <p:cNvSpPr>
            <a:spLocks noGrp="1" noRot="1" noChangeAspect="1" noChangeArrowheads="1" noTextEdit="1"/>
          </p:cNvSpPr>
          <p:nvPr>
            <p:ph type="sldImg"/>
          </p:nvPr>
        </p:nvSpPr>
        <p:spPr>
          <a:xfrm>
            <a:off x="918624" y="685188"/>
            <a:ext cx="5022337" cy="3430262"/>
          </a:xfrm>
          <a:ln/>
        </p:spPr>
      </p:sp>
      <p:sp>
        <p:nvSpPr>
          <p:cNvPr id="171011" name="Rectangle 3"/>
          <p:cNvSpPr>
            <a:spLocks noGrp="1" noChangeArrowheads="1"/>
          </p:cNvSpPr>
          <p:nvPr>
            <p:ph type="body" idx="1"/>
          </p:nvPr>
        </p:nvSpPr>
        <p:spPr>
          <a:xfrm>
            <a:off x="685800" y="4343365"/>
            <a:ext cx="5486400" cy="4115448"/>
          </a:xfrm>
        </p:spPr>
        <p:txBody>
          <a:bodyPr/>
          <a:lstStyle/>
          <a:p>
            <a:r>
              <a:rPr lang="es-ES"/>
              <a:t>El médico desde su estación de trabajo puede también citar las revisiones del paciente (el paciente sale de la consulta con su cita de revisión sin tener que ir a otro mostrador a que se la den).</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0EF91B72-A22B-4369-8E55-15FC2EEAF506}" type="slidenum">
              <a:rPr lang="en-GB"/>
              <a:pPr/>
              <a:t>16</a:t>
            </a:fld>
            <a:endParaRPr lang="en-GB"/>
          </a:p>
        </p:txBody>
      </p:sp>
      <p:sp>
        <p:nvSpPr>
          <p:cNvPr id="173058" name="Rectangle 2"/>
          <p:cNvSpPr>
            <a:spLocks noGrp="1" noRot="1" noChangeAspect="1" noChangeArrowheads="1" noTextEdit="1"/>
          </p:cNvSpPr>
          <p:nvPr>
            <p:ph type="sldImg"/>
          </p:nvPr>
        </p:nvSpPr>
        <p:spPr>
          <a:xfrm>
            <a:off x="918624" y="685188"/>
            <a:ext cx="5022337" cy="3430262"/>
          </a:xfrm>
          <a:ln/>
        </p:spPr>
      </p:sp>
      <p:sp>
        <p:nvSpPr>
          <p:cNvPr id="173059" name="Rectangle 3"/>
          <p:cNvSpPr>
            <a:spLocks noGrp="1" noChangeArrowheads="1"/>
          </p:cNvSpPr>
          <p:nvPr>
            <p:ph type="body" idx="1"/>
          </p:nvPr>
        </p:nvSpPr>
        <p:spPr>
          <a:xfrm>
            <a:off x="685800" y="4343365"/>
            <a:ext cx="5486400" cy="4115448"/>
          </a:xfrm>
        </p:spPr>
        <p:txBody>
          <a:bodyPr/>
          <a:lstStyle/>
          <a:p>
            <a:r>
              <a:rPr lang="es-ES"/>
              <a:t>El médico puede ordenar la inclusión del paciente en lista de espera, utilizando un formulario (diseñable y adaptable a las necesidades del hospital), que de forma transparente registra al paciente en la lista de espera (se elimina la tarea administrativa), calcula si el paciente requiere pruebas de preoperatorio (y qué pruebas), etc…</a:t>
            </a:r>
          </a:p>
          <a:p>
            <a:r>
              <a:rPr lang="es-ES"/>
              <a:t>El paciente una vez incluido en lista de espera puede ser citado para las pruebas y revisión de estas. Y una vez dado el visto bueno del anestesista y del propio paciente, se le programa una intervención quirúrgica (requiera hospitalización o no).</a:t>
            </a:r>
          </a:p>
          <a:p>
            <a:r>
              <a:rPr lang="es-ES"/>
              <a:t>Si requiere hospitalización también se le puede hacer una reserva de cama (un preingreso), para la fecha prevista.</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B861D66-1B32-4947-AA8E-CC5F6F153814}" type="slidenum">
              <a:rPr lang="es-ES"/>
              <a:pPr/>
              <a:t>28</a:t>
            </a:fld>
            <a:endParaRPr lang="es-ES"/>
          </a:p>
        </p:txBody>
      </p:sp>
      <p:sp>
        <p:nvSpPr>
          <p:cNvPr id="2457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0" tIns="45704" rIns="91410" bIns="45704" anchor="b"/>
          <a:lstStyle>
            <a:lvl1pPr>
              <a:spcBef>
                <a:spcPct val="0"/>
              </a:spcBef>
              <a:defRPr>
                <a:solidFill>
                  <a:schemeClr val="tx1"/>
                </a:solidFill>
                <a:latin typeface="Arial" pitchFamily="34" charset="0"/>
              </a:defRPr>
            </a:lvl1pPr>
            <a:lvl2pPr marL="703263" indent="-271463">
              <a:spcBef>
                <a:spcPct val="0"/>
              </a:spcBef>
              <a:defRPr>
                <a:solidFill>
                  <a:schemeClr val="tx1"/>
                </a:solidFill>
                <a:latin typeface="Arial" pitchFamily="34" charset="0"/>
              </a:defRPr>
            </a:lvl2pPr>
            <a:lvl3pPr marL="1081088" indent="-215900">
              <a:spcBef>
                <a:spcPct val="0"/>
              </a:spcBef>
              <a:defRPr>
                <a:solidFill>
                  <a:schemeClr val="tx1"/>
                </a:solidFill>
                <a:latin typeface="Arial" pitchFamily="34" charset="0"/>
              </a:defRPr>
            </a:lvl3pPr>
            <a:lvl4pPr marL="1512888" indent="-215900">
              <a:spcBef>
                <a:spcPct val="0"/>
              </a:spcBef>
              <a:defRPr>
                <a:solidFill>
                  <a:schemeClr val="tx1"/>
                </a:solidFill>
                <a:latin typeface="Arial" pitchFamily="34" charset="0"/>
              </a:defRPr>
            </a:lvl4pPr>
            <a:lvl5pPr marL="1946275" indent="-215900">
              <a:spcBef>
                <a:spcPct val="0"/>
              </a:spcBef>
              <a:defRPr>
                <a:solidFill>
                  <a:schemeClr val="tx1"/>
                </a:solidFill>
                <a:latin typeface="Arial" pitchFamily="34" charset="0"/>
              </a:defRPr>
            </a:lvl5pPr>
            <a:lvl6pPr marL="2403475" indent="-215900" fontAlgn="base">
              <a:spcBef>
                <a:spcPct val="0"/>
              </a:spcBef>
              <a:spcAft>
                <a:spcPct val="0"/>
              </a:spcAft>
              <a:defRPr>
                <a:solidFill>
                  <a:schemeClr val="tx1"/>
                </a:solidFill>
                <a:latin typeface="Arial" pitchFamily="34" charset="0"/>
              </a:defRPr>
            </a:lvl6pPr>
            <a:lvl7pPr marL="2860675" indent="-215900" fontAlgn="base">
              <a:spcBef>
                <a:spcPct val="0"/>
              </a:spcBef>
              <a:spcAft>
                <a:spcPct val="0"/>
              </a:spcAft>
              <a:defRPr>
                <a:solidFill>
                  <a:schemeClr val="tx1"/>
                </a:solidFill>
                <a:latin typeface="Arial" pitchFamily="34" charset="0"/>
              </a:defRPr>
            </a:lvl7pPr>
            <a:lvl8pPr marL="3317875" indent="-215900" fontAlgn="base">
              <a:spcBef>
                <a:spcPct val="0"/>
              </a:spcBef>
              <a:spcAft>
                <a:spcPct val="0"/>
              </a:spcAft>
              <a:defRPr>
                <a:solidFill>
                  <a:schemeClr val="tx1"/>
                </a:solidFill>
                <a:latin typeface="Arial" pitchFamily="34" charset="0"/>
              </a:defRPr>
            </a:lvl8pPr>
            <a:lvl9pPr marL="3775075" indent="-215900" fontAlgn="base">
              <a:spcBef>
                <a:spcPct val="0"/>
              </a:spcBef>
              <a:spcAft>
                <a:spcPct val="0"/>
              </a:spcAft>
              <a:defRPr>
                <a:solidFill>
                  <a:schemeClr val="tx1"/>
                </a:solidFill>
                <a:latin typeface="Arial" pitchFamily="34" charset="0"/>
              </a:defRPr>
            </a:lvl9pPr>
          </a:lstStyle>
          <a:p>
            <a:pPr algn="r" eaLnBrk="0" hangingPunct="0">
              <a:buClrTx/>
              <a:buSzTx/>
              <a:buFontTx/>
              <a:buNone/>
            </a:pPr>
            <a:fld id="{8097DC5E-C208-47DE-A3E0-BEDD7BD3387F}" type="slidenum">
              <a:rPr lang="en-US" sz="1200">
                <a:latin typeface="Times" charset="0"/>
              </a:rPr>
              <a:pPr algn="r" eaLnBrk="0" hangingPunct="0">
                <a:buClrTx/>
                <a:buSzTx/>
                <a:buFontTx/>
                <a:buNone/>
              </a:pPr>
              <a:t>28</a:t>
            </a:fld>
            <a:endParaRPr lang="en-US" sz="1200">
              <a:latin typeface="Times" charset="0"/>
            </a:endParaRPr>
          </a:p>
        </p:txBody>
      </p:sp>
      <p:sp>
        <p:nvSpPr>
          <p:cNvPr id="245763" name="Rectangle 2"/>
          <p:cNvSpPr>
            <a:spLocks noGrp="1" noRot="1" noChangeAspect="1" noChangeArrowheads="1" noTextEdit="1"/>
          </p:cNvSpPr>
          <p:nvPr>
            <p:ph type="sldImg"/>
          </p:nvPr>
        </p:nvSpPr>
        <p:spPr>
          <a:xfrm>
            <a:off x="1144588" y="685800"/>
            <a:ext cx="4572000" cy="3429000"/>
          </a:xfrm>
          <a:ln/>
        </p:spPr>
      </p:sp>
      <p:sp>
        <p:nvSpPr>
          <p:cNvPr id="245764" name="Rectangle 3"/>
          <p:cNvSpPr>
            <a:spLocks noGrp="1" noChangeArrowheads="1"/>
          </p:cNvSpPr>
          <p:nvPr>
            <p:ph type="body" idx="1"/>
          </p:nvPr>
        </p:nvSpPr>
        <p:spPr>
          <a:xfrm>
            <a:off x="914400" y="4343400"/>
            <a:ext cx="5029200" cy="4114800"/>
          </a:xfrm>
        </p:spPr>
        <p:txBody>
          <a:bodyPr lIns="86472" tIns="43237" rIns="86472" bIns="43237"/>
          <a:lstStyle/>
          <a:p>
            <a:r>
              <a:rPr lang="en-US"/>
              <a:t>Estos son ejemplos de la forma de utilizar SNOMED en una aplicación de una HCE. Este ejemplo muestra un diagnóstico o hallazgo clínico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11/23/2012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‹Nº›</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11/23/2012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‹Nº›</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11/23/2012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‹Nº›</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pPr/>
              <a:t>11/23/2012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‹Nº›</a:t>
            </a:fld>
            <a:endParaRPr lang="en-US"/>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8E80666-FB37-4B36-9149-507F3B0178E3}" type="datetimeFigureOut">
              <a:rPr lang="en-US" smtClean="0"/>
              <a:pPr/>
              <a:t>11/23/2012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‹Nº›</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E80666-FB37-4B36-9149-507F3B0178E3}" type="datetimeFigureOut">
              <a:rPr lang="en-US" smtClean="0"/>
              <a:pPr/>
              <a:t>11/23/2012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‹Nº›</a:t>
            </a:fld>
            <a:endParaRPr lang="en-US"/>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s-ES" smtClean="0"/>
              <a:t>Haga clic para modificar el estilo de texto del patrón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8E80666-FB37-4B36-9149-507F3B0178E3}" type="datetimeFigureOut">
              <a:rPr lang="en-US" smtClean="0"/>
              <a:pPr/>
              <a:t>11/23/2012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63A33-8271-4DD0-9C48-789913D7C115}" type="slidenum">
              <a:rPr lang="en-US" smtClean="0"/>
              <a:pPr/>
              <a:t>‹Nº›</a:t>
            </a:fld>
            <a:endParaRPr lang="en-US"/>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8E80666-FB37-4B36-9149-507F3B0178E3}" type="datetimeFigureOut">
              <a:rPr lang="en-US" smtClean="0"/>
              <a:pPr/>
              <a:t>11/23/2012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63A33-8271-4DD0-9C48-789913D7C115}" type="slidenum">
              <a:rPr lang="en-US" smtClean="0"/>
              <a:pPr/>
              <a:t>‹Nº›</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11/23/2012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63A33-8271-4DD0-9C48-789913D7C115}" type="slidenum">
              <a:rPr lang="en-US" smtClean="0"/>
              <a:pPr/>
              <a:t>‹Nº›</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8E80666-FB37-4B36-9149-507F3B0178E3}" type="datetimeFigureOut">
              <a:rPr lang="en-US" smtClean="0"/>
              <a:pPr/>
              <a:t>11/23/2012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‹Nº›</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8E80666-FB37-4B36-9149-507F3B0178E3}" type="datetimeFigureOut">
              <a:rPr lang="en-US" smtClean="0"/>
              <a:pPr/>
              <a:t>11/23/2012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‹Nº›</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8E80666-FB37-4B36-9149-507F3B0178E3}" type="datetimeFigureOut">
              <a:rPr lang="en-US" smtClean="0"/>
              <a:pPr/>
              <a:t>11/23/2012</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7E63A33-8271-4DD0-9C48-789913D7C115}"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images.google.es/imgres?imgurl=http://www.ginequito.com.mx/imagenes/admision.jpg&amp;imgrefurl=http://www.ginequito.com.mx/pacientes.php&amp;h=154&amp;w=164&amp;sz=9&amp;hl=es&amp;start=7&amp;tbnid=6-BZyj1F9z55UM:&amp;tbnh=92&amp;tbnw=98&amp;pre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8.jpe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9.png"/><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images.google.es/imgres?imgurl=http://www.monografias.com/trabajos6/dawa/Image2357.gif&amp;imgrefurl=http://www.monografias.com/trabajos6/dawa/dawa.shtml&amp;h=428&amp;w=470&amp;sz=12&amp;hl=es&amp;start=4&amp;tbnid=AInyX7NRcAcwgM:&amp;tbnh=117&amp;tbnw=129&amp;prev="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a:xfrm>
            <a:off x="1473794" y="5052545"/>
            <a:ext cx="6482581" cy="1616815"/>
          </a:xfrm>
        </p:spPr>
        <p:txBody>
          <a:bodyPr>
            <a:normAutofit fontScale="92500"/>
          </a:bodyPr>
          <a:lstStyle/>
          <a:p>
            <a:r>
              <a:rPr lang="es-ES" dirty="0" smtClean="0"/>
              <a:t>Marcial García Rojo</a:t>
            </a:r>
          </a:p>
          <a:p>
            <a:r>
              <a:rPr lang="es-ES" dirty="0" smtClean="0"/>
              <a:t>Jefe de Servicio de Anatomía Patológica. </a:t>
            </a:r>
            <a:br>
              <a:rPr lang="es-ES" dirty="0" smtClean="0"/>
            </a:br>
            <a:r>
              <a:rPr lang="es-ES" dirty="0" smtClean="0"/>
              <a:t>Hospital General Universitario de Ciudad Real	</a:t>
            </a:r>
          </a:p>
          <a:p>
            <a:r>
              <a:rPr lang="es-ES" dirty="0" smtClean="0"/>
              <a:t>Vocal de Castilla-La Mancha de la SEIS</a:t>
            </a:r>
            <a:endParaRPr lang="es-ES" dirty="0"/>
          </a:p>
        </p:txBody>
      </p:sp>
      <p:sp>
        <p:nvSpPr>
          <p:cNvPr id="3" name="2 Título"/>
          <p:cNvSpPr>
            <a:spLocks noGrp="1"/>
          </p:cNvSpPr>
          <p:nvPr>
            <p:ph type="ctrTitle"/>
          </p:nvPr>
        </p:nvSpPr>
        <p:spPr/>
        <p:txBody>
          <a:bodyPr/>
          <a:lstStyle/>
          <a:p>
            <a:r>
              <a:rPr lang="es-ES" dirty="0" smtClean="0"/>
              <a:t>Innovación tecnológica</a:t>
            </a:r>
            <a:endParaRPr lang="es-ES" dirty="0"/>
          </a:p>
        </p:txBody>
      </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53896" t="3472" r="5752" b="78472"/>
          <a:stretch/>
        </p:blipFill>
        <p:spPr>
          <a:xfrm>
            <a:off x="7668344" y="5517232"/>
            <a:ext cx="1381125" cy="1238250"/>
          </a:xfrm>
          <a:prstGeom prst="rect">
            <a:avLst/>
          </a:prstGeom>
        </p:spPr>
        <p:style>
          <a:lnRef idx="0">
            <a:schemeClr val="accent3"/>
          </a:lnRef>
          <a:fillRef idx="3">
            <a:schemeClr val="accent3"/>
          </a:fillRef>
          <a:effectRef idx="3">
            <a:schemeClr val="accent3"/>
          </a:effectRef>
          <a:fontRef idx="minor">
            <a:schemeClr val="lt1"/>
          </a:fontRef>
        </p:style>
      </p:pic>
      <p:sp>
        <p:nvSpPr>
          <p:cNvPr id="8" name="7 Rectángulo"/>
          <p:cNvSpPr/>
          <p:nvPr/>
        </p:nvSpPr>
        <p:spPr>
          <a:xfrm>
            <a:off x="1187624" y="332656"/>
            <a:ext cx="6696744" cy="954107"/>
          </a:xfrm>
          <a:prstGeom prst="rect">
            <a:avLst/>
          </a:prstGeom>
        </p:spPr>
        <p:txBody>
          <a:bodyPr wrap="square">
            <a:spAutoFit/>
          </a:bodyPr>
          <a:lstStyle/>
          <a:p>
            <a:r>
              <a:rPr lang="es-ES_tradnl" sz="2800" b="1" dirty="0" smtClean="0">
                <a:effectLst>
                  <a:outerShdw blurRad="55004" dist="50800" dir="5400000" algn="tl">
                    <a:srgbClr val="000000">
                      <a:alpha val="33000"/>
                    </a:srgbClr>
                  </a:outerShdw>
                </a:effectLst>
              </a:rPr>
              <a:t>Mesa Redonda: Las nuevas tecnologías al servicio de la gestión de pacientes</a:t>
            </a:r>
            <a:endParaRPr lang="en-GB" sz="2800" dirty="0"/>
          </a:p>
        </p:txBody>
      </p:sp>
      <p:pic>
        <p:nvPicPr>
          <p:cNvPr id="10" name="9 Imagen"/>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520" y="1556792"/>
            <a:ext cx="1594515" cy="108012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95718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685800" y="293688"/>
            <a:ext cx="7769225" cy="615874"/>
          </a:xfrm>
          <a:ln/>
        </p:spPr>
        <p:txBody>
          <a:bodyPr lIns="0" tIns="0" rIns="0" bIns="0">
            <a:spAutoFit/>
          </a:bodyPr>
          <a:lstStyle/>
          <a:p>
            <a:pPr defTabSz="1008063">
              <a:lnSpc>
                <a:spcPct val="8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dirty="0" smtClean="0"/>
              <a:t>Admisión e HCE</a:t>
            </a:r>
            <a:endParaRPr lang="es-ES" dirty="0"/>
          </a:p>
        </p:txBody>
      </p:sp>
      <p:sp>
        <p:nvSpPr>
          <p:cNvPr id="206851" name="Rectangle 3"/>
          <p:cNvSpPr>
            <a:spLocks noGrp="1" noChangeArrowheads="1"/>
          </p:cNvSpPr>
          <p:nvPr>
            <p:ph type="body" idx="4294967295"/>
          </p:nvPr>
        </p:nvSpPr>
        <p:spPr>
          <a:xfrm>
            <a:off x="808038" y="1611313"/>
            <a:ext cx="7339012" cy="3996863"/>
          </a:xfrm>
          <a:prstGeom prst="rect">
            <a:avLst/>
          </a:prstGeom>
          <a:ln/>
        </p:spPr>
        <p:txBody>
          <a:bodyPr lIns="0" tIns="0" rIns="0" bIns="0">
            <a:spAutoFit/>
          </a:bodyPr>
          <a:lstStyle/>
          <a:p>
            <a:pPr marL="377825" indent="-377825" defTabSz="1008063">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t>Ley de </a:t>
            </a:r>
            <a:r>
              <a:rPr lang="en-GB" sz="2800" dirty="0" err="1"/>
              <a:t>Garantías</a:t>
            </a:r>
            <a:r>
              <a:rPr lang="en-GB" sz="2800" dirty="0"/>
              <a:t> en </a:t>
            </a:r>
            <a:r>
              <a:rPr lang="en-GB" sz="2800" dirty="0" err="1"/>
              <a:t>Atención</a:t>
            </a:r>
            <a:r>
              <a:rPr lang="en-GB" sz="2800" dirty="0"/>
              <a:t> Sanitaria </a:t>
            </a:r>
            <a:r>
              <a:rPr lang="en-GB" sz="2800" dirty="0" err="1"/>
              <a:t>Especializada</a:t>
            </a:r>
            <a:r>
              <a:rPr lang="en-GB" sz="2800" dirty="0"/>
              <a:t> y </a:t>
            </a:r>
            <a:r>
              <a:rPr lang="en-GB" sz="2800" dirty="0" err="1"/>
              <a:t>decretos</a:t>
            </a:r>
            <a:r>
              <a:rPr lang="en-GB" sz="2800" dirty="0"/>
              <a:t> 9/2003 y 8/2005 </a:t>
            </a:r>
          </a:p>
          <a:p>
            <a:pPr marL="377825" indent="-377825" defTabSz="1008063">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err="1" smtClean="0"/>
              <a:t>Mejoras</a:t>
            </a:r>
            <a:r>
              <a:rPr lang="en-GB" sz="2800" dirty="0" smtClean="0"/>
              <a:t> en </a:t>
            </a:r>
            <a:r>
              <a:rPr lang="en-GB" sz="2800" dirty="0" err="1" smtClean="0"/>
              <a:t>proceso</a:t>
            </a:r>
            <a:r>
              <a:rPr lang="en-GB" sz="2800" dirty="0" smtClean="0"/>
              <a:t> </a:t>
            </a:r>
            <a:r>
              <a:rPr lang="en-GB" sz="2800" dirty="0"/>
              <a:t>de </a:t>
            </a:r>
            <a:r>
              <a:rPr lang="en-GB" sz="2800" dirty="0" err="1"/>
              <a:t>citaciones</a:t>
            </a:r>
            <a:endParaRPr lang="en-GB" sz="2800" dirty="0"/>
          </a:p>
          <a:p>
            <a:pPr marL="377825" indent="-377825" defTabSz="1008063">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err="1" smtClean="0"/>
              <a:t>Mejoras</a:t>
            </a:r>
            <a:r>
              <a:rPr lang="en-GB" sz="2800" dirty="0" smtClean="0"/>
              <a:t> en </a:t>
            </a:r>
            <a:r>
              <a:rPr lang="en-GB" sz="2800" dirty="0" err="1" smtClean="0"/>
              <a:t>proceso</a:t>
            </a:r>
            <a:r>
              <a:rPr lang="en-GB" sz="2800" dirty="0" smtClean="0"/>
              <a:t> </a:t>
            </a:r>
            <a:r>
              <a:rPr lang="en-GB" sz="2800" dirty="0"/>
              <a:t>de </a:t>
            </a:r>
            <a:r>
              <a:rPr lang="en-GB" sz="2800" dirty="0" err="1"/>
              <a:t>altas</a:t>
            </a:r>
            <a:endParaRPr lang="en-GB" sz="2800" dirty="0"/>
          </a:p>
          <a:p>
            <a:pPr marL="377825" indent="-377825" defTabSz="1008063">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err="1"/>
              <a:t>Comunicación</a:t>
            </a:r>
            <a:r>
              <a:rPr lang="en-GB" sz="2800" dirty="0"/>
              <a:t> con </a:t>
            </a:r>
            <a:r>
              <a:rPr lang="en-GB" sz="2800" dirty="0" err="1"/>
              <a:t>pacientes</a:t>
            </a:r>
            <a:r>
              <a:rPr lang="en-GB" sz="2800" dirty="0"/>
              <a:t>: SMS, </a:t>
            </a:r>
            <a:r>
              <a:rPr lang="en-GB" sz="2800" dirty="0" err="1"/>
              <a:t>correo</a:t>
            </a:r>
            <a:r>
              <a:rPr lang="en-GB" sz="2800" dirty="0"/>
              <a:t> </a:t>
            </a:r>
            <a:r>
              <a:rPr lang="en-GB" sz="2800" dirty="0" err="1"/>
              <a:t>electrónico</a:t>
            </a:r>
            <a:r>
              <a:rPr lang="en-GB" sz="2800" dirty="0"/>
              <a:t>, web</a:t>
            </a:r>
          </a:p>
          <a:p>
            <a:pPr marL="377825" indent="-377825" defTabSz="1008063">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err="1"/>
              <a:t>Comunicación</a:t>
            </a:r>
            <a:r>
              <a:rPr lang="en-GB" sz="2800" dirty="0"/>
              <a:t> con </a:t>
            </a:r>
            <a:r>
              <a:rPr lang="en-GB" sz="2800" dirty="0" err="1"/>
              <a:t>otros</a:t>
            </a:r>
            <a:r>
              <a:rPr lang="en-GB" sz="2800" dirty="0"/>
              <a:t> </a:t>
            </a:r>
            <a:r>
              <a:rPr lang="en-GB" sz="2800" dirty="0" err="1"/>
              <a:t>centros</a:t>
            </a:r>
            <a:endParaRPr lang="en-GB" sz="2800" dirty="0"/>
          </a:p>
          <a:p>
            <a:pPr marL="377825" indent="-377825" defTabSz="1008063">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err="1"/>
              <a:t>Pulseras</a:t>
            </a:r>
            <a:r>
              <a:rPr lang="en-GB" sz="2800" dirty="0"/>
              <a:t> </a:t>
            </a:r>
            <a:r>
              <a:rPr lang="en-GB" sz="2800" dirty="0" err="1" smtClean="0"/>
              <a:t>barras</a:t>
            </a:r>
            <a:r>
              <a:rPr lang="en-GB" sz="2800" dirty="0" smtClean="0"/>
              <a:t> o RFID</a:t>
            </a:r>
            <a:r>
              <a:rPr lang="en-GB" sz="2800" dirty="0"/>
              <a:t>: Resolver </a:t>
            </a:r>
            <a:r>
              <a:rPr lang="en-GB" sz="2800" dirty="0" err="1"/>
              <a:t>circuito</a:t>
            </a:r>
            <a:r>
              <a:rPr lang="en-GB" sz="2800" dirty="0"/>
              <a:t> en </a:t>
            </a:r>
            <a:r>
              <a:rPr lang="en-GB" sz="2800" dirty="0" err="1"/>
              <a:t>admisión</a:t>
            </a:r>
            <a:r>
              <a:rPr lang="en-GB" sz="2800" dirty="0"/>
              <a:t>, </a:t>
            </a:r>
            <a:r>
              <a:rPr lang="en-GB" sz="2800" dirty="0" err="1"/>
              <a:t>urgencias</a:t>
            </a:r>
            <a:r>
              <a:rPr lang="en-GB" sz="2800" dirty="0"/>
              <a:t>, </a:t>
            </a:r>
            <a:r>
              <a:rPr lang="en-GB" sz="2800" dirty="0" err="1"/>
              <a:t>salas</a:t>
            </a:r>
            <a:r>
              <a:rPr lang="en-GB" sz="2800" dirty="0"/>
              <a:t> de </a:t>
            </a:r>
            <a:r>
              <a:rPr lang="en-GB" sz="2800" dirty="0" err="1"/>
              <a:t>rayos</a:t>
            </a:r>
            <a:r>
              <a:rPr lang="en-GB" sz="2800" dirty="0"/>
              <a:t>,...</a:t>
            </a:r>
          </a:p>
        </p:txBody>
      </p:sp>
      <p:pic>
        <p:nvPicPr>
          <p:cNvPr id="206852" name="Picture 4" descr="admision">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6235" b="5631"/>
          <a:stretch/>
        </p:blipFill>
        <p:spPr bwMode="auto">
          <a:xfrm>
            <a:off x="78532" y="5673996"/>
            <a:ext cx="1181100" cy="111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56626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910929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5708880" y="188640"/>
            <a:ext cx="3400418" cy="369332"/>
          </a:xfrm>
          <a:prstGeom prst="rect">
            <a:avLst/>
          </a:prstGeom>
          <a:noFill/>
        </p:spPr>
        <p:txBody>
          <a:bodyPr wrap="none" rtlCol="0">
            <a:spAutoFit/>
          </a:bodyPr>
          <a:lstStyle/>
          <a:p>
            <a:r>
              <a:rPr lang="es-ES" dirty="0" smtClean="0"/>
              <a:t>(Todos los datos son simulados)</a:t>
            </a:r>
            <a:endParaRPr lang="en-GB" dirty="0"/>
          </a:p>
        </p:txBody>
      </p:sp>
    </p:spTree>
    <p:extLst>
      <p:ext uri="{BB962C8B-B14F-4D97-AF65-F5344CB8AC3E}">
        <p14:creationId xmlns:p14="http://schemas.microsoft.com/office/powerpoint/2010/main" val="3775583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1691681" y="4588192"/>
            <a:ext cx="6614120" cy="1721128"/>
          </a:xfrm>
        </p:spPr>
        <p:txBody>
          <a:bodyPr/>
          <a:lstStyle/>
          <a:p>
            <a:r>
              <a:rPr lang="es-ES" dirty="0" smtClean="0"/>
              <a:t>Optimizar citación </a:t>
            </a:r>
            <a:r>
              <a:rPr lang="es-ES" dirty="0" smtClean="0"/>
              <a:t>con HCE</a:t>
            </a:r>
            <a:endParaRPr lang="es-ES" dirty="0"/>
          </a:p>
        </p:txBody>
      </p:sp>
      <p:sp>
        <p:nvSpPr>
          <p:cNvPr id="187395" name="Rectangle 3"/>
          <p:cNvSpPr>
            <a:spLocks noGrp="1" noChangeArrowheads="1"/>
          </p:cNvSpPr>
          <p:nvPr>
            <p:ph type="body" idx="4294967295"/>
          </p:nvPr>
        </p:nvSpPr>
        <p:spPr>
          <a:xfrm>
            <a:off x="539552" y="188640"/>
            <a:ext cx="8064896" cy="4492625"/>
          </a:xfrm>
          <a:prstGeom prst="rect">
            <a:avLst/>
          </a:prstGeom>
        </p:spPr>
        <p:txBody>
          <a:bodyPr>
            <a:normAutofit/>
          </a:bodyPr>
          <a:lstStyle/>
          <a:p>
            <a:pPr>
              <a:lnSpc>
                <a:spcPct val="103000"/>
              </a:lnSpc>
            </a:pPr>
            <a:r>
              <a:rPr lang="es-ES" sz="2000" u="sng" dirty="0"/>
              <a:t>Citación </a:t>
            </a:r>
            <a:r>
              <a:rPr lang="es-ES" sz="2000" b="1" u="sng" dirty="0" err="1"/>
              <a:t>CEX</a:t>
            </a:r>
            <a:r>
              <a:rPr lang="es-ES" sz="2000" dirty="0"/>
              <a:t>: es la citación de médicos especialistas, y los criterios de búsqueda son: el dispositivo asistencial, el centro, el servicio, la agenda, el horario, el médico y la prestación.</a:t>
            </a:r>
          </a:p>
          <a:p>
            <a:pPr>
              <a:lnSpc>
                <a:spcPct val="103000"/>
              </a:lnSpc>
            </a:pPr>
            <a:r>
              <a:rPr lang="es-ES" sz="2000" u="sng" dirty="0"/>
              <a:t>Citación por </a:t>
            </a:r>
            <a:r>
              <a:rPr lang="es-ES" sz="2000" b="1" u="sng" dirty="0"/>
              <a:t>especialidad</a:t>
            </a:r>
            <a:r>
              <a:rPr lang="es-ES" sz="2000" dirty="0"/>
              <a:t>: Los criterios de búsqueda son la especialidad, el dispositivo asistencial (que es opcional), el médico y la prestación. </a:t>
            </a:r>
            <a:r>
              <a:rPr lang="es-ES" sz="2000" dirty="0" err="1"/>
              <a:t>Ej</a:t>
            </a:r>
            <a:r>
              <a:rPr lang="es-ES" sz="2000" dirty="0"/>
              <a:t>: Para una cita de la especialidad de </a:t>
            </a:r>
            <a:r>
              <a:rPr lang="es-ES" sz="2000" b="1" dirty="0" smtClean="0"/>
              <a:t>tele-cardiología</a:t>
            </a:r>
            <a:r>
              <a:rPr lang="es-ES" sz="2000" dirty="0" smtClean="0"/>
              <a:t> </a:t>
            </a:r>
            <a:r>
              <a:rPr lang="es-ES" sz="2000" dirty="0"/>
              <a:t>en qué centros se puede dar cita y en qué fechas.</a:t>
            </a:r>
          </a:p>
          <a:p>
            <a:pPr>
              <a:lnSpc>
                <a:spcPct val="103000"/>
              </a:lnSpc>
            </a:pPr>
            <a:r>
              <a:rPr lang="es-ES" sz="2000" u="sng" dirty="0"/>
              <a:t>Citar </a:t>
            </a:r>
            <a:r>
              <a:rPr lang="es-ES" sz="2000" b="1" u="sng" dirty="0"/>
              <a:t>persona / recurso</a:t>
            </a:r>
            <a:r>
              <a:rPr lang="es-ES" sz="2000" dirty="0"/>
              <a:t>: equipo (TAC), ubicación (sillón </a:t>
            </a:r>
            <a:r>
              <a:rPr lang="es-ES" sz="2000" dirty="0" err="1"/>
              <a:t>Qmt</a:t>
            </a:r>
            <a:r>
              <a:rPr lang="es-ES" sz="2000" dirty="0"/>
              <a:t>)</a:t>
            </a:r>
          </a:p>
          <a:p>
            <a:pPr>
              <a:lnSpc>
                <a:spcPct val="103000"/>
              </a:lnSpc>
            </a:pPr>
            <a:r>
              <a:rPr lang="es-ES" sz="2000" u="sng" dirty="0"/>
              <a:t>Citación en un </a:t>
            </a:r>
            <a:r>
              <a:rPr lang="es-ES" sz="2000" b="1" u="sng" dirty="0"/>
              <a:t>horario por demanda</a:t>
            </a:r>
            <a:r>
              <a:rPr lang="es-ES" sz="2000" dirty="0"/>
              <a:t> (</a:t>
            </a:r>
            <a:r>
              <a:rPr lang="es-ES" sz="2000" dirty="0">
                <a:sym typeface="Wingdings" pitchFamily="2" charset="2"/>
              </a:rPr>
              <a:t> </a:t>
            </a:r>
            <a:r>
              <a:rPr lang="es-ES" sz="2000" dirty="0"/>
              <a:t>duración huecos)</a:t>
            </a:r>
          </a:p>
          <a:p>
            <a:pPr>
              <a:lnSpc>
                <a:spcPct val="103000"/>
              </a:lnSpc>
            </a:pPr>
            <a:r>
              <a:rPr lang="es-ES" sz="2000" u="sng" dirty="0"/>
              <a:t>Citación por </a:t>
            </a:r>
            <a:r>
              <a:rPr lang="es-ES" sz="2000" b="1" u="sng" dirty="0"/>
              <a:t>planificación</a:t>
            </a:r>
          </a:p>
          <a:p>
            <a:pPr>
              <a:lnSpc>
                <a:spcPct val="103000"/>
              </a:lnSpc>
              <a:buFont typeface="Trebuchet MS" pitchFamily="34" charset="0"/>
              <a:buNone/>
            </a:pPr>
            <a:r>
              <a:rPr lang="es-ES" sz="2000" dirty="0"/>
              <a:t>Criterios comunes a todos los tipos de citación: fecha de la cita, la hora, tipo de financiación y garante.</a:t>
            </a:r>
          </a:p>
        </p:txBody>
      </p:sp>
      <p:grpSp>
        <p:nvGrpSpPr>
          <p:cNvPr id="11" name="Group 31"/>
          <p:cNvGrpSpPr>
            <a:grpSpLocks/>
          </p:cNvGrpSpPr>
          <p:nvPr/>
        </p:nvGrpSpPr>
        <p:grpSpPr bwMode="auto">
          <a:xfrm>
            <a:off x="-2921943" y="5305251"/>
            <a:ext cx="6773863" cy="1508125"/>
            <a:chOff x="871" y="2659"/>
            <a:chExt cx="4267" cy="950"/>
          </a:xfrm>
        </p:grpSpPr>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5" y="2659"/>
              <a:ext cx="2303" cy="9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27"/>
            <p:cNvSpPr txBox="1">
              <a:spLocks noChangeArrowheads="1"/>
            </p:cNvSpPr>
            <p:nvPr/>
          </p:nvSpPr>
          <p:spPr bwMode="auto">
            <a:xfrm>
              <a:off x="871" y="2840"/>
              <a:ext cx="1307" cy="40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ES" sz="2000">
                  <a:solidFill>
                    <a:schemeClr val="tx1"/>
                  </a:solidFill>
                  <a:latin typeface="Arial" pitchFamily="34" charset="0"/>
                </a:rPr>
                <a:t>Petición de cita</a:t>
              </a:r>
            </a:p>
            <a:p>
              <a:pPr algn="l"/>
              <a:r>
                <a:rPr lang="es-ES" sz="2000">
                  <a:solidFill>
                    <a:schemeClr val="tx1"/>
                  </a:solidFill>
                  <a:latin typeface="Arial" pitchFamily="34" charset="0"/>
                </a:rPr>
                <a:t>Cita programada</a:t>
              </a:r>
            </a:p>
          </p:txBody>
        </p:sp>
        <p:sp>
          <p:nvSpPr>
            <p:cNvPr id="14" name="Line 28"/>
            <p:cNvSpPr>
              <a:spLocks noChangeShapeType="1"/>
            </p:cNvSpPr>
            <p:nvPr/>
          </p:nvSpPr>
          <p:spPr bwMode="auto">
            <a:xfrm>
              <a:off x="2018" y="2931"/>
              <a:ext cx="77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 name="Line 29"/>
            <p:cNvSpPr>
              <a:spLocks noChangeShapeType="1"/>
            </p:cNvSpPr>
            <p:nvPr/>
          </p:nvSpPr>
          <p:spPr bwMode="auto">
            <a:xfrm>
              <a:off x="2109" y="3158"/>
              <a:ext cx="77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pic>
        <p:nvPicPr>
          <p:cNvPr id="17"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5743648"/>
            <a:ext cx="1657350" cy="9715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5188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755576" y="5013176"/>
            <a:ext cx="8064896" cy="1143000"/>
          </a:xfrm>
        </p:spPr>
        <p:txBody>
          <a:bodyPr/>
          <a:lstStyle/>
          <a:p>
            <a:r>
              <a:rPr lang="es-ES" dirty="0" smtClean="0"/>
              <a:t>Facultativos y pacientes: </a:t>
            </a:r>
            <a:r>
              <a:rPr lang="es-ES" dirty="0"/>
              <a:t>Buzón de peticiones de cita</a:t>
            </a:r>
          </a:p>
        </p:txBody>
      </p:sp>
      <p:sp>
        <p:nvSpPr>
          <p:cNvPr id="196611" name="Rectangle 3"/>
          <p:cNvSpPr>
            <a:spLocks noGrp="1" noChangeArrowheads="1"/>
          </p:cNvSpPr>
          <p:nvPr>
            <p:ph sz="quarter" idx="13"/>
          </p:nvPr>
        </p:nvSpPr>
        <p:spPr>
          <a:xfrm>
            <a:off x="1143000" y="260648"/>
            <a:ext cx="6400800" cy="3474720"/>
          </a:xfrm>
          <a:prstGeom prst="rect">
            <a:avLst/>
          </a:prstGeom>
        </p:spPr>
        <p:txBody>
          <a:bodyPr/>
          <a:lstStyle/>
          <a:p>
            <a:r>
              <a:rPr lang="es-ES"/>
              <a:t>Almacena las </a:t>
            </a:r>
            <a:r>
              <a:rPr lang="es-ES" u="sng"/>
              <a:t>peticiones </a:t>
            </a:r>
            <a:r>
              <a:rPr lang="es-ES"/>
              <a:t>de cita realizadas por el médico</a:t>
            </a:r>
          </a:p>
          <a:p>
            <a:r>
              <a:rPr lang="es-ES"/>
              <a:t>Administrativo: Atención del buzón de peticiones de cita</a:t>
            </a:r>
          </a:p>
          <a:p>
            <a:endParaRPr lang="es-ES"/>
          </a:p>
        </p:txBody>
      </p:sp>
      <p:pic>
        <p:nvPicPr>
          <p:cNvPr id="1966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878008"/>
            <a:ext cx="6691313" cy="28273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0960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6" name="Rectangle 4"/>
          <p:cNvSpPr>
            <a:spLocks noGrp="1" noChangeArrowheads="1"/>
          </p:cNvSpPr>
          <p:nvPr>
            <p:ph type="ctrTitle"/>
          </p:nvPr>
        </p:nvSpPr>
        <p:spPr/>
        <p:txBody>
          <a:bodyPr/>
          <a:lstStyle/>
          <a:p>
            <a:pPr>
              <a:lnSpc>
                <a:spcPct val="100000"/>
              </a:lnSpc>
              <a:buClr>
                <a:srgbClr val="000000"/>
              </a:buClr>
              <a:buFont typeface="Times New Roman" pitchFamily="18" charset="0"/>
              <a:buNone/>
            </a:pPr>
            <a:r>
              <a:rPr lang="es-ES" dirty="0">
                <a:solidFill>
                  <a:srgbClr val="000000"/>
                </a:solidFill>
              </a:rPr>
              <a:t>Consultas</a:t>
            </a:r>
          </a:p>
        </p:txBody>
      </p:sp>
      <p:sp>
        <p:nvSpPr>
          <p:cNvPr id="274437" name="Rectangle 5"/>
          <p:cNvSpPr>
            <a:spLocks noGrp="1" noChangeArrowheads="1"/>
          </p:cNvSpPr>
          <p:nvPr>
            <p:ph type="subTitle" idx="1"/>
          </p:nvPr>
        </p:nvSpPr>
        <p:spPr/>
        <p:txBody>
          <a:bodyPr/>
          <a:lstStyle/>
          <a:p>
            <a:endParaRPr lang="es-ES"/>
          </a:p>
        </p:txBody>
      </p:sp>
    </p:spTree>
    <p:extLst>
      <p:ext uri="{BB962C8B-B14F-4D97-AF65-F5344CB8AC3E}">
        <p14:creationId xmlns:p14="http://schemas.microsoft.com/office/powerpoint/2010/main" val="3040963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7053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5033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6" name="Rectangle 4"/>
          <p:cNvSpPr>
            <a:spLocks noGrp="1" noChangeArrowheads="1"/>
          </p:cNvSpPr>
          <p:nvPr>
            <p:ph type="ctrTitle"/>
          </p:nvPr>
        </p:nvSpPr>
        <p:spPr/>
        <p:txBody>
          <a:bodyPr/>
          <a:lstStyle/>
          <a:p>
            <a:pPr>
              <a:lnSpc>
                <a:spcPct val="100000"/>
              </a:lnSpc>
              <a:buClr>
                <a:srgbClr val="000000"/>
              </a:buClr>
              <a:buFont typeface="Times New Roman" pitchFamily="18" charset="0"/>
              <a:buNone/>
            </a:pPr>
            <a:r>
              <a:rPr lang="es-ES" dirty="0" smtClean="0">
                <a:solidFill>
                  <a:srgbClr val="000000"/>
                </a:solidFill>
              </a:rPr>
              <a:t>Urgencias</a:t>
            </a:r>
            <a:endParaRPr lang="es-ES" dirty="0">
              <a:solidFill>
                <a:srgbClr val="000000"/>
              </a:solidFill>
            </a:endParaRPr>
          </a:p>
        </p:txBody>
      </p:sp>
      <p:sp>
        <p:nvSpPr>
          <p:cNvPr id="274437" name="Rectangle 5"/>
          <p:cNvSpPr>
            <a:spLocks noGrp="1" noChangeArrowheads="1"/>
          </p:cNvSpPr>
          <p:nvPr>
            <p:ph type="subTitle" idx="1"/>
          </p:nvPr>
        </p:nvSpPr>
        <p:spPr/>
        <p:txBody>
          <a:bodyPr/>
          <a:lstStyle/>
          <a:p>
            <a:endParaRPr lang="es-ES"/>
          </a:p>
        </p:txBody>
      </p:sp>
    </p:spTree>
    <p:extLst>
      <p:ext uri="{BB962C8B-B14F-4D97-AF65-F5344CB8AC3E}">
        <p14:creationId xmlns:p14="http://schemas.microsoft.com/office/powerpoint/2010/main" val="3040963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1333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606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Índice</a:t>
            </a:r>
            <a:endParaRPr lang="es-ES" dirty="0"/>
          </a:p>
        </p:txBody>
      </p:sp>
      <p:sp>
        <p:nvSpPr>
          <p:cNvPr id="3" name="2 Marcador de contenido"/>
          <p:cNvSpPr>
            <a:spLocks noGrp="1"/>
          </p:cNvSpPr>
          <p:nvPr>
            <p:ph sz="quarter" idx="13"/>
          </p:nvPr>
        </p:nvSpPr>
        <p:spPr/>
        <p:txBody>
          <a:bodyPr>
            <a:normAutofit/>
          </a:bodyPr>
          <a:lstStyle/>
          <a:p>
            <a:r>
              <a:rPr lang="es-ES" b="1" dirty="0" smtClean="0"/>
              <a:t>Situación actual:</a:t>
            </a:r>
            <a:r>
              <a:rPr lang="es-ES" dirty="0" smtClean="0"/>
              <a:t> heterogeneidad y complejidad de sistemas</a:t>
            </a:r>
          </a:p>
          <a:p>
            <a:r>
              <a:rPr lang="es-ES" b="1" dirty="0" smtClean="0"/>
              <a:t>Experiencias</a:t>
            </a:r>
            <a:r>
              <a:rPr lang="es-ES" dirty="0" smtClean="0"/>
              <a:t> en algunas CCAA. Telemedicina</a:t>
            </a:r>
          </a:p>
          <a:p>
            <a:r>
              <a:rPr lang="es-ES" b="1" dirty="0" smtClean="0"/>
              <a:t>Evolución </a:t>
            </a:r>
            <a:r>
              <a:rPr lang="es-ES" dirty="0" smtClean="0"/>
              <a:t>de la historia clínica electrónica</a:t>
            </a:r>
          </a:p>
          <a:p>
            <a:r>
              <a:rPr lang="es-ES" b="1" dirty="0" smtClean="0"/>
              <a:t>Nuevas Tecnologías</a:t>
            </a:r>
            <a:endParaRPr lang="es-ES" dirty="0" smtClean="0"/>
          </a:p>
        </p:txBody>
      </p:sp>
    </p:spTree>
    <p:extLst>
      <p:ext uri="{BB962C8B-B14F-4D97-AF65-F5344CB8AC3E}">
        <p14:creationId xmlns:p14="http://schemas.microsoft.com/office/powerpoint/2010/main" val="41362929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0300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4" name="Picture 2" descr="process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36513" y="-26988"/>
            <a:ext cx="9180513" cy="7021513"/>
          </a:xfrm>
          <a:prstGeom prst="rect">
            <a:avLst/>
          </a:prstGeom>
          <a:noFill/>
          <a:ln w="9525">
            <a:solidFill>
              <a:srgbClr val="8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46458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4" name="Rectangle 4"/>
          <p:cNvSpPr>
            <a:spLocks noGrp="1" noChangeArrowheads="1"/>
          </p:cNvSpPr>
          <p:nvPr>
            <p:ph type="ctrTitle"/>
          </p:nvPr>
        </p:nvSpPr>
        <p:spPr/>
        <p:txBody>
          <a:bodyPr/>
          <a:lstStyle/>
          <a:p>
            <a:pPr algn="ctr">
              <a:lnSpc>
                <a:spcPct val="100000"/>
              </a:lnSpc>
              <a:buClr>
                <a:srgbClr val="000000"/>
              </a:buClr>
              <a:buFont typeface="Times New Roman" pitchFamily="18" charset="0"/>
              <a:buNone/>
            </a:pPr>
            <a:r>
              <a:rPr lang="es-ES" dirty="0" smtClean="0">
                <a:solidFill>
                  <a:srgbClr val="000000"/>
                </a:solidFill>
              </a:rPr>
              <a:t>Archivo </a:t>
            </a:r>
            <a:r>
              <a:rPr lang="es-ES" dirty="0">
                <a:solidFill>
                  <a:srgbClr val="000000"/>
                </a:solidFill>
              </a:rPr>
              <a:t>de Historias Clínicas</a:t>
            </a:r>
          </a:p>
        </p:txBody>
      </p:sp>
      <p:sp>
        <p:nvSpPr>
          <p:cNvPr id="245765" name="Rectangle 5"/>
          <p:cNvSpPr>
            <a:spLocks noGrp="1" noChangeArrowheads="1"/>
          </p:cNvSpPr>
          <p:nvPr>
            <p:ph type="subTitle" idx="1"/>
          </p:nvPr>
        </p:nvSpPr>
        <p:spPr/>
        <p:txBody>
          <a:bodyPr/>
          <a:lstStyle/>
          <a:p>
            <a:endParaRPr lang="es-ES" i="1" dirty="0"/>
          </a:p>
        </p:txBody>
      </p:sp>
    </p:spTree>
    <p:extLst>
      <p:ext uri="{BB962C8B-B14F-4D97-AF65-F5344CB8AC3E}">
        <p14:creationId xmlns:p14="http://schemas.microsoft.com/office/powerpoint/2010/main" val="954486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1907704" y="5445224"/>
            <a:ext cx="6512511" cy="1143000"/>
          </a:xfrm>
        </p:spPr>
        <p:txBody>
          <a:bodyPr/>
          <a:lstStyle/>
          <a:p>
            <a:r>
              <a:rPr lang="es-ES" dirty="0"/>
              <a:t>Archivo de Historias Clínicas</a:t>
            </a:r>
          </a:p>
        </p:txBody>
      </p:sp>
      <p:sp>
        <p:nvSpPr>
          <p:cNvPr id="247811" name="Rectangle 3"/>
          <p:cNvSpPr>
            <a:spLocks noGrp="1" noChangeArrowheads="1"/>
          </p:cNvSpPr>
          <p:nvPr>
            <p:ph type="body" idx="4294967295"/>
          </p:nvPr>
        </p:nvSpPr>
        <p:spPr>
          <a:xfrm>
            <a:off x="683568" y="548680"/>
            <a:ext cx="7767638" cy="4492625"/>
          </a:xfrm>
          <a:prstGeom prst="rect">
            <a:avLst/>
          </a:prstGeom>
        </p:spPr>
        <p:txBody>
          <a:bodyPr/>
          <a:lstStyle/>
          <a:p>
            <a:r>
              <a:rPr lang="es-ES" dirty="0"/>
              <a:t>Historia Clínica en formato digital </a:t>
            </a:r>
            <a:r>
              <a:rPr lang="es-ES" dirty="0" smtClean="0"/>
              <a:t>(</a:t>
            </a:r>
            <a:r>
              <a:rPr lang="es-ES" dirty="0" err="1" smtClean="0"/>
              <a:t>HCE</a:t>
            </a:r>
            <a:r>
              <a:rPr lang="es-ES" dirty="0" smtClean="0"/>
              <a:t>)</a:t>
            </a:r>
            <a:endParaRPr lang="es-ES" dirty="0"/>
          </a:p>
          <a:p>
            <a:r>
              <a:rPr lang="es-ES" dirty="0"/>
              <a:t>Historia Clínica digitalizada (original en papel) </a:t>
            </a:r>
          </a:p>
          <a:p>
            <a:r>
              <a:rPr lang="es-ES" dirty="0"/>
              <a:t>Documento de Voluntades anticipadas</a:t>
            </a:r>
          </a:p>
          <a:p>
            <a:endParaRPr lang="es-ES" dirty="0"/>
          </a:p>
          <a:p>
            <a:r>
              <a:rPr lang="es-ES" dirty="0"/>
              <a:t>Área de integraciones</a:t>
            </a:r>
          </a:p>
          <a:p>
            <a:pPr lvl="1"/>
            <a:r>
              <a:rPr lang="es-ES" dirty="0" smtClean="0"/>
              <a:t>Radiología</a:t>
            </a:r>
            <a:endParaRPr lang="es-ES" dirty="0"/>
          </a:p>
          <a:p>
            <a:pPr lvl="1"/>
            <a:r>
              <a:rPr lang="es-ES" dirty="0"/>
              <a:t>Historia Clínica Digitalizada</a:t>
            </a:r>
          </a:p>
          <a:p>
            <a:pPr lvl="1"/>
            <a:r>
              <a:rPr lang="es-ES" dirty="0" smtClean="0"/>
              <a:t>Laboratorio</a:t>
            </a:r>
            <a:endParaRPr lang="es-ES" dirty="0"/>
          </a:p>
          <a:p>
            <a:pPr lvl="1"/>
            <a:r>
              <a:rPr lang="es-ES" dirty="0"/>
              <a:t>Anatomía </a:t>
            </a:r>
            <a:r>
              <a:rPr lang="es-ES" dirty="0" smtClean="0"/>
              <a:t>Patológica</a:t>
            </a:r>
            <a:endParaRPr lang="es-ES" dirty="0"/>
          </a:p>
          <a:p>
            <a:pPr lvl="1"/>
            <a:r>
              <a:rPr lang="es-ES" dirty="0"/>
              <a:t>Endoscopias (</a:t>
            </a:r>
            <a:r>
              <a:rPr lang="es-ES" dirty="0" err="1"/>
              <a:t>Endobase</a:t>
            </a:r>
            <a:r>
              <a:rPr lang="es-ES" dirty="0"/>
              <a:t>)</a:t>
            </a:r>
          </a:p>
          <a:p>
            <a:pPr lvl="1"/>
            <a:endParaRPr lang="es-ES" dirty="0"/>
          </a:p>
        </p:txBody>
      </p:sp>
      <p:grpSp>
        <p:nvGrpSpPr>
          <p:cNvPr id="247816" name="Group 8"/>
          <p:cNvGrpSpPr>
            <a:grpSpLocks/>
          </p:cNvGrpSpPr>
          <p:nvPr/>
        </p:nvGrpSpPr>
        <p:grpSpPr bwMode="auto">
          <a:xfrm>
            <a:off x="4140200" y="1297856"/>
            <a:ext cx="5003800" cy="3529013"/>
            <a:chOff x="2608" y="1616"/>
            <a:chExt cx="3152" cy="2223"/>
          </a:xfrm>
        </p:grpSpPr>
        <p:pic>
          <p:nvPicPr>
            <p:cNvPr id="2478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8" y="1616"/>
              <a:ext cx="1392" cy="222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7814" name="Line 6"/>
            <p:cNvSpPr>
              <a:spLocks noChangeShapeType="1"/>
            </p:cNvSpPr>
            <p:nvPr/>
          </p:nvSpPr>
          <p:spPr bwMode="auto">
            <a:xfrm>
              <a:off x="2608" y="2432"/>
              <a:ext cx="1724" cy="18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7815" name="Rectangle 7"/>
            <p:cNvSpPr>
              <a:spLocks noChangeArrowheads="1"/>
            </p:cNvSpPr>
            <p:nvPr/>
          </p:nvSpPr>
          <p:spPr bwMode="auto">
            <a:xfrm>
              <a:off x="4377" y="2614"/>
              <a:ext cx="680" cy="90"/>
            </a:xfrm>
            <a:prstGeom prst="rect">
              <a:avLst/>
            </a:prstGeom>
            <a:noFill/>
            <a:ln w="28575">
              <a:solidFill>
                <a:schemeClr val="tx1"/>
              </a:solidFill>
              <a:prstDash val="sysDot"/>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Tree>
    <p:extLst>
      <p:ext uri="{BB962C8B-B14F-4D97-AF65-F5344CB8AC3E}">
        <p14:creationId xmlns:p14="http://schemas.microsoft.com/office/powerpoint/2010/main" val="3523652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r>
              <a:rPr lang="es-ES"/>
              <a:t>Archivo. Funcionalidades</a:t>
            </a:r>
          </a:p>
        </p:txBody>
      </p:sp>
      <p:sp>
        <p:nvSpPr>
          <p:cNvPr id="249859" name="Rectangle 3"/>
          <p:cNvSpPr>
            <a:spLocks noGrp="1" noChangeArrowheads="1"/>
          </p:cNvSpPr>
          <p:nvPr>
            <p:ph type="body" idx="4294967295"/>
          </p:nvPr>
        </p:nvSpPr>
        <p:spPr>
          <a:xfrm>
            <a:off x="685800" y="1600200"/>
            <a:ext cx="7767638" cy="4492625"/>
          </a:xfrm>
          <a:prstGeom prst="rect">
            <a:avLst/>
          </a:prstGeom>
        </p:spPr>
        <p:txBody>
          <a:bodyPr/>
          <a:lstStyle/>
          <a:p>
            <a:pPr marL="457200" indent="-457200">
              <a:buFont typeface="Trebuchet MS" pitchFamily="34" charset="0"/>
              <a:buAutoNum type="arabicPeriod"/>
            </a:pPr>
            <a:r>
              <a:rPr lang="es-ES"/>
              <a:t>Gestión de dossieres, peticiones, préstamos, duplicados</a:t>
            </a:r>
          </a:p>
          <a:p>
            <a:pPr marL="457200" indent="-457200">
              <a:buFont typeface="Trebuchet MS" pitchFamily="34" charset="0"/>
              <a:buAutoNum type="arabicPeriod"/>
            </a:pPr>
            <a:r>
              <a:rPr lang="es-ES"/>
              <a:t>Codificación de episodios</a:t>
            </a:r>
          </a:p>
          <a:p>
            <a:pPr marL="457200" indent="-457200">
              <a:buFont typeface="Trebuchet MS" pitchFamily="34" charset="0"/>
              <a:buAutoNum type="arabicPeriod"/>
            </a:pPr>
            <a:r>
              <a:rPr lang="es-ES"/>
              <a:t>Listados, búsquedas, estadísticas</a:t>
            </a:r>
          </a:p>
          <a:p>
            <a:pPr marL="457200" indent="-457200">
              <a:buFont typeface="Trebuchet MS" pitchFamily="34" charset="0"/>
              <a:buAutoNum type="arabicPeriod"/>
            </a:pPr>
            <a:r>
              <a:rPr lang="es-ES"/>
              <a:t>Mantenimientos</a:t>
            </a:r>
          </a:p>
          <a:p>
            <a:pPr marL="457200" indent="-457200">
              <a:buFont typeface="Trebuchet MS" pitchFamily="34" charset="0"/>
              <a:buAutoNum type="arabicPeriod"/>
            </a:pPr>
            <a:r>
              <a:rPr lang="es-ES"/>
              <a:t>Interacciones con Admisión, Consultas Externas o con la Estación de Trabajo Clínica. </a:t>
            </a:r>
          </a:p>
          <a:p>
            <a:pPr marL="457200" indent="-457200"/>
            <a:endParaRPr lang="es-ES"/>
          </a:p>
        </p:txBody>
      </p:sp>
    </p:spTree>
    <p:extLst>
      <p:ext uri="{BB962C8B-B14F-4D97-AF65-F5344CB8AC3E}">
        <p14:creationId xmlns:p14="http://schemas.microsoft.com/office/powerpoint/2010/main" val="1490169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1793289" y="4806280"/>
            <a:ext cx="6512511" cy="1143000"/>
          </a:xfrm>
        </p:spPr>
        <p:txBody>
          <a:bodyPr/>
          <a:lstStyle/>
          <a:p>
            <a:r>
              <a:rPr lang="es-ES" dirty="0"/>
              <a:t>1. Gestión de duplicados</a:t>
            </a:r>
          </a:p>
        </p:txBody>
      </p:sp>
      <p:sp>
        <p:nvSpPr>
          <p:cNvPr id="263171" name="Rectangle 3"/>
          <p:cNvSpPr>
            <a:spLocks noGrp="1" noChangeArrowheads="1"/>
          </p:cNvSpPr>
          <p:nvPr>
            <p:ph sz="quarter" idx="13"/>
          </p:nvPr>
        </p:nvSpPr>
        <p:spPr>
          <a:xfrm>
            <a:off x="755576" y="260648"/>
            <a:ext cx="6400800" cy="3474720"/>
          </a:xfrm>
          <a:prstGeom prst="rect">
            <a:avLst/>
          </a:prstGeom>
        </p:spPr>
        <p:txBody>
          <a:bodyPr/>
          <a:lstStyle/>
          <a:p>
            <a:pPr>
              <a:buFont typeface="Trebuchet MS" pitchFamily="34" charset="0"/>
              <a:buNone/>
            </a:pPr>
            <a:r>
              <a:rPr lang="es-ES" dirty="0"/>
              <a:t>Detectar y consultar los registros de pacientes duplicados. Fusiones </a:t>
            </a:r>
          </a:p>
        </p:txBody>
      </p:sp>
      <p:sp>
        <p:nvSpPr>
          <p:cNvPr id="263173" name="Rectangle 5"/>
          <p:cNvSpPr>
            <a:spLocks noChangeArrowheads="1"/>
          </p:cNvSpPr>
          <p:nvPr/>
        </p:nvSpPr>
        <p:spPr bwMode="auto">
          <a:xfrm>
            <a:off x="0" y="907778"/>
            <a:ext cx="9144000" cy="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graphicFrame>
        <p:nvGraphicFramePr>
          <p:cNvPr id="263172" name="Object 4"/>
          <p:cNvGraphicFramePr>
            <a:graphicFrameLocks noChangeAspect="1"/>
          </p:cNvGraphicFramePr>
          <p:nvPr>
            <p:extLst>
              <p:ext uri="{D42A27DB-BD31-4B8C-83A1-F6EECF244321}">
                <p14:modId xmlns:p14="http://schemas.microsoft.com/office/powerpoint/2010/main" val="164814660"/>
              </p:ext>
            </p:extLst>
          </p:nvPr>
        </p:nvGraphicFramePr>
        <p:xfrm>
          <a:off x="73025" y="1329605"/>
          <a:ext cx="8459788" cy="3476625"/>
        </p:xfrm>
        <a:graphic>
          <a:graphicData uri="http://schemas.openxmlformats.org/presentationml/2006/ole">
            <mc:AlternateContent xmlns:mc="http://schemas.openxmlformats.org/markup-compatibility/2006">
              <mc:Choice xmlns:v="urn:schemas-microsoft-com:vml" Requires="v">
                <p:oleObj spid="_x0000_s2071" name="Imagen de mapa de bits" r:id="rId3" imgW="9926436" imgH="4086795" progId="Paint.Picture">
                  <p:embed/>
                </p:oleObj>
              </mc:Choice>
              <mc:Fallback>
                <p:oleObj name="Imagen de mapa de bits" r:id="rId3" imgW="9926436" imgH="4086795"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25" y="1329605"/>
                        <a:ext cx="8459788" cy="347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63174" name="Picture 6" descr="fusionhistorias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113" y="989880"/>
            <a:ext cx="59436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6148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3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es-ES"/>
              <a:t>Establecer permisos</a:t>
            </a:r>
          </a:p>
        </p:txBody>
      </p:sp>
      <p:sp>
        <p:nvSpPr>
          <p:cNvPr id="251907" name="Rectangle 3"/>
          <p:cNvSpPr>
            <a:spLocks noGrp="1" noChangeArrowheads="1"/>
          </p:cNvSpPr>
          <p:nvPr>
            <p:ph type="body" idx="4294967295"/>
          </p:nvPr>
        </p:nvSpPr>
        <p:spPr>
          <a:xfrm>
            <a:off x="685800" y="1600200"/>
            <a:ext cx="7767638" cy="4492625"/>
          </a:xfrm>
          <a:prstGeom prst="rect">
            <a:avLst/>
          </a:prstGeom>
        </p:spPr>
        <p:txBody>
          <a:bodyPr/>
          <a:lstStyle/>
          <a:p>
            <a:r>
              <a:rPr lang="es-ES_tradnl"/>
              <a:t>Fusionar</a:t>
            </a:r>
          </a:p>
          <a:p>
            <a:pPr lvl="1"/>
            <a:r>
              <a:rPr lang="es-ES_tradnl"/>
              <a:t>de provisional a definitivo</a:t>
            </a:r>
          </a:p>
          <a:p>
            <a:pPr lvl="1"/>
            <a:r>
              <a:rPr lang="es-ES_tradnl"/>
              <a:t>de definitivo a definitivo</a:t>
            </a:r>
            <a:r>
              <a:rPr lang="es-ES"/>
              <a:t>  </a:t>
            </a:r>
          </a:p>
          <a:p>
            <a:r>
              <a:rPr lang="es-ES"/>
              <a:t>C</a:t>
            </a:r>
            <a:r>
              <a:rPr lang="es-ES_tradnl"/>
              <a:t>onfirmación de Exitus</a:t>
            </a:r>
            <a:r>
              <a:rPr lang="es-ES"/>
              <a:t> </a:t>
            </a:r>
          </a:p>
          <a:p>
            <a:r>
              <a:rPr lang="es-ES_tradnl"/>
              <a:t>Cambio de un episodio a otro paciente</a:t>
            </a:r>
            <a:r>
              <a:rPr lang="es-ES"/>
              <a:t> </a:t>
            </a:r>
          </a:p>
          <a:p>
            <a:r>
              <a:rPr lang="es-ES_tradnl"/>
              <a:t>Crear nuevos pacientes</a:t>
            </a:r>
            <a:r>
              <a:rPr lang="es-ES"/>
              <a:t> </a:t>
            </a:r>
          </a:p>
        </p:txBody>
      </p:sp>
    </p:spTree>
    <p:extLst>
      <p:ext uri="{BB962C8B-B14F-4D97-AF65-F5344CB8AC3E}">
        <p14:creationId xmlns:p14="http://schemas.microsoft.com/office/powerpoint/2010/main" val="28441237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smtClean="0"/>
              <a:t>Nuevas tecnologías</a:t>
            </a:r>
            <a:endParaRPr lang="es-ES" dirty="0"/>
          </a:p>
        </p:txBody>
      </p:sp>
      <p:sp>
        <p:nvSpPr>
          <p:cNvPr id="5" name="4 Marcador de texto"/>
          <p:cNvSpPr>
            <a:spLocks noGrp="1"/>
          </p:cNvSpPr>
          <p:nvPr>
            <p:ph type="body" idx="1"/>
          </p:nvPr>
        </p:nvSpPr>
        <p:spPr/>
        <p:txBody>
          <a:bodyPr/>
          <a:lstStyle/>
          <a:p>
            <a:endParaRPr lang="es-ES"/>
          </a:p>
        </p:txBody>
      </p:sp>
    </p:spTree>
    <p:extLst>
      <p:ext uri="{BB962C8B-B14F-4D97-AF65-F5344CB8AC3E}">
        <p14:creationId xmlns:p14="http://schemas.microsoft.com/office/powerpoint/2010/main" val="28478190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Marcador de número de diapositiva"/>
          <p:cNvSpPr>
            <a:spLocks noGrp="1"/>
          </p:cNvSpPr>
          <p:nvPr>
            <p:ph type="sldNum" sz="quarter" idx="11"/>
          </p:nvPr>
        </p:nvSpPr>
        <p:spPr/>
        <p:txBody>
          <a:bodyPr/>
          <a:lstStyle/>
          <a:p>
            <a:fld id="{5D506521-F4F3-4BCB-A7B1-2E0976F26DA2}" type="slidenum">
              <a:rPr lang="es-ES"/>
              <a:pPr/>
              <a:t>28</a:t>
            </a:fld>
            <a:endParaRPr lang="es-ES"/>
          </a:p>
        </p:txBody>
      </p:sp>
      <p:sp>
        <p:nvSpPr>
          <p:cNvPr id="244738" name="Rectangle 2"/>
          <p:cNvSpPr>
            <a:spLocks noGrp="1" noChangeArrowheads="1"/>
          </p:cNvSpPr>
          <p:nvPr>
            <p:ph type="title" idx="4294967295"/>
          </p:nvPr>
        </p:nvSpPr>
        <p:spPr>
          <a:xfrm>
            <a:off x="1325563" y="333375"/>
            <a:ext cx="7423150" cy="1143000"/>
          </a:xfrm>
        </p:spPr>
        <p:txBody>
          <a:bodyPr anchor="ctr"/>
          <a:lstStyle/>
          <a:p>
            <a:r>
              <a:rPr lang="es-ES_tradnl" sz="2800" b="1"/>
              <a:t>SNOMED CT en una historia clínica electrónica</a:t>
            </a:r>
          </a:p>
        </p:txBody>
      </p:sp>
      <p:graphicFrame>
        <p:nvGraphicFramePr>
          <p:cNvPr id="244739" name="Object 3"/>
          <p:cNvGraphicFramePr>
            <a:graphicFrameLocks noChangeAspect="1"/>
          </p:cNvGraphicFramePr>
          <p:nvPr/>
        </p:nvGraphicFramePr>
        <p:xfrm>
          <a:off x="914400" y="1674813"/>
          <a:ext cx="6705600" cy="2439987"/>
        </p:xfrm>
        <a:graphic>
          <a:graphicData uri="http://schemas.openxmlformats.org/presentationml/2006/ole">
            <mc:AlternateContent xmlns:mc="http://schemas.openxmlformats.org/markup-compatibility/2006">
              <mc:Choice xmlns:v="urn:schemas-microsoft-com:vml" Requires="v">
                <p:oleObj spid="_x0000_s3077" name="Bitmap Image" r:id="rId4" imgW="5733333" imgH="2085714" progId="Paint.Picture">
                  <p:embed/>
                </p:oleObj>
              </mc:Choice>
              <mc:Fallback>
                <p:oleObj name="Bitmap Image" r:id="rId4" imgW="5733333" imgH="2085714"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674813"/>
                        <a:ext cx="6705600" cy="243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8324" name="Group 4"/>
          <p:cNvGraphicFramePr>
            <a:graphicFrameLocks noGrp="1"/>
          </p:cNvGraphicFramePr>
          <p:nvPr/>
        </p:nvGraphicFramePr>
        <p:xfrm>
          <a:off x="609600" y="3581400"/>
          <a:ext cx="7696200" cy="2405063"/>
        </p:xfrm>
        <a:graphic>
          <a:graphicData uri="http://schemas.openxmlformats.org/drawingml/2006/table">
            <a:tbl>
              <a:tblPr/>
              <a:tblGrid>
                <a:gridCol w="1443038"/>
                <a:gridCol w="1901825"/>
                <a:gridCol w="4351337"/>
              </a:tblGrid>
              <a:tr h="339725">
                <a:tc>
                  <a:txBody>
                    <a:bodyPr/>
                    <a:lstStyle/>
                    <a:p>
                      <a:pPr marL="11430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200" b="1" i="0" u="none" strike="noStrike" cap="none" normalizeH="0" baseline="0" smtClean="0">
                          <a:ln>
                            <a:noFill/>
                          </a:ln>
                          <a:solidFill>
                            <a:schemeClr val="tx1"/>
                          </a:solidFill>
                          <a:effectLst/>
                          <a:latin typeface="Verdana" pitchFamily="34" charset="0"/>
                        </a:rPr>
                        <a:t>ConceptId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11430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200" b="1" i="0" u="none" strike="noStrike" cap="none" normalizeH="0" baseline="0" smtClean="0">
                          <a:ln>
                            <a:noFill/>
                          </a:ln>
                          <a:solidFill>
                            <a:schemeClr val="tx1"/>
                          </a:solidFill>
                          <a:effectLst/>
                          <a:latin typeface="Verdana" pitchFamily="34" charset="0"/>
                        </a:rPr>
                        <a:t>DescriptionId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11430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200" b="1" i="0" u="none" strike="noStrike" cap="none" normalizeH="0" baseline="0" smtClean="0">
                          <a:ln>
                            <a:noFill/>
                          </a:ln>
                          <a:solidFill>
                            <a:schemeClr val="tx1"/>
                          </a:solidFill>
                          <a:effectLst/>
                          <a:latin typeface="Verdana" pitchFamily="34" charset="0"/>
                        </a:rPr>
                        <a:t>Término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39725">
                <a:tc>
                  <a:txBody>
                    <a:bodyPr/>
                    <a:lstStyle/>
                    <a:p>
                      <a:pPr marL="11430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200" b="0" i="0" u="none" strike="noStrike" cap="none" normalizeH="0" baseline="0" smtClean="0">
                          <a:ln>
                            <a:noFill/>
                          </a:ln>
                          <a:solidFill>
                            <a:schemeClr val="tx1"/>
                          </a:solidFill>
                          <a:effectLst/>
                          <a:latin typeface="Verdana" pitchFamily="34" charset="0"/>
                        </a:rPr>
                        <a:t>20354001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1430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200" b="0" i="0" u="none" strike="noStrike" cap="none" normalizeH="0" baseline="0" smtClean="0">
                          <a:ln>
                            <a:noFill/>
                          </a:ln>
                          <a:solidFill>
                            <a:schemeClr val="tx1"/>
                          </a:solidFill>
                          <a:effectLst/>
                          <a:latin typeface="Verdana" pitchFamily="34" charset="0"/>
                        </a:rPr>
                        <a:t>34227016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1430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s-ES" sz="1200" b="0" i="0" u="none" strike="noStrike" cap="none" normalizeH="0" baseline="0" smtClean="0">
                          <a:ln>
                            <a:noFill/>
                          </a:ln>
                          <a:solidFill>
                            <a:schemeClr val="tx1"/>
                          </a:solidFill>
                          <a:effectLst/>
                          <a:latin typeface="Verdana" pitchFamily="34" charset="0"/>
                        </a:rPr>
                        <a:t>fractura expuesta del extremo distal del húmero</a:t>
                      </a:r>
                      <a:endParaRPr kumimoji="0" lang="en-US" sz="12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9725">
                <a:tc>
                  <a:txBody>
                    <a:bodyPr/>
                    <a:lstStyle/>
                    <a:p>
                      <a:pPr marL="11430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200" b="0" i="0" u="none" strike="noStrike" cap="none" normalizeH="0" baseline="0" smtClean="0">
                          <a:ln>
                            <a:noFill/>
                          </a:ln>
                          <a:solidFill>
                            <a:schemeClr val="tx1"/>
                          </a:solidFill>
                          <a:effectLst/>
                          <a:latin typeface="Verdana" pitchFamily="34" charset="0"/>
                        </a:rPr>
                        <a:t>208302004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1430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200" b="0" i="0" u="none" strike="noStrike" cap="none" normalizeH="0" baseline="0" smtClean="0">
                          <a:ln>
                            <a:noFill/>
                          </a:ln>
                          <a:solidFill>
                            <a:schemeClr val="tx1"/>
                          </a:solidFill>
                          <a:effectLst/>
                          <a:latin typeface="Verdana" pitchFamily="34" charset="0"/>
                        </a:rPr>
                        <a:t>318823010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1430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s-ES" sz="1200" b="0" i="0" u="none" strike="noStrike" cap="none" normalizeH="0" baseline="0" smtClean="0">
                          <a:ln>
                            <a:noFill/>
                          </a:ln>
                          <a:solidFill>
                            <a:schemeClr val="tx1"/>
                          </a:solidFill>
                          <a:effectLst/>
                          <a:latin typeface="Verdana" pitchFamily="34" charset="0"/>
                        </a:rPr>
                        <a:t>fractura expuesta de la apófisis coronoides del cúbito</a:t>
                      </a:r>
                      <a:endParaRPr kumimoji="0" lang="en-US" sz="12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8963">
                <a:tc>
                  <a:txBody>
                    <a:bodyPr/>
                    <a:lstStyle/>
                    <a:p>
                      <a:pPr marL="11430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200" b="0" i="0" u="none" strike="noStrike" cap="none" normalizeH="0" baseline="0" smtClean="0">
                          <a:ln>
                            <a:noFill/>
                          </a:ln>
                          <a:solidFill>
                            <a:schemeClr val="tx1"/>
                          </a:solidFill>
                          <a:effectLst/>
                          <a:latin typeface="Verdana" pitchFamily="34" charset="0"/>
                        </a:rPr>
                        <a:t>54819005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1430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200" b="0" i="0" u="none" strike="noStrike" cap="none" normalizeH="0" baseline="0" smtClean="0">
                          <a:ln>
                            <a:noFill/>
                          </a:ln>
                          <a:solidFill>
                            <a:schemeClr val="tx1"/>
                          </a:solidFill>
                          <a:effectLst/>
                          <a:latin typeface="Verdana" pitchFamily="34" charset="0"/>
                        </a:rPr>
                        <a:t>91112014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1430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s-ES" sz="1200" b="0" i="0" u="none" strike="noStrike" cap="none" normalizeH="0" baseline="0" smtClean="0">
                          <a:ln>
                            <a:noFill/>
                          </a:ln>
                          <a:solidFill>
                            <a:schemeClr val="tx1"/>
                          </a:solidFill>
                          <a:effectLst/>
                          <a:latin typeface="Verdana" pitchFamily="34" charset="0"/>
                        </a:rPr>
                        <a:t>fractura cerrada de la diáfisis de radio y cúbito</a:t>
                      </a:r>
                      <a:endParaRPr kumimoji="0" lang="en-US" sz="12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9725">
                <a:tc>
                  <a:txBody>
                    <a:bodyPr/>
                    <a:lstStyle/>
                    <a:p>
                      <a:pPr marL="11430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200" b="0" i="0" u="none" strike="noStrike" cap="none" normalizeH="0" baseline="0" smtClean="0">
                          <a:ln>
                            <a:noFill/>
                          </a:ln>
                          <a:solidFill>
                            <a:schemeClr val="tx1"/>
                          </a:solidFill>
                          <a:effectLst/>
                          <a:latin typeface="Verdana" pitchFamily="34" charset="0"/>
                        </a:rPr>
                        <a:t>269083002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1430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200" b="0" i="0" u="none" strike="noStrike" cap="none" normalizeH="0" baseline="0" smtClean="0">
                          <a:ln>
                            <a:noFill/>
                          </a:ln>
                          <a:solidFill>
                            <a:schemeClr val="tx1"/>
                          </a:solidFill>
                          <a:effectLst/>
                          <a:latin typeface="Verdana" pitchFamily="34" charset="0"/>
                        </a:rPr>
                        <a:t>402859019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1430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200" b="0" i="0" u="none" strike="noStrike" cap="none" normalizeH="0" baseline="0" smtClean="0">
                          <a:ln>
                            <a:noFill/>
                          </a:ln>
                          <a:solidFill>
                            <a:schemeClr val="tx1"/>
                          </a:solidFill>
                          <a:effectLst/>
                          <a:latin typeface="Verdana" pitchFamily="34" charset="0"/>
                        </a:rPr>
                        <a:t>fractura no expuesta de Colles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9725">
                <a:tc>
                  <a:txBody>
                    <a:bodyPr/>
                    <a:lstStyle/>
                    <a:p>
                      <a:pPr marL="11430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200" b="0" i="0" u="none" strike="noStrike" cap="none" normalizeH="0" baseline="0" smtClean="0">
                          <a:ln>
                            <a:noFill/>
                          </a:ln>
                          <a:solidFill>
                            <a:schemeClr val="tx1"/>
                          </a:solidFill>
                          <a:effectLst/>
                          <a:latin typeface="Verdana" pitchFamily="34" charset="0"/>
                        </a:rPr>
                        <a:t>66246007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1430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200" b="0" i="0" u="none" strike="noStrike" cap="none" normalizeH="0" baseline="0" smtClean="0">
                          <a:ln>
                            <a:noFill/>
                          </a:ln>
                          <a:solidFill>
                            <a:schemeClr val="tx1"/>
                          </a:solidFill>
                          <a:effectLst/>
                          <a:latin typeface="Verdana" pitchFamily="34" charset="0"/>
                        </a:rPr>
                        <a:t>110021014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1430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s-ES" sz="1200" b="0" i="0" u="none" strike="noStrike" cap="none" normalizeH="0" baseline="0" smtClean="0">
                          <a:ln>
                            <a:noFill/>
                          </a:ln>
                          <a:solidFill>
                            <a:schemeClr val="tx1"/>
                          </a:solidFill>
                          <a:effectLst/>
                          <a:latin typeface="Verdana" pitchFamily="34" charset="0"/>
                        </a:rPr>
                        <a:t>fractura expuesta de la diáfisis del radio</a:t>
                      </a:r>
                      <a:endParaRPr kumimoji="0" lang="en-US" sz="12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44770" name="Line 34"/>
          <p:cNvSpPr>
            <a:spLocks noChangeShapeType="1"/>
          </p:cNvSpPr>
          <p:nvPr/>
        </p:nvSpPr>
        <p:spPr bwMode="auto">
          <a:xfrm flipH="1">
            <a:off x="5105400" y="3046413"/>
            <a:ext cx="152400" cy="209708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44771" name="Rectangle 35"/>
          <p:cNvSpPr>
            <a:spLocks noChangeArrowheads="1"/>
          </p:cNvSpPr>
          <p:nvPr/>
        </p:nvSpPr>
        <p:spPr bwMode="auto">
          <a:xfrm>
            <a:off x="5943600" y="1800225"/>
            <a:ext cx="2730500" cy="1938338"/>
          </a:xfrm>
          <a:prstGeom prst="rect">
            <a:avLst/>
          </a:prstGeom>
          <a:solidFill>
            <a:srgbClr val="FFFF99"/>
          </a:solidFill>
          <a:ln w="25400">
            <a:solidFill>
              <a:schemeClr val="tx1"/>
            </a:solidFill>
            <a:miter lim="800000"/>
            <a:headEnd/>
            <a:tailEnd/>
          </a:ln>
        </p:spPr>
        <p:txBody>
          <a:bodyPr anchor="ctr">
            <a:spAutoFit/>
          </a:bodyPr>
          <a:lstStyle/>
          <a:p>
            <a:pPr algn="ctr">
              <a:spcBef>
                <a:spcPct val="0"/>
              </a:spcBef>
              <a:buClrTx/>
              <a:buSzTx/>
              <a:buFontTx/>
              <a:buNone/>
            </a:pPr>
            <a:r>
              <a:rPr lang="es-ES_tradnl" sz="2000">
                <a:latin typeface="Century Gothic" pitchFamily="34" charset="0"/>
              </a:rPr>
              <a:t>Este diagnóstico está vinculado a un concepto codificado en SNOMED CT dentro de la aplicación.</a:t>
            </a:r>
            <a:endParaRPr lang="en-US" sz="2400">
              <a:latin typeface="Times New Roman" pitchFamily="18" charset="0"/>
            </a:endParaRPr>
          </a:p>
        </p:txBody>
      </p:sp>
      <p:sp>
        <p:nvSpPr>
          <p:cNvPr id="244772" name="Rectangle 37"/>
          <p:cNvSpPr>
            <a:spLocks noChangeArrowheads="1"/>
          </p:cNvSpPr>
          <p:nvPr/>
        </p:nvSpPr>
        <p:spPr bwMode="auto">
          <a:xfrm>
            <a:off x="0" y="-23813"/>
            <a:ext cx="1847622" cy="406265"/>
          </a:xfrm>
          <a:prstGeom prst="rect">
            <a:avLst/>
          </a:prstGeom>
          <a:solidFill>
            <a:srgbClr val="6666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45720" tIns="18288" rIns="45720" bIns="18288">
            <a:spAutoFit/>
          </a:bodyPr>
          <a:lstStyle/>
          <a:p>
            <a:pPr eaLnBrk="0" hangingPunct="0">
              <a:spcBef>
                <a:spcPct val="0"/>
              </a:spcBef>
              <a:buClrTx/>
              <a:buSzTx/>
              <a:buFontTx/>
              <a:buNone/>
            </a:pPr>
            <a:r>
              <a:rPr lang="es-ES_tradnl" sz="2400" b="1" dirty="0" smtClean="0">
                <a:solidFill>
                  <a:schemeClr val="accent2"/>
                </a:solidFill>
                <a:latin typeface="Century Gothic" pitchFamily="34" charset="0"/>
              </a:rPr>
              <a:t>SNOMED </a:t>
            </a:r>
            <a:r>
              <a:rPr lang="es-ES_tradnl" sz="2400" b="1" dirty="0">
                <a:solidFill>
                  <a:schemeClr val="accent2"/>
                </a:solidFill>
                <a:latin typeface="Century Gothic" pitchFamily="34" charset="0"/>
              </a:rPr>
              <a:t>CT</a:t>
            </a:r>
            <a:endParaRPr lang="en-US" sz="2400" b="1" dirty="0">
              <a:solidFill>
                <a:schemeClr val="accent2"/>
              </a:solidFill>
              <a:latin typeface="Century Gothic" pitchFamily="34" charset="0"/>
            </a:endParaRPr>
          </a:p>
        </p:txBody>
      </p:sp>
    </p:spTree>
    <p:extLst>
      <p:ext uri="{BB962C8B-B14F-4D97-AF65-F5344CB8AC3E}">
        <p14:creationId xmlns:p14="http://schemas.microsoft.com/office/powerpoint/2010/main" val="9111859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dirty="0" smtClean="0"/>
              <a:t>Retos </a:t>
            </a:r>
            <a:r>
              <a:rPr lang="es-ES" dirty="0" smtClean="0"/>
              <a:t>tecnológicos:</a:t>
            </a:r>
            <a:r>
              <a:rPr lang="es-ES" dirty="0"/>
              <a:t/>
            </a:r>
            <a:br>
              <a:rPr lang="es-ES" dirty="0"/>
            </a:br>
            <a:r>
              <a:rPr lang="es-ES" dirty="0" smtClean="0"/>
              <a:t>Distribuido</a:t>
            </a:r>
            <a:endParaRPr lang="en-GB" dirty="0"/>
          </a:p>
        </p:txBody>
      </p:sp>
      <p:sp>
        <p:nvSpPr>
          <p:cNvPr id="3" name="2 Marcador de contenido"/>
          <p:cNvSpPr>
            <a:spLocks noGrp="1"/>
          </p:cNvSpPr>
          <p:nvPr>
            <p:ph idx="4294967295"/>
          </p:nvPr>
        </p:nvSpPr>
        <p:spPr>
          <a:xfrm>
            <a:off x="457200" y="764704"/>
            <a:ext cx="8229600" cy="4525963"/>
          </a:xfrm>
          <a:prstGeom prst="rect">
            <a:avLst/>
          </a:prstGeom>
        </p:spPr>
        <p:txBody>
          <a:bodyPr/>
          <a:lstStyle/>
          <a:p>
            <a:pPr marL="0" indent="0">
              <a:buNone/>
            </a:pPr>
            <a:r>
              <a:rPr lang="es-ES" dirty="0" smtClean="0"/>
              <a:t>El </a:t>
            </a:r>
            <a:r>
              <a:rPr lang="es-ES" dirty="0"/>
              <a:t>cambio tecnológico de la puesta en marcha de servicios de </a:t>
            </a:r>
            <a:r>
              <a:rPr lang="es-ES" dirty="0" smtClean="0"/>
              <a:t>telemedicina  supone:</a:t>
            </a:r>
          </a:p>
          <a:p>
            <a:r>
              <a:rPr lang="es-ES" dirty="0" smtClean="0"/>
              <a:t>Conocer los dispositivos: cámara </a:t>
            </a:r>
            <a:br>
              <a:rPr lang="es-ES" dirty="0" smtClean="0"/>
            </a:br>
            <a:r>
              <a:rPr lang="es-ES" dirty="0" smtClean="0"/>
              <a:t>de examen médico, otoscopio y </a:t>
            </a:r>
            <a:br>
              <a:rPr lang="es-ES" dirty="0" smtClean="0"/>
            </a:br>
            <a:r>
              <a:rPr lang="es-ES" dirty="0" smtClean="0"/>
              <a:t>estetoscopio electrónicos,  etc.</a:t>
            </a:r>
          </a:p>
          <a:p>
            <a:r>
              <a:rPr lang="es-ES" dirty="0" smtClean="0"/>
              <a:t>Sistemas críticos</a:t>
            </a:r>
          </a:p>
          <a:p>
            <a:r>
              <a:rPr lang="es-ES" dirty="0" smtClean="0"/>
              <a:t>Seleccionar sistemas abiertos</a:t>
            </a:r>
          </a:p>
          <a:p>
            <a:r>
              <a:rPr lang="es-ES" dirty="0" smtClean="0"/>
              <a:t>Modalidades centradas en el paciente</a:t>
            </a:r>
            <a:endParaRPr lang="en-GB" dirty="0"/>
          </a:p>
        </p:txBody>
      </p:sp>
      <p:pic>
        <p:nvPicPr>
          <p:cNvPr id="5122" name="Picture 2" descr="https://encrypted-tbn3.gstatic.com/images?q=tbn:ANd9GcSWOB6ym2JRfZTRx2niwNrGXGX4ZrKD58pAXJdTez-Y7sCgMO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373216"/>
            <a:ext cx="1763688" cy="13645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encrypted-tbn3.gstatic.com/images?q=tbn:ANd9GcTRcXaL3ZRjspMGGwx5vEBFqDNBZMml6Yx7kjka2R348wRUlW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5301208"/>
            <a:ext cx="1828800" cy="1276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https://encrypted-tbn3.gstatic.com/images?q=tbn:ANd9GcRWN5kZudPV5PZLaTJzQjCvHPvynFcDfhdXl1ol-wjQGuj7jrpfQ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1340768"/>
            <a:ext cx="1743075"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981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887413" y="852488"/>
            <a:ext cx="7369175" cy="622300"/>
          </a:xfrm>
          <a:ln/>
        </p:spPr>
        <p:txBody>
          <a:bodyPr lIns="0" tIns="0" rIns="0" bIns="0">
            <a:spAutoFit/>
          </a:bodyPr>
          <a:lstStyle/>
          <a:p>
            <a:pPr defTabSz="1008063">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Sistemas de Información</a:t>
            </a:r>
          </a:p>
        </p:txBody>
      </p:sp>
      <p:sp>
        <p:nvSpPr>
          <p:cNvPr id="198659" name="Rectangle 3"/>
          <p:cNvSpPr>
            <a:spLocks noGrp="1" noChangeArrowheads="1"/>
          </p:cNvSpPr>
          <p:nvPr>
            <p:ph type="body" idx="4294967295"/>
          </p:nvPr>
        </p:nvSpPr>
        <p:spPr>
          <a:xfrm>
            <a:off x="887413" y="1905000"/>
            <a:ext cx="7370762" cy="465138"/>
          </a:xfrm>
          <a:prstGeom prst="rect">
            <a:avLst/>
          </a:prstGeom>
          <a:ln/>
        </p:spPr>
        <p:txBody>
          <a:bodyPr lIns="0" tIns="0" rIns="0" bIns="0">
            <a:spAutoFit/>
          </a:bodyPr>
          <a:lstStyle/>
          <a:p>
            <a:endParaRPr lang="es-ES"/>
          </a:p>
        </p:txBody>
      </p:sp>
      <p:pic>
        <p:nvPicPr>
          <p:cNvPr id="1986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1755775"/>
            <a:ext cx="8645525" cy="49387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8661" name="AutoShape 5"/>
          <p:cNvSpPr>
            <a:spLocks noChangeArrowheads="1"/>
          </p:cNvSpPr>
          <p:nvPr/>
        </p:nvSpPr>
        <p:spPr bwMode="auto">
          <a:xfrm>
            <a:off x="7021513" y="2122488"/>
            <a:ext cx="1633537" cy="490537"/>
          </a:xfrm>
          <a:prstGeom prst="wedgeRoundRectCallout">
            <a:avLst>
              <a:gd name="adj1" fmla="val -43519"/>
              <a:gd name="adj2" fmla="val 70000"/>
              <a:gd name="adj3" fmla="val 16667"/>
            </a:avLst>
          </a:prstGeom>
          <a:solidFill>
            <a:srgbClr val="99C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0820" rIns="81639" bIns="40820" anchor="ctr"/>
          <a:lstStyle/>
          <a:p>
            <a:pPr defTabSz="407988" hangingPunct="0">
              <a:lnSpc>
                <a:spcPct val="93000"/>
              </a:lnSpc>
              <a:buSzPct val="45000"/>
              <a:buFont typeface="StarSymbol"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en-GB" sz="1600" b="1" dirty="0" err="1" smtClean="0">
                <a:solidFill>
                  <a:srgbClr val="000000"/>
                </a:solidFill>
                <a:latin typeface="Arial" pitchFamily="34" charset="0"/>
                <a:cs typeface="Lucida Sans Unicode" pitchFamily="34" charset="0"/>
              </a:rPr>
              <a:t>Historia</a:t>
            </a:r>
            <a:r>
              <a:rPr lang="en-GB" sz="1600" b="1" dirty="0" smtClean="0">
                <a:solidFill>
                  <a:srgbClr val="000000"/>
                </a:solidFill>
                <a:latin typeface="Arial" pitchFamily="34" charset="0"/>
                <a:cs typeface="Lucida Sans Unicode" pitchFamily="34" charset="0"/>
              </a:rPr>
              <a:t> </a:t>
            </a:r>
            <a:r>
              <a:rPr lang="en-GB" sz="1600" b="1" dirty="0" err="1" smtClean="0">
                <a:solidFill>
                  <a:srgbClr val="000000"/>
                </a:solidFill>
                <a:latin typeface="Arial" pitchFamily="34" charset="0"/>
                <a:cs typeface="Lucida Sans Unicode" pitchFamily="34" charset="0"/>
              </a:rPr>
              <a:t>Clínica</a:t>
            </a:r>
            <a:r>
              <a:rPr lang="en-GB" sz="1600" b="1" dirty="0">
                <a:solidFill>
                  <a:srgbClr val="000000"/>
                </a:solidFill>
                <a:latin typeface="Arial" pitchFamily="34" charset="0"/>
                <a:cs typeface="Lucida Sans Unicode" pitchFamily="34" charset="0"/>
              </a:rPr>
              <a:t/>
            </a:r>
            <a:br>
              <a:rPr lang="en-GB" sz="1600" b="1" dirty="0">
                <a:solidFill>
                  <a:srgbClr val="000000"/>
                </a:solidFill>
                <a:latin typeface="Arial" pitchFamily="34" charset="0"/>
                <a:cs typeface="Lucida Sans Unicode" pitchFamily="34" charset="0"/>
              </a:rPr>
            </a:br>
            <a:r>
              <a:rPr lang="en-GB" sz="1600" b="1" dirty="0" err="1" smtClean="0">
                <a:solidFill>
                  <a:srgbClr val="FF00FF"/>
                </a:solidFill>
                <a:latin typeface="Arial" pitchFamily="34" charset="0"/>
                <a:cs typeface="Lucida Sans Unicode" pitchFamily="34" charset="0"/>
              </a:rPr>
              <a:t>Electrónica</a:t>
            </a:r>
            <a:endParaRPr lang="en-GB" sz="1800" b="1" dirty="0">
              <a:solidFill>
                <a:srgbClr val="FF00FF"/>
              </a:solidFill>
              <a:latin typeface="Arial" pitchFamily="34" charset="0"/>
              <a:cs typeface="Lucida Sans Unicode" pitchFamily="34" charset="0"/>
            </a:endParaRPr>
          </a:p>
        </p:txBody>
      </p:sp>
      <p:sp>
        <p:nvSpPr>
          <p:cNvPr id="198662" name="AutoShape 6"/>
          <p:cNvSpPr>
            <a:spLocks noChangeArrowheads="1"/>
          </p:cNvSpPr>
          <p:nvPr/>
        </p:nvSpPr>
        <p:spPr bwMode="auto">
          <a:xfrm>
            <a:off x="7673975" y="6205538"/>
            <a:ext cx="981075" cy="327025"/>
          </a:xfrm>
          <a:prstGeom prst="wedgeRoundRectCallout">
            <a:avLst>
              <a:gd name="adj1" fmla="val -43519"/>
              <a:gd name="adj2" fmla="val 70000"/>
              <a:gd name="adj3" fmla="val 16667"/>
            </a:avLst>
          </a:prstGeom>
          <a:solidFill>
            <a:srgbClr val="99C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0820" rIns="81639" bIns="40820" anchor="ctr"/>
          <a:lstStyle/>
          <a:p>
            <a:pPr defTabSz="407988" hangingPunct="0">
              <a:lnSpc>
                <a:spcPct val="93000"/>
              </a:lnSpc>
              <a:buSzPct val="45000"/>
              <a:buFont typeface="StarSymbol"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en-GB" sz="1300">
                <a:solidFill>
                  <a:srgbClr val="000000"/>
                </a:solidFill>
                <a:latin typeface="Arial" pitchFamily="34" charset="0"/>
                <a:cs typeface="Lucida Sans Unicode" pitchFamily="34" charset="0"/>
              </a:rPr>
              <a:t>Laboratorio</a:t>
            </a:r>
          </a:p>
          <a:p>
            <a:pPr defTabSz="407988" hangingPunct="0">
              <a:lnSpc>
                <a:spcPct val="93000"/>
              </a:lnSpc>
              <a:buSzPct val="45000"/>
              <a:buFont typeface="StarSymbol"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en-GB" sz="1300">
                <a:solidFill>
                  <a:srgbClr val="000000"/>
                </a:solidFill>
                <a:latin typeface="Arial" pitchFamily="34" charset="0"/>
                <a:cs typeface="Lucida Sans Unicode" pitchFamily="34" charset="0"/>
              </a:rPr>
              <a:t>(SigloWeb)</a:t>
            </a:r>
          </a:p>
        </p:txBody>
      </p:sp>
      <p:sp>
        <p:nvSpPr>
          <p:cNvPr id="198663" name="AutoShape 7"/>
          <p:cNvSpPr>
            <a:spLocks noChangeArrowheads="1"/>
          </p:cNvSpPr>
          <p:nvPr/>
        </p:nvSpPr>
        <p:spPr bwMode="auto">
          <a:xfrm>
            <a:off x="5354638" y="6042025"/>
            <a:ext cx="2092325" cy="196850"/>
          </a:xfrm>
          <a:prstGeom prst="wedgeRoundRectCallout">
            <a:avLst>
              <a:gd name="adj1" fmla="val -43519"/>
              <a:gd name="adj2" fmla="val 70000"/>
              <a:gd name="adj3" fmla="val 16667"/>
            </a:avLst>
          </a:prstGeom>
          <a:solidFill>
            <a:srgbClr val="99C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0820" rIns="81639" bIns="40820" anchor="ctr"/>
          <a:lstStyle/>
          <a:p>
            <a:pPr defTabSz="407988" hangingPunct="0">
              <a:lnSpc>
                <a:spcPct val="93000"/>
              </a:lnSpc>
              <a:buSzPct val="45000"/>
              <a:buFont typeface="StarSymbol"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en-GB" sz="1300">
                <a:solidFill>
                  <a:srgbClr val="000000"/>
                </a:solidFill>
                <a:latin typeface="Arial" pitchFamily="34" charset="0"/>
                <a:cs typeface="Lucida Sans Unicode" pitchFamily="34" charset="0"/>
              </a:rPr>
              <a:t>Cartelería digital</a:t>
            </a:r>
          </a:p>
        </p:txBody>
      </p:sp>
      <p:pic>
        <p:nvPicPr>
          <p:cNvPr id="198664" name="Picture 8" descr="Image2357">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819150"/>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5"/>
          <p:cNvSpPr>
            <a:spLocks noChangeArrowheads="1"/>
          </p:cNvSpPr>
          <p:nvPr/>
        </p:nvSpPr>
        <p:spPr bwMode="auto">
          <a:xfrm>
            <a:off x="7614369" y="4234607"/>
            <a:ext cx="1040681" cy="490537"/>
          </a:xfrm>
          <a:prstGeom prst="wedgeRoundRectCallout">
            <a:avLst>
              <a:gd name="adj1" fmla="val -43519"/>
              <a:gd name="adj2" fmla="val 70000"/>
              <a:gd name="adj3" fmla="val 16667"/>
            </a:avLst>
          </a:prstGeom>
          <a:solidFill>
            <a:srgbClr val="99C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0820" rIns="81639" bIns="40820" anchor="ctr"/>
          <a:lstStyle/>
          <a:p>
            <a:pPr defTabSz="407988" hangingPunct="0">
              <a:lnSpc>
                <a:spcPct val="93000"/>
              </a:lnSpc>
              <a:buSzPct val="45000"/>
              <a:buFont typeface="StarSymbol"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en-GB" sz="1600" b="1" dirty="0" err="1" smtClean="0">
                <a:solidFill>
                  <a:srgbClr val="000000"/>
                </a:solidFill>
                <a:latin typeface="Arial" pitchFamily="34" charset="0"/>
                <a:cs typeface="Lucida Sans Unicode" pitchFamily="34" charset="0"/>
              </a:rPr>
              <a:t>Imagen</a:t>
            </a:r>
            <a:r>
              <a:rPr lang="en-GB" sz="1600" b="1" dirty="0" smtClean="0">
                <a:solidFill>
                  <a:srgbClr val="000000"/>
                </a:solidFill>
                <a:latin typeface="Arial" pitchFamily="34" charset="0"/>
                <a:cs typeface="Lucida Sans Unicode" pitchFamily="34" charset="0"/>
              </a:rPr>
              <a:t> </a:t>
            </a:r>
            <a:br>
              <a:rPr lang="en-GB" sz="1600" b="1" dirty="0" smtClean="0">
                <a:solidFill>
                  <a:srgbClr val="000000"/>
                </a:solidFill>
                <a:latin typeface="Arial" pitchFamily="34" charset="0"/>
                <a:cs typeface="Lucida Sans Unicode" pitchFamily="34" charset="0"/>
              </a:rPr>
            </a:br>
            <a:r>
              <a:rPr lang="en-GB" sz="1600" b="1" dirty="0" err="1" smtClean="0">
                <a:solidFill>
                  <a:srgbClr val="000000"/>
                </a:solidFill>
                <a:latin typeface="Arial" pitchFamily="34" charset="0"/>
                <a:cs typeface="Lucida Sans Unicode" pitchFamily="34" charset="0"/>
              </a:rPr>
              <a:t>médica</a:t>
            </a:r>
            <a:endParaRPr lang="en-GB" sz="1800" b="1" dirty="0">
              <a:solidFill>
                <a:srgbClr val="FF00FF"/>
              </a:solidFill>
              <a:latin typeface="Arial" pitchFamily="34" charset="0"/>
              <a:cs typeface="Lucida Sans Unicode" pitchFamily="34" charset="0"/>
            </a:endParaRPr>
          </a:p>
        </p:txBody>
      </p:sp>
    </p:spTree>
    <p:extLst>
      <p:ext uri="{BB962C8B-B14F-4D97-AF65-F5344CB8AC3E}">
        <p14:creationId xmlns:p14="http://schemas.microsoft.com/office/powerpoint/2010/main" val="3787280746"/>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3289" y="4734272"/>
            <a:ext cx="6512511" cy="1143000"/>
          </a:xfrm>
        </p:spPr>
        <p:txBody>
          <a:bodyPr/>
          <a:lstStyle/>
          <a:p>
            <a:r>
              <a:rPr lang="es-ES" dirty="0" smtClean="0"/>
              <a:t>El concepto de nube (“</a:t>
            </a:r>
            <a:r>
              <a:rPr lang="es-ES" dirty="0" err="1" smtClean="0"/>
              <a:t>cloud</a:t>
            </a:r>
            <a:r>
              <a:rPr lang="es-ES" dirty="0" smtClean="0"/>
              <a:t>”) y Admisión</a:t>
            </a:r>
            <a:endParaRPr lang="es-ES" dirty="0"/>
          </a:p>
        </p:txBody>
      </p:sp>
      <p:sp>
        <p:nvSpPr>
          <p:cNvPr id="3" name="2 Marcador de contenido"/>
          <p:cNvSpPr>
            <a:spLocks noGrp="1"/>
          </p:cNvSpPr>
          <p:nvPr>
            <p:ph sz="quarter" idx="13"/>
          </p:nvPr>
        </p:nvSpPr>
        <p:spPr>
          <a:xfrm>
            <a:off x="755576" y="962392"/>
            <a:ext cx="7848872" cy="3690744"/>
          </a:xfrm>
        </p:spPr>
        <p:txBody>
          <a:bodyPr>
            <a:normAutofit fontScale="92500"/>
          </a:bodyPr>
          <a:lstStyle/>
          <a:p>
            <a:r>
              <a:rPr lang="es-ES" dirty="0"/>
              <a:t>El Servicio Madrileño de Salud se dirige a un </a:t>
            </a:r>
            <a:r>
              <a:rPr lang="es-ES" dirty="0" smtClean="0"/>
              <a:t/>
            </a:r>
            <a:br>
              <a:rPr lang="es-ES" dirty="0" smtClean="0"/>
            </a:br>
            <a:r>
              <a:rPr lang="es-ES" dirty="0" smtClean="0"/>
              <a:t>modelo de Nube Privada: Almacenamiento (copias de seguridad) y aplicaciones </a:t>
            </a:r>
            <a:r>
              <a:rPr lang="es-ES" dirty="0"/>
              <a:t>residen en la Nube</a:t>
            </a:r>
            <a:r>
              <a:rPr lang="es-ES" dirty="0" smtClean="0"/>
              <a:t>. Madrid, proyecto </a:t>
            </a:r>
            <a:r>
              <a:rPr lang="es-ES" dirty="0"/>
              <a:t>ATHENE@ (</a:t>
            </a:r>
            <a:r>
              <a:rPr lang="es-ES" dirty="0" smtClean="0"/>
              <a:t>Actualización Tecnológica </a:t>
            </a:r>
            <a:r>
              <a:rPr lang="es-ES" dirty="0"/>
              <a:t>de Hospitales EN la Era </a:t>
            </a:r>
            <a:r>
              <a:rPr lang="es-ES" dirty="0" err="1"/>
              <a:t>Digit@l</a:t>
            </a:r>
            <a:r>
              <a:rPr lang="es-ES" dirty="0" smtClean="0"/>
              <a:t>). Nube </a:t>
            </a:r>
            <a:r>
              <a:rPr lang="es-ES" dirty="0"/>
              <a:t>específica para los </a:t>
            </a:r>
            <a:r>
              <a:rPr lang="es-ES" dirty="0" smtClean="0"/>
              <a:t>investigadores sanitarios</a:t>
            </a:r>
          </a:p>
          <a:p>
            <a:r>
              <a:rPr lang="es-ES" dirty="0" smtClean="0"/>
              <a:t>SESCAM: Cloud privado. 1º infraestructura y plataforma (proceso, almacenamiento), 2º software (licencias por usuarios, software a través de navegador)</a:t>
            </a:r>
          </a:p>
          <a:p>
            <a:r>
              <a:rPr lang="es-ES" dirty="0"/>
              <a:t>Rioja </a:t>
            </a:r>
            <a:r>
              <a:rPr lang="es-ES" dirty="0" smtClean="0"/>
              <a:t>Salud: Paso a paso</a:t>
            </a:r>
            <a:r>
              <a:rPr lang="es-ES" dirty="0"/>
              <a:t>, </a:t>
            </a:r>
            <a:r>
              <a:rPr lang="es-ES" dirty="0" smtClean="0"/>
              <a:t>primero abordar </a:t>
            </a:r>
            <a:r>
              <a:rPr lang="es-ES" dirty="0"/>
              <a:t>proyectos en </a:t>
            </a:r>
            <a:r>
              <a:rPr lang="es-ES" dirty="0" smtClean="0"/>
              <a:t>nubes privadas </a:t>
            </a:r>
            <a:r>
              <a:rPr lang="es-ES" dirty="0"/>
              <a:t>o mixtas, e ir experimentando con </a:t>
            </a:r>
            <a:r>
              <a:rPr lang="es-ES" dirty="0" smtClean="0"/>
              <a:t>algunos servicios </a:t>
            </a:r>
            <a:r>
              <a:rPr lang="es-ES" dirty="0"/>
              <a:t>sobre la nube </a:t>
            </a:r>
            <a:r>
              <a:rPr lang="es-ES" dirty="0" smtClean="0"/>
              <a:t>pública.</a:t>
            </a:r>
            <a:endParaRPr lang="es-E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8334" y="31229"/>
            <a:ext cx="1890219" cy="1093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371"/>
            <a:ext cx="1728192" cy="774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55411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Seguridad y confidencialidad</a:t>
            </a:r>
            <a:endParaRPr lang="es-ES" dirty="0"/>
          </a:p>
        </p:txBody>
      </p:sp>
      <p:sp>
        <p:nvSpPr>
          <p:cNvPr id="3" name="2 Marcador de contenido"/>
          <p:cNvSpPr>
            <a:spLocks noGrp="1"/>
          </p:cNvSpPr>
          <p:nvPr>
            <p:ph sz="quarter" idx="13"/>
          </p:nvPr>
        </p:nvSpPr>
        <p:spPr/>
        <p:txBody>
          <a:bodyPr/>
          <a:lstStyle/>
          <a:p>
            <a:endParaRPr lang="es-ES"/>
          </a:p>
        </p:txBody>
      </p:sp>
      <p:grpSp>
        <p:nvGrpSpPr>
          <p:cNvPr id="6" name="5 Grupo"/>
          <p:cNvGrpSpPr/>
          <p:nvPr/>
        </p:nvGrpSpPr>
        <p:grpSpPr>
          <a:xfrm>
            <a:off x="611560" y="31254"/>
            <a:ext cx="7722071" cy="4346052"/>
            <a:chOff x="611560" y="31254"/>
            <a:chExt cx="7722071" cy="4346052"/>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1254"/>
              <a:ext cx="7722071" cy="4346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4 Conector recto"/>
            <p:cNvCxnSpPr/>
            <p:nvPr/>
          </p:nvCxnSpPr>
          <p:spPr>
            <a:xfrm>
              <a:off x="4644008" y="1484784"/>
              <a:ext cx="3168352" cy="0"/>
            </a:xfrm>
            <a:prstGeom prst="line">
              <a:avLst/>
            </a:prstGeom>
          </p:spPr>
          <p:style>
            <a:lnRef idx="3">
              <a:schemeClr val="dk1"/>
            </a:lnRef>
            <a:fillRef idx="0">
              <a:schemeClr val="dk1"/>
            </a:fillRef>
            <a:effectRef idx="2">
              <a:schemeClr val="dk1"/>
            </a:effectRef>
            <a:fontRef idx="minor">
              <a:schemeClr val="tx1"/>
            </a:fontRef>
          </p:style>
        </p:cxnSp>
      </p:grpSp>
      <p:sp>
        <p:nvSpPr>
          <p:cNvPr id="7" name="6 CuadroTexto"/>
          <p:cNvSpPr txBox="1"/>
          <p:nvPr/>
        </p:nvSpPr>
        <p:spPr>
          <a:xfrm>
            <a:off x="323528" y="4509120"/>
            <a:ext cx="2376264" cy="369332"/>
          </a:xfrm>
          <a:prstGeom prst="rect">
            <a:avLst/>
          </a:prstGeom>
          <a:noFill/>
        </p:spPr>
        <p:txBody>
          <a:bodyPr wrap="square" rtlCol="0">
            <a:spAutoFit/>
          </a:bodyPr>
          <a:lstStyle/>
          <a:p>
            <a:r>
              <a:rPr lang="es-ES" dirty="0" smtClean="0"/>
              <a:t>I+S 2011 (90):  53.</a:t>
            </a:r>
            <a:endParaRPr lang="es-ES" dirty="0"/>
          </a:p>
        </p:txBody>
      </p:sp>
    </p:spTree>
    <p:extLst>
      <p:ext uri="{BB962C8B-B14F-4D97-AF65-F5344CB8AC3E}">
        <p14:creationId xmlns:p14="http://schemas.microsoft.com/office/powerpoint/2010/main" val="14255479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4 Marcador de número de diapositiva"/>
          <p:cNvSpPr>
            <a:spLocks noGrp="1"/>
          </p:cNvSpPr>
          <p:nvPr>
            <p:ph type="sldNum" sz="quarter" idx="12"/>
          </p:nvPr>
        </p:nvSpPr>
        <p:spPr>
          <a:xfrm>
            <a:off x="3124200" y="6286500"/>
            <a:ext cx="2895600" cy="365125"/>
          </a:xfrm>
        </p:spPr>
        <p:txBody>
          <a:bodyPr/>
          <a:lstStyle/>
          <a:p>
            <a:pPr algn="ctr">
              <a:defRPr/>
            </a:pPr>
            <a:fld id="{F22B1CC6-9890-4F21-99B4-A9B12C4A9B43}" type="slidenum">
              <a:rPr smtClean="0"/>
              <a:pPr algn="ctr">
                <a:defRPr/>
              </a:pPr>
              <a:t>32</a:t>
            </a:fld>
            <a:endParaRPr smtClean="0"/>
          </a:p>
        </p:txBody>
      </p:sp>
      <p:sp>
        <p:nvSpPr>
          <p:cNvPr id="50179" name="Rectangle 2"/>
          <p:cNvSpPr>
            <a:spLocks noGrp="1" noChangeArrowheads="1"/>
          </p:cNvSpPr>
          <p:nvPr>
            <p:ph type="title"/>
          </p:nvPr>
        </p:nvSpPr>
        <p:spPr>
          <a:xfrm>
            <a:off x="1187450" y="188913"/>
            <a:ext cx="7345363" cy="1111250"/>
          </a:xfrm>
        </p:spPr>
        <p:txBody>
          <a:bodyPr/>
          <a:lstStyle/>
          <a:p>
            <a:r>
              <a:rPr smtClean="0"/>
              <a:t>¡Muchas gracias!</a:t>
            </a:r>
          </a:p>
        </p:txBody>
      </p:sp>
      <p:sp>
        <p:nvSpPr>
          <p:cNvPr id="50180" name="Rectangle 3"/>
          <p:cNvSpPr>
            <a:spLocks noGrp="1" noChangeArrowheads="1"/>
          </p:cNvSpPr>
          <p:nvPr>
            <p:ph type="body" idx="4294967295"/>
          </p:nvPr>
        </p:nvSpPr>
        <p:spPr>
          <a:xfrm>
            <a:off x="4932363" y="2492375"/>
            <a:ext cx="4111625" cy="1584325"/>
          </a:xfrm>
          <a:prstGeom prst="rect">
            <a:avLst/>
          </a:prstGeom>
        </p:spPr>
        <p:txBody>
          <a:bodyPr/>
          <a:lstStyle/>
          <a:p>
            <a:pPr algn="ctr"/>
            <a:endParaRPr sz="3100" dirty="0" smtClean="0"/>
          </a:p>
          <a:p>
            <a:pPr marL="0" indent="0" algn="ctr">
              <a:buNone/>
            </a:pPr>
            <a:r>
              <a:rPr sz="3100" b="1" dirty="0" smtClean="0">
                <a:solidFill>
                  <a:schemeClr val="accent1"/>
                </a:solidFill>
                <a:effectLst>
                  <a:outerShdw blurRad="38100" dist="38100" dir="2700000" algn="tl">
                    <a:srgbClr val="000000">
                      <a:alpha val="43137"/>
                    </a:srgbClr>
                  </a:outerShdw>
                </a:effectLst>
              </a:rPr>
              <a:t>marcial@cim.es</a:t>
            </a:r>
            <a:r>
              <a:rPr sz="3100" dirty="0" smtClean="0">
                <a:solidFill>
                  <a:schemeClr val="accent1"/>
                </a:solidFill>
              </a:rPr>
              <a:t> </a:t>
            </a:r>
          </a:p>
          <a:p>
            <a:endParaRPr dirty="0" smtClean="0"/>
          </a:p>
        </p:txBody>
      </p:sp>
    </p:spTree>
    <p:extLst>
      <p:ext uri="{BB962C8B-B14F-4D97-AF65-F5344CB8AC3E}">
        <p14:creationId xmlns:p14="http://schemas.microsoft.com/office/powerpoint/2010/main" val="1813099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685800" y="609600"/>
            <a:ext cx="7769225" cy="533400"/>
          </a:xfrm>
          <a:ln/>
        </p:spPr>
        <p:txBody>
          <a:bodyPr lIns="0" tIns="0" rIns="0" bIns="0">
            <a:spAutoFit/>
          </a:bodyPr>
          <a:lstStyle/>
          <a:p>
            <a:pPr defTabSz="1008063">
              <a:lnSpc>
                <a:spcPct val="81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err="1"/>
              <a:t>Proyectos</a:t>
            </a:r>
            <a:r>
              <a:rPr lang="en-GB" dirty="0"/>
              <a:t> </a:t>
            </a:r>
            <a:r>
              <a:rPr lang="en-GB" dirty="0" err="1"/>
              <a:t>Institucionales</a:t>
            </a:r>
            <a:endParaRPr lang="en-GB" dirty="0"/>
          </a:p>
        </p:txBody>
      </p:sp>
      <p:sp>
        <p:nvSpPr>
          <p:cNvPr id="200707" name="Rectangle 3"/>
          <p:cNvSpPr>
            <a:spLocks noGrp="1" noChangeArrowheads="1"/>
          </p:cNvSpPr>
          <p:nvPr>
            <p:ph type="body" idx="4294967295"/>
          </p:nvPr>
        </p:nvSpPr>
        <p:spPr>
          <a:xfrm>
            <a:off x="673100" y="1743075"/>
            <a:ext cx="7805738" cy="4275016"/>
          </a:xfrm>
          <a:prstGeom prst="rect">
            <a:avLst/>
          </a:prstGeom>
          <a:ln/>
        </p:spPr>
        <p:txBody>
          <a:bodyPr lIns="0" tIns="0" rIns="0" bIns="0">
            <a:spAutoFit/>
          </a:bodyPr>
          <a:lstStyle/>
          <a:p>
            <a:pPr marL="377825" indent="-377825" defTabSz="1008063">
              <a:lnSpc>
                <a:spcPct val="8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100" dirty="0" err="1"/>
              <a:t>Infraestructura</a:t>
            </a:r>
            <a:r>
              <a:rPr lang="en-GB" sz="2100" dirty="0"/>
              <a:t>: </a:t>
            </a:r>
            <a:r>
              <a:rPr lang="en-GB" sz="2100" dirty="0" err="1"/>
              <a:t>Comunicaciones</a:t>
            </a:r>
            <a:endParaRPr lang="en-GB" sz="2100" dirty="0"/>
          </a:p>
          <a:p>
            <a:pPr marL="377825" indent="-377825" defTabSz="1008063">
              <a:lnSpc>
                <a:spcPct val="8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100" dirty="0" smtClean="0"/>
              <a:t>HCE</a:t>
            </a:r>
            <a:r>
              <a:rPr lang="en-GB" sz="2100" dirty="0"/>
              <a:t>: </a:t>
            </a:r>
            <a:r>
              <a:rPr lang="en-GB" sz="2100" dirty="0" smtClean="0"/>
              <a:t>Hospital </a:t>
            </a:r>
            <a:r>
              <a:rPr lang="en-GB" sz="2100" dirty="0"/>
              <a:t>XXI, </a:t>
            </a:r>
            <a:r>
              <a:rPr lang="en-GB" sz="2100" dirty="0" err="1"/>
              <a:t>Ciudadanos</a:t>
            </a:r>
            <a:r>
              <a:rPr lang="en-GB" sz="2100" dirty="0"/>
              <a:t>, </a:t>
            </a:r>
            <a:r>
              <a:rPr lang="en-GB" sz="2100" dirty="0" err="1"/>
              <a:t>Innovación</a:t>
            </a:r>
            <a:r>
              <a:rPr lang="en-GB" sz="2100" dirty="0"/>
              <a:t>, </a:t>
            </a:r>
            <a:r>
              <a:rPr lang="en-GB" sz="2100" dirty="0" err="1"/>
              <a:t>Gestión</a:t>
            </a:r>
            <a:r>
              <a:rPr lang="en-GB" sz="2100" dirty="0"/>
              <a:t> </a:t>
            </a:r>
            <a:r>
              <a:rPr lang="en-GB" sz="2100" dirty="0" err="1"/>
              <a:t>interna</a:t>
            </a:r>
            <a:endParaRPr lang="en-GB" sz="2100" dirty="0"/>
          </a:p>
          <a:p>
            <a:pPr marL="377825" indent="-377825" defTabSz="1008063">
              <a:lnSpc>
                <a:spcPct val="8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100" dirty="0" err="1"/>
              <a:t>Uso</a:t>
            </a:r>
            <a:r>
              <a:rPr lang="en-GB" sz="2100" dirty="0"/>
              <a:t> de </a:t>
            </a:r>
            <a:r>
              <a:rPr lang="en-GB" sz="2100" dirty="0" err="1"/>
              <a:t>estándares</a:t>
            </a:r>
            <a:endParaRPr lang="en-GB" sz="2100" dirty="0"/>
          </a:p>
          <a:p>
            <a:pPr marL="377825" indent="-377825" defTabSz="1008063">
              <a:lnSpc>
                <a:spcPct val="8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100" dirty="0"/>
              <a:t>CIP </a:t>
            </a:r>
            <a:r>
              <a:rPr lang="en-GB" sz="2100" dirty="0" smtClean="0"/>
              <a:t>(</a:t>
            </a:r>
            <a:r>
              <a:rPr lang="en-GB" sz="2100" dirty="0" err="1" smtClean="0"/>
              <a:t>primaria</a:t>
            </a:r>
            <a:r>
              <a:rPr lang="en-GB" sz="2100" dirty="0" smtClean="0"/>
              <a:t> y </a:t>
            </a:r>
            <a:r>
              <a:rPr lang="en-GB" sz="2100" dirty="0" err="1" smtClean="0"/>
              <a:t>especializada</a:t>
            </a:r>
            <a:r>
              <a:rPr lang="en-GB" sz="2100" dirty="0" smtClean="0"/>
              <a:t>)</a:t>
            </a:r>
          </a:p>
          <a:p>
            <a:pPr marL="377825" indent="-377825" defTabSz="1008063">
              <a:lnSpc>
                <a:spcPct val="8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100" dirty="0" err="1"/>
              <a:t>Tarjeta</a:t>
            </a:r>
            <a:r>
              <a:rPr lang="en-GB" sz="2100" dirty="0"/>
              <a:t> sanitaria </a:t>
            </a:r>
            <a:r>
              <a:rPr lang="en-GB" sz="2100" dirty="0" err="1"/>
              <a:t>electrónica</a:t>
            </a:r>
            <a:endParaRPr lang="en-GB" sz="2100" dirty="0"/>
          </a:p>
          <a:p>
            <a:pPr marL="377825" indent="-377825" defTabSz="1008063">
              <a:lnSpc>
                <a:spcPct val="8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100" dirty="0" err="1" smtClean="0"/>
              <a:t>Equipamiento</a:t>
            </a:r>
            <a:r>
              <a:rPr lang="en-GB" sz="2100" dirty="0" smtClean="0"/>
              <a:t> </a:t>
            </a:r>
            <a:r>
              <a:rPr lang="en-GB" sz="2100" dirty="0" err="1" smtClean="0"/>
              <a:t>tecnológicos</a:t>
            </a:r>
            <a:r>
              <a:rPr lang="en-GB" sz="2100" dirty="0" smtClean="0"/>
              <a:t> (PCs </a:t>
            </a:r>
            <a:r>
              <a:rPr lang="en-GB" sz="2100" dirty="0" err="1" smtClean="0"/>
              <a:t>profesionales</a:t>
            </a:r>
            <a:r>
              <a:rPr lang="en-GB" sz="2100" dirty="0" smtClean="0"/>
              <a:t>)</a:t>
            </a:r>
            <a:endParaRPr lang="en-GB" sz="2100" dirty="0"/>
          </a:p>
          <a:p>
            <a:pPr marL="377825" indent="-377825" defTabSz="1008063">
              <a:lnSpc>
                <a:spcPct val="8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100" dirty="0" err="1"/>
              <a:t>Receta</a:t>
            </a:r>
            <a:r>
              <a:rPr lang="en-GB" sz="2100" dirty="0"/>
              <a:t> </a:t>
            </a:r>
            <a:r>
              <a:rPr lang="en-GB" sz="2100" dirty="0" err="1"/>
              <a:t>electrónica</a:t>
            </a:r>
            <a:r>
              <a:rPr lang="en-GB" sz="2100" dirty="0"/>
              <a:t> </a:t>
            </a:r>
            <a:r>
              <a:rPr lang="en-GB" sz="2100" dirty="0" smtClean="0"/>
              <a:t>y </a:t>
            </a:r>
            <a:r>
              <a:rPr lang="en-GB" sz="2100" dirty="0" err="1"/>
              <a:t>visado</a:t>
            </a:r>
            <a:endParaRPr lang="en-GB" sz="2100" dirty="0"/>
          </a:p>
          <a:p>
            <a:pPr marL="377825" indent="-377825" defTabSz="1008063">
              <a:lnSpc>
                <a:spcPct val="8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100" dirty="0"/>
              <a:t>Web </a:t>
            </a:r>
            <a:r>
              <a:rPr lang="en-GB" sz="2100" dirty="0" err="1" smtClean="0"/>
              <a:t>pública</a:t>
            </a:r>
            <a:r>
              <a:rPr lang="en-GB" sz="2100" dirty="0" smtClean="0"/>
              <a:t> </a:t>
            </a:r>
            <a:r>
              <a:rPr lang="en-GB" sz="2100" dirty="0"/>
              <a:t>y contact </a:t>
            </a:r>
            <a:r>
              <a:rPr lang="en-GB" sz="2100" dirty="0" err="1" smtClean="0"/>
              <a:t>center</a:t>
            </a:r>
            <a:endParaRPr lang="en-GB" sz="2100" dirty="0"/>
          </a:p>
          <a:p>
            <a:pPr marL="377825" indent="-377825" defTabSz="1008063">
              <a:lnSpc>
                <a:spcPct val="8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100" dirty="0" err="1" smtClean="0"/>
              <a:t>Telemedicina</a:t>
            </a:r>
            <a:r>
              <a:rPr lang="en-GB" sz="2100" dirty="0"/>
              <a:t>, </a:t>
            </a:r>
            <a:r>
              <a:rPr lang="en-GB" sz="2100" dirty="0" err="1"/>
              <a:t>telediagnóstico</a:t>
            </a:r>
            <a:endParaRPr lang="en-GB" sz="2100" dirty="0"/>
          </a:p>
          <a:p>
            <a:pPr marL="377825" indent="-377825" defTabSz="1008063">
              <a:lnSpc>
                <a:spcPct val="8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100" dirty="0" err="1" smtClean="0"/>
              <a:t>Centros</a:t>
            </a:r>
            <a:r>
              <a:rPr lang="en-GB" sz="2100" dirty="0" smtClean="0"/>
              <a:t> de </a:t>
            </a:r>
            <a:r>
              <a:rPr lang="en-GB" sz="2100" dirty="0" err="1" smtClean="0"/>
              <a:t>innovación</a:t>
            </a:r>
            <a:r>
              <a:rPr lang="en-GB" sz="2100" dirty="0" smtClean="0"/>
              <a:t> (Open </a:t>
            </a:r>
            <a:r>
              <a:rPr lang="en-GB" sz="2100" dirty="0"/>
              <a:t>source)</a:t>
            </a:r>
          </a:p>
          <a:p>
            <a:pPr marL="377825" indent="-377825" defTabSz="1008063">
              <a:lnSpc>
                <a:spcPct val="8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100" dirty="0" err="1"/>
              <a:t>Centros</a:t>
            </a:r>
            <a:r>
              <a:rPr lang="en-GB" sz="2100" dirty="0"/>
              <a:t>  de </a:t>
            </a:r>
            <a:r>
              <a:rPr lang="en-GB" sz="2100" dirty="0" err="1"/>
              <a:t>respaldo</a:t>
            </a:r>
            <a:r>
              <a:rPr lang="en-GB" sz="2100" dirty="0"/>
              <a:t> y </a:t>
            </a:r>
            <a:r>
              <a:rPr lang="en-GB" sz="2100" dirty="0" err="1"/>
              <a:t>centros</a:t>
            </a:r>
            <a:r>
              <a:rPr lang="en-GB" sz="2100" dirty="0"/>
              <a:t> de </a:t>
            </a:r>
            <a:r>
              <a:rPr lang="en-GB" sz="2100" dirty="0" err="1"/>
              <a:t>apoyo</a:t>
            </a:r>
            <a:endParaRPr lang="en-GB" sz="2100" dirty="0"/>
          </a:p>
          <a:p>
            <a:pPr marL="377825" indent="-377825" defTabSz="1008063">
              <a:lnSpc>
                <a:spcPct val="8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100" dirty="0" err="1"/>
              <a:t>Historia</a:t>
            </a:r>
            <a:r>
              <a:rPr lang="en-GB" sz="2100" dirty="0"/>
              <a:t> </a:t>
            </a:r>
            <a:r>
              <a:rPr lang="en-GB" sz="2100" dirty="0" err="1"/>
              <a:t>Clínica</a:t>
            </a:r>
            <a:r>
              <a:rPr lang="en-GB" sz="2100" dirty="0"/>
              <a:t> Digital del </a:t>
            </a:r>
            <a:r>
              <a:rPr lang="en-GB" sz="2100" dirty="0" smtClean="0"/>
              <a:t>SNS y Europa</a:t>
            </a:r>
            <a:endParaRPr lang="en-GB" sz="2100" dirty="0"/>
          </a:p>
        </p:txBody>
      </p:sp>
      <p:grpSp>
        <p:nvGrpSpPr>
          <p:cNvPr id="200708" name="Group 4"/>
          <p:cNvGrpSpPr>
            <a:grpSpLocks/>
          </p:cNvGrpSpPr>
          <p:nvPr/>
        </p:nvGrpSpPr>
        <p:grpSpPr bwMode="auto">
          <a:xfrm>
            <a:off x="6444208" y="2708920"/>
            <a:ext cx="2643187" cy="1939925"/>
            <a:chOff x="4672" y="-100"/>
            <a:chExt cx="1836" cy="1347"/>
          </a:xfrm>
        </p:grpSpPr>
        <p:pic>
          <p:nvPicPr>
            <p:cNvPr id="2007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2" y="-10"/>
              <a:ext cx="1301" cy="125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0710" name="Line 6"/>
            <p:cNvSpPr>
              <a:spLocks noChangeShapeType="1"/>
            </p:cNvSpPr>
            <p:nvPr/>
          </p:nvSpPr>
          <p:spPr bwMode="auto">
            <a:xfrm flipV="1">
              <a:off x="5357" y="242"/>
              <a:ext cx="281" cy="273"/>
            </a:xfrm>
            <a:prstGeom prst="line">
              <a:avLst/>
            </a:prstGeom>
            <a:noFill/>
            <a:ln w="3816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0711" name="Rectangle 7"/>
            <p:cNvSpPr>
              <a:spLocks noChangeArrowheads="1"/>
            </p:cNvSpPr>
            <p:nvPr/>
          </p:nvSpPr>
          <p:spPr bwMode="auto">
            <a:xfrm>
              <a:off x="5419" y="344"/>
              <a:ext cx="289" cy="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defTabSz="407988" hangingPunct="0">
                <a:lnSpc>
                  <a:spcPct val="87000"/>
                </a:lnSpc>
                <a:buFont typeface="Arial" pitchFamily="34"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en-GB" sz="1100" b="1">
                  <a:solidFill>
                    <a:srgbClr val="000000"/>
                  </a:solidFill>
                  <a:latin typeface="Arial" pitchFamily="34" charset="0"/>
                  <a:cs typeface="Arial" pitchFamily="34" charset="0"/>
                </a:rPr>
                <a:t>STM-1</a:t>
              </a:r>
            </a:p>
          </p:txBody>
        </p:sp>
        <p:sp>
          <p:nvSpPr>
            <p:cNvPr id="200712" name="Line 8"/>
            <p:cNvSpPr>
              <a:spLocks noChangeShapeType="1"/>
            </p:cNvSpPr>
            <p:nvPr/>
          </p:nvSpPr>
          <p:spPr bwMode="auto">
            <a:xfrm flipV="1">
              <a:off x="5358" y="446"/>
              <a:ext cx="556" cy="71"/>
            </a:xfrm>
            <a:prstGeom prst="line">
              <a:avLst/>
            </a:prstGeom>
            <a:noFill/>
            <a:ln w="3816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0713" name="Rectangle 9"/>
            <p:cNvSpPr>
              <a:spLocks noChangeArrowheads="1"/>
            </p:cNvSpPr>
            <p:nvPr/>
          </p:nvSpPr>
          <p:spPr bwMode="auto">
            <a:xfrm>
              <a:off x="5555" y="445"/>
              <a:ext cx="289" cy="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defTabSz="407988" hangingPunct="0">
                <a:lnSpc>
                  <a:spcPct val="87000"/>
                </a:lnSpc>
                <a:buFont typeface="Arial" pitchFamily="34"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en-GB" sz="1100" b="1">
                  <a:solidFill>
                    <a:srgbClr val="000000"/>
                  </a:solidFill>
                  <a:latin typeface="Arial" pitchFamily="34" charset="0"/>
                  <a:cs typeface="Arial" pitchFamily="34" charset="0"/>
                </a:rPr>
                <a:t>STM-1</a:t>
              </a:r>
            </a:p>
          </p:txBody>
        </p:sp>
        <p:sp>
          <p:nvSpPr>
            <p:cNvPr id="200714" name="Line 10"/>
            <p:cNvSpPr>
              <a:spLocks noChangeShapeType="1"/>
            </p:cNvSpPr>
            <p:nvPr/>
          </p:nvSpPr>
          <p:spPr bwMode="auto">
            <a:xfrm>
              <a:off x="5357" y="522"/>
              <a:ext cx="618" cy="322"/>
            </a:xfrm>
            <a:prstGeom prst="line">
              <a:avLst/>
            </a:prstGeom>
            <a:noFill/>
            <a:ln w="3816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0715" name="Rectangle 11"/>
            <p:cNvSpPr>
              <a:spLocks noChangeArrowheads="1"/>
            </p:cNvSpPr>
            <p:nvPr/>
          </p:nvSpPr>
          <p:spPr bwMode="auto">
            <a:xfrm>
              <a:off x="5514" y="566"/>
              <a:ext cx="289" cy="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defTabSz="407988" hangingPunct="0">
                <a:lnSpc>
                  <a:spcPct val="87000"/>
                </a:lnSpc>
                <a:buFont typeface="Arial" pitchFamily="34"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en-GB" sz="1100" b="1">
                  <a:solidFill>
                    <a:srgbClr val="000000"/>
                  </a:solidFill>
                  <a:latin typeface="Arial" pitchFamily="34" charset="0"/>
                  <a:cs typeface="Arial" pitchFamily="34" charset="0"/>
                </a:rPr>
                <a:t>STM-1</a:t>
              </a:r>
            </a:p>
          </p:txBody>
        </p:sp>
        <p:sp>
          <p:nvSpPr>
            <p:cNvPr id="200716" name="Line 12"/>
            <p:cNvSpPr>
              <a:spLocks noChangeShapeType="1"/>
            </p:cNvSpPr>
            <p:nvPr/>
          </p:nvSpPr>
          <p:spPr bwMode="auto">
            <a:xfrm>
              <a:off x="5358" y="515"/>
              <a:ext cx="60" cy="330"/>
            </a:xfrm>
            <a:prstGeom prst="line">
              <a:avLst/>
            </a:prstGeom>
            <a:noFill/>
            <a:ln w="3816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0717" name="Rectangle 13"/>
            <p:cNvSpPr>
              <a:spLocks noChangeArrowheads="1"/>
            </p:cNvSpPr>
            <p:nvPr/>
          </p:nvSpPr>
          <p:spPr bwMode="auto">
            <a:xfrm>
              <a:off x="5403" y="662"/>
              <a:ext cx="289" cy="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defTabSz="407988" hangingPunct="0">
                <a:lnSpc>
                  <a:spcPct val="87000"/>
                </a:lnSpc>
                <a:buFont typeface="Arial" pitchFamily="34"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en-GB" sz="1100" b="1">
                  <a:solidFill>
                    <a:srgbClr val="000000"/>
                  </a:solidFill>
                  <a:latin typeface="Arial" pitchFamily="34" charset="0"/>
                  <a:cs typeface="Arial" pitchFamily="34" charset="0"/>
                </a:rPr>
                <a:t>STM-1</a:t>
              </a:r>
            </a:p>
          </p:txBody>
        </p:sp>
        <p:sp>
          <p:nvSpPr>
            <p:cNvPr id="200718" name="Line 14"/>
            <p:cNvSpPr>
              <a:spLocks noChangeShapeType="1"/>
            </p:cNvSpPr>
            <p:nvPr/>
          </p:nvSpPr>
          <p:spPr bwMode="auto">
            <a:xfrm flipH="1" flipV="1">
              <a:off x="5183" y="482"/>
              <a:ext cx="177" cy="35"/>
            </a:xfrm>
            <a:prstGeom prst="line">
              <a:avLst/>
            </a:prstGeom>
            <a:noFill/>
            <a:ln w="23760">
              <a:solidFill>
                <a:srgbClr val="008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0719" name="Rectangle 15"/>
            <p:cNvSpPr>
              <a:spLocks noChangeArrowheads="1"/>
            </p:cNvSpPr>
            <p:nvPr/>
          </p:nvSpPr>
          <p:spPr bwMode="auto">
            <a:xfrm rot="600000">
              <a:off x="5283" y="462"/>
              <a:ext cx="117" cy="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defTabSz="407988" hangingPunct="0">
                <a:lnSpc>
                  <a:spcPct val="87000"/>
                </a:lnSpc>
                <a:buClr>
                  <a:srgbClr val="FFFF00"/>
                </a:buClr>
                <a:buFont typeface="Arial" pitchFamily="34"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en-GB" sz="1100" b="1">
                  <a:solidFill>
                    <a:srgbClr val="FFFF00"/>
                  </a:solidFill>
                  <a:latin typeface="Arial" pitchFamily="34" charset="0"/>
                  <a:cs typeface="Arial" pitchFamily="34" charset="0"/>
                </a:rPr>
                <a:t>E3</a:t>
              </a:r>
            </a:p>
          </p:txBody>
        </p:sp>
        <p:sp>
          <p:nvSpPr>
            <p:cNvPr id="200720" name="Freeform 16"/>
            <p:cNvSpPr>
              <a:spLocks noChangeArrowheads="1"/>
            </p:cNvSpPr>
            <p:nvPr/>
          </p:nvSpPr>
          <p:spPr bwMode="auto">
            <a:xfrm>
              <a:off x="5183" y="482"/>
              <a:ext cx="11" cy="10"/>
            </a:xfrm>
            <a:custGeom>
              <a:avLst/>
              <a:gdLst>
                <a:gd name="T0" fmla="*/ 0 w 120"/>
                <a:gd name="T1" fmla="*/ 45 h 98"/>
                <a:gd name="T2" fmla="*/ 94 w 120"/>
                <a:gd name="T3" fmla="*/ 98 h 98"/>
                <a:gd name="T4" fmla="*/ 120 w 120"/>
                <a:gd name="T5" fmla="*/ 51 h 98"/>
                <a:gd name="T6" fmla="*/ 27 w 120"/>
                <a:gd name="T7" fmla="*/ 0 h 98"/>
                <a:gd name="T8" fmla="*/ 0 w 120"/>
                <a:gd name="T9" fmla="*/ 45 h 98"/>
              </a:gdLst>
              <a:ahLst/>
              <a:cxnLst>
                <a:cxn ang="0">
                  <a:pos x="T0" y="T1"/>
                </a:cxn>
                <a:cxn ang="0">
                  <a:pos x="T2" y="T3"/>
                </a:cxn>
                <a:cxn ang="0">
                  <a:pos x="T4" y="T5"/>
                </a:cxn>
                <a:cxn ang="0">
                  <a:pos x="T6" y="T7"/>
                </a:cxn>
                <a:cxn ang="0">
                  <a:pos x="T8" y="T9"/>
                </a:cxn>
              </a:cxnLst>
              <a:rect l="0" t="0" r="r" b="b"/>
              <a:pathLst>
                <a:path w="120" h="98">
                  <a:moveTo>
                    <a:pt x="0" y="45"/>
                  </a:moveTo>
                  <a:lnTo>
                    <a:pt x="94" y="98"/>
                  </a:lnTo>
                  <a:lnTo>
                    <a:pt x="120" y="51"/>
                  </a:lnTo>
                  <a:lnTo>
                    <a:pt x="27" y="0"/>
                  </a:lnTo>
                  <a:lnTo>
                    <a:pt x="0" y="45"/>
                  </a:lnTo>
                  <a:close/>
                </a:path>
              </a:pathLst>
            </a:custGeom>
            <a:solidFill>
              <a:srgbClr val="C04040"/>
            </a:solidFill>
            <a:ln w="9360">
              <a:solidFill>
                <a:srgbClr val="C0404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21" name="AutoShape 17"/>
            <p:cNvSpPr>
              <a:spLocks noChangeArrowheads="1"/>
            </p:cNvSpPr>
            <p:nvPr/>
          </p:nvSpPr>
          <p:spPr bwMode="auto">
            <a:xfrm>
              <a:off x="5190" y="487"/>
              <a:ext cx="6" cy="5"/>
            </a:xfrm>
            <a:custGeom>
              <a:avLst/>
              <a:gdLst>
                <a:gd name="G0" fmla="sin 10800 19435687"/>
                <a:gd name="G1" fmla="+- G0 10800 0"/>
                <a:gd name="G2" fmla="cos 10800 19435687"/>
                <a:gd name="G3" fmla="+- G2 10800 0"/>
                <a:gd name="G4" fmla="sin 10800 8227237"/>
                <a:gd name="G5" fmla="+- G4 10800 0"/>
                <a:gd name="G6" fmla="cos 10800 8227237"/>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4571 w 21600"/>
                <a:gd name="T13" fmla="*/ 1121 h 21600"/>
                <a:gd name="T14" fmla="*/ 2159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5629" y="1139"/>
                  </a:moveTo>
                  <a:cubicBezTo>
                    <a:pt x="19288" y="2969"/>
                    <a:pt x="21600" y="6708"/>
                    <a:pt x="21600" y="10800"/>
                  </a:cubicBezTo>
                  <a:cubicBezTo>
                    <a:pt x="21600" y="16764"/>
                    <a:pt x="16764" y="21600"/>
                    <a:pt x="10800" y="21600"/>
                  </a:cubicBezTo>
                  <a:cubicBezTo>
                    <a:pt x="8548" y="21600"/>
                    <a:pt x="6353" y="20896"/>
                    <a:pt x="4522" y="19587"/>
                  </a:cubicBezTo>
                  <a:lnTo>
                    <a:pt x="10800" y="10800"/>
                  </a:lnTo>
                  <a:close/>
                </a:path>
                <a:path w="21600" h="21600" fill="none">
                  <a:moveTo>
                    <a:pt x="15629" y="1139"/>
                  </a:moveTo>
                  <a:cubicBezTo>
                    <a:pt x="19288" y="2969"/>
                    <a:pt x="21600" y="6708"/>
                    <a:pt x="21600" y="10800"/>
                  </a:cubicBezTo>
                  <a:cubicBezTo>
                    <a:pt x="21600" y="16764"/>
                    <a:pt x="16764" y="21600"/>
                    <a:pt x="10800" y="21600"/>
                  </a:cubicBezTo>
                  <a:cubicBezTo>
                    <a:pt x="8548" y="21600"/>
                    <a:pt x="6353" y="20896"/>
                    <a:pt x="4522" y="19587"/>
                  </a:cubicBezTo>
                </a:path>
              </a:pathLst>
            </a:custGeom>
            <a:solidFill>
              <a:srgbClr val="C04040"/>
            </a:solidFill>
            <a:ln w="9360">
              <a:solidFill>
                <a:srgbClr val="C0404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22" name="AutoShape 18"/>
            <p:cNvSpPr>
              <a:spLocks noChangeArrowheads="1"/>
            </p:cNvSpPr>
            <p:nvPr/>
          </p:nvSpPr>
          <p:spPr bwMode="auto">
            <a:xfrm>
              <a:off x="5181" y="482"/>
              <a:ext cx="5" cy="6"/>
            </a:xfrm>
            <a:custGeom>
              <a:avLst/>
              <a:gdLst>
                <a:gd name="G0" fmla="sin 10800 7639207"/>
                <a:gd name="G1" fmla="+- G0 10800 0"/>
                <a:gd name="G2" fmla="cos 10800 7639207"/>
                <a:gd name="G3" fmla="+- G2 10800 0"/>
                <a:gd name="G4" fmla="sin 10800 20023717"/>
                <a:gd name="G5" fmla="+- G4 10800 0"/>
                <a:gd name="G6" fmla="cos 10800 20023717"/>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17027 w 21600"/>
                <a:gd name="T15" fmla="*/ 20477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5969" y="20459"/>
                  </a:moveTo>
                  <a:cubicBezTo>
                    <a:pt x="2311" y="18630"/>
                    <a:pt x="0" y="14890"/>
                    <a:pt x="0" y="10800"/>
                  </a:cubicBezTo>
                  <a:cubicBezTo>
                    <a:pt x="0" y="4835"/>
                    <a:pt x="4835" y="0"/>
                    <a:pt x="10800" y="0"/>
                  </a:cubicBezTo>
                  <a:cubicBezTo>
                    <a:pt x="13050" y="-1"/>
                    <a:pt x="15245" y="703"/>
                    <a:pt x="17076" y="2011"/>
                  </a:cubicBezTo>
                  <a:lnTo>
                    <a:pt x="10800" y="10800"/>
                  </a:lnTo>
                  <a:close/>
                </a:path>
                <a:path w="21600" h="21600" fill="none">
                  <a:moveTo>
                    <a:pt x="5969" y="20459"/>
                  </a:moveTo>
                  <a:cubicBezTo>
                    <a:pt x="2311" y="18630"/>
                    <a:pt x="0" y="14890"/>
                    <a:pt x="0" y="10800"/>
                  </a:cubicBezTo>
                  <a:cubicBezTo>
                    <a:pt x="0" y="4835"/>
                    <a:pt x="4835" y="0"/>
                    <a:pt x="10800" y="0"/>
                  </a:cubicBezTo>
                  <a:cubicBezTo>
                    <a:pt x="13050" y="-1"/>
                    <a:pt x="15245" y="703"/>
                    <a:pt x="17076" y="2011"/>
                  </a:cubicBezTo>
                </a:path>
              </a:pathLst>
            </a:custGeom>
            <a:solidFill>
              <a:srgbClr val="C04040"/>
            </a:solidFill>
            <a:ln w="9360">
              <a:solidFill>
                <a:srgbClr val="C0404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23" name="Freeform 19"/>
            <p:cNvSpPr>
              <a:spLocks noChangeArrowheads="1"/>
            </p:cNvSpPr>
            <p:nvPr/>
          </p:nvSpPr>
          <p:spPr bwMode="auto">
            <a:xfrm>
              <a:off x="5200" y="492"/>
              <a:ext cx="12" cy="9"/>
            </a:xfrm>
            <a:custGeom>
              <a:avLst/>
              <a:gdLst>
                <a:gd name="T0" fmla="*/ 0 w 118"/>
                <a:gd name="T1" fmla="*/ 47 h 98"/>
                <a:gd name="T2" fmla="*/ 92 w 118"/>
                <a:gd name="T3" fmla="*/ 98 h 98"/>
                <a:gd name="T4" fmla="*/ 118 w 118"/>
                <a:gd name="T5" fmla="*/ 51 h 98"/>
                <a:gd name="T6" fmla="*/ 25 w 118"/>
                <a:gd name="T7" fmla="*/ 0 h 98"/>
                <a:gd name="T8" fmla="*/ 0 w 118"/>
                <a:gd name="T9" fmla="*/ 47 h 98"/>
              </a:gdLst>
              <a:ahLst/>
              <a:cxnLst>
                <a:cxn ang="0">
                  <a:pos x="T0" y="T1"/>
                </a:cxn>
                <a:cxn ang="0">
                  <a:pos x="T2" y="T3"/>
                </a:cxn>
                <a:cxn ang="0">
                  <a:pos x="T4" y="T5"/>
                </a:cxn>
                <a:cxn ang="0">
                  <a:pos x="T6" y="T7"/>
                </a:cxn>
                <a:cxn ang="0">
                  <a:pos x="T8" y="T9"/>
                </a:cxn>
              </a:cxnLst>
              <a:rect l="0" t="0" r="r" b="b"/>
              <a:pathLst>
                <a:path w="118" h="98">
                  <a:moveTo>
                    <a:pt x="0" y="47"/>
                  </a:moveTo>
                  <a:lnTo>
                    <a:pt x="92" y="98"/>
                  </a:lnTo>
                  <a:lnTo>
                    <a:pt x="118" y="51"/>
                  </a:lnTo>
                  <a:lnTo>
                    <a:pt x="25" y="0"/>
                  </a:lnTo>
                  <a:lnTo>
                    <a:pt x="0" y="47"/>
                  </a:lnTo>
                  <a:close/>
                </a:path>
              </a:pathLst>
            </a:custGeom>
            <a:solidFill>
              <a:srgbClr val="C04040"/>
            </a:solidFill>
            <a:ln w="9360">
              <a:solidFill>
                <a:srgbClr val="C0404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24" name="AutoShape 20"/>
            <p:cNvSpPr>
              <a:spLocks noChangeArrowheads="1"/>
            </p:cNvSpPr>
            <p:nvPr/>
          </p:nvSpPr>
          <p:spPr bwMode="auto">
            <a:xfrm>
              <a:off x="5209" y="496"/>
              <a:ext cx="5" cy="5"/>
            </a:xfrm>
            <a:custGeom>
              <a:avLst/>
              <a:gdLst>
                <a:gd name="G0" fmla="sin 10800 19435687"/>
                <a:gd name="G1" fmla="+- G0 10800 0"/>
                <a:gd name="G2" fmla="cos 10800 19435687"/>
                <a:gd name="G3" fmla="+- G2 10800 0"/>
                <a:gd name="G4" fmla="sin 10800 7995745"/>
                <a:gd name="G5" fmla="+- G4 10800 0"/>
                <a:gd name="G6" fmla="cos 10800 7995745"/>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5032 w 21600"/>
                <a:gd name="T13" fmla="*/ 1121 h 21600"/>
                <a:gd name="T14" fmla="*/ 2159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5629" y="1139"/>
                  </a:moveTo>
                  <a:cubicBezTo>
                    <a:pt x="19288" y="2969"/>
                    <a:pt x="21600" y="6708"/>
                    <a:pt x="21600" y="10800"/>
                  </a:cubicBezTo>
                  <a:cubicBezTo>
                    <a:pt x="21600" y="16764"/>
                    <a:pt x="16764" y="21600"/>
                    <a:pt x="10800" y="21600"/>
                  </a:cubicBezTo>
                  <a:cubicBezTo>
                    <a:pt x="8775" y="21600"/>
                    <a:pt x="6792" y="21031"/>
                    <a:pt x="5075" y="19958"/>
                  </a:cubicBezTo>
                  <a:lnTo>
                    <a:pt x="10800" y="10800"/>
                  </a:lnTo>
                  <a:close/>
                </a:path>
                <a:path w="21600" h="21600" fill="none">
                  <a:moveTo>
                    <a:pt x="15629" y="1139"/>
                  </a:moveTo>
                  <a:cubicBezTo>
                    <a:pt x="19288" y="2969"/>
                    <a:pt x="21600" y="6708"/>
                    <a:pt x="21600" y="10800"/>
                  </a:cubicBezTo>
                  <a:cubicBezTo>
                    <a:pt x="21600" y="16764"/>
                    <a:pt x="16764" y="21600"/>
                    <a:pt x="10800" y="21600"/>
                  </a:cubicBezTo>
                  <a:cubicBezTo>
                    <a:pt x="8775" y="21600"/>
                    <a:pt x="6792" y="21031"/>
                    <a:pt x="5075" y="19958"/>
                  </a:cubicBezTo>
                </a:path>
              </a:pathLst>
            </a:custGeom>
            <a:solidFill>
              <a:srgbClr val="C04040"/>
            </a:solidFill>
            <a:ln w="9360">
              <a:solidFill>
                <a:srgbClr val="C0404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25" name="AutoShape 21"/>
            <p:cNvSpPr>
              <a:spLocks noChangeArrowheads="1"/>
            </p:cNvSpPr>
            <p:nvPr/>
          </p:nvSpPr>
          <p:spPr bwMode="auto">
            <a:xfrm>
              <a:off x="5199" y="491"/>
              <a:ext cx="5" cy="6"/>
            </a:xfrm>
            <a:custGeom>
              <a:avLst/>
              <a:gdLst>
                <a:gd name="G0" fmla="sin 10800 7905608"/>
                <a:gd name="G1" fmla="+- G0 10800 0"/>
                <a:gd name="G2" fmla="cos 10800 7905608"/>
                <a:gd name="G3" fmla="+- G2 10800 0"/>
                <a:gd name="G4" fmla="sin 10800 19355807"/>
                <a:gd name="G5" fmla="+- G4 10800 0"/>
                <a:gd name="G6" fmla="cos 10800 19355807"/>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15429 w 21600"/>
                <a:gd name="T15" fmla="*/ 20124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5297" y="20092"/>
                  </a:moveTo>
                  <a:cubicBezTo>
                    <a:pt x="2013" y="18148"/>
                    <a:pt x="0" y="14615"/>
                    <a:pt x="0" y="10800"/>
                  </a:cubicBezTo>
                  <a:cubicBezTo>
                    <a:pt x="0" y="4835"/>
                    <a:pt x="4835" y="0"/>
                    <a:pt x="10800" y="0"/>
                  </a:cubicBezTo>
                  <a:cubicBezTo>
                    <a:pt x="12398" y="-1"/>
                    <a:pt x="13977" y="355"/>
                    <a:pt x="15422" y="1039"/>
                  </a:cubicBezTo>
                  <a:lnTo>
                    <a:pt x="10800" y="10800"/>
                  </a:lnTo>
                  <a:close/>
                </a:path>
                <a:path w="21600" h="21600" fill="none">
                  <a:moveTo>
                    <a:pt x="5297" y="20092"/>
                  </a:moveTo>
                  <a:cubicBezTo>
                    <a:pt x="2013" y="18148"/>
                    <a:pt x="0" y="14615"/>
                    <a:pt x="0" y="10800"/>
                  </a:cubicBezTo>
                  <a:cubicBezTo>
                    <a:pt x="0" y="4835"/>
                    <a:pt x="4835" y="0"/>
                    <a:pt x="10800" y="0"/>
                  </a:cubicBezTo>
                  <a:cubicBezTo>
                    <a:pt x="12398" y="-1"/>
                    <a:pt x="13977" y="355"/>
                    <a:pt x="15422" y="1039"/>
                  </a:cubicBezTo>
                </a:path>
              </a:pathLst>
            </a:custGeom>
            <a:solidFill>
              <a:srgbClr val="C04040"/>
            </a:solidFill>
            <a:ln w="9360">
              <a:solidFill>
                <a:srgbClr val="C0404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26" name="Freeform 22"/>
            <p:cNvSpPr>
              <a:spLocks noChangeArrowheads="1"/>
            </p:cNvSpPr>
            <p:nvPr/>
          </p:nvSpPr>
          <p:spPr bwMode="auto">
            <a:xfrm>
              <a:off x="5218" y="502"/>
              <a:ext cx="5" cy="6"/>
            </a:xfrm>
            <a:custGeom>
              <a:avLst/>
              <a:gdLst>
                <a:gd name="T0" fmla="*/ 0 w 54"/>
                <a:gd name="T1" fmla="*/ 47 h 61"/>
                <a:gd name="T2" fmla="*/ 28 w 54"/>
                <a:gd name="T3" fmla="*/ 61 h 61"/>
                <a:gd name="T4" fmla="*/ 54 w 54"/>
                <a:gd name="T5" fmla="*/ 16 h 61"/>
                <a:gd name="T6" fmla="*/ 27 w 54"/>
                <a:gd name="T7" fmla="*/ 0 h 61"/>
                <a:gd name="T8" fmla="*/ 0 w 54"/>
                <a:gd name="T9" fmla="*/ 47 h 61"/>
              </a:gdLst>
              <a:ahLst/>
              <a:cxnLst>
                <a:cxn ang="0">
                  <a:pos x="T0" y="T1"/>
                </a:cxn>
                <a:cxn ang="0">
                  <a:pos x="T2" y="T3"/>
                </a:cxn>
                <a:cxn ang="0">
                  <a:pos x="T4" y="T5"/>
                </a:cxn>
                <a:cxn ang="0">
                  <a:pos x="T6" y="T7"/>
                </a:cxn>
                <a:cxn ang="0">
                  <a:pos x="T8" y="T9"/>
                </a:cxn>
              </a:cxnLst>
              <a:rect l="0" t="0" r="r" b="b"/>
              <a:pathLst>
                <a:path w="54" h="61">
                  <a:moveTo>
                    <a:pt x="0" y="47"/>
                  </a:moveTo>
                  <a:lnTo>
                    <a:pt x="28" y="61"/>
                  </a:lnTo>
                  <a:lnTo>
                    <a:pt x="54" y="16"/>
                  </a:lnTo>
                  <a:lnTo>
                    <a:pt x="27" y="0"/>
                  </a:lnTo>
                  <a:lnTo>
                    <a:pt x="0" y="47"/>
                  </a:lnTo>
                  <a:close/>
                </a:path>
              </a:pathLst>
            </a:custGeom>
            <a:solidFill>
              <a:srgbClr val="C04040"/>
            </a:solidFill>
            <a:ln w="9360">
              <a:solidFill>
                <a:srgbClr val="C0404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27" name="AutoShape 23"/>
            <p:cNvSpPr>
              <a:spLocks noChangeArrowheads="1"/>
            </p:cNvSpPr>
            <p:nvPr/>
          </p:nvSpPr>
          <p:spPr bwMode="auto">
            <a:xfrm>
              <a:off x="5217" y="501"/>
              <a:ext cx="5" cy="6"/>
            </a:xfrm>
            <a:custGeom>
              <a:avLst/>
              <a:gdLst>
                <a:gd name="G0" fmla="sin 10800 8227237"/>
                <a:gd name="G1" fmla="+- G0 10800 0"/>
                <a:gd name="G2" fmla="cos 10800 8227237"/>
                <a:gd name="G3" fmla="+- G2 10800 0"/>
                <a:gd name="G4" fmla="sin 10800 19435687"/>
                <a:gd name="G5" fmla="+- G4 10800 0"/>
                <a:gd name="G6" fmla="cos 10800 19435687"/>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15596 w 21600"/>
                <a:gd name="T15" fmla="*/ 19623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4522" y="19587"/>
                  </a:moveTo>
                  <a:cubicBezTo>
                    <a:pt x="1684" y="17560"/>
                    <a:pt x="0" y="14287"/>
                    <a:pt x="0" y="10800"/>
                  </a:cubicBezTo>
                  <a:cubicBezTo>
                    <a:pt x="0" y="4835"/>
                    <a:pt x="4835" y="0"/>
                    <a:pt x="10800" y="0"/>
                  </a:cubicBezTo>
                  <a:cubicBezTo>
                    <a:pt x="12476" y="-1"/>
                    <a:pt x="14129" y="390"/>
                    <a:pt x="15629" y="1139"/>
                  </a:cubicBezTo>
                  <a:lnTo>
                    <a:pt x="10800" y="10800"/>
                  </a:lnTo>
                  <a:close/>
                </a:path>
                <a:path w="21600" h="21600" fill="none">
                  <a:moveTo>
                    <a:pt x="4522" y="19587"/>
                  </a:moveTo>
                  <a:cubicBezTo>
                    <a:pt x="1684" y="17560"/>
                    <a:pt x="0" y="14287"/>
                    <a:pt x="0" y="10800"/>
                  </a:cubicBezTo>
                  <a:cubicBezTo>
                    <a:pt x="0" y="4835"/>
                    <a:pt x="4835" y="0"/>
                    <a:pt x="10800" y="0"/>
                  </a:cubicBezTo>
                  <a:cubicBezTo>
                    <a:pt x="12476" y="-1"/>
                    <a:pt x="14129" y="390"/>
                    <a:pt x="15629" y="1139"/>
                  </a:cubicBezTo>
                </a:path>
              </a:pathLst>
            </a:custGeom>
            <a:solidFill>
              <a:srgbClr val="C04040"/>
            </a:solidFill>
            <a:ln w="9360">
              <a:solidFill>
                <a:srgbClr val="C0404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28" name="Freeform 24"/>
            <p:cNvSpPr>
              <a:spLocks noChangeArrowheads="1"/>
            </p:cNvSpPr>
            <p:nvPr/>
          </p:nvSpPr>
          <p:spPr bwMode="auto">
            <a:xfrm>
              <a:off x="5221" y="503"/>
              <a:ext cx="8" cy="8"/>
            </a:xfrm>
            <a:custGeom>
              <a:avLst/>
              <a:gdLst>
                <a:gd name="T0" fmla="*/ 0 w 78"/>
                <a:gd name="T1" fmla="*/ 48 h 75"/>
                <a:gd name="T2" fmla="*/ 54 w 78"/>
                <a:gd name="T3" fmla="*/ 75 h 75"/>
                <a:gd name="T4" fmla="*/ 78 w 78"/>
                <a:gd name="T5" fmla="*/ 27 h 75"/>
                <a:gd name="T6" fmla="*/ 24 w 78"/>
                <a:gd name="T7" fmla="*/ 0 h 75"/>
                <a:gd name="T8" fmla="*/ 0 w 78"/>
                <a:gd name="T9" fmla="*/ 48 h 75"/>
              </a:gdLst>
              <a:ahLst/>
              <a:cxnLst>
                <a:cxn ang="0">
                  <a:pos x="T0" y="T1"/>
                </a:cxn>
                <a:cxn ang="0">
                  <a:pos x="T2" y="T3"/>
                </a:cxn>
                <a:cxn ang="0">
                  <a:pos x="T4" y="T5"/>
                </a:cxn>
                <a:cxn ang="0">
                  <a:pos x="T6" y="T7"/>
                </a:cxn>
                <a:cxn ang="0">
                  <a:pos x="T8" y="T9"/>
                </a:cxn>
              </a:cxnLst>
              <a:rect l="0" t="0" r="r" b="b"/>
              <a:pathLst>
                <a:path w="78" h="75">
                  <a:moveTo>
                    <a:pt x="0" y="48"/>
                  </a:moveTo>
                  <a:lnTo>
                    <a:pt x="54" y="75"/>
                  </a:lnTo>
                  <a:lnTo>
                    <a:pt x="78" y="27"/>
                  </a:lnTo>
                  <a:lnTo>
                    <a:pt x="24" y="0"/>
                  </a:lnTo>
                  <a:lnTo>
                    <a:pt x="0" y="48"/>
                  </a:lnTo>
                  <a:close/>
                </a:path>
              </a:pathLst>
            </a:custGeom>
            <a:solidFill>
              <a:srgbClr val="C04040"/>
            </a:solidFill>
            <a:ln w="9360">
              <a:solidFill>
                <a:srgbClr val="C0404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29" name="AutoShape 25"/>
            <p:cNvSpPr>
              <a:spLocks noChangeArrowheads="1"/>
            </p:cNvSpPr>
            <p:nvPr/>
          </p:nvSpPr>
          <p:spPr bwMode="auto">
            <a:xfrm>
              <a:off x="5225" y="505"/>
              <a:ext cx="5" cy="6"/>
            </a:xfrm>
            <a:custGeom>
              <a:avLst/>
              <a:gdLst>
                <a:gd name="G0" fmla="sin 10800 19435687"/>
                <a:gd name="G1" fmla="+- G0 10800 0"/>
                <a:gd name="G2" fmla="cos 10800 19435687"/>
                <a:gd name="G3" fmla="+- G2 10800 0"/>
                <a:gd name="G4" fmla="sin 10800 7639207"/>
                <a:gd name="G5" fmla="+- G4 10800 0"/>
                <a:gd name="G6" fmla="cos 10800 7639207"/>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6002 w 21600"/>
                <a:gd name="T13" fmla="*/ 1121 h 21600"/>
                <a:gd name="T14" fmla="*/ 2159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5629" y="1139"/>
                  </a:moveTo>
                  <a:cubicBezTo>
                    <a:pt x="19288" y="2969"/>
                    <a:pt x="21600" y="6708"/>
                    <a:pt x="21600" y="10800"/>
                  </a:cubicBezTo>
                  <a:cubicBezTo>
                    <a:pt x="21600" y="16764"/>
                    <a:pt x="16764" y="21600"/>
                    <a:pt x="10800" y="21600"/>
                  </a:cubicBezTo>
                  <a:cubicBezTo>
                    <a:pt x="9123" y="21600"/>
                    <a:pt x="7469" y="21209"/>
                    <a:pt x="5969" y="20459"/>
                  </a:cubicBezTo>
                  <a:lnTo>
                    <a:pt x="10800" y="10800"/>
                  </a:lnTo>
                  <a:close/>
                </a:path>
                <a:path w="21600" h="21600" fill="none">
                  <a:moveTo>
                    <a:pt x="15629" y="1139"/>
                  </a:moveTo>
                  <a:cubicBezTo>
                    <a:pt x="19288" y="2969"/>
                    <a:pt x="21600" y="6708"/>
                    <a:pt x="21600" y="10800"/>
                  </a:cubicBezTo>
                  <a:cubicBezTo>
                    <a:pt x="21600" y="16764"/>
                    <a:pt x="16764" y="21600"/>
                    <a:pt x="10800" y="21600"/>
                  </a:cubicBezTo>
                  <a:cubicBezTo>
                    <a:pt x="9123" y="21600"/>
                    <a:pt x="7469" y="21209"/>
                    <a:pt x="5969" y="20459"/>
                  </a:cubicBezTo>
                </a:path>
              </a:pathLst>
            </a:custGeom>
            <a:solidFill>
              <a:srgbClr val="C04040"/>
            </a:solidFill>
            <a:ln w="9360">
              <a:solidFill>
                <a:srgbClr val="C0404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30" name="AutoShape 26"/>
            <p:cNvSpPr>
              <a:spLocks noChangeArrowheads="1"/>
            </p:cNvSpPr>
            <p:nvPr/>
          </p:nvSpPr>
          <p:spPr bwMode="auto">
            <a:xfrm>
              <a:off x="5220" y="503"/>
              <a:ext cx="5" cy="6"/>
            </a:xfrm>
            <a:custGeom>
              <a:avLst/>
              <a:gdLst>
                <a:gd name="G0" fmla="sin 10800 7639207"/>
                <a:gd name="G1" fmla="+- G0 10800 0"/>
                <a:gd name="G2" fmla="cos 10800 7639207"/>
                <a:gd name="G3" fmla="+- G2 10800 0"/>
                <a:gd name="G4" fmla="sin 10800 8227237"/>
                <a:gd name="G5" fmla="+- G4 10800 0"/>
                <a:gd name="G6" fmla="cos 10800 8227237"/>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4571 w 21600"/>
                <a:gd name="T13" fmla="*/ 10799 h 21600"/>
                <a:gd name="T14" fmla="*/ 10799 w 21600"/>
                <a:gd name="T15" fmla="*/ 20478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5969" y="20459"/>
                  </a:moveTo>
                  <a:cubicBezTo>
                    <a:pt x="5465" y="20207"/>
                    <a:pt x="4981" y="19915"/>
                    <a:pt x="4522" y="19587"/>
                  </a:cubicBezTo>
                  <a:lnTo>
                    <a:pt x="10800" y="10800"/>
                  </a:lnTo>
                  <a:close/>
                </a:path>
                <a:path w="21600" h="21600" fill="none">
                  <a:moveTo>
                    <a:pt x="5969" y="20459"/>
                  </a:moveTo>
                  <a:cubicBezTo>
                    <a:pt x="5465" y="20207"/>
                    <a:pt x="4981" y="19915"/>
                    <a:pt x="4522" y="19587"/>
                  </a:cubicBezTo>
                </a:path>
              </a:pathLst>
            </a:custGeom>
            <a:solidFill>
              <a:srgbClr val="C04040"/>
            </a:solidFill>
            <a:ln w="9360">
              <a:solidFill>
                <a:srgbClr val="C0404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31" name="Freeform 27"/>
            <p:cNvSpPr>
              <a:spLocks noChangeArrowheads="1"/>
            </p:cNvSpPr>
            <p:nvPr/>
          </p:nvSpPr>
          <p:spPr bwMode="auto">
            <a:xfrm>
              <a:off x="5226" y="506"/>
              <a:ext cx="2" cy="5"/>
            </a:xfrm>
            <a:custGeom>
              <a:avLst/>
              <a:gdLst>
                <a:gd name="T0" fmla="*/ 0 w 24"/>
                <a:gd name="T1" fmla="*/ 48 h 48"/>
                <a:gd name="T2" fmla="*/ 0 w 24"/>
                <a:gd name="T3" fmla="*/ 48 h 48"/>
                <a:gd name="T4" fmla="*/ 24 w 24"/>
                <a:gd name="T5" fmla="*/ 0 h 48"/>
                <a:gd name="T6" fmla="*/ 24 w 24"/>
                <a:gd name="T7" fmla="*/ 0 h 48"/>
                <a:gd name="T8" fmla="*/ 0 w 24"/>
                <a:gd name="T9" fmla="*/ 48 h 48"/>
              </a:gdLst>
              <a:ahLst/>
              <a:cxnLst>
                <a:cxn ang="0">
                  <a:pos x="T0" y="T1"/>
                </a:cxn>
                <a:cxn ang="0">
                  <a:pos x="T2" y="T3"/>
                </a:cxn>
                <a:cxn ang="0">
                  <a:pos x="T4" y="T5"/>
                </a:cxn>
                <a:cxn ang="0">
                  <a:pos x="T6" y="T7"/>
                </a:cxn>
                <a:cxn ang="0">
                  <a:pos x="T8" y="T9"/>
                </a:cxn>
              </a:cxnLst>
              <a:rect l="0" t="0" r="r" b="b"/>
              <a:pathLst>
                <a:path w="24" h="48">
                  <a:moveTo>
                    <a:pt x="0" y="48"/>
                  </a:moveTo>
                  <a:lnTo>
                    <a:pt x="0" y="48"/>
                  </a:lnTo>
                  <a:lnTo>
                    <a:pt x="24" y="0"/>
                  </a:lnTo>
                  <a:lnTo>
                    <a:pt x="24" y="0"/>
                  </a:lnTo>
                  <a:lnTo>
                    <a:pt x="0" y="48"/>
                  </a:lnTo>
                  <a:close/>
                </a:path>
              </a:pathLst>
            </a:custGeom>
            <a:solidFill>
              <a:srgbClr val="C04040"/>
            </a:solidFill>
            <a:ln w="9360">
              <a:solidFill>
                <a:srgbClr val="C0404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32" name="AutoShape 28"/>
            <p:cNvSpPr>
              <a:spLocks noChangeArrowheads="1"/>
            </p:cNvSpPr>
            <p:nvPr/>
          </p:nvSpPr>
          <p:spPr bwMode="auto">
            <a:xfrm>
              <a:off x="5224" y="506"/>
              <a:ext cx="5" cy="6"/>
            </a:xfrm>
            <a:custGeom>
              <a:avLst/>
              <a:gdLst>
                <a:gd name="G0" fmla="sin 10800 7639207"/>
                <a:gd name="G1" fmla="+- G0 10800 0"/>
                <a:gd name="G2" fmla="cos 10800 7639207"/>
                <a:gd name="G3" fmla="+- G2 10800 0"/>
                <a:gd name="G4" fmla="sin 10800 19435687"/>
                <a:gd name="G5" fmla="+- G4 10800 0"/>
                <a:gd name="G6" fmla="cos 10800 19435687"/>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15596 w 21600"/>
                <a:gd name="T15" fmla="*/ 20477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5969" y="20459"/>
                  </a:moveTo>
                  <a:cubicBezTo>
                    <a:pt x="2311" y="18630"/>
                    <a:pt x="0" y="14890"/>
                    <a:pt x="0" y="10800"/>
                  </a:cubicBezTo>
                  <a:cubicBezTo>
                    <a:pt x="0" y="4835"/>
                    <a:pt x="4835" y="0"/>
                    <a:pt x="10800" y="0"/>
                  </a:cubicBezTo>
                  <a:cubicBezTo>
                    <a:pt x="12476" y="-1"/>
                    <a:pt x="14129" y="390"/>
                    <a:pt x="15629" y="1139"/>
                  </a:cubicBezTo>
                  <a:lnTo>
                    <a:pt x="10800" y="10800"/>
                  </a:lnTo>
                  <a:close/>
                </a:path>
                <a:path w="21600" h="21600" fill="none">
                  <a:moveTo>
                    <a:pt x="5969" y="20459"/>
                  </a:moveTo>
                  <a:cubicBezTo>
                    <a:pt x="2311" y="18630"/>
                    <a:pt x="0" y="14890"/>
                    <a:pt x="0" y="10800"/>
                  </a:cubicBezTo>
                  <a:cubicBezTo>
                    <a:pt x="0" y="4835"/>
                    <a:pt x="4835" y="0"/>
                    <a:pt x="10800" y="0"/>
                  </a:cubicBezTo>
                  <a:cubicBezTo>
                    <a:pt x="12476" y="-1"/>
                    <a:pt x="14129" y="390"/>
                    <a:pt x="15629" y="1139"/>
                  </a:cubicBezTo>
                </a:path>
              </a:pathLst>
            </a:custGeom>
            <a:solidFill>
              <a:srgbClr val="C04040"/>
            </a:solidFill>
            <a:ln w="9360">
              <a:solidFill>
                <a:srgbClr val="C0404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33" name="Freeform 29"/>
            <p:cNvSpPr>
              <a:spLocks noChangeArrowheads="1"/>
            </p:cNvSpPr>
            <p:nvPr/>
          </p:nvSpPr>
          <p:spPr bwMode="auto">
            <a:xfrm>
              <a:off x="5226" y="506"/>
              <a:ext cx="3" cy="6"/>
            </a:xfrm>
            <a:custGeom>
              <a:avLst/>
              <a:gdLst>
                <a:gd name="T0" fmla="*/ 0 w 37"/>
                <a:gd name="T1" fmla="*/ 48 h 54"/>
                <a:gd name="T2" fmla="*/ 13 w 37"/>
                <a:gd name="T3" fmla="*/ 54 h 54"/>
                <a:gd name="T4" fmla="*/ 37 w 37"/>
                <a:gd name="T5" fmla="*/ 7 h 54"/>
                <a:gd name="T6" fmla="*/ 24 w 37"/>
                <a:gd name="T7" fmla="*/ 0 h 54"/>
                <a:gd name="T8" fmla="*/ 0 w 37"/>
                <a:gd name="T9" fmla="*/ 48 h 54"/>
              </a:gdLst>
              <a:ahLst/>
              <a:cxnLst>
                <a:cxn ang="0">
                  <a:pos x="T0" y="T1"/>
                </a:cxn>
                <a:cxn ang="0">
                  <a:pos x="T2" y="T3"/>
                </a:cxn>
                <a:cxn ang="0">
                  <a:pos x="T4" y="T5"/>
                </a:cxn>
                <a:cxn ang="0">
                  <a:pos x="T6" y="T7"/>
                </a:cxn>
                <a:cxn ang="0">
                  <a:pos x="T8" y="T9"/>
                </a:cxn>
              </a:cxnLst>
              <a:rect l="0" t="0" r="r" b="b"/>
              <a:pathLst>
                <a:path w="37" h="54">
                  <a:moveTo>
                    <a:pt x="0" y="48"/>
                  </a:moveTo>
                  <a:lnTo>
                    <a:pt x="13" y="54"/>
                  </a:lnTo>
                  <a:lnTo>
                    <a:pt x="37" y="7"/>
                  </a:lnTo>
                  <a:lnTo>
                    <a:pt x="24" y="0"/>
                  </a:lnTo>
                  <a:lnTo>
                    <a:pt x="0" y="48"/>
                  </a:lnTo>
                  <a:close/>
                </a:path>
              </a:pathLst>
            </a:custGeom>
            <a:solidFill>
              <a:srgbClr val="C04040"/>
            </a:solidFill>
            <a:ln w="9360">
              <a:solidFill>
                <a:srgbClr val="C0404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34" name="AutoShape 30"/>
            <p:cNvSpPr>
              <a:spLocks noChangeArrowheads="1"/>
            </p:cNvSpPr>
            <p:nvPr/>
          </p:nvSpPr>
          <p:spPr bwMode="auto">
            <a:xfrm>
              <a:off x="5226" y="506"/>
              <a:ext cx="5" cy="5"/>
            </a:xfrm>
            <a:custGeom>
              <a:avLst/>
              <a:gdLst>
                <a:gd name="G0" fmla="sin 10800 19435687"/>
                <a:gd name="G1" fmla="+- G0 10800 0"/>
                <a:gd name="G2" fmla="cos 10800 19435687"/>
                <a:gd name="G3" fmla="+- G2 10800 0"/>
                <a:gd name="G4" fmla="sin 10800 7639207"/>
                <a:gd name="G5" fmla="+- G4 10800 0"/>
                <a:gd name="G6" fmla="cos 10800 7639207"/>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6002 w 21600"/>
                <a:gd name="T13" fmla="*/ 1121 h 21600"/>
                <a:gd name="T14" fmla="*/ 2159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5629" y="1139"/>
                  </a:moveTo>
                  <a:cubicBezTo>
                    <a:pt x="19288" y="2969"/>
                    <a:pt x="21600" y="6708"/>
                    <a:pt x="21600" y="10800"/>
                  </a:cubicBezTo>
                  <a:cubicBezTo>
                    <a:pt x="21600" y="16764"/>
                    <a:pt x="16764" y="21600"/>
                    <a:pt x="10800" y="21600"/>
                  </a:cubicBezTo>
                  <a:cubicBezTo>
                    <a:pt x="9123" y="21600"/>
                    <a:pt x="7469" y="21209"/>
                    <a:pt x="5969" y="20459"/>
                  </a:cubicBezTo>
                  <a:lnTo>
                    <a:pt x="10800" y="10800"/>
                  </a:lnTo>
                  <a:close/>
                </a:path>
                <a:path w="21600" h="21600" fill="none">
                  <a:moveTo>
                    <a:pt x="15629" y="1139"/>
                  </a:moveTo>
                  <a:cubicBezTo>
                    <a:pt x="19288" y="2969"/>
                    <a:pt x="21600" y="6708"/>
                    <a:pt x="21600" y="10800"/>
                  </a:cubicBezTo>
                  <a:cubicBezTo>
                    <a:pt x="21600" y="16764"/>
                    <a:pt x="16764" y="21600"/>
                    <a:pt x="10800" y="21600"/>
                  </a:cubicBezTo>
                  <a:cubicBezTo>
                    <a:pt x="9123" y="21600"/>
                    <a:pt x="7469" y="21209"/>
                    <a:pt x="5969" y="20459"/>
                  </a:cubicBezTo>
                </a:path>
              </a:pathLst>
            </a:custGeom>
            <a:solidFill>
              <a:srgbClr val="C04040"/>
            </a:solidFill>
            <a:ln w="9360">
              <a:solidFill>
                <a:srgbClr val="C0404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35" name="AutoShape 31"/>
            <p:cNvSpPr>
              <a:spLocks noChangeArrowheads="1"/>
            </p:cNvSpPr>
            <p:nvPr/>
          </p:nvSpPr>
          <p:spPr bwMode="auto">
            <a:xfrm>
              <a:off x="5224" y="506"/>
              <a:ext cx="6" cy="5"/>
            </a:xfrm>
            <a:custGeom>
              <a:avLst/>
              <a:gdLst>
                <a:gd name="G0" fmla="sin 10800 19435687"/>
                <a:gd name="G1" fmla="+- G0 10800 0"/>
                <a:gd name="G2" fmla="cos 10800 19435687"/>
                <a:gd name="G3" fmla="+- G2 10800 0"/>
                <a:gd name="G4" fmla="sin 10800 19435687"/>
                <a:gd name="G5" fmla="+- G4 10800 0"/>
                <a:gd name="G6" fmla="cos 10800 19435687"/>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3163 w 21600"/>
                <a:gd name="T13" fmla="*/ 3163 h 21600"/>
                <a:gd name="T14" fmla="*/ 18437 w 21600"/>
                <a:gd name="T15" fmla="*/ 18437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5629" y="1139"/>
                  </a:moveTo>
                  <a:lnTo>
                    <a:pt x="10800" y="10800"/>
                  </a:lnTo>
                  <a:close/>
                </a:path>
                <a:path w="21600" h="21600" fill="none">
                  <a:moveTo>
                    <a:pt x="15629" y="1139"/>
                  </a:moveTo>
                </a:path>
              </a:pathLst>
            </a:custGeom>
            <a:solidFill>
              <a:srgbClr val="C04040"/>
            </a:solidFill>
            <a:ln w="9360">
              <a:solidFill>
                <a:srgbClr val="C0404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36" name="Freeform 32"/>
            <p:cNvSpPr>
              <a:spLocks noChangeArrowheads="1"/>
            </p:cNvSpPr>
            <p:nvPr/>
          </p:nvSpPr>
          <p:spPr bwMode="auto">
            <a:xfrm>
              <a:off x="5237" y="511"/>
              <a:ext cx="7" cy="7"/>
            </a:xfrm>
            <a:custGeom>
              <a:avLst/>
              <a:gdLst>
                <a:gd name="T0" fmla="*/ 0 w 72"/>
                <a:gd name="T1" fmla="*/ 49 h 69"/>
                <a:gd name="T2" fmla="*/ 50 w 72"/>
                <a:gd name="T3" fmla="*/ 69 h 69"/>
                <a:gd name="T4" fmla="*/ 72 w 72"/>
                <a:gd name="T5" fmla="*/ 21 h 69"/>
                <a:gd name="T6" fmla="*/ 20 w 72"/>
                <a:gd name="T7" fmla="*/ 0 h 69"/>
                <a:gd name="T8" fmla="*/ 0 w 72"/>
                <a:gd name="T9" fmla="*/ 49 h 69"/>
              </a:gdLst>
              <a:ahLst/>
              <a:cxnLst>
                <a:cxn ang="0">
                  <a:pos x="T0" y="T1"/>
                </a:cxn>
                <a:cxn ang="0">
                  <a:pos x="T2" y="T3"/>
                </a:cxn>
                <a:cxn ang="0">
                  <a:pos x="T4" y="T5"/>
                </a:cxn>
                <a:cxn ang="0">
                  <a:pos x="T6" y="T7"/>
                </a:cxn>
                <a:cxn ang="0">
                  <a:pos x="T8" y="T9"/>
                </a:cxn>
              </a:cxnLst>
              <a:rect l="0" t="0" r="r" b="b"/>
              <a:pathLst>
                <a:path w="72" h="69">
                  <a:moveTo>
                    <a:pt x="0" y="49"/>
                  </a:moveTo>
                  <a:lnTo>
                    <a:pt x="50" y="69"/>
                  </a:lnTo>
                  <a:lnTo>
                    <a:pt x="72" y="21"/>
                  </a:lnTo>
                  <a:lnTo>
                    <a:pt x="20" y="0"/>
                  </a:lnTo>
                  <a:lnTo>
                    <a:pt x="0" y="49"/>
                  </a:lnTo>
                  <a:close/>
                </a:path>
              </a:pathLst>
            </a:custGeom>
            <a:solidFill>
              <a:srgbClr val="C04040"/>
            </a:solidFill>
            <a:ln w="9360">
              <a:solidFill>
                <a:srgbClr val="C0404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37" name="AutoShape 33"/>
            <p:cNvSpPr>
              <a:spLocks noChangeArrowheads="1"/>
            </p:cNvSpPr>
            <p:nvPr/>
          </p:nvSpPr>
          <p:spPr bwMode="auto">
            <a:xfrm>
              <a:off x="5235" y="511"/>
              <a:ext cx="6" cy="5"/>
            </a:xfrm>
            <a:custGeom>
              <a:avLst/>
              <a:gdLst>
                <a:gd name="G0" fmla="sin 10800 7559327"/>
                <a:gd name="G1" fmla="+- G0 10800 0"/>
                <a:gd name="G2" fmla="cos 10800 7559327"/>
                <a:gd name="G3" fmla="+- G2 10800 0"/>
                <a:gd name="G4" fmla="sin 10800 18976490"/>
                <a:gd name="G5" fmla="+- G4 10800 0"/>
                <a:gd name="G6" fmla="cos 10800 18976490"/>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14391 w 21600"/>
                <a:gd name="T15" fmla="*/ 2055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6175" y="20560"/>
                  </a:moveTo>
                  <a:cubicBezTo>
                    <a:pt x="2404" y="18773"/>
                    <a:pt x="0" y="14973"/>
                    <a:pt x="0" y="10800"/>
                  </a:cubicBezTo>
                  <a:cubicBezTo>
                    <a:pt x="0" y="4835"/>
                    <a:pt x="4835" y="0"/>
                    <a:pt x="10800" y="0"/>
                  </a:cubicBezTo>
                  <a:cubicBezTo>
                    <a:pt x="12031" y="-1"/>
                    <a:pt x="13254" y="210"/>
                    <a:pt x="14415" y="622"/>
                  </a:cubicBezTo>
                  <a:lnTo>
                    <a:pt x="10800" y="10800"/>
                  </a:lnTo>
                  <a:close/>
                </a:path>
                <a:path w="21600" h="21600" fill="none">
                  <a:moveTo>
                    <a:pt x="6175" y="20560"/>
                  </a:moveTo>
                  <a:cubicBezTo>
                    <a:pt x="2404" y="18773"/>
                    <a:pt x="0" y="14973"/>
                    <a:pt x="0" y="10800"/>
                  </a:cubicBezTo>
                  <a:cubicBezTo>
                    <a:pt x="0" y="4835"/>
                    <a:pt x="4835" y="0"/>
                    <a:pt x="10800" y="0"/>
                  </a:cubicBezTo>
                  <a:cubicBezTo>
                    <a:pt x="12031" y="-1"/>
                    <a:pt x="13254" y="210"/>
                    <a:pt x="14415" y="622"/>
                  </a:cubicBezTo>
                </a:path>
              </a:pathLst>
            </a:custGeom>
            <a:solidFill>
              <a:srgbClr val="C04040"/>
            </a:solidFill>
            <a:ln w="9360">
              <a:solidFill>
                <a:srgbClr val="C0404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38" name="Freeform 34"/>
            <p:cNvSpPr>
              <a:spLocks noChangeArrowheads="1"/>
            </p:cNvSpPr>
            <p:nvPr/>
          </p:nvSpPr>
          <p:spPr bwMode="auto">
            <a:xfrm>
              <a:off x="5242" y="513"/>
              <a:ext cx="7" cy="7"/>
            </a:xfrm>
            <a:custGeom>
              <a:avLst/>
              <a:gdLst>
                <a:gd name="T0" fmla="*/ 0 w 66"/>
                <a:gd name="T1" fmla="*/ 51 h 67"/>
                <a:gd name="T2" fmla="*/ 49 w 66"/>
                <a:gd name="T3" fmla="*/ 67 h 67"/>
                <a:gd name="T4" fmla="*/ 66 w 66"/>
                <a:gd name="T5" fmla="*/ 16 h 67"/>
                <a:gd name="T6" fmla="*/ 16 w 66"/>
                <a:gd name="T7" fmla="*/ 0 h 67"/>
                <a:gd name="T8" fmla="*/ 0 w 66"/>
                <a:gd name="T9" fmla="*/ 51 h 67"/>
              </a:gdLst>
              <a:ahLst/>
              <a:cxnLst>
                <a:cxn ang="0">
                  <a:pos x="T0" y="T1"/>
                </a:cxn>
                <a:cxn ang="0">
                  <a:pos x="T2" y="T3"/>
                </a:cxn>
                <a:cxn ang="0">
                  <a:pos x="T4" y="T5"/>
                </a:cxn>
                <a:cxn ang="0">
                  <a:pos x="T6" y="T7"/>
                </a:cxn>
                <a:cxn ang="0">
                  <a:pos x="T8" y="T9"/>
                </a:cxn>
              </a:cxnLst>
              <a:rect l="0" t="0" r="r" b="b"/>
              <a:pathLst>
                <a:path w="66" h="67">
                  <a:moveTo>
                    <a:pt x="0" y="51"/>
                  </a:moveTo>
                  <a:lnTo>
                    <a:pt x="49" y="67"/>
                  </a:lnTo>
                  <a:lnTo>
                    <a:pt x="66" y="16"/>
                  </a:lnTo>
                  <a:lnTo>
                    <a:pt x="16" y="0"/>
                  </a:lnTo>
                  <a:lnTo>
                    <a:pt x="0" y="51"/>
                  </a:lnTo>
                  <a:close/>
                </a:path>
              </a:pathLst>
            </a:custGeom>
            <a:solidFill>
              <a:srgbClr val="C04040"/>
            </a:solidFill>
            <a:ln w="9360">
              <a:solidFill>
                <a:srgbClr val="C0404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39" name="AutoShape 35"/>
            <p:cNvSpPr>
              <a:spLocks noChangeArrowheads="1"/>
            </p:cNvSpPr>
            <p:nvPr/>
          </p:nvSpPr>
          <p:spPr bwMode="auto">
            <a:xfrm>
              <a:off x="5245" y="514"/>
              <a:ext cx="6" cy="6"/>
            </a:xfrm>
            <a:custGeom>
              <a:avLst/>
              <a:gdLst>
                <a:gd name="G0" fmla="sin 10800 18902873"/>
                <a:gd name="G1" fmla="+- G0 10800 0"/>
                <a:gd name="G2" fmla="cos 10800 18902873"/>
                <a:gd name="G3" fmla="+- G2 10800 0"/>
                <a:gd name="G4" fmla="sin 10800 7245401"/>
                <a:gd name="G5" fmla="+- G4 10800 0"/>
                <a:gd name="G6" fmla="cos 10800 7245401"/>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7031 w 21600"/>
                <a:gd name="T13" fmla="*/ 550 h 21600"/>
                <a:gd name="T14" fmla="*/ 2159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4214" y="554"/>
                  </a:moveTo>
                  <a:cubicBezTo>
                    <a:pt x="18625" y="2024"/>
                    <a:pt x="21600" y="6151"/>
                    <a:pt x="21600" y="10800"/>
                  </a:cubicBezTo>
                  <a:cubicBezTo>
                    <a:pt x="21600" y="16764"/>
                    <a:pt x="16764" y="21600"/>
                    <a:pt x="10800" y="21600"/>
                  </a:cubicBezTo>
                  <a:cubicBezTo>
                    <a:pt x="9504" y="21600"/>
                    <a:pt x="8219" y="21366"/>
                    <a:pt x="7006" y="20912"/>
                  </a:cubicBezTo>
                  <a:lnTo>
                    <a:pt x="10800" y="10800"/>
                  </a:lnTo>
                  <a:close/>
                </a:path>
                <a:path w="21600" h="21600" fill="none">
                  <a:moveTo>
                    <a:pt x="14214" y="554"/>
                  </a:moveTo>
                  <a:cubicBezTo>
                    <a:pt x="18625" y="2024"/>
                    <a:pt x="21600" y="6151"/>
                    <a:pt x="21600" y="10800"/>
                  </a:cubicBezTo>
                  <a:cubicBezTo>
                    <a:pt x="21600" y="16764"/>
                    <a:pt x="16764" y="21600"/>
                    <a:pt x="10800" y="21600"/>
                  </a:cubicBezTo>
                  <a:cubicBezTo>
                    <a:pt x="9504" y="21600"/>
                    <a:pt x="8219" y="21366"/>
                    <a:pt x="7006" y="20912"/>
                  </a:cubicBezTo>
                </a:path>
              </a:pathLst>
            </a:custGeom>
            <a:solidFill>
              <a:srgbClr val="C04040"/>
            </a:solidFill>
            <a:ln w="9360">
              <a:solidFill>
                <a:srgbClr val="C0404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40" name="AutoShape 36"/>
            <p:cNvSpPr>
              <a:spLocks noChangeArrowheads="1"/>
            </p:cNvSpPr>
            <p:nvPr/>
          </p:nvSpPr>
          <p:spPr bwMode="auto">
            <a:xfrm>
              <a:off x="5240" y="512"/>
              <a:ext cx="6" cy="7"/>
            </a:xfrm>
            <a:custGeom>
              <a:avLst/>
              <a:gdLst>
                <a:gd name="G0" fmla="sin 10800 7106393"/>
                <a:gd name="G1" fmla="+- G0 10800 0"/>
                <a:gd name="G2" fmla="cos 10800 7106393"/>
                <a:gd name="G3" fmla="+- G2 10800 0"/>
                <a:gd name="G4" fmla="sin 10800 7639207"/>
                <a:gd name="G5" fmla="+- G4 10800 0"/>
                <a:gd name="G6" fmla="cos 10800 7639207"/>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6002 w 21600"/>
                <a:gd name="T13" fmla="*/ 10799 h 21600"/>
                <a:gd name="T14" fmla="*/ 10799 w 21600"/>
                <a:gd name="T15" fmla="*/ 21048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7383" y="21045"/>
                  </a:moveTo>
                  <a:cubicBezTo>
                    <a:pt x="6899" y="20883"/>
                    <a:pt x="6426" y="20688"/>
                    <a:pt x="5969" y="20459"/>
                  </a:cubicBezTo>
                  <a:lnTo>
                    <a:pt x="10800" y="10800"/>
                  </a:lnTo>
                  <a:close/>
                </a:path>
                <a:path w="21600" h="21600" fill="none">
                  <a:moveTo>
                    <a:pt x="7383" y="21045"/>
                  </a:moveTo>
                  <a:cubicBezTo>
                    <a:pt x="6899" y="20883"/>
                    <a:pt x="6426" y="20688"/>
                    <a:pt x="5969" y="20459"/>
                  </a:cubicBezTo>
                </a:path>
              </a:pathLst>
            </a:custGeom>
            <a:solidFill>
              <a:srgbClr val="C04040"/>
            </a:solidFill>
            <a:ln w="9360">
              <a:solidFill>
                <a:srgbClr val="C0404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41" name="Freeform 37"/>
            <p:cNvSpPr>
              <a:spLocks noChangeArrowheads="1"/>
            </p:cNvSpPr>
            <p:nvPr/>
          </p:nvSpPr>
          <p:spPr bwMode="auto">
            <a:xfrm>
              <a:off x="5256" y="518"/>
              <a:ext cx="1" cy="5"/>
            </a:xfrm>
            <a:custGeom>
              <a:avLst/>
              <a:gdLst>
                <a:gd name="T0" fmla="*/ 0 w 16"/>
                <a:gd name="T1" fmla="*/ 51 h 52"/>
                <a:gd name="T2" fmla="*/ 4 w 16"/>
                <a:gd name="T3" fmla="*/ 52 h 52"/>
                <a:gd name="T4" fmla="*/ 16 w 16"/>
                <a:gd name="T5" fmla="*/ 0 h 52"/>
                <a:gd name="T6" fmla="*/ 12 w 16"/>
                <a:gd name="T7" fmla="*/ 0 h 52"/>
                <a:gd name="T8" fmla="*/ 0 w 16"/>
                <a:gd name="T9" fmla="*/ 51 h 52"/>
              </a:gdLst>
              <a:ahLst/>
              <a:cxnLst>
                <a:cxn ang="0">
                  <a:pos x="T0" y="T1"/>
                </a:cxn>
                <a:cxn ang="0">
                  <a:pos x="T2" y="T3"/>
                </a:cxn>
                <a:cxn ang="0">
                  <a:pos x="T4" y="T5"/>
                </a:cxn>
                <a:cxn ang="0">
                  <a:pos x="T6" y="T7"/>
                </a:cxn>
                <a:cxn ang="0">
                  <a:pos x="T8" y="T9"/>
                </a:cxn>
              </a:cxnLst>
              <a:rect l="0" t="0" r="r" b="b"/>
              <a:pathLst>
                <a:path w="16" h="52">
                  <a:moveTo>
                    <a:pt x="0" y="51"/>
                  </a:moveTo>
                  <a:lnTo>
                    <a:pt x="4" y="52"/>
                  </a:lnTo>
                  <a:lnTo>
                    <a:pt x="16" y="0"/>
                  </a:lnTo>
                  <a:lnTo>
                    <a:pt x="12" y="0"/>
                  </a:lnTo>
                  <a:lnTo>
                    <a:pt x="0" y="51"/>
                  </a:lnTo>
                  <a:close/>
                </a:path>
              </a:pathLst>
            </a:custGeom>
            <a:solidFill>
              <a:srgbClr val="C04040"/>
            </a:solidFill>
            <a:ln w="9360">
              <a:solidFill>
                <a:srgbClr val="C0404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42" name="AutoShape 38"/>
            <p:cNvSpPr>
              <a:spLocks noChangeArrowheads="1"/>
            </p:cNvSpPr>
            <p:nvPr/>
          </p:nvSpPr>
          <p:spPr bwMode="auto">
            <a:xfrm>
              <a:off x="5254" y="517"/>
              <a:ext cx="5" cy="6"/>
            </a:xfrm>
            <a:custGeom>
              <a:avLst/>
              <a:gdLst>
                <a:gd name="G0" fmla="sin 10800 6867041"/>
                <a:gd name="G1" fmla="+- G0 10800 0"/>
                <a:gd name="G2" fmla="cos 10800 6867041"/>
                <a:gd name="G3" fmla="+- G2 10800 0"/>
                <a:gd name="G4" fmla="sin 10800 18559866"/>
                <a:gd name="G5" fmla="+- G4 10800 0"/>
                <a:gd name="G6" fmla="cos 10800 18559866"/>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13302 w 21600"/>
                <a:gd name="T15" fmla="*/ 21262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8043" y="21242"/>
                  </a:moveTo>
                  <a:cubicBezTo>
                    <a:pt x="3303" y="19991"/>
                    <a:pt x="0" y="15703"/>
                    <a:pt x="0" y="10800"/>
                  </a:cubicBezTo>
                  <a:cubicBezTo>
                    <a:pt x="0" y="4835"/>
                    <a:pt x="4835" y="0"/>
                    <a:pt x="10800" y="0"/>
                  </a:cubicBezTo>
                  <a:cubicBezTo>
                    <a:pt x="11630" y="-1"/>
                    <a:pt x="12457" y="95"/>
                    <a:pt x="13265" y="285"/>
                  </a:cubicBezTo>
                  <a:lnTo>
                    <a:pt x="10800" y="10800"/>
                  </a:lnTo>
                  <a:close/>
                </a:path>
                <a:path w="21600" h="21600" fill="none">
                  <a:moveTo>
                    <a:pt x="8043" y="21242"/>
                  </a:moveTo>
                  <a:cubicBezTo>
                    <a:pt x="3303" y="19991"/>
                    <a:pt x="0" y="15703"/>
                    <a:pt x="0" y="10800"/>
                  </a:cubicBezTo>
                  <a:cubicBezTo>
                    <a:pt x="0" y="4835"/>
                    <a:pt x="4835" y="0"/>
                    <a:pt x="10800" y="0"/>
                  </a:cubicBezTo>
                  <a:cubicBezTo>
                    <a:pt x="11630" y="-1"/>
                    <a:pt x="12457" y="95"/>
                    <a:pt x="13265" y="285"/>
                  </a:cubicBezTo>
                </a:path>
              </a:pathLst>
            </a:custGeom>
            <a:solidFill>
              <a:srgbClr val="C04040"/>
            </a:solidFill>
            <a:ln w="9360">
              <a:solidFill>
                <a:srgbClr val="C0404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43" name="Freeform 39"/>
            <p:cNvSpPr>
              <a:spLocks noChangeArrowheads="1"/>
            </p:cNvSpPr>
            <p:nvPr/>
          </p:nvSpPr>
          <p:spPr bwMode="auto">
            <a:xfrm>
              <a:off x="5257" y="518"/>
              <a:ext cx="6" cy="6"/>
            </a:xfrm>
            <a:custGeom>
              <a:avLst/>
              <a:gdLst>
                <a:gd name="T0" fmla="*/ 0 w 66"/>
                <a:gd name="T1" fmla="*/ 52 h 66"/>
                <a:gd name="T2" fmla="*/ 54 w 66"/>
                <a:gd name="T3" fmla="*/ 66 h 66"/>
                <a:gd name="T4" fmla="*/ 66 w 66"/>
                <a:gd name="T5" fmla="*/ 13 h 66"/>
                <a:gd name="T6" fmla="*/ 12 w 66"/>
                <a:gd name="T7" fmla="*/ 0 h 66"/>
                <a:gd name="T8" fmla="*/ 0 w 66"/>
                <a:gd name="T9" fmla="*/ 52 h 66"/>
              </a:gdLst>
              <a:ahLst/>
              <a:cxnLst>
                <a:cxn ang="0">
                  <a:pos x="T0" y="T1"/>
                </a:cxn>
                <a:cxn ang="0">
                  <a:pos x="T2" y="T3"/>
                </a:cxn>
                <a:cxn ang="0">
                  <a:pos x="T4" y="T5"/>
                </a:cxn>
                <a:cxn ang="0">
                  <a:pos x="T6" y="T7"/>
                </a:cxn>
                <a:cxn ang="0">
                  <a:pos x="T8" y="T9"/>
                </a:cxn>
              </a:cxnLst>
              <a:rect l="0" t="0" r="r" b="b"/>
              <a:pathLst>
                <a:path w="66" h="66">
                  <a:moveTo>
                    <a:pt x="0" y="52"/>
                  </a:moveTo>
                  <a:lnTo>
                    <a:pt x="54" y="66"/>
                  </a:lnTo>
                  <a:lnTo>
                    <a:pt x="66" y="13"/>
                  </a:lnTo>
                  <a:lnTo>
                    <a:pt x="12" y="0"/>
                  </a:lnTo>
                  <a:lnTo>
                    <a:pt x="0" y="52"/>
                  </a:lnTo>
                  <a:close/>
                </a:path>
              </a:pathLst>
            </a:custGeom>
            <a:solidFill>
              <a:srgbClr val="C04040"/>
            </a:solidFill>
            <a:ln w="9360">
              <a:solidFill>
                <a:srgbClr val="C0404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44" name="AutoShape 40"/>
            <p:cNvSpPr>
              <a:spLocks noChangeArrowheads="1"/>
            </p:cNvSpPr>
            <p:nvPr/>
          </p:nvSpPr>
          <p:spPr bwMode="auto">
            <a:xfrm>
              <a:off x="5260" y="519"/>
              <a:ext cx="5" cy="5"/>
            </a:xfrm>
            <a:custGeom>
              <a:avLst/>
              <a:gdLst>
                <a:gd name="G0" fmla="sin 10800 18515808"/>
                <a:gd name="G1" fmla="+- G0 10800 0"/>
                <a:gd name="G2" fmla="cos 10800 18515808"/>
                <a:gd name="G3" fmla="+- G2 10800 0"/>
                <a:gd name="G4" fmla="sin 10800 6719328"/>
                <a:gd name="G5" fmla="+- G4 10800 0"/>
                <a:gd name="G6" fmla="cos 10800 6719328"/>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8482 w 21600"/>
                <a:gd name="T13" fmla="*/ 249 h 21600"/>
                <a:gd name="T14" fmla="*/ 2159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3142" y="256"/>
                  </a:moveTo>
                  <a:cubicBezTo>
                    <a:pt x="18083" y="1354"/>
                    <a:pt x="21600" y="5737"/>
                    <a:pt x="21600" y="10800"/>
                  </a:cubicBezTo>
                  <a:cubicBezTo>
                    <a:pt x="21600" y="16764"/>
                    <a:pt x="16764" y="21600"/>
                    <a:pt x="10800" y="21600"/>
                  </a:cubicBezTo>
                  <a:cubicBezTo>
                    <a:pt x="10011" y="21600"/>
                    <a:pt x="9226" y="21513"/>
                    <a:pt x="8456" y="21342"/>
                  </a:cubicBezTo>
                  <a:lnTo>
                    <a:pt x="10800" y="10800"/>
                  </a:lnTo>
                  <a:close/>
                </a:path>
                <a:path w="21600" h="21600" fill="none">
                  <a:moveTo>
                    <a:pt x="13142" y="256"/>
                  </a:moveTo>
                  <a:cubicBezTo>
                    <a:pt x="18083" y="1354"/>
                    <a:pt x="21600" y="5737"/>
                    <a:pt x="21600" y="10800"/>
                  </a:cubicBezTo>
                  <a:cubicBezTo>
                    <a:pt x="21600" y="16764"/>
                    <a:pt x="16764" y="21600"/>
                    <a:pt x="10800" y="21600"/>
                  </a:cubicBezTo>
                  <a:cubicBezTo>
                    <a:pt x="10011" y="21600"/>
                    <a:pt x="9226" y="21513"/>
                    <a:pt x="8456" y="21342"/>
                  </a:cubicBezTo>
                </a:path>
              </a:pathLst>
            </a:custGeom>
            <a:solidFill>
              <a:srgbClr val="C04040"/>
            </a:solidFill>
            <a:ln w="9360">
              <a:solidFill>
                <a:srgbClr val="C0404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45" name="AutoShape 41"/>
            <p:cNvSpPr>
              <a:spLocks noChangeArrowheads="1"/>
            </p:cNvSpPr>
            <p:nvPr/>
          </p:nvSpPr>
          <p:spPr bwMode="auto">
            <a:xfrm>
              <a:off x="5254" y="518"/>
              <a:ext cx="6" cy="5"/>
            </a:xfrm>
            <a:custGeom>
              <a:avLst/>
              <a:gdLst>
                <a:gd name="G0" fmla="sin 10800 18515808"/>
                <a:gd name="G1" fmla="+- G0 10800 0"/>
                <a:gd name="G2" fmla="cos 10800 18515808"/>
                <a:gd name="G3" fmla="+- G2 10800 0"/>
                <a:gd name="G4" fmla="sin 10800 18515808"/>
                <a:gd name="G5" fmla="+- G4 10800 0"/>
                <a:gd name="G6" fmla="cos 10800 18515808"/>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3163 w 21600"/>
                <a:gd name="T13" fmla="*/ 3163 h 21600"/>
                <a:gd name="T14" fmla="*/ 18437 w 21600"/>
                <a:gd name="T15" fmla="*/ 18437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3142" y="256"/>
                  </a:moveTo>
                  <a:lnTo>
                    <a:pt x="10800" y="10800"/>
                  </a:lnTo>
                  <a:close/>
                </a:path>
                <a:path w="21600" h="21600" fill="none">
                  <a:moveTo>
                    <a:pt x="13142" y="256"/>
                  </a:moveTo>
                </a:path>
              </a:pathLst>
            </a:custGeom>
            <a:solidFill>
              <a:srgbClr val="C04040"/>
            </a:solidFill>
            <a:ln w="9360">
              <a:solidFill>
                <a:srgbClr val="C0404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46" name="Freeform 42"/>
            <p:cNvSpPr>
              <a:spLocks noChangeArrowheads="1"/>
            </p:cNvSpPr>
            <p:nvPr/>
          </p:nvSpPr>
          <p:spPr bwMode="auto">
            <a:xfrm>
              <a:off x="5262" y="519"/>
              <a:ext cx="2" cy="5"/>
            </a:xfrm>
            <a:custGeom>
              <a:avLst/>
              <a:gdLst>
                <a:gd name="T0" fmla="*/ 0 w 12"/>
                <a:gd name="T1" fmla="*/ 53 h 53"/>
                <a:gd name="T2" fmla="*/ 0 w 12"/>
                <a:gd name="T3" fmla="*/ 53 h 53"/>
                <a:gd name="T4" fmla="*/ 12 w 12"/>
                <a:gd name="T5" fmla="*/ 0 h 53"/>
                <a:gd name="T6" fmla="*/ 12 w 12"/>
                <a:gd name="T7" fmla="*/ 0 h 53"/>
                <a:gd name="T8" fmla="*/ 0 w 12"/>
                <a:gd name="T9" fmla="*/ 53 h 53"/>
              </a:gdLst>
              <a:ahLst/>
              <a:cxnLst>
                <a:cxn ang="0">
                  <a:pos x="T0" y="T1"/>
                </a:cxn>
                <a:cxn ang="0">
                  <a:pos x="T2" y="T3"/>
                </a:cxn>
                <a:cxn ang="0">
                  <a:pos x="T4" y="T5"/>
                </a:cxn>
                <a:cxn ang="0">
                  <a:pos x="T6" y="T7"/>
                </a:cxn>
                <a:cxn ang="0">
                  <a:pos x="T8" y="T9"/>
                </a:cxn>
              </a:cxnLst>
              <a:rect l="0" t="0" r="r" b="b"/>
              <a:pathLst>
                <a:path w="12" h="53">
                  <a:moveTo>
                    <a:pt x="0" y="53"/>
                  </a:moveTo>
                  <a:lnTo>
                    <a:pt x="0" y="53"/>
                  </a:lnTo>
                  <a:lnTo>
                    <a:pt x="12" y="0"/>
                  </a:lnTo>
                  <a:lnTo>
                    <a:pt x="12" y="0"/>
                  </a:lnTo>
                  <a:lnTo>
                    <a:pt x="0" y="53"/>
                  </a:lnTo>
                  <a:close/>
                </a:path>
              </a:pathLst>
            </a:custGeom>
            <a:solidFill>
              <a:srgbClr val="C04040"/>
            </a:solidFill>
            <a:ln w="9360">
              <a:solidFill>
                <a:srgbClr val="C0404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47" name="AutoShape 43"/>
            <p:cNvSpPr>
              <a:spLocks noChangeArrowheads="1"/>
            </p:cNvSpPr>
            <p:nvPr/>
          </p:nvSpPr>
          <p:spPr bwMode="auto">
            <a:xfrm>
              <a:off x="5260" y="519"/>
              <a:ext cx="5" cy="5"/>
            </a:xfrm>
            <a:custGeom>
              <a:avLst/>
              <a:gdLst>
                <a:gd name="G0" fmla="sin 10800 6719328"/>
                <a:gd name="G1" fmla="+- G0 10800 0"/>
                <a:gd name="G2" fmla="cos 10800 6719328"/>
                <a:gd name="G3" fmla="+- G2 10800 0"/>
                <a:gd name="G4" fmla="sin 10800 18515808"/>
                <a:gd name="G5" fmla="+- G4 10800 0"/>
                <a:gd name="G6" fmla="cos 10800 18515808"/>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13116 w 21600"/>
                <a:gd name="T15" fmla="*/ 21350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8456" y="21342"/>
                  </a:moveTo>
                  <a:cubicBezTo>
                    <a:pt x="3515" y="20244"/>
                    <a:pt x="0" y="15861"/>
                    <a:pt x="0" y="10800"/>
                  </a:cubicBezTo>
                  <a:cubicBezTo>
                    <a:pt x="0" y="4835"/>
                    <a:pt x="4835" y="0"/>
                    <a:pt x="10800" y="0"/>
                  </a:cubicBezTo>
                  <a:cubicBezTo>
                    <a:pt x="11587" y="-1"/>
                    <a:pt x="12373" y="86"/>
                    <a:pt x="13142" y="256"/>
                  </a:cubicBezTo>
                  <a:lnTo>
                    <a:pt x="10800" y="10800"/>
                  </a:lnTo>
                  <a:close/>
                </a:path>
                <a:path w="21600" h="21600" fill="none">
                  <a:moveTo>
                    <a:pt x="8456" y="21342"/>
                  </a:moveTo>
                  <a:cubicBezTo>
                    <a:pt x="3515" y="20244"/>
                    <a:pt x="0" y="15861"/>
                    <a:pt x="0" y="10800"/>
                  </a:cubicBezTo>
                  <a:cubicBezTo>
                    <a:pt x="0" y="4835"/>
                    <a:pt x="4835" y="0"/>
                    <a:pt x="10800" y="0"/>
                  </a:cubicBezTo>
                  <a:cubicBezTo>
                    <a:pt x="11587" y="-1"/>
                    <a:pt x="12373" y="86"/>
                    <a:pt x="13142" y="256"/>
                  </a:cubicBezTo>
                </a:path>
              </a:pathLst>
            </a:custGeom>
            <a:solidFill>
              <a:srgbClr val="C04040"/>
            </a:solidFill>
            <a:ln w="9360">
              <a:solidFill>
                <a:srgbClr val="C0404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48" name="Freeform 44"/>
            <p:cNvSpPr>
              <a:spLocks noChangeArrowheads="1"/>
            </p:cNvSpPr>
            <p:nvPr/>
          </p:nvSpPr>
          <p:spPr bwMode="auto">
            <a:xfrm>
              <a:off x="5262" y="519"/>
              <a:ext cx="6" cy="6"/>
            </a:xfrm>
            <a:custGeom>
              <a:avLst/>
              <a:gdLst>
                <a:gd name="T0" fmla="*/ 0 w 55"/>
                <a:gd name="T1" fmla="*/ 53 h 59"/>
                <a:gd name="T2" fmla="*/ 48 w 55"/>
                <a:gd name="T3" fmla="*/ 59 h 59"/>
                <a:gd name="T4" fmla="*/ 55 w 55"/>
                <a:gd name="T5" fmla="*/ 6 h 59"/>
                <a:gd name="T6" fmla="*/ 7 w 55"/>
                <a:gd name="T7" fmla="*/ 0 h 59"/>
                <a:gd name="T8" fmla="*/ 0 w 55"/>
                <a:gd name="T9" fmla="*/ 53 h 59"/>
              </a:gdLst>
              <a:ahLst/>
              <a:cxnLst>
                <a:cxn ang="0">
                  <a:pos x="T0" y="T1"/>
                </a:cxn>
                <a:cxn ang="0">
                  <a:pos x="T2" y="T3"/>
                </a:cxn>
                <a:cxn ang="0">
                  <a:pos x="T4" y="T5"/>
                </a:cxn>
                <a:cxn ang="0">
                  <a:pos x="T6" y="T7"/>
                </a:cxn>
                <a:cxn ang="0">
                  <a:pos x="T8" y="T9"/>
                </a:cxn>
              </a:cxnLst>
              <a:rect l="0" t="0" r="r" b="b"/>
              <a:pathLst>
                <a:path w="55" h="59">
                  <a:moveTo>
                    <a:pt x="0" y="53"/>
                  </a:moveTo>
                  <a:lnTo>
                    <a:pt x="48" y="59"/>
                  </a:lnTo>
                  <a:lnTo>
                    <a:pt x="55" y="6"/>
                  </a:lnTo>
                  <a:lnTo>
                    <a:pt x="7" y="0"/>
                  </a:lnTo>
                  <a:lnTo>
                    <a:pt x="0" y="53"/>
                  </a:lnTo>
                  <a:close/>
                </a:path>
              </a:pathLst>
            </a:custGeom>
            <a:solidFill>
              <a:srgbClr val="C04040"/>
            </a:solidFill>
            <a:ln w="9360">
              <a:solidFill>
                <a:srgbClr val="C0404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49" name="AutoShape 45"/>
            <p:cNvSpPr>
              <a:spLocks noChangeArrowheads="1"/>
            </p:cNvSpPr>
            <p:nvPr/>
          </p:nvSpPr>
          <p:spPr bwMode="auto">
            <a:xfrm>
              <a:off x="5265" y="520"/>
              <a:ext cx="5" cy="5"/>
            </a:xfrm>
            <a:custGeom>
              <a:avLst/>
              <a:gdLst>
                <a:gd name="G0" fmla="sin 10800 18110231"/>
                <a:gd name="G1" fmla="+- G0 10800 0"/>
                <a:gd name="G2" fmla="cos 10800 18110231"/>
                <a:gd name="G3" fmla="+- G2 10800 0"/>
                <a:gd name="G4" fmla="sin 10800 6313751"/>
                <a:gd name="G5" fmla="+- G4 10800 0"/>
                <a:gd name="G6" fmla="cos 10800 6313751"/>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9622 w 21600"/>
                <a:gd name="T13" fmla="*/ 63 h 21600"/>
                <a:gd name="T14" fmla="*/ 2159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1992" y="65"/>
                  </a:moveTo>
                  <a:cubicBezTo>
                    <a:pt x="17461" y="673"/>
                    <a:pt x="21600" y="5296"/>
                    <a:pt x="21600" y="10800"/>
                  </a:cubicBezTo>
                  <a:cubicBezTo>
                    <a:pt x="21600" y="16764"/>
                    <a:pt x="16764" y="21600"/>
                    <a:pt x="10800" y="21600"/>
                  </a:cubicBezTo>
                  <a:cubicBezTo>
                    <a:pt x="10401" y="21600"/>
                    <a:pt x="10003" y="21577"/>
                    <a:pt x="9606" y="21533"/>
                  </a:cubicBezTo>
                  <a:lnTo>
                    <a:pt x="10800" y="10800"/>
                  </a:lnTo>
                  <a:close/>
                </a:path>
                <a:path w="21600" h="21600" fill="none">
                  <a:moveTo>
                    <a:pt x="11992" y="65"/>
                  </a:moveTo>
                  <a:cubicBezTo>
                    <a:pt x="17461" y="673"/>
                    <a:pt x="21600" y="5296"/>
                    <a:pt x="21600" y="10800"/>
                  </a:cubicBezTo>
                  <a:cubicBezTo>
                    <a:pt x="21600" y="16764"/>
                    <a:pt x="16764" y="21600"/>
                    <a:pt x="10800" y="21600"/>
                  </a:cubicBezTo>
                  <a:cubicBezTo>
                    <a:pt x="10401" y="21600"/>
                    <a:pt x="10003" y="21577"/>
                    <a:pt x="9606" y="21533"/>
                  </a:cubicBezTo>
                </a:path>
              </a:pathLst>
            </a:custGeom>
            <a:solidFill>
              <a:srgbClr val="C04040"/>
            </a:solidFill>
            <a:ln w="9360">
              <a:solidFill>
                <a:srgbClr val="C0404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50" name="AutoShape 46"/>
            <p:cNvSpPr>
              <a:spLocks noChangeArrowheads="1"/>
            </p:cNvSpPr>
            <p:nvPr/>
          </p:nvSpPr>
          <p:spPr bwMode="auto">
            <a:xfrm>
              <a:off x="5259" y="519"/>
              <a:ext cx="8" cy="5"/>
            </a:xfrm>
            <a:custGeom>
              <a:avLst/>
              <a:gdLst>
                <a:gd name="G0" fmla="sin 10800 6313751"/>
                <a:gd name="G1" fmla="+- G0 10800 0"/>
                <a:gd name="G2" fmla="cos 10800 6313751"/>
                <a:gd name="G3" fmla="+- G2 10800 0"/>
                <a:gd name="G4" fmla="sin 10800 6719328"/>
                <a:gd name="G5" fmla="+- G4 10800 0"/>
                <a:gd name="G6" fmla="cos 10800 6719328"/>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8482 w 21600"/>
                <a:gd name="T13" fmla="*/ 10799 h 21600"/>
                <a:gd name="T14" fmla="*/ 10799 w 21600"/>
                <a:gd name="T15" fmla="*/ 21536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9606" y="21533"/>
                  </a:moveTo>
                  <a:cubicBezTo>
                    <a:pt x="9220" y="21490"/>
                    <a:pt x="8836" y="21427"/>
                    <a:pt x="8456" y="21342"/>
                  </a:cubicBezTo>
                  <a:lnTo>
                    <a:pt x="10800" y="10800"/>
                  </a:lnTo>
                  <a:close/>
                </a:path>
                <a:path w="21600" h="21600" fill="none">
                  <a:moveTo>
                    <a:pt x="9606" y="21533"/>
                  </a:moveTo>
                  <a:cubicBezTo>
                    <a:pt x="9220" y="21490"/>
                    <a:pt x="8836" y="21427"/>
                    <a:pt x="8456" y="21342"/>
                  </a:cubicBezTo>
                </a:path>
              </a:pathLst>
            </a:custGeom>
            <a:solidFill>
              <a:srgbClr val="C04040"/>
            </a:solidFill>
            <a:ln w="9360">
              <a:solidFill>
                <a:srgbClr val="C0404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51" name="Freeform 47"/>
            <p:cNvSpPr>
              <a:spLocks noChangeArrowheads="1"/>
            </p:cNvSpPr>
            <p:nvPr/>
          </p:nvSpPr>
          <p:spPr bwMode="auto">
            <a:xfrm>
              <a:off x="5277" y="520"/>
              <a:ext cx="1" cy="5"/>
            </a:xfrm>
            <a:custGeom>
              <a:avLst/>
              <a:gdLst>
                <a:gd name="T0" fmla="*/ 0 w 15"/>
                <a:gd name="T1" fmla="*/ 54 h 54"/>
                <a:gd name="T2" fmla="*/ 12 w 15"/>
                <a:gd name="T3" fmla="*/ 54 h 54"/>
                <a:gd name="T4" fmla="*/ 15 w 15"/>
                <a:gd name="T5" fmla="*/ 2 h 54"/>
                <a:gd name="T6" fmla="*/ 4 w 15"/>
                <a:gd name="T7" fmla="*/ 0 h 54"/>
                <a:gd name="T8" fmla="*/ 0 w 15"/>
                <a:gd name="T9" fmla="*/ 54 h 54"/>
              </a:gdLst>
              <a:ahLst/>
              <a:cxnLst>
                <a:cxn ang="0">
                  <a:pos x="T0" y="T1"/>
                </a:cxn>
                <a:cxn ang="0">
                  <a:pos x="T2" y="T3"/>
                </a:cxn>
                <a:cxn ang="0">
                  <a:pos x="T4" y="T5"/>
                </a:cxn>
                <a:cxn ang="0">
                  <a:pos x="T6" y="T7"/>
                </a:cxn>
                <a:cxn ang="0">
                  <a:pos x="T8" y="T9"/>
                </a:cxn>
              </a:cxnLst>
              <a:rect l="0" t="0" r="r" b="b"/>
              <a:pathLst>
                <a:path w="15" h="54">
                  <a:moveTo>
                    <a:pt x="0" y="54"/>
                  </a:moveTo>
                  <a:lnTo>
                    <a:pt x="12" y="54"/>
                  </a:lnTo>
                  <a:lnTo>
                    <a:pt x="15" y="2"/>
                  </a:lnTo>
                  <a:lnTo>
                    <a:pt x="4" y="0"/>
                  </a:lnTo>
                  <a:lnTo>
                    <a:pt x="0" y="54"/>
                  </a:lnTo>
                  <a:close/>
                </a:path>
              </a:pathLst>
            </a:custGeom>
            <a:solidFill>
              <a:srgbClr val="C04040"/>
            </a:solidFill>
            <a:ln w="9360">
              <a:solidFill>
                <a:srgbClr val="C0404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52" name="AutoShape 48"/>
            <p:cNvSpPr>
              <a:spLocks noChangeArrowheads="1"/>
            </p:cNvSpPr>
            <p:nvPr/>
          </p:nvSpPr>
          <p:spPr bwMode="auto">
            <a:xfrm>
              <a:off x="5274" y="520"/>
              <a:ext cx="6" cy="6"/>
            </a:xfrm>
            <a:custGeom>
              <a:avLst/>
              <a:gdLst>
                <a:gd name="G0" fmla="sin 10800 5898240"/>
                <a:gd name="G1" fmla="+- G0 10800 0"/>
                <a:gd name="G2" fmla="cos 10800 5898240"/>
                <a:gd name="G3" fmla="+- G2 10800 0"/>
                <a:gd name="G4" fmla="sin 10800 18089612"/>
                <a:gd name="G5" fmla="+- G4 10800 0"/>
                <a:gd name="G6" fmla="cos 10800 18089612"/>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11976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0800" y="21600"/>
                  </a:moveTo>
                  <a:cubicBezTo>
                    <a:pt x="4835" y="21600"/>
                    <a:pt x="0" y="16764"/>
                    <a:pt x="0" y="10800"/>
                  </a:cubicBezTo>
                  <a:cubicBezTo>
                    <a:pt x="0" y="4835"/>
                    <a:pt x="4835" y="0"/>
                    <a:pt x="10800" y="0"/>
                  </a:cubicBezTo>
                  <a:cubicBezTo>
                    <a:pt x="11178" y="-1"/>
                    <a:pt x="11556" y="19"/>
                    <a:pt x="11932" y="59"/>
                  </a:cubicBezTo>
                  <a:lnTo>
                    <a:pt x="10800" y="10800"/>
                  </a:lnTo>
                  <a:close/>
                </a:path>
                <a:path w="21600" h="21600" fill="none">
                  <a:moveTo>
                    <a:pt x="10800" y="21600"/>
                  </a:moveTo>
                  <a:cubicBezTo>
                    <a:pt x="4835" y="21600"/>
                    <a:pt x="0" y="16764"/>
                    <a:pt x="0" y="10800"/>
                  </a:cubicBezTo>
                  <a:cubicBezTo>
                    <a:pt x="0" y="4835"/>
                    <a:pt x="4835" y="0"/>
                    <a:pt x="10800" y="0"/>
                  </a:cubicBezTo>
                  <a:cubicBezTo>
                    <a:pt x="11178" y="-1"/>
                    <a:pt x="11556" y="19"/>
                    <a:pt x="11932" y="59"/>
                  </a:cubicBezTo>
                </a:path>
              </a:pathLst>
            </a:custGeom>
            <a:solidFill>
              <a:srgbClr val="C04040"/>
            </a:solidFill>
            <a:ln w="9360">
              <a:solidFill>
                <a:srgbClr val="C0404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53" name="Freeform 49"/>
            <p:cNvSpPr>
              <a:spLocks noChangeArrowheads="1"/>
            </p:cNvSpPr>
            <p:nvPr/>
          </p:nvSpPr>
          <p:spPr bwMode="auto">
            <a:xfrm>
              <a:off x="5278" y="520"/>
              <a:ext cx="7" cy="6"/>
            </a:xfrm>
            <a:custGeom>
              <a:avLst/>
              <a:gdLst>
                <a:gd name="T0" fmla="*/ 0 w 63"/>
                <a:gd name="T1" fmla="*/ 52 h 55"/>
                <a:gd name="T2" fmla="*/ 60 w 63"/>
                <a:gd name="T3" fmla="*/ 55 h 55"/>
                <a:gd name="T4" fmla="*/ 63 w 63"/>
                <a:gd name="T5" fmla="*/ 2 h 55"/>
                <a:gd name="T6" fmla="*/ 3 w 63"/>
                <a:gd name="T7" fmla="*/ 0 h 55"/>
                <a:gd name="T8" fmla="*/ 0 w 63"/>
                <a:gd name="T9" fmla="*/ 52 h 55"/>
              </a:gdLst>
              <a:ahLst/>
              <a:cxnLst>
                <a:cxn ang="0">
                  <a:pos x="T0" y="T1"/>
                </a:cxn>
                <a:cxn ang="0">
                  <a:pos x="T2" y="T3"/>
                </a:cxn>
                <a:cxn ang="0">
                  <a:pos x="T4" y="T5"/>
                </a:cxn>
                <a:cxn ang="0">
                  <a:pos x="T6" y="T7"/>
                </a:cxn>
                <a:cxn ang="0">
                  <a:pos x="T8" y="T9"/>
                </a:cxn>
              </a:cxnLst>
              <a:rect l="0" t="0" r="r" b="b"/>
              <a:pathLst>
                <a:path w="63" h="55">
                  <a:moveTo>
                    <a:pt x="0" y="52"/>
                  </a:moveTo>
                  <a:lnTo>
                    <a:pt x="60" y="55"/>
                  </a:lnTo>
                  <a:lnTo>
                    <a:pt x="63" y="2"/>
                  </a:lnTo>
                  <a:lnTo>
                    <a:pt x="3" y="0"/>
                  </a:lnTo>
                  <a:lnTo>
                    <a:pt x="0" y="52"/>
                  </a:lnTo>
                  <a:close/>
                </a:path>
              </a:pathLst>
            </a:custGeom>
            <a:solidFill>
              <a:srgbClr val="C04040"/>
            </a:solidFill>
            <a:ln w="9360">
              <a:solidFill>
                <a:srgbClr val="C0404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54" name="AutoShape 50"/>
            <p:cNvSpPr>
              <a:spLocks noChangeArrowheads="1"/>
            </p:cNvSpPr>
            <p:nvPr/>
          </p:nvSpPr>
          <p:spPr bwMode="auto">
            <a:xfrm>
              <a:off x="5281" y="520"/>
              <a:ext cx="5" cy="6"/>
            </a:xfrm>
            <a:custGeom>
              <a:avLst/>
              <a:gdLst>
                <a:gd name="G0" fmla="sin 10800 18110231"/>
                <a:gd name="G1" fmla="+- G0 10800 0"/>
                <a:gd name="G2" fmla="cos 10800 18110231"/>
                <a:gd name="G3" fmla="+- G2 10800 0"/>
                <a:gd name="G4" fmla="sin 10800 5898240"/>
                <a:gd name="G5" fmla="+- G4 10800 0"/>
                <a:gd name="G6" fmla="cos 10800 5898240"/>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0799 w 21600"/>
                <a:gd name="T13" fmla="*/ 63 h 21600"/>
                <a:gd name="T14" fmla="*/ 2159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1992" y="65"/>
                  </a:moveTo>
                  <a:cubicBezTo>
                    <a:pt x="17461" y="673"/>
                    <a:pt x="21600" y="5296"/>
                    <a:pt x="21600" y="10800"/>
                  </a:cubicBezTo>
                  <a:cubicBezTo>
                    <a:pt x="21600" y="16764"/>
                    <a:pt x="16764" y="21599"/>
                    <a:pt x="10800" y="21600"/>
                  </a:cubicBezTo>
                  <a:lnTo>
                    <a:pt x="10800" y="10800"/>
                  </a:lnTo>
                  <a:close/>
                </a:path>
                <a:path w="21600" h="21600" fill="none">
                  <a:moveTo>
                    <a:pt x="11992" y="65"/>
                  </a:moveTo>
                  <a:cubicBezTo>
                    <a:pt x="17461" y="673"/>
                    <a:pt x="21600" y="5296"/>
                    <a:pt x="21600" y="10800"/>
                  </a:cubicBezTo>
                  <a:cubicBezTo>
                    <a:pt x="21600" y="16764"/>
                    <a:pt x="16764" y="21599"/>
                    <a:pt x="10800" y="21600"/>
                  </a:cubicBezTo>
                </a:path>
              </a:pathLst>
            </a:custGeom>
            <a:solidFill>
              <a:srgbClr val="C04040"/>
            </a:solidFill>
            <a:ln w="9360">
              <a:solidFill>
                <a:srgbClr val="C0404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55" name="AutoShape 51"/>
            <p:cNvSpPr>
              <a:spLocks noChangeArrowheads="1"/>
            </p:cNvSpPr>
            <p:nvPr/>
          </p:nvSpPr>
          <p:spPr bwMode="auto">
            <a:xfrm>
              <a:off x="5276" y="520"/>
              <a:ext cx="5" cy="6"/>
            </a:xfrm>
            <a:custGeom>
              <a:avLst/>
              <a:gdLst>
                <a:gd name="G0" fmla="sin 10800 5898240"/>
                <a:gd name="G1" fmla="+- G0 10800 0"/>
                <a:gd name="G2" fmla="cos 10800 5898240"/>
                <a:gd name="G3" fmla="+- G2 10800 0"/>
                <a:gd name="G4" fmla="sin 10800 5898240"/>
                <a:gd name="G5" fmla="+- G4 10800 0"/>
                <a:gd name="G6" fmla="cos 10800 5898240"/>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3163 w 21600"/>
                <a:gd name="T13" fmla="*/ 3163 h 21600"/>
                <a:gd name="T14" fmla="*/ 18437 w 21600"/>
                <a:gd name="T15" fmla="*/ 18437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0800" y="21600"/>
                  </a:moveTo>
                  <a:lnTo>
                    <a:pt x="10800" y="10800"/>
                  </a:lnTo>
                  <a:close/>
                </a:path>
                <a:path w="21600" h="21600" fill="none">
                  <a:moveTo>
                    <a:pt x="10800" y="21600"/>
                  </a:moveTo>
                </a:path>
              </a:pathLst>
            </a:custGeom>
            <a:solidFill>
              <a:srgbClr val="C04040"/>
            </a:solidFill>
            <a:ln w="9360">
              <a:solidFill>
                <a:srgbClr val="C0404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56" name="Freeform 52"/>
            <p:cNvSpPr>
              <a:spLocks noChangeArrowheads="1"/>
            </p:cNvSpPr>
            <p:nvPr/>
          </p:nvSpPr>
          <p:spPr bwMode="auto">
            <a:xfrm>
              <a:off x="5284" y="520"/>
              <a:ext cx="1" cy="6"/>
            </a:xfrm>
            <a:custGeom>
              <a:avLst/>
              <a:gdLst>
                <a:gd name="T0" fmla="*/ 0 w 3"/>
                <a:gd name="T1" fmla="*/ 53 h 53"/>
                <a:gd name="T2" fmla="*/ 0 w 3"/>
                <a:gd name="T3" fmla="*/ 53 h 53"/>
                <a:gd name="T4" fmla="*/ 3 w 3"/>
                <a:gd name="T5" fmla="*/ 0 h 53"/>
                <a:gd name="T6" fmla="*/ 3 w 3"/>
                <a:gd name="T7" fmla="*/ 0 h 53"/>
                <a:gd name="T8" fmla="*/ 0 w 3"/>
                <a:gd name="T9" fmla="*/ 53 h 53"/>
              </a:gdLst>
              <a:ahLst/>
              <a:cxnLst>
                <a:cxn ang="0">
                  <a:pos x="T0" y="T1"/>
                </a:cxn>
                <a:cxn ang="0">
                  <a:pos x="T2" y="T3"/>
                </a:cxn>
                <a:cxn ang="0">
                  <a:pos x="T4" y="T5"/>
                </a:cxn>
                <a:cxn ang="0">
                  <a:pos x="T6" y="T7"/>
                </a:cxn>
                <a:cxn ang="0">
                  <a:pos x="T8" y="T9"/>
                </a:cxn>
              </a:cxnLst>
              <a:rect l="0" t="0" r="r" b="b"/>
              <a:pathLst>
                <a:path w="3" h="53">
                  <a:moveTo>
                    <a:pt x="0" y="53"/>
                  </a:moveTo>
                  <a:lnTo>
                    <a:pt x="0" y="53"/>
                  </a:lnTo>
                  <a:lnTo>
                    <a:pt x="3" y="0"/>
                  </a:lnTo>
                  <a:lnTo>
                    <a:pt x="3" y="0"/>
                  </a:lnTo>
                  <a:lnTo>
                    <a:pt x="0" y="53"/>
                  </a:lnTo>
                  <a:close/>
                </a:path>
              </a:pathLst>
            </a:custGeom>
            <a:solidFill>
              <a:srgbClr val="C04040"/>
            </a:solidFill>
            <a:ln w="9360">
              <a:solidFill>
                <a:srgbClr val="C0404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57" name="AutoShape 53"/>
            <p:cNvSpPr>
              <a:spLocks noChangeArrowheads="1"/>
            </p:cNvSpPr>
            <p:nvPr/>
          </p:nvSpPr>
          <p:spPr bwMode="auto">
            <a:xfrm>
              <a:off x="5281" y="520"/>
              <a:ext cx="6" cy="6"/>
            </a:xfrm>
            <a:custGeom>
              <a:avLst/>
              <a:gdLst>
                <a:gd name="G0" fmla="sin 10800 5898240"/>
                <a:gd name="G1" fmla="+- G0 10800 0"/>
                <a:gd name="G2" fmla="cos 10800 5898240"/>
                <a:gd name="G3" fmla="+- G2 10800 0"/>
                <a:gd name="G4" fmla="sin 10800 18110231"/>
                <a:gd name="G5" fmla="+- G4 10800 0"/>
                <a:gd name="G6" fmla="cos 10800 18110231"/>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11976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0800" y="21600"/>
                  </a:moveTo>
                  <a:cubicBezTo>
                    <a:pt x="4835" y="21600"/>
                    <a:pt x="0" y="16764"/>
                    <a:pt x="0" y="10800"/>
                  </a:cubicBezTo>
                  <a:cubicBezTo>
                    <a:pt x="0" y="4835"/>
                    <a:pt x="4835" y="0"/>
                    <a:pt x="10800" y="0"/>
                  </a:cubicBezTo>
                  <a:cubicBezTo>
                    <a:pt x="11198" y="-1"/>
                    <a:pt x="11596" y="22"/>
                    <a:pt x="11992" y="65"/>
                  </a:cubicBezTo>
                  <a:lnTo>
                    <a:pt x="10800" y="10800"/>
                  </a:lnTo>
                  <a:close/>
                </a:path>
                <a:path w="21600" h="21600" fill="none">
                  <a:moveTo>
                    <a:pt x="10800" y="21600"/>
                  </a:moveTo>
                  <a:cubicBezTo>
                    <a:pt x="4835" y="21600"/>
                    <a:pt x="0" y="16764"/>
                    <a:pt x="0" y="10800"/>
                  </a:cubicBezTo>
                  <a:cubicBezTo>
                    <a:pt x="0" y="4835"/>
                    <a:pt x="4835" y="0"/>
                    <a:pt x="10800" y="0"/>
                  </a:cubicBezTo>
                  <a:cubicBezTo>
                    <a:pt x="11198" y="-1"/>
                    <a:pt x="11596" y="22"/>
                    <a:pt x="11992" y="65"/>
                  </a:cubicBezTo>
                </a:path>
              </a:pathLst>
            </a:custGeom>
            <a:solidFill>
              <a:srgbClr val="C04040"/>
            </a:solidFill>
            <a:ln w="9360">
              <a:solidFill>
                <a:srgbClr val="C0404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58" name="Freeform 54"/>
            <p:cNvSpPr>
              <a:spLocks noChangeArrowheads="1"/>
            </p:cNvSpPr>
            <p:nvPr/>
          </p:nvSpPr>
          <p:spPr bwMode="auto">
            <a:xfrm>
              <a:off x="5284" y="520"/>
              <a:ext cx="4" cy="6"/>
            </a:xfrm>
            <a:custGeom>
              <a:avLst/>
              <a:gdLst>
                <a:gd name="T0" fmla="*/ 3 w 37"/>
                <a:gd name="T1" fmla="*/ 54 h 54"/>
                <a:gd name="T2" fmla="*/ 37 w 37"/>
                <a:gd name="T3" fmla="*/ 53 h 54"/>
                <a:gd name="T4" fmla="*/ 35 w 37"/>
                <a:gd name="T5" fmla="*/ 0 h 54"/>
                <a:gd name="T6" fmla="*/ 0 w 37"/>
                <a:gd name="T7" fmla="*/ 1 h 54"/>
                <a:gd name="T8" fmla="*/ 3 w 37"/>
                <a:gd name="T9" fmla="*/ 54 h 54"/>
              </a:gdLst>
              <a:ahLst/>
              <a:cxnLst>
                <a:cxn ang="0">
                  <a:pos x="T0" y="T1"/>
                </a:cxn>
                <a:cxn ang="0">
                  <a:pos x="T2" y="T3"/>
                </a:cxn>
                <a:cxn ang="0">
                  <a:pos x="T4" y="T5"/>
                </a:cxn>
                <a:cxn ang="0">
                  <a:pos x="T6" y="T7"/>
                </a:cxn>
                <a:cxn ang="0">
                  <a:pos x="T8" y="T9"/>
                </a:cxn>
              </a:cxnLst>
              <a:rect l="0" t="0" r="r" b="b"/>
              <a:pathLst>
                <a:path w="37" h="54">
                  <a:moveTo>
                    <a:pt x="3" y="54"/>
                  </a:moveTo>
                  <a:lnTo>
                    <a:pt x="37" y="53"/>
                  </a:lnTo>
                  <a:lnTo>
                    <a:pt x="35" y="0"/>
                  </a:lnTo>
                  <a:lnTo>
                    <a:pt x="0" y="1"/>
                  </a:lnTo>
                  <a:lnTo>
                    <a:pt x="3" y="54"/>
                  </a:lnTo>
                  <a:close/>
                </a:path>
              </a:pathLst>
            </a:custGeom>
            <a:solidFill>
              <a:srgbClr val="C04040"/>
            </a:solidFill>
            <a:ln w="9360">
              <a:solidFill>
                <a:srgbClr val="C0404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59" name="AutoShape 55"/>
            <p:cNvSpPr>
              <a:spLocks noChangeArrowheads="1"/>
            </p:cNvSpPr>
            <p:nvPr/>
          </p:nvSpPr>
          <p:spPr bwMode="auto">
            <a:xfrm>
              <a:off x="5284" y="520"/>
              <a:ext cx="6" cy="6"/>
            </a:xfrm>
            <a:custGeom>
              <a:avLst/>
              <a:gdLst>
                <a:gd name="G0" fmla="sin 10800 17279209"/>
                <a:gd name="G1" fmla="+- G0 10800 0"/>
                <a:gd name="G2" fmla="cos 10800 17279209"/>
                <a:gd name="G3" fmla="+- G2 10800 0"/>
                <a:gd name="G4" fmla="sin 10800 5898240"/>
                <a:gd name="G5" fmla="+- G4 10800 0"/>
                <a:gd name="G6" fmla="cos 10800 5898240"/>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9430 w 21600"/>
                <a:gd name="T13" fmla="*/ 0 h 21600"/>
                <a:gd name="T14" fmla="*/ 2159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9607" y="66"/>
                  </a:moveTo>
                  <a:cubicBezTo>
                    <a:pt x="10003" y="22"/>
                    <a:pt x="10401" y="-1"/>
                    <a:pt x="10800" y="0"/>
                  </a:cubicBezTo>
                  <a:cubicBezTo>
                    <a:pt x="16764" y="0"/>
                    <a:pt x="21600" y="4835"/>
                    <a:pt x="21600" y="10800"/>
                  </a:cubicBezTo>
                  <a:cubicBezTo>
                    <a:pt x="21600" y="16764"/>
                    <a:pt x="16764" y="21599"/>
                    <a:pt x="10800" y="21600"/>
                  </a:cubicBezTo>
                  <a:lnTo>
                    <a:pt x="10800" y="10800"/>
                  </a:lnTo>
                  <a:close/>
                </a:path>
                <a:path w="21600" h="21600" fill="none">
                  <a:moveTo>
                    <a:pt x="9607" y="66"/>
                  </a:moveTo>
                  <a:cubicBezTo>
                    <a:pt x="10003" y="22"/>
                    <a:pt x="10401" y="-1"/>
                    <a:pt x="10800" y="0"/>
                  </a:cubicBezTo>
                  <a:cubicBezTo>
                    <a:pt x="16764" y="0"/>
                    <a:pt x="21600" y="4835"/>
                    <a:pt x="21600" y="10800"/>
                  </a:cubicBezTo>
                  <a:cubicBezTo>
                    <a:pt x="21600" y="16764"/>
                    <a:pt x="16764" y="21599"/>
                    <a:pt x="10800" y="21600"/>
                  </a:cubicBezTo>
                </a:path>
              </a:pathLst>
            </a:custGeom>
            <a:solidFill>
              <a:srgbClr val="C04040"/>
            </a:solidFill>
            <a:ln w="9360">
              <a:solidFill>
                <a:srgbClr val="C0404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60" name="AutoShape 56"/>
            <p:cNvSpPr>
              <a:spLocks noChangeArrowheads="1"/>
            </p:cNvSpPr>
            <p:nvPr/>
          </p:nvSpPr>
          <p:spPr bwMode="auto">
            <a:xfrm>
              <a:off x="5278" y="521"/>
              <a:ext cx="11" cy="5"/>
            </a:xfrm>
            <a:custGeom>
              <a:avLst/>
              <a:gdLst>
                <a:gd name="G0" fmla="sin 10800 5482729"/>
                <a:gd name="G1" fmla="+- G0 10800 0"/>
                <a:gd name="G2" fmla="cos 10800 5482729"/>
                <a:gd name="G3" fmla="+- G2 10800 0"/>
                <a:gd name="G4" fmla="sin 10800 5898240"/>
                <a:gd name="G5" fmla="+- G4 10800 0"/>
                <a:gd name="G6" fmla="cos 10800 5898240"/>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0799 w 21600"/>
                <a:gd name="T13" fmla="*/ 10799 h 21600"/>
                <a:gd name="T14" fmla="*/ 12168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1992" y="21534"/>
                  </a:moveTo>
                  <a:cubicBezTo>
                    <a:pt x="11596" y="21577"/>
                    <a:pt x="11198" y="21599"/>
                    <a:pt x="10800" y="21600"/>
                  </a:cubicBezTo>
                  <a:lnTo>
                    <a:pt x="10800" y="10800"/>
                  </a:lnTo>
                  <a:close/>
                </a:path>
                <a:path w="21600" h="21600" fill="none">
                  <a:moveTo>
                    <a:pt x="11992" y="21534"/>
                  </a:moveTo>
                  <a:cubicBezTo>
                    <a:pt x="11596" y="21577"/>
                    <a:pt x="11198" y="21599"/>
                    <a:pt x="10800" y="21600"/>
                  </a:cubicBezTo>
                </a:path>
              </a:pathLst>
            </a:custGeom>
            <a:solidFill>
              <a:srgbClr val="C04040"/>
            </a:solidFill>
            <a:ln w="9360">
              <a:solidFill>
                <a:srgbClr val="C0404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61" name="Freeform 57"/>
            <p:cNvSpPr>
              <a:spLocks noChangeArrowheads="1"/>
            </p:cNvSpPr>
            <p:nvPr/>
          </p:nvSpPr>
          <p:spPr bwMode="auto">
            <a:xfrm>
              <a:off x="5297" y="520"/>
              <a:ext cx="5" cy="6"/>
            </a:xfrm>
            <a:custGeom>
              <a:avLst/>
              <a:gdLst>
                <a:gd name="T0" fmla="*/ 4 w 55"/>
                <a:gd name="T1" fmla="*/ 58 h 58"/>
                <a:gd name="T2" fmla="*/ 55 w 55"/>
                <a:gd name="T3" fmla="*/ 53 h 58"/>
                <a:gd name="T4" fmla="*/ 50 w 55"/>
                <a:gd name="T5" fmla="*/ 0 h 58"/>
                <a:gd name="T6" fmla="*/ 0 w 55"/>
                <a:gd name="T7" fmla="*/ 5 h 58"/>
                <a:gd name="T8" fmla="*/ 4 w 55"/>
                <a:gd name="T9" fmla="*/ 58 h 58"/>
              </a:gdLst>
              <a:ahLst/>
              <a:cxnLst>
                <a:cxn ang="0">
                  <a:pos x="T0" y="T1"/>
                </a:cxn>
                <a:cxn ang="0">
                  <a:pos x="T2" y="T3"/>
                </a:cxn>
                <a:cxn ang="0">
                  <a:pos x="T4" y="T5"/>
                </a:cxn>
                <a:cxn ang="0">
                  <a:pos x="T6" y="T7"/>
                </a:cxn>
                <a:cxn ang="0">
                  <a:pos x="T8" y="T9"/>
                </a:cxn>
              </a:cxnLst>
              <a:rect l="0" t="0" r="r" b="b"/>
              <a:pathLst>
                <a:path w="55" h="58">
                  <a:moveTo>
                    <a:pt x="4" y="58"/>
                  </a:moveTo>
                  <a:lnTo>
                    <a:pt x="55" y="53"/>
                  </a:lnTo>
                  <a:lnTo>
                    <a:pt x="50" y="0"/>
                  </a:lnTo>
                  <a:lnTo>
                    <a:pt x="0" y="5"/>
                  </a:lnTo>
                  <a:lnTo>
                    <a:pt x="4" y="58"/>
                  </a:lnTo>
                  <a:close/>
                </a:path>
              </a:pathLst>
            </a:custGeom>
            <a:solidFill>
              <a:srgbClr val="C04040"/>
            </a:solidFill>
            <a:ln w="9360">
              <a:solidFill>
                <a:srgbClr val="C0404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62" name="AutoShape 58"/>
            <p:cNvSpPr>
              <a:spLocks noChangeArrowheads="1"/>
            </p:cNvSpPr>
            <p:nvPr/>
          </p:nvSpPr>
          <p:spPr bwMode="auto">
            <a:xfrm>
              <a:off x="5295" y="520"/>
              <a:ext cx="5" cy="5"/>
            </a:xfrm>
            <a:custGeom>
              <a:avLst/>
              <a:gdLst>
                <a:gd name="G0" fmla="sin 10800 5898240"/>
                <a:gd name="G1" fmla="+- G0 10800 0"/>
                <a:gd name="G2" fmla="cos 10800 5898240"/>
                <a:gd name="G3" fmla="+- G2 10800 0"/>
                <a:gd name="G4" fmla="sin 10800 17279209"/>
                <a:gd name="G5" fmla="+- G4 10800 0"/>
                <a:gd name="G6" fmla="cos 10800 17279209"/>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85 h 21600"/>
                <a:gd name="T14" fmla="*/ 1079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0800" y="21600"/>
                  </a:moveTo>
                  <a:cubicBezTo>
                    <a:pt x="4835" y="21600"/>
                    <a:pt x="0" y="16764"/>
                    <a:pt x="0" y="10800"/>
                  </a:cubicBezTo>
                  <a:cubicBezTo>
                    <a:pt x="-1" y="5296"/>
                    <a:pt x="4137" y="673"/>
                    <a:pt x="9607" y="66"/>
                  </a:cubicBezTo>
                  <a:lnTo>
                    <a:pt x="10800" y="10800"/>
                  </a:lnTo>
                  <a:close/>
                </a:path>
                <a:path w="21600" h="21600" fill="none">
                  <a:moveTo>
                    <a:pt x="10800" y="21600"/>
                  </a:moveTo>
                  <a:cubicBezTo>
                    <a:pt x="4835" y="21600"/>
                    <a:pt x="0" y="16764"/>
                    <a:pt x="0" y="10800"/>
                  </a:cubicBezTo>
                  <a:cubicBezTo>
                    <a:pt x="-1" y="5296"/>
                    <a:pt x="4137" y="673"/>
                    <a:pt x="9607" y="66"/>
                  </a:cubicBezTo>
                </a:path>
              </a:pathLst>
            </a:custGeom>
            <a:solidFill>
              <a:srgbClr val="C04040"/>
            </a:solidFill>
            <a:ln w="9360">
              <a:solidFill>
                <a:srgbClr val="C0404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63" name="Freeform 59"/>
            <p:cNvSpPr>
              <a:spLocks noChangeArrowheads="1"/>
            </p:cNvSpPr>
            <p:nvPr/>
          </p:nvSpPr>
          <p:spPr bwMode="auto">
            <a:xfrm>
              <a:off x="5302" y="519"/>
              <a:ext cx="6" cy="6"/>
            </a:xfrm>
            <a:custGeom>
              <a:avLst/>
              <a:gdLst>
                <a:gd name="T0" fmla="*/ 5 w 60"/>
                <a:gd name="T1" fmla="*/ 57 h 57"/>
                <a:gd name="T2" fmla="*/ 60 w 60"/>
                <a:gd name="T3" fmla="*/ 53 h 57"/>
                <a:gd name="T4" fmla="*/ 56 w 60"/>
                <a:gd name="T5" fmla="*/ 0 h 57"/>
                <a:gd name="T6" fmla="*/ 0 w 60"/>
                <a:gd name="T7" fmla="*/ 4 h 57"/>
                <a:gd name="T8" fmla="*/ 5 w 60"/>
                <a:gd name="T9" fmla="*/ 57 h 57"/>
              </a:gdLst>
              <a:ahLst/>
              <a:cxnLst>
                <a:cxn ang="0">
                  <a:pos x="T0" y="T1"/>
                </a:cxn>
                <a:cxn ang="0">
                  <a:pos x="T2" y="T3"/>
                </a:cxn>
                <a:cxn ang="0">
                  <a:pos x="T4" y="T5"/>
                </a:cxn>
                <a:cxn ang="0">
                  <a:pos x="T6" y="T7"/>
                </a:cxn>
                <a:cxn ang="0">
                  <a:pos x="T8" y="T9"/>
                </a:cxn>
              </a:cxnLst>
              <a:rect l="0" t="0" r="r" b="b"/>
              <a:pathLst>
                <a:path w="60" h="57">
                  <a:moveTo>
                    <a:pt x="5" y="57"/>
                  </a:moveTo>
                  <a:lnTo>
                    <a:pt x="60" y="53"/>
                  </a:lnTo>
                  <a:lnTo>
                    <a:pt x="56" y="0"/>
                  </a:lnTo>
                  <a:lnTo>
                    <a:pt x="0" y="4"/>
                  </a:lnTo>
                  <a:lnTo>
                    <a:pt x="5" y="57"/>
                  </a:lnTo>
                  <a:close/>
                </a:path>
              </a:pathLst>
            </a:custGeom>
            <a:solidFill>
              <a:srgbClr val="C04040"/>
            </a:solidFill>
            <a:ln w="9360">
              <a:solidFill>
                <a:srgbClr val="C0404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64" name="AutoShape 60"/>
            <p:cNvSpPr>
              <a:spLocks noChangeArrowheads="1"/>
            </p:cNvSpPr>
            <p:nvPr/>
          </p:nvSpPr>
          <p:spPr bwMode="auto">
            <a:xfrm>
              <a:off x="5305" y="519"/>
              <a:ext cx="5" cy="6"/>
            </a:xfrm>
            <a:custGeom>
              <a:avLst/>
              <a:gdLst>
                <a:gd name="G0" fmla="sin 10800 17279209"/>
                <a:gd name="G1" fmla="+- G0 10800 0"/>
                <a:gd name="G2" fmla="cos 10800 17279209"/>
                <a:gd name="G3" fmla="+- G2 10800 0"/>
                <a:gd name="G4" fmla="sin 10800 5898240"/>
                <a:gd name="G5" fmla="+- G4 10800 0"/>
                <a:gd name="G6" fmla="cos 10800 5898240"/>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9430 w 21600"/>
                <a:gd name="T13" fmla="*/ 0 h 21600"/>
                <a:gd name="T14" fmla="*/ 2159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9607" y="66"/>
                  </a:moveTo>
                  <a:cubicBezTo>
                    <a:pt x="10003" y="22"/>
                    <a:pt x="10401" y="-1"/>
                    <a:pt x="10800" y="0"/>
                  </a:cubicBezTo>
                  <a:cubicBezTo>
                    <a:pt x="16764" y="0"/>
                    <a:pt x="21600" y="4835"/>
                    <a:pt x="21600" y="10800"/>
                  </a:cubicBezTo>
                  <a:cubicBezTo>
                    <a:pt x="21600" y="16764"/>
                    <a:pt x="16764" y="21599"/>
                    <a:pt x="10800" y="21600"/>
                  </a:cubicBezTo>
                  <a:lnTo>
                    <a:pt x="10800" y="10800"/>
                  </a:lnTo>
                  <a:close/>
                </a:path>
                <a:path w="21600" h="21600" fill="none">
                  <a:moveTo>
                    <a:pt x="9607" y="66"/>
                  </a:moveTo>
                  <a:cubicBezTo>
                    <a:pt x="10003" y="22"/>
                    <a:pt x="10401" y="-1"/>
                    <a:pt x="10800" y="0"/>
                  </a:cubicBezTo>
                  <a:cubicBezTo>
                    <a:pt x="16764" y="0"/>
                    <a:pt x="21600" y="4835"/>
                    <a:pt x="21600" y="10800"/>
                  </a:cubicBezTo>
                  <a:cubicBezTo>
                    <a:pt x="21600" y="16764"/>
                    <a:pt x="16764" y="21599"/>
                    <a:pt x="10800" y="21600"/>
                  </a:cubicBezTo>
                </a:path>
              </a:pathLst>
            </a:custGeom>
            <a:solidFill>
              <a:srgbClr val="C04040"/>
            </a:solidFill>
            <a:ln w="9360">
              <a:solidFill>
                <a:srgbClr val="C0404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65" name="AutoShape 61"/>
            <p:cNvSpPr>
              <a:spLocks noChangeArrowheads="1"/>
            </p:cNvSpPr>
            <p:nvPr/>
          </p:nvSpPr>
          <p:spPr bwMode="auto">
            <a:xfrm>
              <a:off x="5299" y="520"/>
              <a:ext cx="6" cy="5"/>
            </a:xfrm>
            <a:custGeom>
              <a:avLst/>
              <a:gdLst>
                <a:gd name="G0" fmla="sin 10800 17279209"/>
                <a:gd name="G1" fmla="+- G0 10800 0"/>
                <a:gd name="G2" fmla="cos 10800 17279209"/>
                <a:gd name="G3" fmla="+- G2 10800 0"/>
                <a:gd name="G4" fmla="sin 10800 17279209"/>
                <a:gd name="G5" fmla="+- G4 10800 0"/>
                <a:gd name="G6" fmla="cos 10800 17279209"/>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3163 w 21600"/>
                <a:gd name="T13" fmla="*/ 3163 h 21600"/>
                <a:gd name="T14" fmla="*/ 18437 w 21600"/>
                <a:gd name="T15" fmla="*/ 18437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9607" y="66"/>
                  </a:moveTo>
                  <a:lnTo>
                    <a:pt x="10800" y="10800"/>
                  </a:lnTo>
                  <a:close/>
                </a:path>
                <a:path w="21600" h="21600" fill="none">
                  <a:moveTo>
                    <a:pt x="9607" y="66"/>
                  </a:moveTo>
                </a:path>
              </a:pathLst>
            </a:custGeom>
            <a:solidFill>
              <a:srgbClr val="C04040"/>
            </a:solidFill>
            <a:ln w="9360">
              <a:solidFill>
                <a:srgbClr val="C0404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66" name="Freeform 62"/>
            <p:cNvSpPr>
              <a:spLocks noChangeArrowheads="1"/>
            </p:cNvSpPr>
            <p:nvPr/>
          </p:nvSpPr>
          <p:spPr bwMode="auto">
            <a:xfrm>
              <a:off x="5317" y="516"/>
              <a:ext cx="11" cy="7"/>
            </a:xfrm>
            <a:custGeom>
              <a:avLst/>
              <a:gdLst>
                <a:gd name="T0" fmla="*/ 7 w 113"/>
                <a:gd name="T1" fmla="*/ 66 h 66"/>
                <a:gd name="T2" fmla="*/ 113 w 113"/>
                <a:gd name="T3" fmla="*/ 53 h 66"/>
                <a:gd name="T4" fmla="*/ 107 w 113"/>
                <a:gd name="T5" fmla="*/ 0 h 66"/>
                <a:gd name="T6" fmla="*/ 0 w 113"/>
                <a:gd name="T7" fmla="*/ 13 h 66"/>
                <a:gd name="T8" fmla="*/ 7 w 113"/>
                <a:gd name="T9" fmla="*/ 66 h 66"/>
              </a:gdLst>
              <a:ahLst/>
              <a:cxnLst>
                <a:cxn ang="0">
                  <a:pos x="T0" y="T1"/>
                </a:cxn>
                <a:cxn ang="0">
                  <a:pos x="T2" y="T3"/>
                </a:cxn>
                <a:cxn ang="0">
                  <a:pos x="T4" y="T5"/>
                </a:cxn>
                <a:cxn ang="0">
                  <a:pos x="T6" y="T7"/>
                </a:cxn>
                <a:cxn ang="0">
                  <a:pos x="T8" y="T9"/>
                </a:cxn>
              </a:cxnLst>
              <a:rect l="0" t="0" r="r" b="b"/>
              <a:pathLst>
                <a:path w="113" h="66">
                  <a:moveTo>
                    <a:pt x="7" y="66"/>
                  </a:moveTo>
                  <a:lnTo>
                    <a:pt x="113" y="53"/>
                  </a:lnTo>
                  <a:lnTo>
                    <a:pt x="107" y="0"/>
                  </a:lnTo>
                  <a:lnTo>
                    <a:pt x="0" y="13"/>
                  </a:lnTo>
                  <a:lnTo>
                    <a:pt x="7" y="66"/>
                  </a:lnTo>
                  <a:close/>
                </a:path>
              </a:pathLst>
            </a:custGeom>
            <a:solidFill>
              <a:srgbClr val="C04040"/>
            </a:solidFill>
            <a:ln w="9360">
              <a:solidFill>
                <a:srgbClr val="C0404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67" name="AutoShape 63"/>
            <p:cNvSpPr>
              <a:spLocks noChangeArrowheads="1"/>
            </p:cNvSpPr>
            <p:nvPr/>
          </p:nvSpPr>
          <p:spPr bwMode="auto">
            <a:xfrm>
              <a:off x="5325" y="516"/>
              <a:ext cx="6" cy="6"/>
            </a:xfrm>
            <a:custGeom>
              <a:avLst/>
              <a:gdLst>
                <a:gd name="G0" fmla="sin 10800 17279209"/>
                <a:gd name="G1" fmla="+- G0 10800 0"/>
                <a:gd name="G2" fmla="cos 10800 17279209"/>
                <a:gd name="G3" fmla="+- G2 10800 0"/>
                <a:gd name="G4" fmla="sin 10800 5431295"/>
                <a:gd name="G5" fmla="+- G4 10800 0"/>
                <a:gd name="G6" fmla="cos 10800 5431295"/>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9430 w 21600"/>
                <a:gd name="T13" fmla="*/ 0 h 21600"/>
                <a:gd name="T14" fmla="*/ 21599 w 21600"/>
                <a:gd name="T15" fmla="*/ 21487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9607" y="66"/>
                  </a:moveTo>
                  <a:cubicBezTo>
                    <a:pt x="10003" y="22"/>
                    <a:pt x="10401" y="-1"/>
                    <a:pt x="10800" y="0"/>
                  </a:cubicBezTo>
                  <a:cubicBezTo>
                    <a:pt x="16764" y="0"/>
                    <a:pt x="21600" y="4835"/>
                    <a:pt x="21600" y="10800"/>
                  </a:cubicBezTo>
                  <a:cubicBezTo>
                    <a:pt x="21600" y="16246"/>
                    <a:pt x="17543" y="20841"/>
                    <a:pt x="12139" y="21516"/>
                  </a:cubicBezTo>
                  <a:lnTo>
                    <a:pt x="10800" y="10800"/>
                  </a:lnTo>
                  <a:close/>
                </a:path>
                <a:path w="21600" h="21600" fill="none">
                  <a:moveTo>
                    <a:pt x="9607" y="66"/>
                  </a:moveTo>
                  <a:cubicBezTo>
                    <a:pt x="10003" y="22"/>
                    <a:pt x="10401" y="-1"/>
                    <a:pt x="10800" y="0"/>
                  </a:cubicBezTo>
                  <a:cubicBezTo>
                    <a:pt x="16764" y="0"/>
                    <a:pt x="21600" y="4835"/>
                    <a:pt x="21600" y="10800"/>
                  </a:cubicBezTo>
                  <a:cubicBezTo>
                    <a:pt x="21600" y="16246"/>
                    <a:pt x="17543" y="20841"/>
                    <a:pt x="12139" y="21516"/>
                  </a:cubicBezTo>
                </a:path>
              </a:pathLst>
            </a:custGeom>
            <a:solidFill>
              <a:srgbClr val="C04040"/>
            </a:solidFill>
            <a:ln w="9360">
              <a:solidFill>
                <a:srgbClr val="C0404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68" name="AutoShape 64"/>
            <p:cNvSpPr>
              <a:spLocks noChangeArrowheads="1"/>
            </p:cNvSpPr>
            <p:nvPr/>
          </p:nvSpPr>
          <p:spPr bwMode="auto">
            <a:xfrm>
              <a:off x="5315" y="518"/>
              <a:ext cx="6" cy="6"/>
            </a:xfrm>
            <a:custGeom>
              <a:avLst/>
              <a:gdLst>
                <a:gd name="G0" fmla="sin 10800 5482729"/>
                <a:gd name="G1" fmla="+- G0 10800 0"/>
                <a:gd name="G2" fmla="cos 10800 5482729"/>
                <a:gd name="G3" fmla="+- G2 10800 0"/>
                <a:gd name="G4" fmla="sin 10800 17279209"/>
                <a:gd name="G5" fmla="+- G4 10800 0"/>
                <a:gd name="G6" fmla="cos 10800 17279209"/>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85 h 21600"/>
                <a:gd name="T14" fmla="*/ 12168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1992" y="21534"/>
                  </a:moveTo>
                  <a:cubicBezTo>
                    <a:pt x="11596" y="21577"/>
                    <a:pt x="11198" y="21599"/>
                    <a:pt x="10800" y="21600"/>
                  </a:cubicBezTo>
                  <a:cubicBezTo>
                    <a:pt x="4835" y="21600"/>
                    <a:pt x="0" y="16764"/>
                    <a:pt x="0" y="10800"/>
                  </a:cubicBezTo>
                  <a:cubicBezTo>
                    <a:pt x="-1" y="5296"/>
                    <a:pt x="4137" y="673"/>
                    <a:pt x="9607" y="66"/>
                  </a:cubicBezTo>
                  <a:lnTo>
                    <a:pt x="10800" y="10800"/>
                  </a:lnTo>
                  <a:close/>
                </a:path>
                <a:path w="21600" h="21600" fill="none">
                  <a:moveTo>
                    <a:pt x="11992" y="21534"/>
                  </a:moveTo>
                  <a:cubicBezTo>
                    <a:pt x="11596" y="21577"/>
                    <a:pt x="11198" y="21599"/>
                    <a:pt x="10800" y="21600"/>
                  </a:cubicBezTo>
                  <a:cubicBezTo>
                    <a:pt x="4835" y="21600"/>
                    <a:pt x="0" y="16764"/>
                    <a:pt x="0" y="10800"/>
                  </a:cubicBezTo>
                  <a:cubicBezTo>
                    <a:pt x="-1" y="5296"/>
                    <a:pt x="4137" y="673"/>
                    <a:pt x="9607" y="66"/>
                  </a:cubicBezTo>
                </a:path>
              </a:pathLst>
            </a:custGeom>
            <a:solidFill>
              <a:srgbClr val="C04040"/>
            </a:solidFill>
            <a:ln w="9360">
              <a:solidFill>
                <a:srgbClr val="C0404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69" name="Freeform 65"/>
            <p:cNvSpPr>
              <a:spLocks noChangeArrowheads="1"/>
            </p:cNvSpPr>
            <p:nvPr/>
          </p:nvSpPr>
          <p:spPr bwMode="auto">
            <a:xfrm>
              <a:off x="5337" y="514"/>
              <a:ext cx="11" cy="6"/>
            </a:xfrm>
            <a:custGeom>
              <a:avLst/>
              <a:gdLst>
                <a:gd name="T0" fmla="*/ 6 w 113"/>
                <a:gd name="T1" fmla="*/ 66 h 66"/>
                <a:gd name="T2" fmla="*/ 113 w 113"/>
                <a:gd name="T3" fmla="*/ 53 h 66"/>
                <a:gd name="T4" fmla="*/ 107 w 113"/>
                <a:gd name="T5" fmla="*/ 0 h 66"/>
                <a:gd name="T6" fmla="*/ 0 w 113"/>
                <a:gd name="T7" fmla="*/ 13 h 66"/>
                <a:gd name="T8" fmla="*/ 6 w 113"/>
                <a:gd name="T9" fmla="*/ 66 h 66"/>
              </a:gdLst>
              <a:ahLst/>
              <a:cxnLst>
                <a:cxn ang="0">
                  <a:pos x="T0" y="T1"/>
                </a:cxn>
                <a:cxn ang="0">
                  <a:pos x="T2" y="T3"/>
                </a:cxn>
                <a:cxn ang="0">
                  <a:pos x="T4" y="T5"/>
                </a:cxn>
                <a:cxn ang="0">
                  <a:pos x="T6" y="T7"/>
                </a:cxn>
                <a:cxn ang="0">
                  <a:pos x="T8" y="T9"/>
                </a:cxn>
              </a:cxnLst>
              <a:rect l="0" t="0" r="r" b="b"/>
              <a:pathLst>
                <a:path w="113" h="66">
                  <a:moveTo>
                    <a:pt x="6" y="66"/>
                  </a:moveTo>
                  <a:lnTo>
                    <a:pt x="113" y="53"/>
                  </a:lnTo>
                  <a:lnTo>
                    <a:pt x="107" y="0"/>
                  </a:lnTo>
                  <a:lnTo>
                    <a:pt x="0" y="13"/>
                  </a:lnTo>
                  <a:lnTo>
                    <a:pt x="6" y="66"/>
                  </a:lnTo>
                  <a:close/>
                </a:path>
              </a:pathLst>
            </a:custGeom>
            <a:solidFill>
              <a:srgbClr val="C04040"/>
            </a:solidFill>
            <a:ln w="9360">
              <a:solidFill>
                <a:srgbClr val="C0404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70" name="AutoShape 66"/>
            <p:cNvSpPr>
              <a:spLocks noChangeArrowheads="1"/>
            </p:cNvSpPr>
            <p:nvPr/>
          </p:nvSpPr>
          <p:spPr bwMode="auto">
            <a:xfrm>
              <a:off x="5345" y="514"/>
              <a:ext cx="5" cy="6"/>
            </a:xfrm>
            <a:custGeom>
              <a:avLst/>
              <a:gdLst>
                <a:gd name="G0" fmla="sin 10800 17279209"/>
                <a:gd name="G1" fmla="+- G0 10800 0"/>
                <a:gd name="G2" fmla="cos 10800 17279209"/>
                <a:gd name="G3" fmla="+- G2 10800 0"/>
                <a:gd name="G4" fmla="sin 10800 5482729"/>
                <a:gd name="G5" fmla="+- G4 10800 0"/>
                <a:gd name="G6" fmla="cos 10800 5482729"/>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9430 w 21600"/>
                <a:gd name="T13" fmla="*/ 0 h 21600"/>
                <a:gd name="T14" fmla="*/ 21599 w 21600"/>
                <a:gd name="T15" fmla="*/ 21513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9607" y="66"/>
                  </a:moveTo>
                  <a:cubicBezTo>
                    <a:pt x="10003" y="22"/>
                    <a:pt x="10401" y="-1"/>
                    <a:pt x="10800" y="0"/>
                  </a:cubicBezTo>
                  <a:cubicBezTo>
                    <a:pt x="16764" y="0"/>
                    <a:pt x="21600" y="4835"/>
                    <a:pt x="21600" y="10800"/>
                  </a:cubicBezTo>
                  <a:cubicBezTo>
                    <a:pt x="21600" y="16303"/>
                    <a:pt x="17461" y="20926"/>
                    <a:pt x="11992" y="21534"/>
                  </a:cubicBezTo>
                  <a:lnTo>
                    <a:pt x="10800" y="10800"/>
                  </a:lnTo>
                  <a:close/>
                </a:path>
                <a:path w="21600" h="21600" fill="none">
                  <a:moveTo>
                    <a:pt x="9607" y="66"/>
                  </a:moveTo>
                  <a:cubicBezTo>
                    <a:pt x="10003" y="22"/>
                    <a:pt x="10401" y="-1"/>
                    <a:pt x="10800" y="0"/>
                  </a:cubicBezTo>
                  <a:cubicBezTo>
                    <a:pt x="16764" y="0"/>
                    <a:pt x="21600" y="4835"/>
                    <a:pt x="21600" y="10800"/>
                  </a:cubicBezTo>
                  <a:cubicBezTo>
                    <a:pt x="21600" y="16303"/>
                    <a:pt x="17461" y="20926"/>
                    <a:pt x="11992" y="21534"/>
                  </a:cubicBezTo>
                </a:path>
              </a:pathLst>
            </a:custGeom>
            <a:solidFill>
              <a:srgbClr val="C04040"/>
            </a:solidFill>
            <a:ln w="9360">
              <a:solidFill>
                <a:srgbClr val="C0404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71" name="AutoShape 67"/>
            <p:cNvSpPr>
              <a:spLocks noChangeArrowheads="1"/>
            </p:cNvSpPr>
            <p:nvPr/>
          </p:nvSpPr>
          <p:spPr bwMode="auto">
            <a:xfrm>
              <a:off x="5335" y="515"/>
              <a:ext cx="5" cy="6"/>
            </a:xfrm>
            <a:custGeom>
              <a:avLst/>
              <a:gdLst>
                <a:gd name="G0" fmla="sin 10800 5431295"/>
                <a:gd name="G1" fmla="+- G0 10800 0"/>
                <a:gd name="G2" fmla="cos 10800 5431295"/>
                <a:gd name="G3" fmla="+- G2 10800 0"/>
                <a:gd name="G4" fmla="sin 10800 17279209"/>
                <a:gd name="G5" fmla="+- G4 10800 0"/>
                <a:gd name="G6" fmla="cos 10800 17279209"/>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85 h 21600"/>
                <a:gd name="T14" fmla="*/ 12360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2139" y="21516"/>
                  </a:moveTo>
                  <a:cubicBezTo>
                    <a:pt x="11694" y="21572"/>
                    <a:pt x="11247" y="21599"/>
                    <a:pt x="10800" y="21600"/>
                  </a:cubicBezTo>
                  <a:cubicBezTo>
                    <a:pt x="4835" y="21600"/>
                    <a:pt x="0" y="16764"/>
                    <a:pt x="0" y="10800"/>
                  </a:cubicBezTo>
                  <a:cubicBezTo>
                    <a:pt x="-1" y="5296"/>
                    <a:pt x="4137" y="673"/>
                    <a:pt x="9607" y="66"/>
                  </a:cubicBezTo>
                  <a:lnTo>
                    <a:pt x="10800" y="10800"/>
                  </a:lnTo>
                  <a:close/>
                </a:path>
                <a:path w="21600" h="21600" fill="none">
                  <a:moveTo>
                    <a:pt x="12139" y="21516"/>
                  </a:moveTo>
                  <a:cubicBezTo>
                    <a:pt x="11694" y="21572"/>
                    <a:pt x="11247" y="21599"/>
                    <a:pt x="10800" y="21600"/>
                  </a:cubicBezTo>
                  <a:cubicBezTo>
                    <a:pt x="4835" y="21600"/>
                    <a:pt x="0" y="16764"/>
                    <a:pt x="0" y="10800"/>
                  </a:cubicBezTo>
                  <a:cubicBezTo>
                    <a:pt x="-1" y="5296"/>
                    <a:pt x="4137" y="673"/>
                    <a:pt x="9607" y="66"/>
                  </a:cubicBezTo>
                </a:path>
              </a:pathLst>
            </a:custGeom>
            <a:solidFill>
              <a:srgbClr val="C04040"/>
            </a:solidFill>
            <a:ln w="9360">
              <a:solidFill>
                <a:srgbClr val="C0404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72" name="Rectangle 68"/>
            <p:cNvSpPr>
              <a:spLocks noChangeArrowheads="1"/>
            </p:cNvSpPr>
            <p:nvPr/>
          </p:nvSpPr>
          <p:spPr bwMode="auto">
            <a:xfrm>
              <a:off x="4672" y="-100"/>
              <a:ext cx="36" cy="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defTabSz="407988" hangingPunct="0">
                <a:lnSpc>
                  <a:spcPct val="87000"/>
                </a:lnSpc>
                <a:buClr>
                  <a:srgbClr val="00FF00"/>
                </a:buClr>
                <a:buFont typeface="Arial" pitchFamily="34"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en-GB" sz="700">
                  <a:solidFill>
                    <a:srgbClr val="00FF00"/>
                  </a:solidFill>
                  <a:latin typeface="Arial" pitchFamily="34" charset="0"/>
                  <a:cs typeface="Arial" pitchFamily="34" charset="0"/>
                </a:rPr>
                <a:t>_</a:t>
              </a:r>
            </a:p>
          </p:txBody>
        </p:sp>
        <p:sp>
          <p:nvSpPr>
            <p:cNvPr id="200773" name="Freeform 69"/>
            <p:cNvSpPr>
              <a:spLocks noChangeArrowheads="1"/>
            </p:cNvSpPr>
            <p:nvPr/>
          </p:nvSpPr>
          <p:spPr bwMode="auto">
            <a:xfrm>
              <a:off x="5182" y="480"/>
              <a:ext cx="13" cy="7"/>
            </a:xfrm>
            <a:custGeom>
              <a:avLst/>
              <a:gdLst>
                <a:gd name="T0" fmla="*/ 6 w 140"/>
                <a:gd name="T1" fmla="*/ 62 h 62"/>
                <a:gd name="T2" fmla="*/ 140 w 140"/>
                <a:gd name="T3" fmla="*/ 44 h 62"/>
                <a:gd name="T4" fmla="*/ 135 w 140"/>
                <a:gd name="T5" fmla="*/ 0 h 62"/>
                <a:gd name="T6" fmla="*/ 0 w 140"/>
                <a:gd name="T7" fmla="*/ 17 h 62"/>
                <a:gd name="T8" fmla="*/ 6 w 140"/>
                <a:gd name="T9" fmla="*/ 62 h 62"/>
              </a:gdLst>
              <a:ahLst/>
              <a:cxnLst>
                <a:cxn ang="0">
                  <a:pos x="T0" y="T1"/>
                </a:cxn>
                <a:cxn ang="0">
                  <a:pos x="T2" y="T3"/>
                </a:cxn>
                <a:cxn ang="0">
                  <a:pos x="T4" y="T5"/>
                </a:cxn>
                <a:cxn ang="0">
                  <a:pos x="T6" y="T7"/>
                </a:cxn>
                <a:cxn ang="0">
                  <a:pos x="T8" y="T9"/>
                </a:cxn>
              </a:cxnLst>
              <a:rect l="0" t="0" r="r" b="b"/>
              <a:pathLst>
                <a:path w="140" h="62">
                  <a:moveTo>
                    <a:pt x="6" y="62"/>
                  </a:moveTo>
                  <a:lnTo>
                    <a:pt x="140" y="44"/>
                  </a:lnTo>
                  <a:lnTo>
                    <a:pt x="135" y="0"/>
                  </a:lnTo>
                  <a:lnTo>
                    <a:pt x="0" y="17"/>
                  </a:lnTo>
                  <a:lnTo>
                    <a:pt x="6" y="62"/>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74" name="Freeform 70"/>
            <p:cNvSpPr>
              <a:spLocks noChangeArrowheads="1"/>
            </p:cNvSpPr>
            <p:nvPr/>
          </p:nvSpPr>
          <p:spPr bwMode="auto">
            <a:xfrm>
              <a:off x="5198" y="478"/>
              <a:ext cx="14" cy="6"/>
            </a:xfrm>
            <a:custGeom>
              <a:avLst/>
              <a:gdLst>
                <a:gd name="T0" fmla="*/ 6 w 139"/>
                <a:gd name="T1" fmla="*/ 62 h 62"/>
                <a:gd name="T2" fmla="*/ 139 w 139"/>
                <a:gd name="T3" fmla="*/ 46 h 62"/>
                <a:gd name="T4" fmla="*/ 133 w 139"/>
                <a:gd name="T5" fmla="*/ 0 h 62"/>
                <a:gd name="T6" fmla="*/ 0 w 139"/>
                <a:gd name="T7" fmla="*/ 18 h 62"/>
                <a:gd name="T8" fmla="*/ 6 w 139"/>
                <a:gd name="T9" fmla="*/ 62 h 62"/>
              </a:gdLst>
              <a:ahLst/>
              <a:cxnLst>
                <a:cxn ang="0">
                  <a:pos x="T0" y="T1"/>
                </a:cxn>
                <a:cxn ang="0">
                  <a:pos x="T2" y="T3"/>
                </a:cxn>
                <a:cxn ang="0">
                  <a:pos x="T4" y="T5"/>
                </a:cxn>
                <a:cxn ang="0">
                  <a:pos x="T6" y="T7"/>
                </a:cxn>
                <a:cxn ang="0">
                  <a:pos x="T8" y="T9"/>
                </a:cxn>
              </a:cxnLst>
              <a:rect l="0" t="0" r="r" b="b"/>
              <a:pathLst>
                <a:path w="139" h="62">
                  <a:moveTo>
                    <a:pt x="6" y="62"/>
                  </a:moveTo>
                  <a:lnTo>
                    <a:pt x="139" y="46"/>
                  </a:lnTo>
                  <a:lnTo>
                    <a:pt x="133" y="0"/>
                  </a:lnTo>
                  <a:lnTo>
                    <a:pt x="0" y="18"/>
                  </a:lnTo>
                  <a:lnTo>
                    <a:pt x="6" y="62"/>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75" name="Freeform 71"/>
            <p:cNvSpPr>
              <a:spLocks noChangeArrowheads="1"/>
            </p:cNvSpPr>
            <p:nvPr/>
          </p:nvSpPr>
          <p:spPr bwMode="auto">
            <a:xfrm>
              <a:off x="5216" y="476"/>
              <a:ext cx="13" cy="6"/>
            </a:xfrm>
            <a:custGeom>
              <a:avLst/>
              <a:gdLst>
                <a:gd name="T0" fmla="*/ 5 w 139"/>
                <a:gd name="T1" fmla="*/ 62 h 62"/>
                <a:gd name="T2" fmla="*/ 139 w 139"/>
                <a:gd name="T3" fmla="*/ 45 h 62"/>
                <a:gd name="T4" fmla="*/ 133 w 139"/>
                <a:gd name="T5" fmla="*/ 0 h 62"/>
                <a:gd name="T6" fmla="*/ 0 w 139"/>
                <a:gd name="T7" fmla="*/ 17 h 62"/>
                <a:gd name="T8" fmla="*/ 5 w 139"/>
                <a:gd name="T9" fmla="*/ 62 h 62"/>
              </a:gdLst>
              <a:ahLst/>
              <a:cxnLst>
                <a:cxn ang="0">
                  <a:pos x="T0" y="T1"/>
                </a:cxn>
                <a:cxn ang="0">
                  <a:pos x="T2" y="T3"/>
                </a:cxn>
                <a:cxn ang="0">
                  <a:pos x="T4" y="T5"/>
                </a:cxn>
                <a:cxn ang="0">
                  <a:pos x="T6" y="T7"/>
                </a:cxn>
                <a:cxn ang="0">
                  <a:pos x="T8" y="T9"/>
                </a:cxn>
              </a:cxnLst>
              <a:rect l="0" t="0" r="r" b="b"/>
              <a:pathLst>
                <a:path w="139" h="62">
                  <a:moveTo>
                    <a:pt x="5" y="62"/>
                  </a:moveTo>
                  <a:lnTo>
                    <a:pt x="139" y="45"/>
                  </a:lnTo>
                  <a:lnTo>
                    <a:pt x="133" y="0"/>
                  </a:lnTo>
                  <a:lnTo>
                    <a:pt x="0" y="17"/>
                  </a:lnTo>
                  <a:lnTo>
                    <a:pt x="5" y="62"/>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76" name="Freeform 72"/>
            <p:cNvSpPr>
              <a:spLocks noChangeArrowheads="1"/>
            </p:cNvSpPr>
            <p:nvPr/>
          </p:nvSpPr>
          <p:spPr bwMode="auto">
            <a:xfrm>
              <a:off x="5233" y="475"/>
              <a:ext cx="5" cy="5"/>
            </a:xfrm>
            <a:custGeom>
              <a:avLst/>
              <a:gdLst>
                <a:gd name="T0" fmla="*/ 6 w 50"/>
                <a:gd name="T1" fmla="*/ 50 h 50"/>
                <a:gd name="T2" fmla="*/ 50 w 50"/>
                <a:gd name="T3" fmla="*/ 45 h 50"/>
                <a:gd name="T4" fmla="*/ 45 w 50"/>
                <a:gd name="T5" fmla="*/ 0 h 50"/>
                <a:gd name="T6" fmla="*/ 0 w 50"/>
                <a:gd name="T7" fmla="*/ 6 h 50"/>
                <a:gd name="T8" fmla="*/ 6 w 50"/>
                <a:gd name="T9" fmla="*/ 50 h 50"/>
              </a:gdLst>
              <a:ahLst/>
              <a:cxnLst>
                <a:cxn ang="0">
                  <a:pos x="T0" y="T1"/>
                </a:cxn>
                <a:cxn ang="0">
                  <a:pos x="T2" y="T3"/>
                </a:cxn>
                <a:cxn ang="0">
                  <a:pos x="T4" y="T5"/>
                </a:cxn>
                <a:cxn ang="0">
                  <a:pos x="T6" y="T7"/>
                </a:cxn>
                <a:cxn ang="0">
                  <a:pos x="T8" y="T9"/>
                </a:cxn>
              </a:cxnLst>
              <a:rect l="0" t="0" r="r" b="b"/>
              <a:pathLst>
                <a:path w="50" h="50">
                  <a:moveTo>
                    <a:pt x="6" y="50"/>
                  </a:moveTo>
                  <a:lnTo>
                    <a:pt x="50" y="45"/>
                  </a:lnTo>
                  <a:lnTo>
                    <a:pt x="45" y="0"/>
                  </a:lnTo>
                  <a:lnTo>
                    <a:pt x="0" y="6"/>
                  </a:lnTo>
                  <a:lnTo>
                    <a:pt x="6" y="50"/>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77" name="Freeform 73"/>
            <p:cNvSpPr>
              <a:spLocks noChangeArrowheads="1"/>
            </p:cNvSpPr>
            <p:nvPr/>
          </p:nvSpPr>
          <p:spPr bwMode="auto">
            <a:xfrm>
              <a:off x="5237" y="474"/>
              <a:ext cx="7" cy="5"/>
            </a:xfrm>
            <a:custGeom>
              <a:avLst/>
              <a:gdLst>
                <a:gd name="T0" fmla="*/ 5 w 70"/>
                <a:gd name="T1" fmla="*/ 51 h 51"/>
                <a:gd name="T2" fmla="*/ 70 w 70"/>
                <a:gd name="T3" fmla="*/ 45 h 51"/>
                <a:gd name="T4" fmla="*/ 65 w 70"/>
                <a:gd name="T5" fmla="*/ 0 h 51"/>
                <a:gd name="T6" fmla="*/ 0 w 70"/>
                <a:gd name="T7" fmla="*/ 6 h 51"/>
                <a:gd name="T8" fmla="*/ 5 w 70"/>
                <a:gd name="T9" fmla="*/ 51 h 51"/>
              </a:gdLst>
              <a:ahLst/>
              <a:cxnLst>
                <a:cxn ang="0">
                  <a:pos x="T0" y="T1"/>
                </a:cxn>
                <a:cxn ang="0">
                  <a:pos x="T2" y="T3"/>
                </a:cxn>
                <a:cxn ang="0">
                  <a:pos x="T4" y="T5"/>
                </a:cxn>
                <a:cxn ang="0">
                  <a:pos x="T6" y="T7"/>
                </a:cxn>
                <a:cxn ang="0">
                  <a:pos x="T8" y="T9"/>
                </a:cxn>
              </a:cxnLst>
              <a:rect l="0" t="0" r="r" b="b"/>
              <a:pathLst>
                <a:path w="70" h="51">
                  <a:moveTo>
                    <a:pt x="5" y="51"/>
                  </a:moveTo>
                  <a:lnTo>
                    <a:pt x="70" y="45"/>
                  </a:lnTo>
                  <a:lnTo>
                    <a:pt x="65" y="0"/>
                  </a:lnTo>
                  <a:lnTo>
                    <a:pt x="0" y="6"/>
                  </a:lnTo>
                  <a:lnTo>
                    <a:pt x="5" y="51"/>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78" name="AutoShape 74"/>
            <p:cNvSpPr>
              <a:spLocks noChangeArrowheads="1"/>
            </p:cNvSpPr>
            <p:nvPr/>
          </p:nvSpPr>
          <p:spPr bwMode="auto">
            <a:xfrm>
              <a:off x="5235" y="475"/>
              <a:ext cx="5" cy="5"/>
            </a:xfrm>
            <a:custGeom>
              <a:avLst/>
              <a:gdLst>
                <a:gd name="G0" fmla="sin 10800 17227775"/>
                <a:gd name="G1" fmla="+- G0 10800 0"/>
                <a:gd name="G2" fmla="cos 10800 17227775"/>
                <a:gd name="G3" fmla="+- G2 10800 0"/>
                <a:gd name="G4" fmla="sin 10800 17227775"/>
                <a:gd name="G5" fmla="+- G4 10800 0"/>
                <a:gd name="G6" fmla="cos 10800 17227775"/>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3163 w 21600"/>
                <a:gd name="T13" fmla="*/ 3163 h 21600"/>
                <a:gd name="T14" fmla="*/ 18437 w 21600"/>
                <a:gd name="T15" fmla="*/ 18437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9460" y="83"/>
                  </a:moveTo>
                  <a:lnTo>
                    <a:pt x="10800" y="10800"/>
                  </a:lnTo>
                  <a:close/>
                </a:path>
                <a:path w="21600" h="21600" fill="none">
                  <a:moveTo>
                    <a:pt x="9460" y="83"/>
                  </a:moveTo>
                </a:path>
              </a:pathLst>
            </a:custGeom>
            <a:solidFill>
              <a:srgbClr val="0000FF"/>
            </a:solidFill>
            <a:ln w="9360">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79" name="Freeform 75"/>
            <p:cNvSpPr>
              <a:spLocks noChangeArrowheads="1"/>
            </p:cNvSpPr>
            <p:nvPr/>
          </p:nvSpPr>
          <p:spPr bwMode="auto">
            <a:xfrm>
              <a:off x="5243" y="474"/>
              <a:ext cx="1" cy="5"/>
            </a:xfrm>
            <a:custGeom>
              <a:avLst/>
              <a:gdLst>
                <a:gd name="T0" fmla="*/ 5 w 5"/>
                <a:gd name="T1" fmla="*/ 45 h 45"/>
                <a:gd name="T2" fmla="*/ 5 w 5"/>
                <a:gd name="T3" fmla="*/ 45 h 45"/>
                <a:gd name="T4" fmla="*/ 0 w 5"/>
                <a:gd name="T5" fmla="*/ 0 h 45"/>
                <a:gd name="T6" fmla="*/ 0 w 5"/>
                <a:gd name="T7" fmla="*/ 0 h 45"/>
                <a:gd name="T8" fmla="*/ 5 w 5"/>
                <a:gd name="T9" fmla="*/ 45 h 45"/>
              </a:gdLst>
              <a:ahLst/>
              <a:cxnLst>
                <a:cxn ang="0">
                  <a:pos x="T0" y="T1"/>
                </a:cxn>
                <a:cxn ang="0">
                  <a:pos x="T2" y="T3"/>
                </a:cxn>
                <a:cxn ang="0">
                  <a:pos x="T4" y="T5"/>
                </a:cxn>
                <a:cxn ang="0">
                  <a:pos x="T6" y="T7"/>
                </a:cxn>
                <a:cxn ang="0">
                  <a:pos x="T8" y="T9"/>
                </a:cxn>
              </a:cxnLst>
              <a:rect l="0" t="0" r="r" b="b"/>
              <a:pathLst>
                <a:path w="5" h="45">
                  <a:moveTo>
                    <a:pt x="5" y="45"/>
                  </a:moveTo>
                  <a:lnTo>
                    <a:pt x="5" y="45"/>
                  </a:lnTo>
                  <a:lnTo>
                    <a:pt x="0" y="0"/>
                  </a:lnTo>
                  <a:lnTo>
                    <a:pt x="0" y="0"/>
                  </a:lnTo>
                  <a:lnTo>
                    <a:pt x="5" y="45"/>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80" name="Freeform 76"/>
            <p:cNvSpPr>
              <a:spLocks noChangeArrowheads="1"/>
            </p:cNvSpPr>
            <p:nvPr/>
          </p:nvSpPr>
          <p:spPr bwMode="auto">
            <a:xfrm>
              <a:off x="5243" y="474"/>
              <a:ext cx="3" cy="5"/>
            </a:xfrm>
            <a:custGeom>
              <a:avLst/>
              <a:gdLst>
                <a:gd name="T0" fmla="*/ 3 w 28"/>
                <a:gd name="T1" fmla="*/ 46 h 46"/>
                <a:gd name="T2" fmla="*/ 28 w 28"/>
                <a:gd name="T3" fmla="*/ 44 h 46"/>
                <a:gd name="T4" fmla="*/ 24 w 28"/>
                <a:gd name="T5" fmla="*/ 0 h 46"/>
                <a:gd name="T6" fmla="*/ 0 w 28"/>
                <a:gd name="T7" fmla="*/ 1 h 46"/>
                <a:gd name="T8" fmla="*/ 3 w 28"/>
                <a:gd name="T9" fmla="*/ 46 h 46"/>
              </a:gdLst>
              <a:ahLst/>
              <a:cxnLst>
                <a:cxn ang="0">
                  <a:pos x="T0" y="T1"/>
                </a:cxn>
                <a:cxn ang="0">
                  <a:pos x="T2" y="T3"/>
                </a:cxn>
                <a:cxn ang="0">
                  <a:pos x="T4" y="T5"/>
                </a:cxn>
                <a:cxn ang="0">
                  <a:pos x="T6" y="T7"/>
                </a:cxn>
                <a:cxn ang="0">
                  <a:pos x="T8" y="T9"/>
                </a:cxn>
              </a:cxnLst>
              <a:rect l="0" t="0" r="r" b="b"/>
              <a:pathLst>
                <a:path w="28" h="46">
                  <a:moveTo>
                    <a:pt x="3" y="46"/>
                  </a:moveTo>
                  <a:lnTo>
                    <a:pt x="28" y="44"/>
                  </a:lnTo>
                  <a:lnTo>
                    <a:pt x="24" y="0"/>
                  </a:lnTo>
                  <a:lnTo>
                    <a:pt x="0" y="1"/>
                  </a:lnTo>
                  <a:lnTo>
                    <a:pt x="3" y="46"/>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81" name="AutoShape 77"/>
            <p:cNvSpPr>
              <a:spLocks noChangeArrowheads="1"/>
            </p:cNvSpPr>
            <p:nvPr/>
          </p:nvSpPr>
          <p:spPr bwMode="auto">
            <a:xfrm>
              <a:off x="5241" y="474"/>
              <a:ext cx="5" cy="5"/>
            </a:xfrm>
            <a:custGeom>
              <a:avLst/>
              <a:gdLst>
                <a:gd name="G0" fmla="sin 10800 16716175"/>
                <a:gd name="G1" fmla="+- G0 10800 0"/>
                <a:gd name="G2" fmla="cos 10800 16716175"/>
                <a:gd name="G3" fmla="+- G2 10800 0"/>
                <a:gd name="G4" fmla="sin 10800 17196997"/>
                <a:gd name="G5" fmla="+- G4 10800 0"/>
                <a:gd name="G6" fmla="cos 10800 17196997"/>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7928 w 21600"/>
                <a:gd name="T13" fmla="*/ 111 h 21600"/>
                <a:gd name="T14" fmla="*/ 10799 w 21600"/>
                <a:gd name="T15" fmla="*/ 107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8017" y="364"/>
                  </a:moveTo>
                  <a:cubicBezTo>
                    <a:pt x="8462" y="245"/>
                    <a:pt x="8915" y="155"/>
                    <a:pt x="9372" y="94"/>
                  </a:cubicBezTo>
                  <a:lnTo>
                    <a:pt x="10800" y="10800"/>
                  </a:lnTo>
                  <a:close/>
                </a:path>
                <a:path w="21600" h="21600" fill="none">
                  <a:moveTo>
                    <a:pt x="8017" y="364"/>
                  </a:moveTo>
                  <a:cubicBezTo>
                    <a:pt x="8462" y="245"/>
                    <a:pt x="8915" y="155"/>
                    <a:pt x="9372" y="94"/>
                  </a:cubicBezTo>
                </a:path>
              </a:pathLst>
            </a:custGeom>
            <a:solidFill>
              <a:srgbClr val="0000FF"/>
            </a:solidFill>
            <a:ln w="9360">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82" name="Freeform 78"/>
            <p:cNvSpPr>
              <a:spLocks noChangeArrowheads="1"/>
            </p:cNvSpPr>
            <p:nvPr/>
          </p:nvSpPr>
          <p:spPr bwMode="auto">
            <a:xfrm>
              <a:off x="5250" y="473"/>
              <a:ext cx="5" cy="5"/>
            </a:xfrm>
            <a:custGeom>
              <a:avLst/>
              <a:gdLst>
                <a:gd name="T0" fmla="*/ 1 w 54"/>
                <a:gd name="T1" fmla="*/ 47 h 47"/>
                <a:gd name="T2" fmla="*/ 54 w 54"/>
                <a:gd name="T3" fmla="*/ 45 h 47"/>
                <a:gd name="T4" fmla="*/ 54 w 54"/>
                <a:gd name="T5" fmla="*/ 0 h 47"/>
                <a:gd name="T6" fmla="*/ 0 w 54"/>
                <a:gd name="T7" fmla="*/ 1 h 47"/>
                <a:gd name="T8" fmla="*/ 1 w 54"/>
                <a:gd name="T9" fmla="*/ 47 h 47"/>
              </a:gdLst>
              <a:ahLst/>
              <a:cxnLst>
                <a:cxn ang="0">
                  <a:pos x="T0" y="T1"/>
                </a:cxn>
                <a:cxn ang="0">
                  <a:pos x="T2" y="T3"/>
                </a:cxn>
                <a:cxn ang="0">
                  <a:pos x="T4" y="T5"/>
                </a:cxn>
                <a:cxn ang="0">
                  <a:pos x="T6" y="T7"/>
                </a:cxn>
                <a:cxn ang="0">
                  <a:pos x="T8" y="T9"/>
                </a:cxn>
              </a:cxnLst>
              <a:rect l="0" t="0" r="r" b="b"/>
              <a:pathLst>
                <a:path w="54" h="47">
                  <a:moveTo>
                    <a:pt x="1" y="47"/>
                  </a:moveTo>
                  <a:lnTo>
                    <a:pt x="54" y="45"/>
                  </a:lnTo>
                  <a:lnTo>
                    <a:pt x="54" y="0"/>
                  </a:lnTo>
                  <a:lnTo>
                    <a:pt x="0" y="1"/>
                  </a:lnTo>
                  <a:lnTo>
                    <a:pt x="1" y="47"/>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83" name="Rectangle 79"/>
            <p:cNvSpPr>
              <a:spLocks noChangeArrowheads="1"/>
            </p:cNvSpPr>
            <p:nvPr/>
          </p:nvSpPr>
          <p:spPr bwMode="auto">
            <a:xfrm>
              <a:off x="5255" y="473"/>
              <a:ext cx="5" cy="5"/>
            </a:xfrm>
            <a:prstGeom prst="rect">
              <a:avLst/>
            </a:prstGeom>
            <a:solidFill>
              <a:srgbClr val="0000FF"/>
            </a:solidFill>
            <a:ln w="9360">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84" name="AutoShape 80"/>
            <p:cNvSpPr>
              <a:spLocks noChangeArrowheads="1"/>
            </p:cNvSpPr>
            <p:nvPr/>
          </p:nvSpPr>
          <p:spPr bwMode="auto">
            <a:xfrm>
              <a:off x="5253" y="473"/>
              <a:ext cx="5" cy="5"/>
            </a:xfrm>
            <a:custGeom>
              <a:avLst/>
              <a:gdLst>
                <a:gd name="G0" fmla="sin 10800 17694720"/>
                <a:gd name="G1" fmla="+- G0 10800 0"/>
                <a:gd name="G2" fmla="cos 10800 17694720"/>
                <a:gd name="G3" fmla="+- G2 10800 0"/>
                <a:gd name="G4" fmla="sin 10800 17694720"/>
                <a:gd name="G5" fmla="+- G4 10800 0"/>
                <a:gd name="G6" fmla="cos 10800 17694720"/>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3163 w 21600"/>
                <a:gd name="T13" fmla="*/ 3163 h 21600"/>
                <a:gd name="T14" fmla="*/ 18437 w 21600"/>
                <a:gd name="T15" fmla="*/ 18437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0799" y="0"/>
                  </a:moveTo>
                  <a:lnTo>
                    <a:pt x="10800" y="10800"/>
                  </a:lnTo>
                  <a:close/>
                </a:path>
                <a:path w="21600" h="21600" fill="none">
                  <a:moveTo>
                    <a:pt x="10799" y="0"/>
                  </a:moveTo>
                </a:path>
              </a:pathLst>
            </a:custGeom>
            <a:solidFill>
              <a:srgbClr val="0000FF"/>
            </a:solidFill>
            <a:ln w="9360">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85" name="Rectangle 81"/>
            <p:cNvSpPr>
              <a:spLocks noChangeArrowheads="1"/>
            </p:cNvSpPr>
            <p:nvPr/>
          </p:nvSpPr>
          <p:spPr bwMode="auto">
            <a:xfrm>
              <a:off x="5260" y="473"/>
              <a:ext cx="1" cy="5"/>
            </a:xfrm>
            <a:prstGeom prst="rect">
              <a:avLst/>
            </a:prstGeom>
            <a:solidFill>
              <a:srgbClr val="0000FF"/>
            </a:solidFill>
            <a:ln w="9360">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86" name="Freeform 82"/>
            <p:cNvSpPr>
              <a:spLocks noChangeArrowheads="1"/>
            </p:cNvSpPr>
            <p:nvPr/>
          </p:nvSpPr>
          <p:spPr bwMode="auto">
            <a:xfrm>
              <a:off x="5260" y="473"/>
              <a:ext cx="3" cy="5"/>
            </a:xfrm>
            <a:custGeom>
              <a:avLst/>
              <a:gdLst>
                <a:gd name="T0" fmla="*/ 0 w 29"/>
                <a:gd name="T1" fmla="*/ 45 h 47"/>
                <a:gd name="T2" fmla="*/ 26 w 29"/>
                <a:gd name="T3" fmla="*/ 47 h 47"/>
                <a:gd name="T4" fmla="*/ 29 w 29"/>
                <a:gd name="T5" fmla="*/ 2 h 47"/>
                <a:gd name="T6" fmla="*/ 2 w 29"/>
                <a:gd name="T7" fmla="*/ 0 h 47"/>
                <a:gd name="T8" fmla="*/ 0 w 29"/>
                <a:gd name="T9" fmla="*/ 45 h 47"/>
              </a:gdLst>
              <a:ahLst/>
              <a:cxnLst>
                <a:cxn ang="0">
                  <a:pos x="T0" y="T1"/>
                </a:cxn>
                <a:cxn ang="0">
                  <a:pos x="T2" y="T3"/>
                </a:cxn>
                <a:cxn ang="0">
                  <a:pos x="T4" y="T5"/>
                </a:cxn>
                <a:cxn ang="0">
                  <a:pos x="T6" y="T7"/>
                </a:cxn>
                <a:cxn ang="0">
                  <a:pos x="T8" y="T9"/>
                </a:cxn>
              </a:cxnLst>
              <a:rect l="0" t="0" r="r" b="b"/>
              <a:pathLst>
                <a:path w="29" h="47">
                  <a:moveTo>
                    <a:pt x="0" y="45"/>
                  </a:moveTo>
                  <a:lnTo>
                    <a:pt x="26" y="47"/>
                  </a:lnTo>
                  <a:lnTo>
                    <a:pt x="29" y="2"/>
                  </a:lnTo>
                  <a:lnTo>
                    <a:pt x="2" y="0"/>
                  </a:lnTo>
                  <a:lnTo>
                    <a:pt x="0" y="45"/>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87" name="AutoShape 83"/>
            <p:cNvSpPr>
              <a:spLocks noChangeArrowheads="1"/>
            </p:cNvSpPr>
            <p:nvPr/>
          </p:nvSpPr>
          <p:spPr bwMode="auto">
            <a:xfrm>
              <a:off x="5256" y="473"/>
              <a:ext cx="10" cy="5"/>
            </a:xfrm>
            <a:custGeom>
              <a:avLst/>
              <a:gdLst>
                <a:gd name="G0" fmla="sin 10800 17196997"/>
                <a:gd name="G1" fmla="+- G0 10800 0"/>
                <a:gd name="G2" fmla="cos 10800 17196997"/>
                <a:gd name="G3" fmla="+- G2 10800 0"/>
                <a:gd name="G4" fmla="sin 10800 17694720"/>
                <a:gd name="G5" fmla="+- G4 10800 0"/>
                <a:gd name="G6" fmla="cos 10800 17694720"/>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9238 w 21600"/>
                <a:gd name="T13" fmla="*/ 0 h 21600"/>
                <a:gd name="T14" fmla="*/ 10799 w 21600"/>
                <a:gd name="T15" fmla="*/ 107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9372" y="94"/>
                  </a:moveTo>
                  <a:cubicBezTo>
                    <a:pt x="9845" y="31"/>
                    <a:pt x="10321" y="0"/>
                    <a:pt x="10799" y="0"/>
                  </a:cubicBezTo>
                  <a:lnTo>
                    <a:pt x="10800" y="10800"/>
                  </a:lnTo>
                  <a:close/>
                </a:path>
                <a:path w="21600" h="21600" fill="none">
                  <a:moveTo>
                    <a:pt x="9372" y="94"/>
                  </a:moveTo>
                  <a:cubicBezTo>
                    <a:pt x="9845" y="31"/>
                    <a:pt x="10321" y="0"/>
                    <a:pt x="10799" y="0"/>
                  </a:cubicBezTo>
                </a:path>
              </a:pathLst>
            </a:custGeom>
            <a:solidFill>
              <a:srgbClr val="0000FF"/>
            </a:solidFill>
            <a:ln w="9360">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88" name="Freeform 84"/>
            <p:cNvSpPr>
              <a:spLocks noChangeArrowheads="1"/>
            </p:cNvSpPr>
            <p:nvPr/>
          </p:nvSpPr>
          <p:spPr bwMode="auto">
            <a:xfrm>
              <a:off x="5267" y="474"/>
              <a:ext cx="5" cy="5"/>
            </a:xfrm>
            <a:custGeom>
              <a:avLst/>
              <a:gdLst>
                <a:gd name="T0" fmla="*/ 0 w 46"/>
                <a:gd name="T1" fmla="*/ 44 h 49"/>
                <a:gd name="T2" fmla="*/ 41 w 46"/>
                <a:gd name="T3" fmla="*/ 49 h 49"/>
                <a:gd name="T4" fmla="*/ 46 w 46"/>
                <a:gd name="T5" fmla="*/ 3 h 49"/>
                <a:gd name="T6" fmla="*/ 5 w 46"/>
                <a:gd name="T7" fmla="*/ 0 h 49"/>
                <a:gd name="T8" fmla="*/ 0 w 46"/>
                <a:gd name="T9" fmla="*/ 44 h 49"/>
              </a:gdLst>
              <a:ahLst/>
              <a:cxnLst>
                <a:cxn ang="0">
                  <a:pos x="T0" y="T1"/>
                </a:cxn>
                <a:cxn ang="0">
                  <a:pos x="T2" y="T3"/>
                </a:cxn>
                <a:cxn ang="0">
                  <a:pos x="T4" y="T5"/>
                </a:cxn>
                <a:cxn ang="0">
                  <a:pos x="T6" y="T7"/>
                </a:cxn>
                <a:cxn ang="0">
                  <a:pos x="T8" y="T9"/>
                </a:cxn>
              </a:cxnLst>
              <a:rect l="0" t="0" r="r" b="b"/>
              <a:pathLst>
                <a:path w="46" h="49">
                  <a:moveTo>
                    <a:pt x="0" y="44"/>
                  </a:moveTo>
                  <a:lnTo>
                    <a:pt x="41" y="49"/>
                  </a:lnTo>
                  <a:lnTo>
                    <a:pt x="46" y="3"/>
                  </a:lnTo>
                  <a:lnTo>
                    <a:pt x="5" y="0"/>
                  </a:lnTo>
                  <a:lnTo>
                    <a:pt x="0" y="44"/>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89" name="Freeform 85"/>
            <p:cNvSpPr>
              <a:spLocks noChangeArrowheads="1"/>
            </p:cNvSpPr>
            <p:nvPr/>
          </p:nvSpPr>
          <p:spPr bwMode="auto">
            <a:xfrm>
              <a:off x="5271" y="475"/>
              <a:ext cx="6" cy="5"/>
            </a:xfrm>
            <a:custGeom>
              <a:avLst/>
              <a:gdLst>
                <a:gd name="T0" fmla="*/ 0 w 64"/>
                <a:gd name="T1" fmla="*/ 43 h 52"/>
                <a:gd name="T2" fmla="*/ 56 w 64"/>
                <a:gd name="T3" fmla="*/ 52 h 52"/>
                <a:gd name="T4" fmla="*/ 64 w 64"/>
                <a:gd name="T5" fmla="*/ 9 h 52"/>
                <a:gd name="T6" fmla="*/ 7 w 64"/>
                <a:gd name="T7" fmla="*/ 0 h 52"/>
                <a:gd name="T8" fmla="*/ 0 w 64"/>
                <a:gd name="T9" fmla="*/ 43 h 52"/>
              </a:gdLst>
              <a:ahLst/>
              <a:cxnLst>
                <a:cxn ang="0">
                  <a:pos x="T0" y="T1"/>
                </a:cxn>
                <a:cxn ang="0">
                  <a:pos x="T2" y="T3"/>
                </a:cxn>
                <a:cxn ang="0">
                  <a:pos x="T4" y="T5"/>
                </a:cxn>
                <a:cxn ang="0">
                  <a:pos x="T6" y="T7"/>
                </a:cxn>
                <a:cxn ang="0">
                  <a:pos x="T8" y="T9"/>
                </a:cxn>
              </a:cxnLst>
              <a:rect l="0" t="0" r="r" b="b"/>
              <a:pathLst>
                <a:path w="64" h="52">
                  <a:moveTo>
                    <a:pt x="0" y="43"/>
                  </a:moveTo>
                  <a:lnTo>
                    <a:pt x="56" y="52"/>
                  </a:lnTo>
                  <a:lnTo>
                    <a:pt x="64" y="9"/>
                  </a:lnTo>
                  <a:lnTo>
                    <a:pt x="7" y="0"/>
                  </a:lnTo>
                  <a:lnTo>
                    <a:pt x="0" y="43"/>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90" name="AutoShape 86"/>
            <p:cNvSpPr>
              <a:spLocks noChangeArrowheads="1"/>
            </p:cNvSpPr>
            <p:nvPr/>
          </p:nvSpPr>
          <p:spPr bwMode="auto">
            <a:xfrm>
              <a:off x="5270" y="475"/>
              <a:ext cx="2" cy="5"/>
            </a:xfrm>
            <a:custGeom>
              <a:avLst/>
              <a:gdLst>
                <a:gd name="G0" fmla="sin 10800 17694720"/>
                <a:gd name="G1" fmla="+- G0 10800 0"/>
                <a:gd name="G2" fmla="cos 10800 17694720"/>
                <a:gd name="G3" fmla="+- G2 10800 0"/>
                <a:gd name="G4" fmla="sin 10800 18227534"/>
                <a:gd name="G5" fmla="+- G4 10800 0"/>
                <a:gd name="G6" fmla="cos 10800 18227534"/>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0799 w 21600"/>
                <a:gd name="T13" fmla="*/ 0 h 21600"/>
                <a:gd name="T14" fmla="*/ 12360 w 21600"/>
                <a:gd name="T15" fmla="*/ 107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0799" y="0"/>
                  </a:moveTo>
                  <a:cubicBezTo>
                    <a:pt x="10799" y="0"/>
                    <a:pt x="10799" y="-1"/>
                    <a:pt x="10800" y="0"/>
                  </a:cubicBezTo>
                  <a:cubicBezTo>
                    <a:pt x="11310" y="0"/>
                    <a:pt x="11821" y="36"/>
                    <a:pt x="12326" y="108"/>
                  </a:cubicBezTo>
                  <a:lnTo>
                    <a:pt x="10800" y="10800"/>
                  </a:lnTo>
                  <a:close/>
                </a:path>
                <a:path w="21600" h="21600" fill="none">
                  <a:moveTo>
                    <a:pt x="10799" y="0"/>
                  </a:moveTo>
                  <a:cubicBezTo>
                    <a:pt x="10799" y="0"/>
                    <a:pt x="10799" y="-1"/>
                    <a:pt x="10800" y="0"/>
                  </a:cubicBezTo>
                  <a:cubicBezTo>
                    <a:pt x="11310" y="0"/>
                    <a:pt x="11821" y="36"/>
                    <a:pt x="12326" y="108"/>
                  </a:cubicBezTo>
                </a:path>
              </a:pathLst>
            </a:custGeom>
            <a:solidFill>
              <a:srgbClr val="0000FF"/>
            </a:solidFill>
            <a:ln w="9360">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91" name="Freeform 87"/>
            <p:cNvSpPr>
              <a:spLocks noChangeArrowheads="1"/>
            </p:cNvSpPr>
            <p:nvPr/>
          </p:nvSpPr>
          <p:spPr bwMode="auto">
            <a:xfrm>
              <a:off x="5276" y="476"/>
              <a:ext cx="1" cy="4"/>
            </a:xfrm>
            <a:custGeom>
              <a:avLst/>
              <a:gdLst>
                <a:gd name="T0" fmla="*/ 0 w 8"/>
                <a:gd name="T1" fmla="*/ 43 h 43"/>
                <a:gd name="T2" fmla="*/ 0 w 8"/>
                <a:gd name="T3" fmla="*/ 43 h 43"/>
                <a:gd name="T4" fmla="*/ 8 w 8"/>
                <a:gd name="T5" fmla="*/ 0 h 43"/>
                <a:gd name="T6" fmla="*/ 8 w 8"/>
                <a:gd name="T7" fmla="*/ 0 h 43"/>
                <a:gd name="T8" fmla="*/ 0 w 8"/>
                <a:gd name="T9" fmla="*/ 43 h 43"/>
              </a:gdLst>
              <a:ahLst/>
              <a:cxnLst>
                <a:cxn ang="0">
                  <a:pos x="T0" y="T1"/>
                </a:cxn>
                <a:cxn ang="0">
                  <a:pos x="T2" y="T3"/>
                </a:cxn>
                <a:cxn ang="0">
                  <a:pos x="T4" y="T5"/>
                </a:cxn>
                <a:cxn ang="0">
                  <a:pos x="T6" y="T7"/>
                </a:cxn>
                <a:cxn ang="0">
                  <a:pos x="T8" y="T9"/>
                </a:cxn>
              </a:cxnLst>
              <a:rect l="0" t="0" r="r" b="b"/>
              <a:pathLst>
                <a:path w="8" h="43">
                  <a:moveTo>
                    <a:pt x="0" y="43"/>
                  </a:moveTo>
                  <a:lnTo>
                    <a:pt x="0" y="43"/>
                  </a:lnTo>
                  <a:lnTo>
                    <a:pt x="8" y="0"/>
                  </a:lnTo>
                  <a:lnTo>
                    <a:pt x="8" y="0"/>
                  </a:lnTo>
                  <a:lnTo>
                    <a:pt x="0" y="43"/>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92" name="Freeform 88"/>
            <p:cNvSpPr>
              <a:spLocks noChangeArrowheads="1"/>
            </p:cNvSpPr>
            <p:nvPr/>
          </p:nvSpPr>
          <p:spPr bwMode="auto">
            <a:xfrm>
              <a:off x="5276" y="476"/>
              <a:ext cx="4" cy="5"/>
            </a:xfrm>
            <a:custGeom>
              <a:avLst/>
              <a:gdLst>
                <a:gd name="T0" fmla="*/ 0 w 46"/>
                <a:gd name="T1" fmla="*/ 43 h 51"/>
                <a:gd name="T2" fmla="*/ 37 w 46"/>
                <a:gd name="T3" fmla="*/ 51 h 51"/>
                <a:gd name="T4" fmla="*/ 46 w 46"/>
                <a:gd name="T5" fmla="*/ 6 h 51"/>
                <a:gd name="T6" fmla="*/ 10 w 46"/>
                <a:gd name="T7" fmla="*/ 0 h 51"/>
                <a:gd name="T8" fmla="*/ 0 w 46"/>
                <a:gd name="T9" fmla="*/ 43 h 51"/>
              </a:gdLst>
              <a:ahLst/>
              <a:cxnLst>
                <a:cxn ang="0">
                  <a:pos x="T0" y="T1"/>
                </a:cxn>
                <a:cxn ang="0">
                  <a:pos x="T2" y="T3"/>
                </a:cxn>
                <a:cxn ang="0">
                  <a:pos x="T4" y="T5"/>
                </a:cxn>
                <a:cxn ang="0">
                  <a:pos x="T6" y="T7"/>
                </a:cxn>
                <a:cxn ang="0">
                  <a:pos x="T8" y="T9"/>
                </a:cxn>
              </a:cxnLst>
              <a:rect l="0" t="0" r="r" b="b"/>
              <a:pathLst>
                <a:path w="46" h="51">
                  <a:moveTo>
                    <a:pt x="0" y="43"/>
                  </a:moveTo>
                  <a:lnTo>
                    <a:pt x="37" y="51"/>
                  </a:lnTo>
                  <a:lnTo>
                    <a:pt x="46" y="6"/>
                  </a:lnTo>
                  <a:lnTo>
                    <a:pt x="10" y="0"/>
                  </a:lnTo>
                  <a:lnTo>
                    <a:pt x="0" y="43"/>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93" name="AutoShape 89"/>
            <p:cNvSpPr>
              <a:spLocks noChangeArrowheads="1"/>
            </p:cNvSpPr>
            <p:nvPr/>
          </p:nvSpPr>
          <p:spPr bwMode="auto">
            <a:xfrm>
              <a:off x="5274" y="475"/>
              <a:ext cx="4" cy="5"/>
            </a:xfrm>
            <a:custGeom>
              <a:avLst/>
              <a:gdLst>
                <a:gd name="G0" fmla="sin 10800 18262533"/>
                <a:gd name="G1" fmla="+- G0 10800 0"/>
                <a:gd name="G2" fmla="cos 10800 18262533"/>
                <a:gd name="G3" fmla="+- G2 10800 0"/>
                <a:gd name="G4" fmla="sin 10800 18262533"/>
                <a:gd name="G5" fmla="+- G4 10800 0"/>
                <a:gd name="G6" fmla="cos 10800 18262533"/>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3163 w 21600"/>
                <a:gd name="T13" fmla="*/ 3163 h 21600"/>
                <a:gd name="T14" fmla="*/ 18437 w 21600"/>
                <a:gd name="T15" fmla="*/ 18437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2425" y="123"/>
                  </a:moveTo>
                  <a:lnTo>
                    <a:pt x="10800" y="10800"/>
                  </a:lnTo>
                  <a:close/>
                </a:path>
                <a:path w="21600" h="21600" fill="none">
                  <a:moveTo>
                    <a:pt x="12425" y="123"/>
                  </a:moveTo>
                </a:path>
              </a:pathLst>
            </a:custGeom>
            <a:solidFill>
              <a:srgbClr val="0000FF"/>
            </a:solidFill>
            <a:ln w="9360">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94" name="Freeform 90"/>
            <p:cNvSpPr>
              <a:spLocks noChangeArrowheads="1"/>
            </p:cNvSpPr>
            <p:nvPr/>
          </p:nvSpPr>
          <p:spPr bwMode="auto">
            <a:xfrm>
              <a:off x="5284" y="477"/>
              <a:ext cx="3" cy="5"/>
            </a:xfrm>
            <a:custGeom>
              <a:avLst/>
              <a:gdLst>
                <a:gd name="T0" fmla="*/ 0 w 33"/>
                <a:gd name="T1" fmla="*/ 43 h 49"/>
                <a:gd name="T2" fmla="*/ 24 w 33"/>
                <a:gd name="T3" fmla="*/ 49 h 49"/>
                <a:gd name="T4" fmla="*/ 33 w 33"/>
                <a:gd name="T5" fmla="*/ 6 h 49"/>
                <a:gd name="T6" fmla="*/ 9 w 33"/>
                <a:gd name="T7" fmla="*/ 0 h 49"/>
                <a:gd name="T8" fmla="*/ 0 w 33"/>
                <a:gd name="T9" fmla="*/ 43 h 49"/>
              </a:gdLst>
              <a:ahLst/>
              <a:cxnLst>
                <a:cxn ang="0">
                  <a:pos x="T0" y="T1"/>
                </a:cxn>
                <a:cxn ang="0">
                  <a:pos x="T2" y="T3"/>
                </a:cxn>
                <a:cxn ang="0">
                  <a:pos x="T4" y="T5"/>
                </a:cxn>
                <a:cxn ang="0">
                  <a:pos x="T6" y="T7"/>
                </a:cxn>
                <a:cxn ang="0">
                  <a:pos x="T8" y="T9"/>
                </a:cxn>
              </a:cxnLst>
              <a:rect l="0" t="0" r="r" b="b"/>
              <a:pathLst>
                <a:path w="33" h="49">
                  <a:moveTo>
                    <a:pt x="0" y="43"/>
                  </a:moveTo>
                  <a:lnTo>
                    <a:pt x="24" y="49"/>
                  </a:lnTo>
                  <a:lnTo>
                    <a:pt x="33" y="6"/>
                  </a:lnTo>
                  <a:lnTo>
                    <a:pt x="9" y="0"/>
                  </a:lnTo>
                  <a:lnTo>
                    <a:pt x="0" y="43"/>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95" name="Freeform 91"/>
            <p:cNvSpPr>
              <a:spLocks noChangeArrowheads="1"/>
            </p:cNvSpPr>
            <p:nvPr/>
          </p:nvSpPr>
          <p:spPr bwMode="auto">
            <a:xfrm>
              <a:off x="5286" y="478"/>
              <a:ext cx="6" cy="6"/>
            </a:xfrm>
            <a:custGeom>
              <a:avLst/>
              <a:gdLst>
                <a:gd name="T0" fmla="*/ 0 w 65"/>
                <a:gd name="T1" fmla="*/ 43 h 59"/>
                <a:gd name="T2" fmla="*/ 53 w 65"/>
                <a:gd name="T3" fmla="*/ 59 h 59"/>
                <a:gd name="T4" fmla="*/ 65 w 65"/>
                <a:gd name="T5" fmla="*/ 16 h 59"/>
                <a:gd name="T6" fmla="*/ 12 w 65"/>
                <a:gd name="T7" fmla="*/ 0 h 59"/>
                <a:gd name="T8" fmla="*/ 0 w 65"/>
                <a:gd name="T9" fmla="*/ 43 h 59"/>
              </a:gdLst>
              <a:ahLst/>
              <a:cxnLst>
                <a:cxn ang="0">
                  <a:pos x="T0" y="T1"/>
                </a:cxn>
                <a:cxn ang="0">
                  <a:pos x="T2" y="T3"/>
                </a:cxn>
                <a:cxn ang="0">
                  <a:pos x="T4" y="T5"/>
                </a:cxn>
                <a:cxn ang="0">
                  <a:pos x="T6" y="T7"/>
                </a:cxn>
                <a:cxn ang="0">
                  <a:pos x="T8" y="T9"/>
                </a:cxn>
              </a:cxnLst>
              <a:rect l="0" t="0" r="r" b="b"/>
              <a:pathLst>
                <a:path w="65" h="59">
                  <a:moveTo>
                    <a:pt x="0" y="43"/>
                  </a:moveTo>
                  <a:lnTo>
                    <a:pt x="53" y="59"/>
                  </a:lnTo>
                  <a:lnTo>
                    <a:pt x="65" y="16"/>
                  </a:lnTo>
                  <a:lnTo>
                    <a:pt x="12" y="0"/>
                  </a:lnTo>
                  <a:lnTo>
                    <a:pt x="0" y="43"/>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96" name="AutoShape 92"/>
            <p:cNvSpPr>
              <a:spLocks noChangeArrowheads="1"/>
            </p:cNvSpPr>
            <p:nvPr/>
          </p:nvSpPr>
          <p:spPr bwMode="auto">
            <a:xfrm>
              <a:off x="5284" y="478"/>
              <a:ext cx="4" cy="5"/>
            </a:xfrm>
            <a:custGeom>
              <a:avLst/>
              <a:gdLst>
                <a:gd name="G0" fmla="sin 10800 18192443"/>
                <a:gd name="G1" fmla="+- G0 10800 0"/>
                <a:gd name="G2" fmla="cos 10800 18192443"/>
                <a:gd name="G3" fmla="+- G2 10800 0"/>
                <a:gd name="G4" fmla="sin 10800 18192443"/>
                <a:gd name="G5" fmla="+- G4 10800 0"/>
                <a:gd name="G6" fmla="cos 10800 18192443"/>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3163 w 21600"/>
                <a:gd name="T13" fmla="*/ 3163 h 21600"/>
                <a:gd name="T14" fmla="*/ 18437 w 21600"/>
                <a:gd name="T15" fmla="*/ 18437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2226" y="94"/>
                  </a:moveTo>
                  <a:lnTo>
                    <a:pt x="10800" y="10800"/>
                  </a:lnTo>
                  <a:close/>
                </a:path>
                <a:path w="21600" h="21600" fill="none">
                  <a:moveTo>
                    <a:pt x="12226" y="94"/>
                  </a:moveTo>
                </a:path>
              </a:pathLst>
            </a:custGeom>
            <a:solidFill>
              <a:srgbClr val="0000FF"/>
            </a:solidFill>
            <a:ln w="9360">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97" name="Freeform 93"/>
            <p:cNvSpPr>
              <a:spLocks noChangeArrowheads="1"/>
            </p:cNvSpPr>
            <p:nvPr/>
          </p:nvSpPr>
          <p:spPr bwMode="auto">
            <a:xfrm>
              <a:off x="5290" y="480"/>
              <a:ext cx="2" cy="4"/>
            </a:xfrm>
            <a:custGeom>
              <a:avLst/>
              <a:gdLst>
                <a:gd name="T0" fmla="*/ 0 w 12"/>
                <a:gd name="T1" fmla="*/ 43 h 43"/>
                <a:gd name="T2" fmla="*/ 0 w 12"/>
                <a:gd name="T3" fmla="*/ 43 h 43"/>
                <a:gd name="T4" fmla="*/ 12 w 12"/>
                <a:gd name="T5" fmla="*/ 0 h 43"/>
                <a:gd name="T6" fmla="*/ 12 w 12"/>
                <a:gd name="T7" fmla="*/ 0 h 43"/>
                <a:gd name="T8" fmla="*/ 0 w 12"/>
                <a:gd name="T9" fmla="*/ 43 h 43"/>
              </a:gdLst>
              <a:ahLst/>
              <a:cxnLst>
                <a:cxn ang="0">
                  <a:pos x="T0" y="T1"/>
                </a:cxn>
                <a:cxn ang="0">
                  <a:pos x="T2" y="T3"/>
                </a:cxn>
                <a:cxn ang="0">
                  <a:pos x="T4" y="T5"/>
                </a:cxn>
                <a:cxn ang="0">
                  <a:pos x="T6" y="T7"/>
                </a:cxn>
                <a:cxn ang="0">
                  <a:pos x="T8" y="T9"/>
                </a:cxn>
              </a:cxnLst>
              <a:rect l="0" t="0" r="r" b="b"/>
              <a:pathLst>
                <a:path w="12" h="43">
                  <a:moveTo>
                    <a:pt x="0" y="43"/>
                  </a:moveTo>
                  <a:lnTo>
                    <a:pt x="0" y="43"/>
                  </a:lnTo>
                  <a:lnTo>
                    <a:pt x="12" y="0"/>
                  </a:lnTo>
                  <a:lnTo>
                    <a:pt x="12" y="0"/>
                  </a:lnTo>
                  <a:lnTo>
                    <a:pt x="0" y="43"/>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98" name="Freeform 94"/>
            <p:cNvSpPr>
              <a:spLocks noChangeArrowheads="1"/>
            </p:cNvSpPr>
            <p:nvPr/>
          </p:nvSpPr>
          <p:spPr bwMode="auto">
            <a:xfrm>
              <a:off x="5290" y="480"/>
              <a:ext cx="7" cy="6"/>
            </a:xfrm>
            <a:custGeom>
              <a:avLst/>
              <a:gdLst>
                <a:gd name="T0" fmla="*/ 0 w 67"/>
                <a:gd name="T1" fmla="*/ 43 h 61"/>
                <a:gd name="T2" fmla="*/ 52 w 67"/>
                <a:gd name="T3" fmla="*/ 61 h 61"/>
                <a:gd name="T4" fmla="*/ 67 w 67"/>
                <a:gd name="T5" fmla="*/ 19 h 61"/>
                <a:gd name="T6" fmla="*/ 14 w 67"/>
                <a:gd name="T7" fmla="*/ 0 h 61"/>
                <a:gd name="T8" fmla="*/ 0 w 67"/>
                <a:gd name="T9" fmla="*/ 43 h 61"/>
              </a:gdLst>
              <a:ahLst/>
              <a:cxnLst>
                <a:cxn ang="0">
                  <a:pos x="T0" y="T1"/>
                </a:cxn>
                <a:cxn ang="0">
                  <a:pos x="T2" y="T3"/>
                </a:cxn>
                <a:cxn ang="0">
                  <a:pos x="T4" y="T5"/>
                </a:cxn>
                <a:cxn ang="0">
                  <a:pos x="T6" y="T7"/>
                </a:cxn>
                <a:cxn ang="0">
                  <a:pos x="T8" y="T9"/>
                </a:cxn>
              </a:cxnLst>
              <a:rect l="0" t="0" r="r" b="b"/>
              <a:pathLst>
                <a:path w="67" h="61">
                  <a:moveTo>
                    <a:pt x="0" y="43"/>
                  </a:moveTo>
                  <a:lnTo>
                    <a:pt x="52" y="61"/>
                  </a:lnTo>
                  <a:lnTo>
                    <a:pt x="67" y="19"/>
                  </a:lnTo>
                  <a:lnTo>
                    <a:pt x="14" y="0"/>
                  </a:lnTo>
                  <a:lnTo>
                    <a:pt x="0" y="43"/>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99" name="AutoShape 95"/>
            <p:cNvSpPr>
              <a:spLocks noChangeArrowheads="1"/>
            </p:cNvSpPr>
            <p:nvPr/>
          </p:nvSpPr>
          <p:spPr bwMode="auto">
            <a:xfrm>
              <a:off x="5289" y="479"/>
              <a:ext cx="5" cy="5"/>
            </a:xfrm>
            <a:custGeom>
              <a:avLst/>
              <a:gdLst>
                <a:gd name="G0" fmla="sin 10800 18739717"/>
                <a:gd name="G1" fmla="+- G0 10800 0"/>
                <a:gd name="G2" fmla="cos 10800 18739717"/>
                <a:gd name="G3" fmla="+- G2 10800 0"/>
                <a:gd name="G4" fmla="sin 10800 18739717"/>
                <a:gd name="G5" fmla="+- G4 10800 0"/>
                <a:gd name="G6" fmla="cos 10800 18739717"/>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3163 w 21600"/>
                <a:gd name="T13" fmla="*/ 3163 h 21600"/>
                <a:gd name="T14" fmla="*/ 18437 w 21600"/>
                <a:gd name="T15" fmla="*/ 18437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3765" y="415"/>
                  </a:moveTo>
                  <a:lnTo>
                    <a:pt x="10800" y="10800"/>
                  </a:lnTo>
                  <a:close/>
                </a:path>
                <a:path w="21600" h="21600" fill="none">
                  <a:moveTo>
                    <a:pt x="13765" y="415"/>
                  </a:moveTo>
                </a:path>
              </a:pathLst>
            </a:custGeom>
            <a:solidFill>
              <a:srgbClr val="0000FF"/>
            </a:solidFill>
            <a:ln w="9360">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00" name="Freeform 96"/>
            <p:cNvSpPr>
              <a:spLocks noChangeArrowheads="1"/>
            </p:cNvSpPr>
            <p:nvPr/>
          </p:nvSpPr>
          <p:spPr bwMode="auto">
            <a:xfrm>
              <a:off x="5299" y="483"/>
              <a:ext cx="8" cy="7"/>
            </a:xfrm>
            <a:custGeom>
              <a:avLst/>
              <a:gdLst>
                <a:gd name="T0" fmla="*/ 0 w 88"/>
                <a:gd name="T1" fmla="*/ 41 h 72"/>
                <a:gd name="T2" fmla="*/ 69 w 88"/>
                <a:gd name="T3" fmla="*/ 72 h 72"/>
                <a:gd name="T4" fmla="*/ 88 w 88"/>
                <a:gd name="T5" fmla="*/ 32 h 72"/>
                <a:gd name="T6" fmla="*/ 20 w 88"/>
                <a:gd name="T7" fmla="*/ 0 h 72"/>
                <a:gd name="T8" fmla="*/ 0 w 88"/>
                <a:gd name="T9" fmla="*/ 41 h 72"/>
              </a:gdLst>
              <a:ahLst/>
              <a:cxnLst>
                <a:cxn ang="0">
                  <a:pos x="T0" y="T1"/>
                </a:cxn>
                <a:cxn ang="0">
                  <a:pos x="T2" y="T3"/>
                </a:cxn>
                <a:cxn ang="0">
                  <a:pos x="T4" y="T5"/>
                </a:cxn>
                <a:cxn ang="0">
                  <a:pos x="T6" y="T7"/>
                </a:cxn>
                <a:cxn ang="0">
                  <a:pos x="T8" y="T9"/>
                </a:cxn>
              </a:cxnLst>
              <a:rect l="0" t="0" r="r" b="b"/>
              <a:pathLst>
                <a:path w="88" h="72">
                  <a:moveTo>
                    <a:pt x="0" y="41"/>
                  </a:moveTo>
                  <a:lnTo>
                    <a:pt x="69" y="72"/>
                  </a:lnTo>
                  <a:lnTo>
                    <a:pt x="88" y="32"/>
                  </a:lnTo>
                  <a:lnTo>
                    <a:pt x="20" y="0"/>
                  </a:lnTo>
                  <a:lnTo>
                    <a:pt x="0" y="41"/>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01" name="Freeform 97"/>
            <p:cNvSpPr>
              <a:spLocks noChangeArrowheads="1"/>
            </p:cNvSpPr>
            <p:nvPr/>
          </p:nvSpPr>
          <p:spPr bwMode="auto">
            <a:xfrm>
              <a:off x="5305" y="486"/>
              <a:ext cx="2" cy="4"/>
            </a:xfrm>
            <a:custGeom>
              <a:avLst/>
              <a:gdLst>
                <a:gd name="T0" fmla="*/ 0 w 19"/>
                <a:gd name="T1" fmla="*/ 40 h 40"/>
                <a:gd name="T2" fmla="*/ 0 w 19"/>
                <a:gd name="T3" fmla="*/ 40 h 40"/>
                <a:gd name="T4" fmla="*/ 19 w 19"/>
                <a:gd name="T5" fmla="*/ 0 h 40"/>
                <a:gd name="T6" fmla="*/ 19 w 19"/>
                <a:gd name="T7" fmla="*/ 0 h 40"/>
                <a:gd name="T8" fmla="*/ 0 w 19"/>
                <a:gd name="T9" fmla="*/ 40 h 40"/>
              </a:gdLst>
              <a:ahLst/>
              <a:cxnLst>
                <a:cxn ang="0">
                  <a:pos x="T0" y="T1"/>
                </a:cxn>
                <a:cxn ang="0">
                  <a:pos x="T2" y="T3"/>
                </a:cxn>
                <a:cxn ang="0">
                  <a:pos x="T4" y="T5"/>
                </a:cxn>
                <a:cxn ang="0">
                  <a:pos x="T6" y="T7"/>
                </a:cxn>
                <a:cxn ang="0">
                  <a:pos x="T8" y="T9"/>
                </a:cxn>
              </a:cxnLst>
              <a:rect l="0" t="0" r="r" b="b"/>
              <a:pathLst>
                <a:path w="19" h="40">
                  <a:moveTo>
                    <a:pt x="0" y="40"/>
                  </a:moveTo>
                  <a:lnTo>
                    <a:pt x="0" y="40"/>
                  </a:lnTo>
                  <a:lnTo>
                    <a:pt x="19" y="0"/>
                  </a:lnTo>
                  <a:lnTo>
                    <a:pt x="19" y="0"/>
                  </a:lnTo>
                  <a:lnTo>
                    <a:pt x="0" y="40"/>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02" name="Freeform 98"/>
            <p:cNvSpPr>
              <a:spLocks noChangeArrowheads="1"/>
            </p:cNvSpPr>
            <p:nvPr/>
          </p:nvSpPr>
          <p:spPr bwMode="auto">
            <a:xfrm>
              <a:off x="5305" y="486"/>
              <a:ext cx="7" cy="7"/>
            </a:xfrm>
            <a:custGeom>
              <a:avLst/>
              <a:gdLst>
                <a:gd name="T0" fmla="*/ 0 w 73"/>
                <a:gd name="T1" fmla="*/ 40 h 67"/>
                <a:gd name="T2" fmla="*/ 53 w 73"/>
                <a:gd name="T3" fmla="*/ 67 h 67"/>
                <a:gd name="T4" fmla="*/ 73 w 73"/>
                <a:gd name="T5" fmla="*/ 26 h 67"/>
                <a:gd name="T6" fmla="*/ 19 w 73"/>
                <a:gd name="T7" fmla="*/ 0 h 67"/>
                <a:gd name="T8" fmla="*/ 0 w 73"/>
                <a:gd name="T9" fmla="*/ 40 h 67"/>
              </a:gdLst>
              <a:ahLst/>
              <a:cxnLst>
                <a:cxn ang="0">
                  <a:pos x="T0" y="T1"/>
                </a:cxn>
                <a:cxn ang="0">
                  <a:pos x="T2" y="T3"/>
                </a:cxn>
                <a:cxn ang="0">
                  <a:pos x="T4" y="T5"/>
                </a:cxn>
                <a:cxn ang="0">
                  <a:pos x="T6" y="T7"/>
                </a:cxn>
                <a:cxn ang="0">
                  <a:pos x="T8" y="T9"/>
                </a:cxn>
              </a:cxnLst>
              <a:rect l="0" t="0" r="r" b="b"/>
              <a:pathLst>
                <a:path w="73" h="67">
                  <a:moveTo>
                    <a:pt x="0" y="40"/>
                  </a:moveTo>
                  <a:lnTo>
                    <a:pt x="53" y="67"/>
                  </a:lnTo>
                  <a:lnTo>
                    <a:pt x="73" y="26"/>
                  </a:lnTo>
                  <a:lnTo>
                    <a:pt x="19" y="0"/>
                  </a:lnTo>
                  <a:lnTo>
                    <a:pt x="0" y="40"/>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03" name="AutoShape 99"/>
            <p:cNvSpPr>
              <a:spLocks noChangeArrowheads="1"/>
            </p:cNvSpPr>
            <p:nvPr/>
          </p:nvSpPr>
          <p:spPr bwMode="auto">
            <a:xfrm>
              <a:off x="5305" y="486"/>
              <a:ext cx="4" cy="5"/>
            </a:xfrm>
            <a:custGeom>
              <a:avLst/>
              <a:gdLst>
                <a:gd name="G0" fmla="sin 10800 18739717"/>
                <a:gd name="G1" fmla="+- G0 10800 0"/>
                <a:gd name="G2" fmla="cos 10800 18739717"/>
                <a:gd name="G3" fmla="+- G2 10800 0"/>
                <a:gd name="G4" fmla="sin 10800 18739717"/>
                <a:gd name="G5" fmla="+- G4 10800 0"/>
                <a:gd name="G6" fmla="cos 10800 18739717"/>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3163 w 21600"/>
                <a:gd name="T13" fmla="*/ 3163 h 21600"/>
                <a:gd name="T14" fmla="*/ 18437 w 21600"/>
                <a:gd name="T15" fmla="*/ 18437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3765" y="415"/>
                  </a:moveTo>
                  <a:lnTo>
                    <a:pt x="10800" y="10800"/>
                  </a:lnTo>
                  <a:close/>
                </a:path>
                <a:path w="21600" h="21600" fill="none">
                  <a:moveTo>
                    <a:pt x="13765" y="415"/>
                  </a:moveTo>
                </a:path>
              </a:pathLst>
            </a:custGeom>
            <a:solidFill>
              <a:srgbClr val="0000FF"/>
            </a:solidFill>
            <a:ln w="9360">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04" name="Freeform 100"/>
            <p:cNvSpPr>
              <a:spLocks noChangeArrowheads="1"/>
            </p:cNvSpPr>
            <p:nvPr/>
          </p:nvSpPr>
          <p:spPr bwMode="auto">
            <a:xfrm>
              <a:off x="5314" y="491"/>
              <a:ext cx="5" cy="5"/>
            </a:xfrm>
            <a:custGeom>
              <a:avLst/>
              <a:gdLst>
                <a:gd name="T0" fmla="*/ 0 w 44"/>
                <a:gd name="T1" fmla="*/ 39 h 51"/>
                <a:gd name="T2" fmla="*/ 23 w 44"/>
                <a:gd name="T3" fmla="*/ 51 h 51"/>
                <a:gd name="T4" fmla="*/ 44 w 44"/>
                <a:gd name="T5" fmla="*/ 13 h 51"/>
                <a:gd name="T6" fmla="*/ 23 w 44"/>
                <a:gd name="T7" fmla="*/ 0 h 51"/>
                <a:gd name="T8" fmla="*/ 0 w 44"/>
                <a:gd name="T9" fmla="*/ 39 h 51"/>
              </a:gdLst>
              <a:ahLst/>
              <a:cxnLst>
                <a:cxn ang="0">
                  <a:pos x="T0" y="T1"/>
                </a:cxn>
                <a:cxn ang="0">
                  <a:pos x="T2" y="T3"/>
                </a:cxn>
                <a:cxn ang="0">
                  <a:pos x="T4" y="T5"/>
                </a:cxn>
                <a:cxn ang="0">
                  <a:pos x="T6" y="T7"/>
                </a:cxn>
                <a:cxn ang="0">
                  <a:pos x="T8" y="T9"/>
                </a:cxn>
              </a:cxnLst>
              <a:rect l="0" t="0" r="r" b="b"/>
              <a:pathLst>
                <a:path w="44" h="51">
                  <a:moveTo>
                    <a:pt x="0" y="39"/>
                  </a:moveTo>
                  <a:lnTo>
                    <a:pt x="23" y="51"/>
                  </a:lnTo>
                  <a:lnTo>
                    <a:pt x="44" y="13"/>
                  </a:lnTo>
                  <a:lnTo>
                    <a:pt x="23" y="0"/>
                  </a:lnTo>
                  <a:lnTo>
                    <a:pt x="0" y="39"/>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05" name="Freeform 101"/>
            <p:cNvSpPr>
              <a:spLocks noChangeArrowheads="1"/>
            </p:cNvSpPr>
            <p:nvPr/>
          </p:nvSpPr>
          <p:spPr bwMode="auto">
            <a:xfrm>
              <a:off x="5317" y="492"/>
              <a:ext cx="11" cy="9"/>
            </a:xfrm>
            <a:custGeom>
              <a:avLst/>
              <a:gdLst>
                <a:gd name="T0" fmla="*/ 0 w 117"/>
                <a:gd name="T1" fmla="*/ 40 h 92"/>
                <a:gd name="T2" fmla="*/ 97 w 117"/>
                <a:gd name="T3" fmla="*/ 92 h 92"/>
                <a:gd name="T4" fmla="*/ 117 w 117"/>
                <a:gd name="T5" fmla="*/ 52 h 92"/>
                <a:gd name="T6" fmla="*/ 21 w 117"/>
                <a:gd name="T7" fmla="*/ 0 h 92"/>
                <a:gd name="T8" fmla="*/ 0 w 117"/>
                <a:gd name="T9" fmla="*/ 40 h 92"/>
              </a:gdLst>
              <a:ahLst/>
              <a:cxnLst>
                <a:cxn ang="0">
                  <a:pos x="T0" y="T1"/>
                </a:cxn>
                <a:cxn ang="0">
                  <a:pos x="T2" y="T3"/>
                </a:cxn>
                <a:cxn ang="0">
                  <a:pos x="T4" y="T5"/>
                </a:cxn>
                <a:cxn ang="0">
                  <a:pos x="T6" y="T7"/>
                </a:cxn>
                <a:cxn ang="0">
                  <a:pos x="T8" y="T9"/>
                </a:cxn>
              </a:cxnLst>
              <a:rect l="0" t="0" r="r" b="b"/>
              <a:pathLst>
                <a:path w="117" h="92">
                  <a:moveTo>
                    <a:pt x="0" y="40"/>
                  </a:moveTo>
                  <a:lnTo>
                    <a:pt x="97" y="92"/>
                  </a:lnTo>
                  <a:lnTo>
                    <a:pt x="117" y="52"/>
                  </a:lnTo>
                  <a:lnTo>
                    <a:pt x="21" y="0"/>
                  </a:lnTo>
                  <a:lnTo>
                    <a:pt x="0" y="40"/>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06" name="AutoShape 102"/>
            <p:cNvSpPr>
              <a:spLocks noChangeArrowheads="1"/>
            </p:cNvSpPr>
            <p:nvPr/>
          </p:nvSpPr>
          <p:spPr bwMode="auto">
            <a:xfrm>
              <a:off x="5315" y="492"/>
              <a:ext cx="5" cy="5"/>
            </a:xfrm>
            <a:custGeom>
              <a:avLst/>
              <a:gdLst>
                <a:gd name="G0" fmla="sin 10800 7995745"/>
                <a:gd name="G1" fmla="+- G0 10800 0"/>
                <a:gd name="G2" fmla="cos 10800 7995745"/>
                <a:gd name="G3" fmla="+- G2 10800 0"/>
                <a:gd name="G4" fmla="sin 10800 7995745"/>
                <a:gd name="G5" fmla="+- G4 10800 0"/>
                <a:gd name="G6" fmla="cos 10800 7995745"/>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3163 w 21600"/>
                <a:gd name="T13" fmla="*/ 3163 h 21600"/>
                <a:gd name="T14" fmla="*/ 18437 w 21600"/>
                <a:gd name="T15" fmla="*/ 18437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5075" y="19958"/>
                  </a:moveTo>
                  <a:lnTo>
                    <a:pt x="10800" y="10800"/>
                  </a:lnTo>
                  <a:close/>
                </a:path>
                <a:path w="21600" h="21600" fill="none">
                  <a:moveTo>
                    <a:pt x="5075" y="19958"/>
                  </a:moveTo>
                </a:path>
              </a:pathLst>
            </a:custGeom>
            <a:solidFill>
              <a:srgbClr val="0000FF"/>
            </a:solidFill>
            <a:ln w="9360">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07" name="Freeform 103"/>
            <p:cNvSpPr>
              <a:spLocks noChangeArrowheads="1"/>
            </p:cNvSpPr>
            <p:nvPr/>
          </p:nvSpPr>
          <p:spPr bwMode="auto">
            <a:xfrm>
              <a:off x="5330" y="499"/>
              <a:ext cx="13" cy="10"/>
            </a:xfrm>
            <a:custGeom>
              <a:avLst/>
              <a:gdLst>
                <a:gd name="T0" fmla="*/ 0 w 140"/>
                <a:gd name="T1" fmla="*/ 39 h 103"/>
                <a:gd name="T2" fmla="*/ 118 w 140"/>
                <a:gd name="T3" fmla="*/ 103 h 103"/>
                <a:gd name="T4" fmla="*/ 140 w 140"/>
                <a:gd name="T5" fmla="*/ 63 h 103"/>
                <a:gd name="T6" fmla="*/ 21 w 140"/>
                <a:gd name="T7" fmla="*/ 0 h 103"/>
                <a:gd name="T8" fmla="*/ 0 w 140"/>
                <a:gd name="T9" fmla="*/ 39 h 103"/>
              </a:gdLst>
              <a:ahLst/>
              <a:cxnLst>
                <a:cxn ang="0">
                  <a:pos x="T0" y="T1"/>
                </a:cxn>
                <a:cxn ang="0">
                  <a:pos x="T2" y="T3"/>
                </a:cxn>
                <a:cxn ang="0">
                  <a:pos x="T4" y="T5"/>
                </a:cxn>
                <a:cxn ang="0">
                  <a:pos x="T6" y="T7"/>
                </a:cxn>
                <a:cxn ang="0">
                  <a:pos x="T8" y="T9"/>
                </a:cxn>
              </a:cxnLst>
              <a:rect l="0" t="0" r="r" b="b"/>
              <a:pathLst>
                <a:path w="140" h="103">
                  <a:moveTo>
                    <a:pt x="0" y="39"/>
                  </a:moveTo>
                  <a:lnTo>
                    <a:pt x="118" y="103"/>
                  </a:lnTo>
                  <a:lnTo>
                    <a:pt x="140" y="63"/>
                  </a:lnTo>
                  <a:lnTo>
                    <a:pt x="21" y="0"/>
                  </a:lnTo>
                  <a:lnTo>
                    <a:pt x="0" y="39"/>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08" name="Freeform 104"/>
            <p:cNvSpPr>
              <a:spLocks noChangeArrowheads="1"/>
            </p:cNvSpPr>
            <p:nvPr/>
          </p:nvSpPr>
          <p:spPr bwMode="auto">
            <a:xfrm>
              <a:off x="5345" y="507"/>
              <a:ext cx="13" cy="10"/>
            </a:xfrm>
            <a:custGeom>
              <a:avLst/>
              <a:gdLst>
                <a:gd name="T0" fmla="*/ 0 w 140"/>
                <a:gd name="T1" fmla="*/ 40 h 103"/>
                <a:gd name="T2" fmla="*/ 119 w 140"/>
                <a:gd name="T3" fmla="*/ 103 h 103"/>
                <a:gd name="T4" fmla="*/ 140 w 140"/>
                <a:gd name="T5" fmla="*/ 64 h 103"/>
                <a:gd name="T6" fmla="*/ 22 w 140"/>
                <a:gd name="T7" fmla="*/ 0 h 103"/>
                <a:gd name="T8" fmla="*/ 0 w 140"/>
                <a:gd name="T9" fmla="*/ 40 h 103"/>
              </a:gdLst>
              <a:ahLst/>
              <a:cxnLst>
                <a:cxn ang="0">
                  <a:pos x="T0" y="T1"/>
                </a:cxn>
                <a:cxn ang="0">
                  <a:pos x="T2" y="T3"/>
                </a:cxn>
                <a:cxn ang="0">
                  <a:pos x="T4" y="T5"/>
                </a:cxn>
                <a:cxn ang="0">
                  <a:pos x="T6" y="T7"/>
                </a:cxn>
                <a:cxn ang="0">
                  <a:pos x="T8" y="T9"/>
                </a:cxn>
              </a:cxnLst>
              <a:rect l="0" t="0" r="r" b="b"/>
              <a:pathLst>
                <a:path w="140" h="103">
                  <a:moveTo>
                    <a:pt x="0" y="40"/>
                  </a:moveTo>
                  <a:lnTo>
                    <a:pt x="119" y="103"/>
                  </a:lnTo>
                  <a:lnTo>
                    <a:pt x="140" y="64"/>
                  </a:lnTo>
                  <a:lnTo>
                    <a:pt x="22" y="0"/>
                  </a:lnTo>
                  <a:lnTo>
                    <a:pt x="0" y="40"/>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09" name="Rectangle 105"/>
            <p:cNvSpPr>
              <a:spLocks noChangeArrowheads="1"/>
            </p:cNvSpPr>
            <p:nvPr/>
          </p:nvSpPr>
          <p:spPr bwMode="auto">
            <a:xfrm>
              <a:off x="4672" y="-100"/>
              <a:ext cx="36" cy="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defTabSz="407988" hangingPunct="0">
                <a:lnSpc>
                  <a:spcPct val="87000"/>
                </a:lnSpc>
                <a:buClr>
                  <a:srgbClr val="00FF00"/>
                </a:buClr>
                <a:buFont typeface="Arial" pitchFamily="34"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en-GB" sz="700">
                  <a:solidFill>
                    <a:srgbClr val="00FF00"/>
                  </a:solidFill>
                  <a:latin typeface="Arial" pitchFamily="34" charset="0"/>
                  <a:cs typeface="Arial" pitchFamily="34" charset="0"/>
                </a:rPr>
                <a:t>_</a:t>
              </a:r>
            </a:p>
          </p:txBody>
        </p:sp>
        <p:sp>
          <p:nvSpPr>
            <p:cNvPr id="200810" name="Freeform 106"/>
            <p:cNvSpPr>
              <a:spLocks noChangeArrowheads="1"/>
            </p:cNvSpPr>
            <p:nvPr/>
          </p:nvSpPr>
          <p:spPr bwMode="auto">
            <a:xfrm>
              <a:off x="5319" y="500"/>
              <a:ext cx="41" cy="51"/>
            </a:xfrm>
            <a:custGeom>
              <a:avLst/>
              <a:gdLst>
                <a:gd name="T0" fmla="*/ 415 w 418"/>
                <a:gd name="T1" fmla="*/ 527 h 527"/>
                <a:gd name="T2" fmla="*/ 412 w 418"/>
                <a:gd name="T3" fmla="*/ 527 h 527"/>
                <a:gd name="T4" fmla="*/ 407 w 418"/>
                <a:gd name="T5" fmla="*/ 527 h 527"/>
                <a:gd name="T6" fmla="*/ 403 w 418"/>
                <a:gd name="T7" fmla="*/ 527 h 527"/>
                <a:gd name="T8" fmla="*/ 400 w 418"/>
                <a:gd name="T9" fmla="*/ 527 h 527"/>
                <a:gd name="T10" fmla="*/ 359 w 418"/>
                <a:gd name="T11" fmla="*/ 524 h 527"/>
                <a:gd name="T12" fmla="*/ 318 w 418"/>
                <a:gd name="T13" fmla="*/ 518 h 527"/>
                <a:gd name="T14" fmla="*/ 282 w 418"/>
                <a:gd name="T15" fmla="*/ 511 h 527"/>
                <a:gd name="T16" fmla="*/ 244 w 418"/>
                <a:gd name="T17" fmla="*/ 498 h 527"/>
                <a:gd name="T18" fmla="*/ 209 w 418"/>
                <a:gd name="T19" fmla="*/ 482 h 527"/>
                <a:gd name="T20" fmla="*/ 176 w 418"/>
                <a:gd name="T21" fmla="*/ 464 h 527"/>
                <a:gd name="T22" fmla="*/ 146 w 418"/>
                <a:gd name="T23" fmla="*/ 442 h 527"/>
                <a:gd name="T24" fmla="*/ 118 w 418"/>
                <a:gd name="T25" fmla="*/ 418 h 527"/>
                <a:gd name="T26" fmla="*/ 91 w 418"/>
                <a:gd name="T27" fmla="*/ 391 h 527"/>
                <a:gd name="T28" fmla="*/ 68 w 418"/>
                <a:gd name="T29" fmla="*/ 364 h 527"/>
                <a:gd name="T30" fmla="*/ 49 w 418"/>
                <a:gd name="T31" fmla="*/ 334 h 527"/>
                <a:gd name="T32" fmla="*/ 32 w 418"/>
                <a:gd name="T33" fmla="*/ 301 h 527"/>
                <a:gd name="T34" fmla="*/ 18 w 418"/>
                <a:gd name="T35" fmla="*/ 269 h 527"/>
                <a:gd name="T36" fmla="*/ 8 w 418"/>
                <a:gd name="T37" fmla="*/ 232 h 527"/>
                <a:gd name="T38" fmla="*/ 2 w 418"/>
                <a:gd name="T39" fmla="*/ 196 h 527"/>
                <a:gd name="T40" fmla="*/ 0 w 418"/>
                <a:gd name="T41" fmla="*/ 160 h 527"/>
                <a:gd name="T42" fmla="*/ 0 w 418"/>
                <a:gd name="T43" fmla="*/ 148 h 527"/>
                <a:gd name="T44" fmla="*/ 0 w 418"/>
                <a:gd name="T45" fmla="*/ 137 h 527"/>
                <a:gd name="T46" fmla="*/ 2 w 418"/>
                <a:gd name="T47" fmla="*/ 127 h 527"/>
                <a:gd name="T48" fmla="*/ 2 w 418"/>
                <a:gd name="T49" fmla="*/ 118 h 527"/>
                <a:gd name="T50" fmla="*/ 4 w 418"/>
                <a:gd name="T51" fmla="*/ 107 h 527"/>
                <a:gd name="T52" fmla="*/ 6 w 418"/>
                <a:gd name="T53" fmla="*/ 97 h 527"/>
                <a:gd name="T54" fmla="*/ 8 w 418"/>
                <a:gd name="T55" fmla="*/ 85 h 527"/>
                <a:gd name="T56" fmla="*/ 10 w 418"/>
                <a:gd name="T57" fmla="*/ 77 h 527"/>
                <a:gd name="T58" fmla="*/ 12 w 418"/>
                <a:gd name="T59" fmla="*/ 66 h 527"/>
                <a:gd name="T60" fmla="*/ 17 w 418"/>
                <a:gd name="T61" fmla="*/ 56 h 527"/>
                <a:gd name="T62" fmla="*/ 18 w 418"/>
                <a:gd name="T63" fmla="*/ 47 h 527"/>
                <a:gd name="T64" fmla="*/ 23 w 418"/>
                <a:gd name="T65" fmla="*/ 36 h 527"/>
                <a:gd name="T66" fmla="*/ 26 w 418"/>
                <a:gd name="T67" fmla="*/ 26 h 527"/>
                <a:gd name="T68" fmla="*/ 30 w 418"/>
                <a:gd name="T69" fmla="*/ 18 h 527"/>
                <a:gd name="T70" fmla="*/ 35 w 418"/>
                <a:gd name="T71" fmla="*/ 8 h 527"/>
                <a:gd name="T72" fmla="*/ 38 w 418"/>
                <a:gd name="T73" fmla="*/ 0 h 527"/>
                <a:gd name="T74" fmla="*/ 32 w 418"/>
                <a:gd name="T75" fmla="*/ 38 h 527"/>
                <a:gd name="T76" fmla="*/ 30 w 418"/>
                <a:gd name="T77" fmla="*/ 85 h 527"/>
                <a:gd name="T78" fmla="*/ 32 w 418"/>
                <a:gd name="T79" fmla="*/ 131 h 527"/>
                <a:gd name="T80" fmla="*/ 41 w 418"/>
                <a:gd name="T81" fmla="*/ 175 h 527"/>
                <a:gd name="T82" fmla="*/ 50 w 418"/>
                <a:gd name="T83" fmla="*/ 218 h 527"/>
                <a:gd name="T84" fmla="*/ 67 w 418"/>
                <a:gd name="T85" fmla="*/ 258 h 527"/>
                <a:gd name="T86" fmla="*/ 85 w 418"/>
                <a:gd name="T87" fmla="*/ 296 h 527"/>
                <a:gd name="T88" fmla="*/ 107 w 418"/>
                <a:gd name="T89" fmla="*/ 335 h 527"/>
                <a:gd name="T90" fmla="*/ 133 w 418"/>
                <a:gd name="T91" fmla="*/ 370 h 527"/>
                <a:gd name="T92" fmla="*/ 162 w 418"/>
                <a:gd name="T93" fmla="*/ 400 h 527"/>
                <a:gd name="T94" fmla="*/ 194 w 418"/>
                <a:gd name="T95" fmla="*/ 430 h 527"/>
                <a:gd name="T96" fmla="*/ 229 w 418"/>
                <a:gd name="T97" fmla="*/ 454 h 527"/>
                <a:gd name="T98" fmla="*/ 265 w 418"/>
                <a:gd name="T99" fmla="*/ 476 h 527"/>
                <a:gd name="T100" fmla="*/ 304 w 418"/>
                <a:gd name="T101" fmla="*/ 497 h 527"/>
                <a:gd name="T102" fmla="*/ 347 w 418"/>
                <a:gd name="T103" fmla="*/ 511 h 527"/>
                <a:gd name="T104" fmla="*/ 389 w 418"/>
                <a:gd name="T105" fmla="*/ 521 h 527"/>
                <a:gd name="T106" fmla="*/ 418 w 418"/>
                <a:gd name="T107"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8" h="527">
                  <a:moveTo>
                    <a:pt x="418" y="527"/>
                  </a:moveTo>
                  <a:lnTo>
                    <a:pt x="415" y="527"/>
                  </a:lnTo>
                  <a:lnTo>
                    <a:pt x="413" y="527"/>
                  </a:lnTo>
                  <a:lnTo>
                    <a:pt x="412" y="527"/>
                  </a:lnTo>
                  <a:lnTo>
                    <a:pt x="409" y="527"/>
                  </a:lnTo>
                  <a:lnTo>
                    <a:pt x="407" y="527"/>
                  </a:lnTo>
                  <a:lnTo>
                    <a:pt x="406" y="527"/>
                  </a:lnTo>
                  <a:lnTo>
                    <a:pt x="403" y="527"/>
                  </a:lnTo>
                  <a:lnTo>
                    <a:pt x="401" y="527"/>
                  </a:lnTo>
                  <a:lnTo>
                    <a:pt x="400" y="527"/>
                  </a:lnTo>
                  <a:lnTo>
                    <a:pt x="379" y="527"/>
                  </a:lnTo>
                  <a:lnTo>
                    <a:pt x="359" y="524"/>
                  </a:lnTo>
                  <a:lnTo>
                    <a:pt x="338" y="523"/>
                  </a:lnTo>
                  <a:lnTo>
                    <a:pt x="318" y="518"/>
                  </a:lnTo>
                  <a:lnTo>
                    <a:pt x="300" y="515"/>
                  </a:lnTo>
                  <a:lnTo>
                    <a:pt x="282" y="511"/>
                  </a:lnTo>
                  <a:lnTo>
                    <a:pt x="262" y="504"/>
                  </a:lnTo>
                  <a:lnTo>
                    <a:pt x="244" y="498"/>
                  </a:lnTo>
                  <a:lnTo>
                    <a:pt x="227" y="491"/>
                  </a:lnTo>
                  <a:lnTo>
                    <a:pt x="209" y="482"/>
                  </a:lnTo>
                  <a:lnTo>
                    <a:pt x="192" y="474"/>
                  </a:lnTo>
                  <a:lnTo>
                    <a:pt x="176" y="464"/>
                  </a:lnTo>
                  <a:lnTo>
                    <a:pt x="160" y="454"/>
                  </a:lnTo>
                  <a:lnTo>
                    <a:pt x="146" y="442"/>
                  </a:lnTo>
                  <a:lnTo>
                    <a:pt x="132" y="430"/>
                  </a:lnTo>
                  <a:lnTo>
                    <a:pt x="118" y="418"/>
                  </a:lnTo>
                  <a:lnTo>
                    <a:pt x="103" y="406"/>
                  </a:lnTo>
                  <a:lnTo>
                    <a:pt x="91" y="391"/>
                  </a:lnTo>
                  <a:lnTo>
                    <a:pt x="79" y="379"/>
                  </a:lnTo>
                  <a:lnTo>
                    <a:pt x="68" y="364"/>
                  </a:lnTo>
                  <a:lnTo>
                    <a:pt x="59" y="349"/>
                  </a:lnTo>
                  <a:lnTo>
                    <a:pt x="49" y="334"/>
                  </a:lnTo>
                  <a:lnTo>
                    <a:pt x="38" y="317"/>
                  </a:lnTo>
                  <a:lnTo>
                    <a:pt x="32" y="301"/>
                  </a:lnTo>
                  <a:lnTo>
                    <a:pt x="24" y="284"/>
                  </a:lnTo>
                  <a:lnTo>
                    <a:pt x="18" y="269"/>
                  </a:lnTo>
                  <a:lnTo>
                    <a:pt x="12" y="251"/>
                  </a:lnTo>
                  <a:lnTo>
                    <a:pt x="8" y="232"/>
                  </a:lnTo>
                  <a:lnTo>
                    <a:pt x="4" y="214"/>
                  </a:lnTo>
                  <a:lnTo>
                    <a:pt x="2" y="196"/>
                  </a:lnTo>
                  <a:lnTo>
                    <a:pt x="0" y="178"/>
                  </a:lnTo>
                  <a:lnTo>
                    <a:pt x="0" y="160"/>
                  </a:lnTo>
                  <a:lnTo>
                    <a:pt x="0" y="154"/>
                  </a:lnTo>
                  <a:lnTo>
                    <a:pt x="0" y="148"/>
                  </a:lnTo>
                  <a:lnTo>
                    <a:pt x="0" y="143"/>
                  </a:lnTo>
                  <a:lnTo>
                    <a:pt x="0" y="137"/>
                  </a:lnTo>
                  <a:lnTo>
                    <a:pt x="2" y="131"/>
                  </a:lnTo>
                  <a:lnTo>
                    <a:pt x="2" y="127"/>
                  </a:lnTo>
                  <a:lnTo>
                    <a:pt x="2" y="121"/>
                  </a:lnTo>
                  <a:lnTo>
                    <a:pt x="2" y="118"/>
                  </a:lnTo>
                  <a:lnTo>
                    <a:pt x="4" y="110"/>
                  </a:lnTo>
                  <a:lnTo>
                    <a:pt x="4" y="107"/>
                  </a:lnTo>
                  <a:lnTo>
                    <a:pt x="4" y="101"/>
                  </a:lnTo>
                  <a:lnTo>
                    <a:pt x="6" y="97"/>
                  </a:lnTo>
                  <a:lnTo>
                    <a:pt x="6" y="91"/>
                  </a:lnTo>
                  <a:lnTo>
                    <a:pt x="8" y="85"/>
                  </a:lnTo>
                  <a:lnTo>
                    <a:pt x="8" y="80"/>
                  </a:lnTo>
                  <a:lnTo>
                    <a:pt x="10" y="77"/>
                  </a:lnTo>
                  <a:lnTo>
                    <a:pt x="12" y="71"/>
                  </a:lnTo>
                  <a:lnTo>
                    <a:pt x="12" y="66"/>
                  </a:lnTo>
                  <a:lnTo>
                    <a:pt x="14" y="60"/>
                  </a:lnTo>
                  <a:lnTo>
                    <a:pt x="17" y="56"/>
                  </a:lnTo>
                  <a:lnTo>
                    <a:pt x="18" y="50"/>
                  </a:lnTo>
                  <a:lnTo>
                    <a:pt x="18" y="47"/>
                  </a:lnTo>
                  <a:lnTo>
                    <a:pt x="20" y="42"/>
                  </a:lnTo>
                  <a:lnTo>
                    <a:pt x="23" y="36"/>
                  </a:lnTo>
                  <a:lnTo>
                    <a:pt x="24" y="32"/>
                  </a:lnTo>
                  <a:lnTo>
                    <a:pt x="26" y="26"/>
                  </a:lnTo>
                  <a:lnTo>
                    <a:pt x="29" y="22"/>
                  </a:lnTo>
                  <a:lnTo>
                    <a:pt x="30" y="18"/>
                  </a:lnTo>
                  <a:lnTo>
                    <a:pt x="32" y="14"/>
                  </a:lnTo>
                  <a:lnTo>
                    <a:pt x="35" y="8"/>
                  </a:lnTo>
                  <a:lnTo>
                    <a:pt x="36" y="4"/>
                  </a:lnTo>
                  <a:lnTo>
                    <a:pt x="38" y="0"/>
                  </a:lnTo>
                  <a:lnTo>
                    <a:pt x="36" y="16"/>
                  </a:lnTo>
                  <a:lnTo>
                    <a:pt x="32" y="38"/>
                  </a:lnTo>
                  <a:lnTo>
                    <a:pt x="32" y="62"/>
                  </a:lnTo>
                  <a:lnTo>
                    <a:pt x="30" y="85"/>
                  </a:lnTo>
                  <a:lnTo>
                    <a:pt x="32" y="107"/>
                  </a:lnTo>
                  <a:lnTo>
                    <a:pt x="32" y="131"/>
                  </a:lnTo>
                  <a:lnTo>
                    <a:pt x="36" y="154"/>
                  </a:lnTo>
                  <a:lnTo>
                    <a:pt x="41" y="175"/>
                  </a:lnTo>
                  <a:lnTo>
                    <a:pt x="44" y="196"/>
                  </a:lnTo>
                  <a:lnTo>
                    <a:pt x="50" y="218"/>
                  </a:lnTo>
                  <a:lnTo>
                    <a:pt x="59" y="238"/>
                  </a:lnTo>
                  <a:lnTo>
                    <a:pt x="67" y="258"/>
                  </a:lnTo>
                  <a:lnTo>
                    <a:pt x="74" y="278"/>
                  </a:lnTo>
                  <a:lnTo>
                    <a:pt x="85" y="296"/>
                  </a:lnTo>
                  <a:lnTo>
                    <a:pt x="95" y="317"/>
                  </a:lnTo>
                  <a:lnTo>
                    <a:pt x="107" y="335"/>
                  </a:lnTo>
                  <a:lnTo>
                    <a:pt x="120" y="352"/>
                  </a:lnTo>
                  <a:lnTo>
                    <a:pt x="133" y="370"/>
                  </a:lnTo>
                  <a:lnTo>
                    <a:pt x="148" y="385"/>
                  </a:lnTo>
                  <a:lnTo>
                    <a:pt x="162" y="400"/>
                  </a:lnTo>
                  <a:lnTo>
                    <a:pt x="179" y="415"/>
                  </a:lnTo>
                  <a:lnTo>
                    <a:pt x="194" y="430"/>
                  </a:lnTo>
                  <a:lnTo>
                    <a:pt x="211" y="442"/>
                  </a:lnTo>
                  <a:lnTo>
                    <a:pt x="229" y="454"/>
                  </a:lnTo>
                  <a:lnTo>
                    <a:pt x="247" y="467"/>
                  </a:lnTo>
                  <a:lnTo>
                    <a:pt x="265" y="476"/>
                  </a:lnTo>
                  <a:lnTo>
                    <a:pt x="286" y="486"/>
                  </a:lnTo>
                  <a:lnTo>
                    <a:pt x="304" y="497"/>
                  </a:lnTo>
                  <a:lnTo>
                    <a:pt x="324" y="504"/>
                  </a:lnTo>
                  <a:lnTo>
                    <a:pt x="347" y="511"/>
                  </a:lnTo>
                  <a:lnTo>
                    <a:pt x="366" y="517"/>
                  </a:lnTo>
                  <a:lnTo>
                    <a:pt x="389" y="521"/>
                  </a:lnTo>
                  <a:lnTo>
                    <a:pt x="412" y="524"/>
                  </a:lnTo>
                  <a:lnTo>
                    <a:pt x="418" y="527"/>
                  </a:lnTo>
                  <a:close/>
                </a:path>
              </a:pathLst>
            </a:custGeom>
            <a:solidFill>
              <a:srgbClr val="3366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11" name="Freeform 107"/>
            <p:cNvSpPr>
              <a:spLocks noChangeArrowheads="1"/>
            </p:cNvSpPr>
            <p:nvPr/>
          </p:nvSpPr>
          <p:spPr bwMode="auto">
            <a:xfrm>
              <a:off x="5322" y="497"/>
              <a:ext cx="42" cy="54"/>
            </a:xfrm>
            <a:custGeom>
              <a:avLst/>
              <a:gdLst>
                <a:gd name="T0" fmla="*/ 389 w 438"/>
                <a:gd name="T1" fmla="*/ 556 h 556"/>
                <a:gd name="T2" fmla="*/ 394 w 438"/>
                <a:gd name="T3" fmla="*/ 556 h 556"/>
                <a:gd name="T4" fmla="*/ 397 w 438"/>
                <a:gd name="T5" fmla="*/ 556 h 556"/>
                <a:gd name="T6" fmla="*/ 402 w 438"/>
                <a:gd name="T7" fmla="*/ 553 h 556"/>
                <a:gd name="T8" fmla="*/ 406 w 438"/>
                <a:gd name="T9" fmla="*/ 553 h 556"/>
                <a:gd name="T10" fmla="*/ 409 w 438"/>
                <a:gd name="T11" fmla="*/ 553 h 556"/>
                <a:gd name="T12" fmla="*/ 414 w 438"/>
                <a:gd name="T13" fmla="*/ 553 h 556"/>
                <a:gd name="T14" fmla="*/ 418 w 438"/>
                <a:gd name="T15" fmla="*/ 553 h 556"/>
                <a:gd name="T16" fmla="*/ 421 w 438"/>
                <a:gd name="T17" fmla="*/ 552 h 556"/>
                <a:gd name="T18" fmla="*/ 426 w 438"/>
                <a:gd name="T19" fmla="*/ 552 h 556"/>
                <a:gd name="T20" fmla="*/ 430 w 438"/>
                <a:gd name="T21" fmla="*/ 552 h 556"/>
                <a:gd name="T22" fmla="*/ 434 w 438"/>
                <a:gd name="T23" fmla="*/ 552 h 556"/>
                <a:gd name="T24" fmla="*/ 438 w 438"/>
                <a:gd name="T25" fmla="*/ 550 h 556"/>
                <a:gd name="T26" fmla="*/ 403 w 438"/>
                <a:gd name="T27" fmla="*/ 547 h 556"/>
                <a:gd name="T28" fmla="*/ 361 w 438"/>
                <a:gd name="T29" fmla="*/ 541 h 556"/>
                <a:gd name="T30" fmla="*/ 318 w 438"/>
                <a:gd name="T31" fmla="*/ 532 h 556"/>
                <a:gd name="T32" fmla="*/ 278 w 438"/>
                <a:gd name="T33" fmla="*/ 515 h 556"/>
                <a:gd name="T34" fmla="*/ 239 w 438"/>
                <a:gd name="T35" fmla="*/ 497 h 556"/>
                <a:gd name="T36" fmla="*/ 203 w 438"/>
                <a:gd name="T37" fmla="*/ 475 h 556"/>
                <a:gd name="T38" fmla="*/ 170 w 438"/>
                <a:gd name="T39" fmla="*/ 451 h 556"/>
                <a:gd name="T40" fmla="*/ 138 w 438"/>
                <a:gd name="T41" fmla="*/ 423 h 556"/>
                <a:gd name="T42" fmla="*/ 109 w 438"/>
                <a:gd name="T43" fmla="*/ 393 h 556"/>
                <a:gd name="T44" fmla="*/ 85 w 438"/>
                <a:gd name="T45" fmla="*/ 358 h 556"/>
                <a:gd name="T46" fmla="*/ 64 w 438"/>
                <a:gd name="T47" fmla="*/ 322 h 556"/>
                <a:gd name="T48" fmla="*/ 44 w 438"/>
                <a:gd name="T49" fmla="*/ 283 h 556"/>
                <a:gd name="T50" fmla="*/ 31 w 438"/>
                <a:gd name="T51" fmla="*/ 243 h 556"/>
                <a:gd name="T52" fmla="*/ 19 w 438"/>
                <a:gd name="T53" fmla="*/ 203 h 556"/>
                <a:gd name="T54" fmla="*/ 12 w 438"/>
                <a:gd name="T55" fmla="*/ 159 h 556"/>
                <a:gd name="T56" fmla="*/ 11 w 438"/>
                <a:gd name="T57" fmla="*/ 114 h 556"/>
                <a:gd name="T58" fmla="*/ 12 w 438"/>
                <a:gd name="T59" fmla="*/ 70 h 556"/>
                <a:gd name="T60" fmla="*/ 19 w 438"/>
                <a:gd name="T61" fmla="*/ 25 h 556"/>
                <a:gd name="T62" fmla="*/ 25 w 438"/>
                <a:gd name="T63" fmla="*/ 0 h 556"/>
                <a:gd name="T64" fmla="*/ 23 w 438"/>
                <a:gd name="T65" fmla="*/ 3 h 556"/>
                <a:gd name="T66" fmla="*/ 23 w 438"/>
                <a:gd name="T67" fmla="*/ 6 h 556"/>
                <a:gd name="T68" fmla="*/ 20 w 438"/>
                <a:gd name="T69" fmla="*/ 9 h 556"/>
                <a:gd name="T70" fmla="*/ 19 w 438"/>
                <a:gd name="T71" fmla="*/ 12 h 556"/>
                <a:gd name="T72" fmla="*/ 17 w 438"/>
                <a:gd name="T73" fmla="*/ 17 h 556"/>
                <a:gd name="T74" fmla="*/ 14 w 438"/>
                <a:gd name="T75" fmla="*/ 19 h 556"/>
                <a:gd name="T76" fmla="*/ 12 w 438"/>
                <a:gd name="T77" fmla="*/ 21 h 556"/>
                <a:gd name="T78" fmla="*/ 11 w 438"/>
                <a:gd name="T79" fmla="*/ 25 h 556"/>
                <a:gd name="T80" fmla="*/ 8 w 438"/>
                <a:gd name="T81" fmla="*/ 29 h 556"/>
                <a:gd name="T82" fmla="*/ 2 w 438"/>
                <a:gd name="T83" fmla="*/ 67 h 556"/>
                <a:gd name="T84" fmla="*/ 0 w 438"/>
                <a:gd name="T85" fmla="*/ 114 h 556"/>
                <a:gd name="T86" fmla="*/ 2 w 438"/>
                <a:gd name="T87" fmla="*/ 160 h 556"/>
                <a:gd name="T88" fmla="*/ 11 w 438"/>
                <a:gd name="T89" fmla="*/ 204 h 556"/>
                <a:gd name="T90" fmla="*/ 20 w 438"/>
                <a:gd name="T91" fmla="*/ 247 h 556"/>
                <a:gd name="T92" fmla="*/ 37 w 438"/>
                <a:gd name="T93" fmla="*/ 287 h 556"/>
                <a:gd name="T94" fmla="*/ 55 w 438"/>
                <a:gd name="T95" fmla="*/ 325 h 556"/>
                <a:gd name="T96" fmla="*/ 77 w 438"/>
                <a:gd name="T97" fmla="*/ 364 h 556"/>
                <a:gd name="T98" fmla="*/ 103 w 438"/>
                <a:gd name="T99" fmla="*/ 399 h 556"/>
                <a:gd name="T100" fmla="*/ 132 w 438"/>
                <a:gd name="T101" fmla="*/ 429 h 556"/>
                <a:gd name="T102" fmla="*/ 164 w 438"/>
                <a:gd name="T103" fmla="*/ 459 h 556"/>
                <a:gd name="T104" fmla="*/ 199 w 438"/>
                <a:gd name="T105" fmla="*/ 483 h 556"/>
                <a:gd name="T106" fmla="*/ 235 w 438"/>
                <a:gd name="T107" fmla="*/ 505 h 556"/>
                <a:gd name="T108" fmla="*/ 274 w 438"/>
                <a:gd name="T109" fmla="*/ 526 h 556"/>
                <a:gd name="T110" fmla="*/ 317 w 438"/>
                <a:gd name="T111" fmla="*/ 540 h 556"/>
                <a:gd name="T112" fmla="*/ 359 w 438"/>
                <a:gd name="T113" fmla="*/ 550 h 556"/>
                <a:gd name="T114" fmla="*/ 388 w 438"/>
                <a:gd name="T115" fmla="*/ 556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8" h="556">
                  <a:moveTo>
                    <a:pt x="388" y="556"/>
                  </a:moveTo>
                  <a:lnTo>
                    <a:pt x="389" y="556"/>
                  </a:lnTo>
                  <a:lnTo>
                    <a:pt x="391" y="556"/>
                  </a:lnTo>
                  <a:lnTo>
                    <a:pt x="394" y="556"/>
                  </a:lnTo>
                  <a:lnTo>
                    <a:pt x="395" y="556"/>
                  </a:lnTo>
                  <a:lnTo>
                    <a:pt x="397" y="556"/>
                  </a:lnTo>
                  <a:lnTo>
                    <a:pt x="400" y="553"/>
                  </a:lnTo>
                  <a:lnTo>
                    <a:pt x="402" y="553"/>
                  </a:lnTo>
                  <a:lnTo>
                    <a:pt x="403" y="553"/>
                  </a:lnTo>
                  <a:lnTo>
                    <a:pt x="406" y="553"/>
                  </a:lnTo>
                  <a:lnTo>
                    <a:pt x="408" y="553"/>
                  </a:lnTo>
                  <a:lnTo>
                    <a:pt x="409" y="553"/>
                  </a:lnTo>
                  <a:lnTo>
                    <a:pt x="412" y="553"/>
                  </a:lnTo>
                  <a:lnTo>
                    <a:pt x="414" y="553"/>
                  </a:lnTo>
                  <a:lnTo>
                    <a:pt x="415" y="553"/>
                  </a:lnTo>
                  <a:lnTo>
                    <a:pt x="418" y="553"/>
                  </a:lnTo>
                  <a:lnTo>
                    <a:pt x="420" y="552"/>
                  </a:lnTo>
                  <a:lnTo>
                    <a:pt x="421" y="552"/>
                  </a:lnTo>
                  <a:lnTo>
                    <a:pt x="424" y="552"/>
                  </a:lnTo>
                  <a:lnTo>
                    <a:pt x="426" y="552"/>
                  </a:lnTo>
                  <a:lnTo>
                    <a:pt x="427" y="552"/>
                  </a:lnTo>
                  <a:lnTo>
                    <a:pt x="430" y="552"/>
                  </a:lnTo>
                  <a:lnTo>
                    <a:pt x="432" y="552"/>
                  </a:lnTo>
                  <a:lnTo>
                    <a:pt x="434" y="552"/>
                  </a:lnTo>
                  <a:lnTo>
                    <a:pt x="436" y="550"/>
                  </a:lnTo>
                  <a:lnTo>
                    <a:pt x="438" y="550"/>
                  </a:lnTo>
                  <a:lnTo>
                    <a:pt x="426" y="550"/>
                  </a:lnTo>
                  <a:lnTo>
                    <a:pt x="403" y="547"/>
                  </a:lnTo>
                  <a:lnTo>
                    <a:pt x="382" y="546"/>
                  </a:lnTo>
                  <a:lnTo>
                    <a:pt x="361" y="541"/>
                  </a:lnTo>
                  <a:lnTo>
                    <a:pt x="338" y="538"/>
                  </a:lnTo>
                  <a:lnTo>
                    <a:pt x="318" y="532"/>
                  </a:lnTo>
                  <a:lnTo>
                    <a:pt x="298" y="523"/>
                  </a:lnTo>
                  <a:lnTo>
                    <a:pt x="278" y="515"/>
                  </a:lnTo>
                  <a:lnTo>
                    <a:pt x="258" y="508"/>
                  </a:lnTo>
                  <a:lnTo>
                    <a:pt x="239" y="497"/>
                  </a:lnTo>
                  <a:lnTo>
                    <a:pt x="221" y="487"/>
                  </a:lnTo>
                  <a:lnTo>
                    <a:pt x="203" y="475"/>
                  </a:lnTo>
                  <a:lnTo>
                    <a:pt x="187" y="463"/>
                  </a:lnTo>
                  <a:lnTo>
                    <a:pt x="170" y="451"/>
                  </a:lnTo>
                  <a:lnTo>
                    <a:pt x="155" y="437"/>
                  </a:lnTo>
                  <a:lnTo>
                    <a:pt x="138" y="423"/>
                  </a:lnTo>
                  <a:lnTo>
                    <a:pt x="124" y="408"/>
                  </a:lnTo>
                  <a:lnTo>
                    <a:pt x="109" y="393"/>
                  </a:lnTo>
                  <a:lnTo>
                    <a:pt x="97" y="376"/>
                  </a:lnTo>
                  <a:lnTo>
                    <a:pt x="85" y="358"/>
                  </a:lnTo>
                  <a:lnTo>
                    <a:pt x="73" y="340"/>
                  </a:lnTo>
                  <a:lnTo>
                    <a:pt x="64" y="322"/>
                  </a:lnTo>
                  <a:lnTo>
                    <a:pt x="53" y="304"/>
                  </a:lnTo>
                  <a:lnTo>
                    <a:pt x="44" y="283"/>
                  </a:lnTo>
                  <a:lnTo>
                    <a:pt x="37" y="263"/>
                  </a:lnTo>
                  <a:lnTo>
                    <a:pt x="31" y="243"/>
                  </a:lnTo>
                  <a:lnTo>
                    <a:pt x="25" y="222"/>
                  </a:lnTo>
                  <a:lnTo>
                    <a:pt x="19" y="203"/>
                  </a:lnTo>
                  <a:lnTo>
                    <a:pt x="14" y="180"/>
                  </a:lnTo>
                  <a:lnTo>
                    <a:pt x="12" y="159"/>
                  </a:lnTo>
                  <a:lnTo>
                    <a:pt x="11" y="136"/>
                  </a:lnTo>
                  <a:lnTo>
                    <a:pt x="11" y="114"/>
                  </a:lnTo>
                  <a:lnTo>
                    <a:pt x="11" y="91"/>
                  </a:lnTo>
                  <a:lnTo>
                    <a:pt x="12" y="70"/>
                  </a:lnTo>
                  <a:lnTo>
                    <a:pt x="14" y="47"/>
                  </a:lnTo>
                  <a:lnTo>
                    <a:pt x="19" y="25"/>
                  </a:lnTo>
                  <a:lnTo>
                    <a:pt x="25" y="5"/>
                  </a:lnTo>
                  <a:lnTo>
                    <a:pt x="25" y="0"/>
                  </a:lnTo>
                  <a:lnTo>
                    <a:pt x="25" y="3"/>
                  </a:lnTo>
                  <a:lnTo>
                    <a:pt x="23" y="3"/>
                  </a:lnTo>
                  <a:lnTo>
                    <a:pt x="23" y="5"/>
                  </a:lnTo>
                  <a:lnTo>
                    <a:pt x="23" y="6"/>
                  </a:lnTo>
                  <a:lnTo>
                    <a:pt x="20" y="6"/>
                  </a:lnTo>
                  <a:lnTo>
                    <a:pt x="20" y="9"/>
                  </a:lnTo>
                  <a:lnTo>
                    <a:pt x="19" y="11"/>
                  </a:lnTo>
                  <a:lnTo>
                    <a:pt x="19" y="12"/>
                  </a:lnTo>
                  <a:lnTo>
                    <a:pt x="17" y="15"/>
                  </a:lnTo>
                  <a:lnTo>
                    <a:pt x="17" y="17"/>
                  </a:lnTo>
                  <a:lnTo>
                    <a:pt x="14" y="17"/>
                  </a:lnTo>
                  <a:lnTo>
                    <a:pt x="14" y="19"/>
                  </a:lnTo>
                  <a:lnTo>
                    <a:pt x="14" y="21"/>
                  </a:lnTo>
                  <a:lnTo>
                    <a:pt x="12" y="21"/>
                  </a:lnTo>
                  <a:lnTo>
                    <a:pt x="12" y="23"/>
                  </a:lnTo>
                  <a:lnTo>
                    <a:pt x="11" y="25"/>
                  </a:lnTo>
                  <a:lnTo>
                    <a:pt x="11" y="27"/>
                  </a:lnTo>
                  <a:lnTo>
                    <a:pt x="8" y="29"/>
                  </a:lnTo>
                  <a:lnTo>
                    <a:pt x="6" y="45"/>
                  </a:lnTo>
                  <a:lnTo>
                    <a:pt x="2" y="67"/>
                  </a:lnTo>
                  <a:lnTo>
                    <a:pt x="2" y="91"/>
                  </a:lnTo>
                  <a:lnTo>
                    <a:pt x="0" y="114"/>
                  </a:lnTo>
                  <a:lnTo>
                    <a:pt x="2" y="136"/>
                  </a:lnTo>
                  <a:lnTo>
                    <a:pt x="2" y="160"/>
                  </a:lnTo>
                  <a:lnTo>
                    <a:pt x="6" y="183"/>
                  </a:lnTo>
                  <a:lnTo>
                    <a:pt x="11" y="204"/>
                  </a:lnTo>
                  <a:lnTo>
                    <a:pt x="14" y="225"/>
                  </a:lnTo>
                  <a:lnTo>
                    <a:pt x="20" y="247"/>
                  </a:lnTo>
                  <a:lnTo>
                    <a:pt x="29" y="267"/>
                  </a:lnTo>
                  <a:lnTo>
                    <a:pt x="37" y="287"/>
                  </a:lnTo>
                  <a:lnTo>
                    <a:pt x="44" y="307"/>
                  </a:lnTo>
                  <a:lnTo>
                    <a:pt x="55" y="325"/>
                  </a:lnTo>
                  <a:lnTo>
                    <a:pt x="65" y="346"/>
                  </a:lnTo>
                  <a:lnTo>
                    <a:pt x="77" y="364"/>
                  </a:lnTo>
                  <a:lnTo>
                    <a:pt x="90" y="381"/>
                  </a:lnTo>
                  <a:lnTo>
                    <a:pt x="103" y="399"/>
                  </a:lnTo>
                  <a:lnTo>
                    <a:pt x="118" y="414"/>
                  </a:lnTo>
                  <a:lnTo>
                    <a:pt x="132" y="429"/>
                  </a:lnTo>
                  <a:lnTo>
                    <a:pt x="149" y="444"/>
                  </a:lnTo>
                  <a:lnTo>
                    <a:pt x="164" y="459"/>
                  </a:lnTo>
                  <a:lnTo>
                    <a:pt x="181" y="471"/>
                  </a:lnTo>
                  <a:lnTo>
                    <a:pt x="199" y="483"/>
                  </a:lnTo>
                  <a:lnTo>
                    <a:pt x="217" y="496"/>
                  </a:lnTo>
                  <a:lnTo>
                    <a:pt x="235" y="505"/>
                  </a:lnTo>
                  <a:lnTo>
                    <a:pt x="256" y="515"/>
                  </a:lnTo>
                  <a:lnTo>
                    <a:pt x="274" y="526"/>
                  </a:lnTo>
                  <a:lnTo>
                    <a:pt x="294" y="533"/>
                  </a:lnTo>
                  <a:lnTo>
                    <a:pt x="317" y="540"/>
                  </a:lnTo>
                  <a:lnTo>
                    <a:pt x="336" y="546"/>
                  </a:lnTo>
                  <a:lnTo>
                    <a:pt x="359" y="550"/>
                  </a:lnTo>
                  <a:lnTo>
                    <a:pt x="382" y="553"/>
                  </a:lnTo>
                  <a:lnTo>
                    <a:pt x="388" y="556"/>
                  </a:lnTo>
                  <a:close/>
                </a:path>
              </a:pathLst>
            </a:custGeom>
            <a:solidFill>
              <a:srgbClr val="36699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12" name="Freeform 108"/>
            <p:cNvSpPr>
              <a:spLocks noChangeArrowheads="1"/>
            </p:cNvSpPr>
            <p:nvPr/>
          </p:nvSpPr>
          <p:spPr bwMode="auto">
            <a:xfrm>
              <a:off x="5323" y="495"/>
              <a:ext cx="45" cy="56"/>
            </a:xfrm>
            <a:custGeom>
              <a:avLst/>
              <a:gdLst>
                <a:gd name="T0" fmla="*/ 429 w 474"/>
                <a:gd name="T1" fmla="*/ 574 h 574"/>
                <a:gd name="T2" fmla="*/ 433 w 474"/>
                <a:gd name="T3" fmla="*/ 574 h 574"/>
                <a:gd name="T4" fmla="*/ 437 w 474"/>
                <a:gd name="T5" fmla="*/ 571 h 574"/>
                <a:gd name="T6" fmla="*/ 441 w 474"/>
                <a:gd name="T7" fmla="*/ 571 h 574"/>
                <a:gd name="T8" fmla="*/ 445 w 474"/>
                <a:gd name="T9" fmla="*/ 571 h 574"/>
                <a:gd name="T10" fmla="*/ 449 w 474"/>
                <a:gd name="T11" fmla="*/ 570 h 574"/>
                <a:gd name="T12" fmla="*/ 453 w 474"/>
                <a:gd name="T13" fmla="*/ 570 h 574"/>
                <a:gd name="T14" fmla="*/ 456 w 474"/>
                <a:gd name="T15" fmla="*/ 568 h 574"/>
                <a:gd name="T16" fmla="*/ 459 w 474"/>
                <a:gd name="T17" fmla="*/ 568 h 574"/>
                <a:gd name="T18" fmla="*/ 463 w 474"/>
                <a:gd name="T19" fmla="*/ 568 h 574"/>
                <a:gd name="T20" fmla="*/ 468 w 474"/>
                <a:gd name="T21" fmla="*/ 565 h 574"/>
                <a:gd name="T22" fmla="*/ 471 w 474"/>
                <a:gd name="T23" fmla="*/ 565 h 574"/>
                <a:gd name="T24" fmla="*/ 474 w 474"/>
                <a:gd name="T25" fmla="*/ 564 h 574"/>
                <a:gd name="T26" fmla="*/ 437 w 474"/>
                <a:gd name="T27" fmla="*/ 565 h 574"/>
                <a:gd name="T28" fmla="*/ 395 w 474"/>
                <a:gd name="T29" fmla="*/ 564 h 574"/>
                <a:gd name="T30" fmla="*/ 351 w 474"/>
                <a:gd name="T31" fmla="*/ 557 h 574"/>
                <a:gd name="T32" fmla="*/ 309 w 474"/>
                <a:gd name="T33" fmla="*/ 545 h 574"/>
                <a:gd name="T34" fmla="*/ 271 w 474"/>
                <a:gd name="T35" fmla="*/ 532 h 574"/>
                <a:gd name="T36" fmla="*/ 233 w 474"/>
                <a:gd name="T37" fmla="*/ 513 h 574"/>
                <a:gd name="T38" fmla="*/ 198 w 474"/>
                <a:gd name="T39" fmla="*/ 493 h 574"/>
                <a:gd name="T40" fmla="*/ 163 w 474"/>
                <a:gd name="T41" fmla="*/ 468 h 574"/>
                <a:gd name="T42" fmla="*/ 133 w 474"/>
                <a:gd name="T43" fmla="*/ 441 h 574"/>
                <a:gd name="T44" fmla="*/ 107 w 474"/>
                <a:gd name="T45" fmla="*/ 411 h 574"/>
                <a:gd name="T46" fmla="*/ 83 w 474"/>
                <a:gd name="T47" fmla="*/ 376 h 574"/>
                <a:gd name="T48" fmla="*/ 60 w 474"/>
                <a:gd name="T49" fmla="*/ 342 h 574"/>
                <a:gd name="T50" fmla="*/ 42 w 474"/>
                <a:gd name="T51" fmla="*/ 304 h 574"/>
                <a:gd name="T52" fmla="*/ 27 w 474"/>
                <a:gd name="T53" fmla="*/ 265 h 574"/>
                <a:gd name="T54" fmla="*/ 18 w 474"/>
                <a:gd name="T55" fmla="*/ 225 h 574"/>
                <a:gd name="T56" fmla="*/ 9 w 474"/>
                <a:gd name="T57" fmla="*/ 183 h 574"/>
                <a:gd name="T58" fmla="*/ 8 w 474"/>
                <a:gd name="T59" fmla="*/ 138 h 574"/>
                <a:gd name="T60" fmla="*/ 9 w 474"/>
                <a:gd name="T61" fmla="*/ 94 h 574"/>
                <a:gd name="T62" fmla="*/ 18 w 474"/>
                <a:gd name="T63" fmla="*/ 51 h 574"/>
                <a:gd name="T64" fmla="*/ 27 w 474"/>
                <a:gd name="T65" fmla="*/ 11 h 574"/>
                <a:gd name="T66" fmla="*/ 30 w 474"/>
                <a:gd name="T67" fmla="*/ 3 h 574"/>
                <a:gd name="T68" fmla="*/ 27 w 474"/>
                <a:gd name="T69" fmla="*/ 6 h 574"/>
                <a:gd name="T70" fmla="*/ 26 w 474"/>
                <a:gd name="T71" fmla="*/ 9 h 574"/>
                <a:gd name="T72" fmla="*/ 24 w 474"/>
                <a:gd name="T73" fmla="*/ 11 h 574"/>
                <a:gd name="T74" fmla="*/ 21 w 474"/>
                <a:gd name="T75" fmla="*/ 12 h 574"/>
                <a:gd name="T76" fmla="*/ 20 w 474"/>
                <a:gd name="T77" fmla="*/ 15 h 574"/>
                <a:gd name="T78" fmla="*/ 20 w 474"/>
                <a:gd name="T79" fmla="*/ 18 h 574"/>
                <a:gd name="T80" fmla="*/ 18 w 474"/>
                <a:gd name="T81" fmla="*/ 21 h 574"/>
                <a:gd name="T82" fmla="*/ 15 w 474"/>
                <a:gd name="T83" fmla="*/ 23 h 574"/>
                <a:gd name="T84" fmla="*/ 14 w 474"/>
                <a:gd name="T85" fmla="*/ 29 h 574"/>
                <a:gd name="T86" fmla="*/ 3 w 474"/>
                <a:gd name="T87" fmla="*/ 71 h 574"/>
                <a:gd name="T88" fmla="*/ 0 w 474"/>
                <a:gd name="T89" fmla="*/ 115 h 574"/>
                <a:gd name="T90" fmla="*/ 0 w 474"/>
                <a:gd name="T91" fmla="*/ 160 h 574"/>
                <a:gd name="T92" fmla="*/ 3 w 474"/>
                <a:gd name="T93" fmla="*/ 204 h 574"/>
                <a:gd name="T94" fmla="*/ 14 w 474"/>
                <a:gd name="T95" fmla="*/ 246 h 574"/>
                <a:gd name="T96" fmla="*/ 26 w 474"/>
                <a:gd name="T97" fmla="*/ 287 h 574"/>
                <a:gd name="T98" fmla="*/ 42 w 474"/>
                <a:gd name="T99" fmla="*/ 328 h 574"/>
                <a:gd name="T100" fmla="*/ 62 w 474"/>
                <a:gd name="T101" fmla="*/ 364 h 574"/>
                <a:gd name="T102" fmla="*/ 86 w 474"/>
                <a:gd name="T103" fmla="*/ 400 h 574"/>
                <a:gd name="T104" fmla="*/ 113 w 474"/>
                <a:gd name="T105" fmla="*/ 432 h 574"/>
                <a:gd name="T106" fmla="*/ 144 w 474"/>
                <a:gd name="T107" fmla="*/ 461 h 574"/>
                <a:gd name="T108" fmla="*/ 176 w 474"/>
                <a:gd name="T109" fmla="*/ 487 h 574"/>
                <a:gd name="T110" fmla="*/ 210 w 474"/>
                <a:gd name="T111" fmla="*/ 511 h 574"/>
                <a:gd name="T112" fmla="*/ 247 w 474"/>
                <a:gd name="T113" fmla="*/ 532 h 574"/>
                <a:gd name="T114" fmla="*/ 287 w 474"/>
                <a:gd name="T115" fmla="*/ 547 h 574"/>
                <a:gd name="T116" fmla="*/ 327 w 474"/>
                <a:gd name="T117" fmla="*/ 562 h 574"/>
                <a:gd name="T118" fmla="*/ 371 w 474"/>
                <a:gd name="T119" fmla="*/ 570 h 574"/>
                <a:gd name="T120" fmla="*/ 415 w 474"/>
                <a:gd name="T121"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574">
                  <a:moveTo>
                    <a:pt x="427" y="574"/>
                  </a:moveTo>
                  <a:lnTo>
                    <a:pt x="429" y="574"/>
                  </a:lnTo>
                  <a:lnTo>
                    <a:pt x="431" y="574"/>
                  </a:lnTo>
                  <a:lnTo>
                    <a:pt x="433" y="574"/>
                  </a:lnTo>
                  <a:lnTo>
                    <a:pt x="435" y="574"/>
                  </a:lnTo>
                  <a:lnTo>
                    <a:pt x="437" y="571"/>
                  </a:lnTo>
                  <a:lnTo>
                    <a:pt x="439" y="571"/>
                  </a:lnTo>
                  <a:lnTo>
                    <a:pt x="441" y="571"/>
                  </a:lnTo>
                  <a:lnTo>
                    <a:pt x="443" y="571"/>
                  </a:lnTo>
                  <a:lnTo>
                    <a:pt x="445" y="571"/>
                  </a:lnTo>
                  <a:lnTo>
                    <a:pt x="447" y="570"/>
                  </a:lnTo>
                  <a:lnTo>
                    <a:pt x="449" y="570"/>
                  </a:lnTo>
                  <a:lnTo>
                    <a:pt x="451" y="570"/>
                  </a:lnTo>
                  <a:lnTo>
                    <a:pt x="453" y="570"/>
                  </a:lnTo>
                  <a:lnTo>
                    <a:pt x="456" y="570"/>
                  </a:lnTo>
                  <a:lnTo>
                    <a:pt x="456" y="568"/>
                  </a:lnTo>
                  <a:lnTo>
                    <a:pt x="457" y="568"/>
                  </a:lnTo>
                  <a:lnTo>
                    <a:pt x="459" y="568"/>
                  </a:lnTo>
                  <a:lnTo>
                    <a:pt x="462" y="568"/>
                  </a:lnTo>
                  <a:lnTo>
                    <a:pt x="463" y="568"/>
                  </a:lnTo>
                  <a:lnTo>
                    <a:pt x="465" y="565"/>
                  </a:lnTo>
                  <a:lnTo>
                    <a:pt x="468" y="565"/>
                  </a:lnTo>
                  <a:lnTo>
                    <a:pt x="469" y="565"/>
                  </a:lnTo>
                  <a:lnTo>
                    <a:pt x="471" y="565"/>
                  </a:lnTo>
                  <a:lnTo>
                    <a:pt x="471" y="564"/>
                  </a:lnTo>
                  <a:lnTo>
                    <a:pt x="474" y="564"/>
                  </a:lnTo>
                  <a:lnTo>
                    <a:pt x="459" y="565"/>
                  </a:lnTo>
                  <a:lnTo>
                    <a:pt x="437" y="565"/>
                  </a:lnTo>
                  <a:lnTo>
                    <a:pt x="415" y="565"/>
                  </a:lnTo>
                  <a:lnTo>
                    <a:pt x="395" y="564"/>
                  </a:lnTo>
                  <a:lnTo>
                    <a:pt x="372" y="562"/>
                  </a:lnTo>
                  <a:lnTo>
                    <a:pt x="351" y="557"/>
                  </a:lnTo>
                  <a:lnTo>
                    <a:pt x="330" y="551"/>
                  </a:lnTo>
                  <a:lnTo>
                    <a:pt x="309" y="545"/>
                  </a:lnTo>
                  <a:lnTo>
                    <a:pt x="289" y="539"/>
                  </a:lnTo>
                  <a:lnTo>
                    <a:pt x="271" y="532"/>
                  </a:lnTo>
                  <a:lnTo>
                    <a:pt x="251" y="523"/>
                  </a:lnTo>
                  <a:lnTo>
                    <a:pt x="233" y="513"/>
                  </a:lnTo>
                  <a:lnTo>
                    <a:pt x="215" y="503"/>
                  </a:lnTo>
                  <a:lnTo>
                    <a:pt x="198" y="493"/>
                  </a:lnTo>
                  <a:lnTo>
                    <a:pt x="180" y="481"/>
                  </a:lnTo>
                  <a:lnTo>
                    <a:pt x="163" y="468"/>
                  </a:lnTo>
                  <a:lnTo>
                    <a:pt x="150" y="455"/>
                  </a:lnTo>
                  <a:lnTo>
                    <a:pt x="133" y="441"/>
                  </a:lnTo>
                  <a:lnTo>
                    <a:pt x="119" y="426"/>
                  </a:lnTo>
                  <a:lnTo>
                    <a:pt x="107" y="411"/>
                  </a:lnTo>
                  <a:lnTo>
                    <a:pt x="92" y="394"/>
                  </a:lnTo>
                  <a:lnTo>
                    <a:pt x="83" y="376"/>
                  </a:lnTo>
                  <a:lnTo>
                    <a:pt x="71" y="360"/>
                  </a:lnTo>
                  <a:lnTo>
                    <a:pt x="60" y="342"/>
                  </a:lnTo>
                  <a:lnTo>
                    <a:pt x="50" y="323"/>
                  </a:lnTo>
                  <a:lnTo>
                    <a:pt x="42" y="304"/>
                  </a:lnTo>
                  <a:lnTo>
                    <a:pt x="33" y="285"/>
                  </a:lnTo>
                  <a:lnTo>
                    <a:pt x="27" y="265"/>
                  </a:lnTo>
                  <a:lnTo>
                    <a:pt x="21" y="245"/>
                  </a:lnTo>
                  <a:lnTo>
                    <a:pt x="18" y="225"/>
                  </a:lnTo>
                  <a:lnTo>
                    <a:pt x="14" y="202"/>
                  </a:lnTo>
                  <a:lnTo>
                    <a:pt x="9" y="183"/>
                  </a:lnTo>
                  <a:lnTo>
                    <a:pt x="9" y="160"/>
                  </a:lnTo>
                  <a:lnTo>
                    <a:pt x="8" y="138"/>
                  </a:lnTo>
                  <a:lnTo>
                    <a:pt x="9" y="115"/>
                  </a:lnTo>
                  <a:lnTo>
                    <a:pt x="9" y="94"/>
                  </a:lnTo>
                  <a:lnTo>
                    <a:pt x="14" y="73"/>
                  </a:lnTo>
                  <a:lnTo>
                    <a:pt x="18" y="51"/>
                  </a:lnTo>
                  <a:lnTo>
                    <a:pt x="21" y="30"/>
                  </a:lnTo>
                  <a:lnTo>
                    <a:pt x="27" y="11"/>
                  </a:lnTo>
                  <a:lnTo>
                    <a:pt x="30" y="0"/>
                  </a:lnTo>
                  <a:lnTo>
                    <a:pt x="30" y="3"/>
                  </a:lnTo>
                  <a:lnTo>
                    <a:pt x="27" y="5"/>
                  </a:lnTo>
                  <a:lnTo>
                    <a:pt x="27" y="6"/>
                  </a:lnTo>
                  <a:lnTo>
                    <a:pt x="26" y="6"/>
                  </a:lnTo>
                  <a:lnTo>
                    <a:pt x="26" y="9"/>
                  </a:lnTo>
                  <a:lnTo>
                    <a:pt x="24" y="9"/>
                  </a:lnTo>
                  <a:lnTo>
                    <a:pt x="24" y="11"/>
                  </a:lnTo>
                  <a:lnTo>
                    <a:pt x="24" y="12"/>
                  </a:lnTo>
                  <a:lnTo>
                    <a:pt x="21" y="12"/>
                  </a:lnTo>
                  <a:lnTo>
                    <a:pt x="21" y="15"/>
                  </a:lnTo>
                  <a:lnTo>
                    <a:pt x="20" y="15"/>
                  </a:lnTo>
                  <a:lnTo>
                    <a:pt x="20" y="17"/>
                  </a:lnTo>
                  <a:lnTo>
                    <a:pt x="20" y="18"/>
                  </a:lnTo>
                  <a:lnTo>
                    <a:pt x="18" y="18"/>
                  </a:lnTo>
                  <a:lnTo>
                    <a:pt x="18" y="21"/>
                  </a:lnTo>
                  <a:lnTo>
                    <a:pt x="15" y="21"/>
                  </a:lnTo>
                  <a:lnTo>
                    <a:pt x="15" y="23"/>
                  </a:lnTo>
                  <a:lnTo>
                    <a:pt x="14" y="24"/>
                  </a:lnTo>
                  <a:lnTo>
                    <a:pt x="14" y="29"/>
                  </a:lnTo>
                  <a:lnTo>
                    <a:pt x="8" y="49"/>
                  </a:lnTo>
                  <a:lnTo>
                    <a:pt x="3" y="71"/>
                  </a:lnTo>
                  <a:lnTo>
                    <a:pt x="1" y="94"/>
                  </a:lnTo>
                  <a:lnTo>
                    <a:pt x="0" y="115"/>
                  </a:lnTo>
                  <a:lnTo>
                    <a:pt x="0" y="138"/>
                  </a:lnTo>
                  <a:lnTo>
                    <a:pt x="0" y="160"/>
                  </a:lnTo>
                  <a:lnTo>
                    <a:pt x="1" y="183"/>
                  </a:lnTo>
                  <a:lnTo>
                    <a:pt x="3" y="204"/>
                  </a:lnTo>
                  <a:lnTo>
                    <a:pt x="8" y="227"/>
                  </a:lnTo>
                  <a:lnTo>
                    <a:pt x="14" y="246"/>
                  </a:lnTo>
                  <a:lnTo>
                    <a:pt x="20" y="267"/>
                  </a:lnTo>
                  <a:lnTo>
                    <a:pt x="26" y="287"/>
                  </a:lnTo>
                  <a:lnTo>
                    <a:pt x="33" y="307"/>
                  </a:lnTo>
                  <a:lnTo>
                    <a:pt x="42" y="328"/>
                  </a:lnTo>
                  <a:lnTo>
                    <a:pt x="53" y="346"/>
                  </a:lnTo>
                  <a:lnTo>
                    <a:pt x="62" y="364"/>
                  </a:lnTo>
                  <a:lnTo>
                    <a:pt x="74" y="382"/>
                  </a:lnTo>
                  <a:lnTo>
                    <a:pt x="86" y="400"/>
                  </a:lnTo>
                  <a:lnTo>
                    <a:pt x="98" y="417"/>
                  </a:lnTo>
                  <a:lnTo>
                    <a:pt x="113" y="432"/>
                  </a:lnTo>
                  <a:lnTo>
                    <a:pt x="127" y="447"/>
                  </a:lnTo>
                  <a:lnTo>
                    <a:pt x="144" y="461"/>
                  </a:lnTo>
                  <a:lnTo>
                    <a:pt x="159" y="475"/>
                  </a:lnTo>
                  <a:lnTo>
                    <a:pt x="176" y="487"/>
                  </a:lnTo>
                  <a:lnTo>
                    <a:pt x="192" y="499"/>
                  </a:lnTo>
                  <a:lnTo>
                    <a:pt x="210" y="511"/>
                  </a:lnTo>
                  <a:lnTo>
                    <a:pt x="228" y="521"/>
                  </a:lnTo>
                  <a:lnTo>
                    <a:pt x="247" y="532"/>
                  </a:lnTo>
                  <a:lnTo>
                    <a:pt x="267" y="539"/>
                  </a:lnTo>
                  <a:lnTo>
                    <a:pt x="287" y="547"/>
                  </a:lnTo>
                  <a:lnTo>
                    <a:pt x="307" y="556"/>
                  </a:lnTo>
                  <a:lnTo>
                    <a:pt x="327" y="562"/>
                  </a:lnTo>
                  <a:lnTo>
                    <a:pt x="350" y="565"/>
                  </a:lnTo>
                  <a:lnTo>
                    <a:pt x="371" y="570"/>
                  </a:lnTo>
                  <a:lnTo>
                    <a:pt x="392" y="571"/>
                  </a:lnTo>
                  <a:lnTo>
                    <a:pt x="415" y="574"/>
                  </a:lnTo>
                  <a:lnTo>
                    <a:pt x="427" y="574"/>
                  </a:lnTo>
                  <a:close/>
                </a:path>
              </a:pathLst>
            </a:custGeom>
            <a:solidFill>
              <a:srgbClr val="3B6B9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13" name="Freeform 109"/>
            <p:cNvSpPr>
              <a:spLocks noChangeArrowheads="1"/>
            </p:cNvSpPr>
            <p:nvPr/>
          </p:nvSpPr>
          <p:spPr bwMode="auto">
            <a:xfrm>
              <a:off x="5324" y="493"/>
              <a:ext cx="49" cy="57"/>
            </a:xfrm>
            <a:custGeom>
              <a:avLst/>
              <a:gdLst>
                <a:gd name="T0" fmla="*/ 467 w 510"/>
                <a:gd name="T1" fmla="*/ 584 h 585"/>
                <a:gd name="T2" fmla="*/ 472 w 510"/>
                <a:gd name="T3" fmla="*/ 582 h 585"/>
                <a:gd name="T4" fmla="*/ 475 w 510"/>
                <a:gd name="T5" fmla="*/ 582 h 585"/>
                <a:gd name="T6" fmla="*/ 480 w 510"/>
                <a:gd name="T7" fmla="*/ 579 h 585"/>
                <a:gd name="T8" fmla="*/ 484 w 510"/>
                <a:gd name="T9" fmla="*/ 577 h 585"/>
                <a:gd name="T10" fmla="*/ 487 w 510"/>
                <a:gd name="T11" fmla="*/ 577 h 585"/>
                <a:gd name="T12" fmla="*/ 492 w 510"/>
                <a:gd name="T13" fmla="*/ 576 h 585"/>
                <a:gd name="T14" fmla="*/ 496 w 510"/>
                <a:gd name="T15" fmla="*/ 573 h 585"/>
                <a:gd name="T16" fmla="*/ 499 w 510"/>
                <a:gd name="T17" fmla="*/ 573 h 585"/>
                <a:gd name="T18" fmla="*/ 502 w 510"/>
                <a:gd name="T19" fmla="*/ 571 h 585"/>
                <a:gd name="T20" fmla="*/ 505 w 510"/>
                <a:gd name="T21" fmla="*/ 570 h 585"/>
                <a:gd name="T22" fmla="*/ 510 w 510"/>
                <a:gd name="T23" fmla="*/ 570 h 585"/>
                <a:gd name="T24" fmla="*/ 473 w 510"/>
                <a:gd name="T25" fmla="*/ 573 h 585"/>
                <a:gd name="T26" fmla="*/ 429 w 510"/>
                <a:gd name="T27" fmla="*/ 576 h 585"/>
                <a:gd name="T28" fmla="*/ 387 w 510"/>
                <a:gd name="T29" fmla="*/ 573 h 585"/>
                <a:gd name="T30" fmla="*/ 346 w 510"/>
                <a:gd name="T31" fmla="*/ 567 h 585"/>
                <a:gd name="T32" fmla="*/ 305 w 510"/>
                <a:gd name="T33" fmla="*/ 558 h 585"/>
                <a:gd name="T34" fmla="*/ 267 w 510"/>
                <a:gd name="T35" fmla="*/ 543 h 585"/>
                <a:gd name="T36" fmla="*/ 228 w 510"/>
                <a:gd name="T37" fmla="*/ 525 h 585"/>
                <a:gd name="T38" fmla="*/ 195 w 510"/>
                <a:gd name="T39" fmla="*/ 505 h 585"/>
                <a:gd name="T40" fmla="*/ 162 w 510"/>
                <a:gd name="T41" fmla="*/ 481 h 585"/>
                <a:gd name="T42" fmla="*/ 133 w 510"/>
                <a:gd name="T43" fmla="*/ 455 h 585"/>
                <a:gd name="T44" fmla="*/ 105 w 510"/>
                <a:gd name="T45" fmla="*/ 425 h 585"/>
                <a:gd name="T46" fmla="*/ 81 w 510"/>
                <a:gd name="T47" fmla="*/ 392 h 585"/>
                <a:gd name="T48" fmla="*/ 60 w 510"/>
                <a:gd name="T49" fmla="*/ 357 h 585"/>
                <a:gd name="T50" fmla="*/ 42 w 510"/>
                <a:gd name="T51" fmla="*/ 321 h 585"/>
                <a:gd name="T52" fmla="*/ 28 w 510"/>
                <a:gd name="T53" fmla="*/ 283 h 585"/>
                <a:gd name="T54" fmla="*/ 18 w 510"/>
                <a:gd name="T55" fmla="*/ 242 h 585"/>
                <a:gd name="T56" fmla="*/ 12 w 510"/>
                <a:gd name="T57" fmla="*/ 200 h 585"/>
                <a:gd name="T58" fmla="*/ 10 w 510"/>
                <a:gd name="T59" fmla="*/ 158 h 585"/>
                <a:gd name="T60" fmla="*/ 12 w 510"/>
                <a:gd name="T61" fmla="*/ 115 h 585"/>
                <a:gd name="T62" fmla="*/ 18 w 510"/>
                <a:gd name="T63" fmla="*/ 73 h 585"/>
                <a:gd name="T64" fmla="*/ 28 w 510"/>
                <a:gd name="T65" fmla="*/ 32 h 585"/>
                <a:gd name="T66" fmla="*/ 40 w 510"/>
                <a:gd name="T67" fmla="*/ 0 h 585"/>
                <a:gd name="T68" fmla="*/ 36 w 510"/>
                <a:gd name="T69" fmla="*/ 5 h 585"/>
                <a:gd name="T70" fmla="*/ 34 w 510"/>
                <a:gd name="T71" fmla="*/ 6 h 585"/>
                <a:gd name="T72" fmla="*/ 33 w 510"/>
                <a:gd name="T73" fmla="*/ 8 h 585"/>
                <a:gd name="T74" fmla="*/ 30 w 510"/>
                <a:gd name="T75" fmla="*/ 11 h 585"/>
                <a:gd name="T76" fmla="*/ 28 w 510"/>
                <a:gd name="T77" fmla="*/ 14 h 585"/>
                <a:gd name="T78" fmla="*/ 25 w 510"/>
                <a:gd name="T79" fmla="*/ 17 h 585"/>
                <a:gd name="T80" fmla="*/ 24 w 510"/>
                <a:gd name="T81" fmla="*/ 19 h 585"/>
                <a:gd name="T82" fmla="*/ 22 w 510"/>
                <a:gd name="T83" fmla="*/ 20 h 585"/>
                <a:gd name="T84" fmla="*/ 13 w 510"/>
                <a:gd name="T85" fmla="*/ 50 h 585"/>
                <a:gd name="T86" fmla="*/ 6 w 510"/>
                <a:gd name="T87" fmla="*/ 93 h 585"/>
                <a:gd name="T88" fmla="*/ 1 w 510"/>
                <a:gd name="T89" fmla="*/ 135 h 585"/>
                <a:gd name="T90" fmla="*/ 1 w 510"/>
                <a:gd name="T91" fmla="*/ 180 h 585"/>
                <a:gd name="T92" fmla="*/ 6 w 510"/>
                <a:gd name="T93" fmla="*/ 222 h 585"/>
                <a:gd name="T94" fmla="*/ 13 w 510"/>
                <a:gd name="T95" fmla="*/ 265 h 585"/>
                <a:gd name="T96" fmla="*/ 25 w 510"/>
                <a:gd name="T97" fmla="*/ 305 h 585"/>
                <a:gd name="T98" fmla="*/ 42 w 510"/>
                <a:gd name="T99" fmla="*/ 343 h 585"/>
                <a:gd name="T100" fmla="*/ 63 w 510"/>
                <a:gd name="T101" fmla="*/ 380 h 585"/>
                <a:gd name="T102" fmla="*/ 84 w 510"/>
                <a:gd name="T103" fmla="*/ 414 h 585"/>
                <a:gd name="T104" fmla="*/ 111 w 510"/>
                <a:gd name="T105" fmla="*/ 446 h 585"/>
                <a:gd name="T106" fmla="*/ 142 w 510"/>
                <a:gd name="T107" fmla="*/ 475 h 585"/>
                <a:gd name="T108" fmla="*/ 172 w 510"/>
                <a:gd name="T109" fmla="*/ 501 h 585"/>
                <a:gd name="T110" fmla="*/ 207 w 510"/>
                <a:gd name="T111" fmla="*/ 523 h 585"/>
                <a:gd name="T112" fmla="*/ 243 w 510"/>
                <a:gd name="T113" fmla="*/ 543 h 585"/>
                <a:gd name="T114" fmla="*/ 281 w 510"/>
                <a:gd name="T115" fmla="*/ 559 h 585"/>
                <a:gd name="T116" fmla="*/ 322 w 510"/>
                <a:gd name="T117" fmla="*/ 571 h 585"/>
                <a:gd name="T118" fmla="*/ 364 w 510"/>
                <a:gd name="T119" fmla="*/ 582 h 585"/>
                <a:gd name="T120" fmla="*/ 407 w 510"/>
                <a:gd name="T121" fmla="*/ 585 h 585"/>
                <a:gd name="T122" fmla="*/ 451 w 510"/>
                <a:gd name="T123"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0" h="585">
                  <a:moveTo>
                    <a:pt x="466" y="584"/>
                  </a:moveTo>
                  <a:lnTo>
                    <a:pt x="467" y="584"/>
                  </a:lnTo>
                  <a:lnTo>
                    <a:pt x="469" y="584"/>
                  </a:lnTo>
                  <a:lnTo>
                    <a:pt x="472" y="582"/>
                  </a:lnTo>
                  <a:lnTo>
                    <a:pt x="473" y="582"/>
                  </a:lnTo>
                  <a:lnTo>
                    <a:pt x="475" y="582"/>
                  </a:lnTo>
                  <a:lnTo>
                    <a:pt x="478" y="579"/>
                  </a:lnTo>
                  <a:lnTo>
                    <a:pt x="480" y="579"/>
                  </a:lnTo>
                  <a:lnTo>
                    <a:pt x="481" y="579"/>
                  </a:lnTo>
                  <a:lnTo>
                    <a:pt x="484" y="577"/>
                  </a:lnTo>
                  <a:lnTo>
                    <a:pt x="486" y="577"/>
                  </a:lnTo>
                  <a:lnTo>
                    <a:pt x="487" y="577"/>
                  </a:lnTo>
                  <a:lnTo>
                    <a:pt x="490" y="576"/>
                  </a:lnTo>
                  <a:lnTo>
                    <a:pt x="492" y="576"/>
                  </a:lnTo>
                  <a:lnTo>
                    <a:pt x="493" y="576"/>
                  </a:lnTo>
                  <a:lnTo>
                    <a:pt x="496" y="573"/>
                  </a:lnTo>
                  <a:lnTo>
                    <a:pt x="498" y="573"/>
                  </a:lnTo>
                  <a:lnTo>
                    <a:pt x="499" y="573"/>
                  </a:lnTo>
                  <a:lnTo>
                    <a:pt x="499" y="571"/>
                  </a:lnTo>
                  <a:lnTo>
                    <a:pt x="502" y="571"/>
                  </a:lnTo>
                  <a:lnTo>
                    <a:pt x="504" y="571"/>
                  </a:lnTo>
                  <a:lnTo>
                    <a:pt x="505" y="570"/>
                  </a:lnTo>
                  <a:lnTo>
                    <a:pt x="508" y="570"/>
                  </a:lnTo>
                  <a:lnTo>
                    <a:pt x="510" y="570"/>
                  </a:lnTo>
                  <a:lnTo>
                    <a:pt x="493" y="571"/>
                  </a:lnTo>
                  <a:lnTo>
                    <a:pt x="473" y="573"/>
                  </a:lnTo>
                  <a:lnTo>
                    <a:pt x="451" y="576"/>
                  </a:lnTo>
                  <a:lnTo>
                    <a:pt x="429" y="576"/>
                  </a:lnTo>
                  <a:lnTo>
                    <a:pt x="408" y="576"/>
                  </a:lnTo>
                  <a:lnTo>
                    <a:pt x="387" y="573"/>
                  </a:lnTo>
                  <a:lnTo>
                    <a:pt x="366" y="571"/>
                  </a:lnTo>
                  <a:lnTo>
                    <a:pt x="346" y="567"/>
                  </a:lnTo>
                  <a:lnTo>
                    <a:pt x="325" y="564"/>
                  </a:lnTo>
                  <a:lnTo>
                    <a:pt x="305" y="558"/>
                  </a:lnTo>
                  <a:lnTo>
                    <a:pt x="285" y="552"/>
                  </a:lnTo>
                  <a:lnTo>
                    <a:pt x="267" y="543"/>
                  </a:lnTo>
                  <a:lnTo>
                    <a:pt x="246" y="535"/>
                  </a:lnTo>
                  <a:lnTo>
                    <a:pt x="228" y="525"/>
                  </a:lnTo>
                  <a:lnTo>
                    <a:pt x="213" y="515"/>
                  </a:lnTo>
                  <a:lnTo>
                    <a:pt x="195" y="505"/>
                  </a:lnTo>
                  <a:lnTo>
                    <a:pt x="178" y="493"/>
                  </a:lnTo>
                  <a:lnTo>
                    <a:pt x="162" y="481"/>
                  </a:lnTo>
                  <a:lnTo>
                    <a:pt x="148" y="469"/>
                  </a:lnTo>
                  <a:lnTo>
                    <a:pt x="133" y="455"/>
                  </a:lnTo>
                  <a:lnTo>
                    <a:pt x="119" y="438"/>
                  </a:lnTo>
                  <a:lnTo>
                    <a:pt x="105" y="425"/>
                  </a:lnTo>
                  <a:lnTo>
                    <a:pt x="93" y="408"/>
                  </a:lnTo>
                  <a:lnTo>
                    <a:pt x="81" y="392"/>
                  </a:lnTo>
                  <a:lnTo>
                    <a:pt x="71" y="375"/>
                  </a:lnTo>
                  <a:lnTo>
                    <a:pt x="60" y="357"/>
                  </a:lnTo>
                  <a:lnTo>
                    <a:pt x="51" y="339"/>
                  </a:lnTo>
                  <a:lnTo>
                    <a:pt x="42" y="321"/>
                  </a:lnTo>
                  <a:lnTo>
                    <a:pt x="34" y="301"/>
                  </a:lnTo>
                  <a:lnTo>
                    <a:pt x="28" y="283"/>
                  </a:lnTo>
                  <a:lnTo>
                    <a:pt x="22" y="263"/>
                  </a:lnTo>
                  <a:lnTo>
                    <a:pt x="18" y="242"/>
                  </a:lnTo>
                  <a:lnTo>
                    <a:pt x="13" y="222"/>
                  </a:lnTo>
                  <a:lnTo>
                    <a:pt x="12" y="200"/>
                  </a:lnTo>
                  <a:lnTo>
                    <a:pt x="10" y="180"/>
                  </a:lnTo>
                  <a:lnTo>
                    <a:pt x="10" y="158"/>
                  </a:lnTo>
                  <a:lnTo>
                    <a:pt x="10" y="135"/>
                  </a:lnTo>
                  <a:lnTo>
                    <a:pt x="12" y="115"/>
                  </a:lnTo>
                  <a:lnTo>
                    <a:pt x="13" y="93"/>
                  </a:lnTo>
                  <a:lnTo>
                    <a:pt x="18" y="73"/>
                  </a:lnTo>
                  <a:lnTo>
                    <a:pt x="22" y="53"/>
                  </a:lnTo>
                  <a:lnTo>
                    <a:pt x="28" y="32"/>
                  </a:lnTo>
                  <a:lnTo>
                    <a:pt x="34" y="14"/>
                  </a:lnTo>
                  <a:lnTo>
                    <a:pt x="40" y="0"/>
                  </a:lnTo>
                  <a:lnTo>
                    <a:pt x="39" y="2"/>
                  </a:lnTo>
                  <a:lnTo>
                    <a:pt x="36" y="5"/>
                  </a:lnTo>
                  <a:lnTo>
                    <a:pt x="36" y="6"/>
                  </a:lnTo>
                  <a:lnTo>
                    <a:pt x="34" y="6"/>
                  </a:lnTo>
                  <a:lnTo>
                    <a:pt x="34" y="8"/>
                  </a:lnTo>
                  <a:lnTo>
                    <a:pt x="33" y="8"/>
                  </a:lnTo>
                  <a:lnTo>
                    <a:pt x="33" y="11"/>
                  </a:lnTo>
                  <a:lnTo>
                    <a:pt x="30" y="11"/>
                  </a:lnTo>
                  <a:lnTo>
                    <a:pt x="30" y="12"/>
                  </a:lnTo>
                  <a:lnTo>
                    <a:pt x="28" y="14"/>
                  </a:lnTo>
                  <a:lnTo>
                    <a:pt x="28" y="17"/>
                  </a:lnTo>
                  <a:lnTo>
                    <a:pt x="25" y="17"/>
                  </a:lnTo>
                  <a:lnTo>
                    <a:pt x="25" y="19"/>
                  </a:lnTo>
                  <a:lnTo>
                    <a:pt x="24" y="19"/>
                  </a:lnTo>
                  <a:lnTo>
                    <a:pt x="24" y="20"/>
                  </a:lnTo>
                  <a:lnTo>
                    <a:pt x="22" y="20"/>
                  </a:lnTo>
                  <a:lnTo>
                    <a:pt x="19" y="31"/>
                  </a:lnTo>
                  <a:lnTo>
                    <a:pt x="13" y="50"/>
                  </a:lnTo>
                  <a:lnTo>
                    <a:pt x="10" y="71"/>
                  </a:lnTo>
                  <a:lnTo>
                    <a:pt x="6" y="93"/>
                  </a:lnTo>
                  <a:lnTo>
                    <a:pt x="1" y="114"/>
                  </a:lnTo>
                  <a:lnTo>
                    <a:pt x="1" y="135"/>
                  </a:lnTo>
                  <a:lnTo>
                    <a:pt x="0" y="158"/>
                  </a:lnTo>
                  <a:lnTo>
                    <a:pt x="1" y="180"/>
                  </a:lnTo>
                  <a:lnTo>
                    <a:pt x="1" y="203"/>
                  </a:lnTo>
                  <a:lnTo>
                    <a:pt x="6" y="222"/>
                  </a:lnTo>
                  <a:lnTo>
                    <a:pt x="10" y="245"/>
                  </a:lnTo>
                  <a:lnTo>
                    <a:pt x="13" y="265"/>
                  </a:lnTo>
                  <a:lnTo>
                    <a:pt x="19" y="285"/>
                  </a:lnTo>
                  <a:lnTo>
                    <a:pt x="25" y="305"/>
                  </a:lnTo>
                  <a:lnTo>
                    <a:pt x="34" y="324"/>
                  </a:lnTo>
                  <a:lnTo>
                    <a:pt x="42" y="343"/>
                  </a:lnTo>
                  <a:lnTo>
                    <a:pt x="52" y="362"/>
                  </a:lnTo>
                  <a:lnTo>
                    <a:pt x="63" y="380"/>
                  </a:lnTo>
                  <a:lnTo>
                    <a:pt x="75" y="396"/>
                  </a:lnTo>
                  <a:lnTo>
                    <a:pt x="84" y="414"/>
                  </a:lnTo>
                  <a:lnTo>
                    <a:pt x="99" y="431"/>
                  </a:lnTo>
                  <a:lnTo>
                    <a:pt x="111" y="446"/>
                  </a:lnTo>
                  <a:lnTo>
                    <a:pt x="125" y="461"/>
                  </a:lnTo>
                  <a:lnTo>
                    <a:pt x="142" y="475"/>
                  </a:lnTo>
                  <a:lnTo>
                    <a:pt x="155" y="488"/>
                  </a:lnTo>
                  <a:lnTo>
                    <a:pt x="172" y="501"/>
                  </a:lnTo>
                  <a:lnTo>
                    <a:pt x="190" y="513"/>
                  </a:lnTo>
                  <a:lnTo>
                    <a:pt x="207" y="523"/>
                  </a:lnTo>
                  <a:lnTo>
                    <a:pt x="225" y="533"/>
                  </a:lnTo>
                  <a:lnTo>
                    <a:pt x="243" y="543"/>
                  </a:lnTo>
                  <a:lnTo>
                    <a:pt x="263" y="552"/>
                  </a:lnTo>
                  <a:lnTo>
                    <a:pt x="281" y="559"/>
                  </a:lnTo>
                  <a:lnTo>
                    <a:pt x="301" y="565"/>
                  </a:lnTo>
                  <a:lnTo>
                    <a:pt x="322" y="571"/>
                  </a:lnTo>
                  <a:lnTo>
                    <a:pt x="343" y="577"/>
                  </a:lnTo>
                  <a:lnTo>
                    <a:pt x="364" y="582"/>
                  </a:lnTo>
                  <a:lnTo>
                    <a:pt x="387" y="584"/>
                  </a:lnTo>
                  <a:lnTo>
                    <a:pt x="407" y="585"/>
                  </a:lnTo>
                  <a:lnTo>
                    <a:pt x="429" y="585"/>
                  </a:lnTo>
                  <a:lnTo>
                    <a:pt x="451" y="585"/>
                  </a:lnTo>
                  <a:lnTo>
                    <a:pt x="466" y="584"/>
                  </a:lnTo>
                  <a:close/>
                </a:path>
              </a:pathLst>
            </a:custGeom>
            <a:solidFill>
              <a:srgbClr val="3B6B9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14" name="Freeform 110"/>
            <p:cNvSpPr>
              <a:spLocks noChangeArrowheads="1"/>
            </p:cNvSpPr>
            <p:nvPr/>
          </p:nvSpPr>
          <p:spPr bwMode="auto">
            <a:xfrm>
              <a:off x="5325" y="492"/>
              <a:ext cx="51" cy="57"/>
            </a:xfrm>
            <a:custGeom>
              <a:avLst/>
              <a:gdLst>
                <a:gd name="T0" fmla="*/ 504 w 542"/>
                <a:gd name="T1" fmla="*/ 586 h 595"/>
                <a:gd name="T2" fmla="*/ 509 w 542"/>
                <a:gd name="T3" fmla="*/ 584 h 595"/>
                <a:gd name="T4" fmla="*/ 512 w 542"/>
                <a:gd name="T5" fmla="*/ 583 h 595"/>
                <a:gd name="T6" fmla="*/ 518 w 542"/>
                <a:gd name="T7" fmla="*/ 580 h 595"/>
                <a:gd name="T8" fmla="*/ 524 w 542"/>
                <a:gd name="T9" fmla="*/ 577 h 595"/>
                <a:gd name="T10" fmla="*/ 530 w 542"/>
                <a:gd name="T11" fmla="*/ 574 h 595"/>
                <a:gd name="T12" fmla="*/ 535 w 542"/>
                <a:gd name="T13" fmla="*/ 572 h 595"/>
                <a:gd name="T14" fmla="*/ 541 w 542"/>
                <a:gd name="T15" fmla="*/ 568 h 595"/>
                <a:gd name="T16" fmla="*/ 503 w 542"/>
                <a:gd name="T17" fmla="*/ 578 h 595"/>
                <a:gd name="T18" fmla="*/ 441 w 542"/>
                <a:gd name="T19" fmla="*/ 586 h 595"/>
                <a:gd name="T20" fmla="*/ 379 w 542"/>
                <a:gd name="T21" fmla="*/ 584 h 595"/>
                <a:gd name="T22" fmla="*/ 318 w 542"/>
                <a:gd name="T23" fmla="*/ 574 h 595"/>
                <a:gd name="T24" fmla="*/ 259 w 542"/>
                <a:gd name="T25" fmla="*/ 554 h 595"/>
                <a:gd name="T26" fmla="*/ 206 w 542"/>
                <a:gd name="T27" fmla="*/ 528 h 595"/>
                <a:gd name="T28" fmla="*/ 158 w 542"/>
                <a:gd name="T29" fmla="*/ 494 h 595"/>
                <a:gd name="T30" fmla="*/ 115 w 542"/>
                <a:gd name="T31" fmla="*/ 451 h 595"/>
                <a:gd name="T32" fmla="*/ 79 w 542"/>
                <a:gd name="T33" fmla="*/ 405 h 595"/>
                <a:gd name="T34" fmla="*/ 48 w 542"/>
                <a:gd name="T35" fmla="*/ 355 h 595"/>
                <a:gd name="T36" fmla="*/ 26 w 542"/>
                <a:gd name="T37" fmla="*/ 298 h 595"/>
                <a:gd name="T38" fmla="*/ 14 w 542"/>
                <a:gd name="T39" fmla="*/ 240 h 595"/>
                <a:gd name="T40" fmla="*/ 8 w 542"/>
                <a:gd name="T41" fmla="*/ 177 h 595"/>
                <a:gd name="T42" fmla="*/ 14 w 542"/>
                <a:gd name="T43" fmla="*/ 114 h 595"/>
                <a:gd name="T44" fmla="*/ 26 w 542"/>
                <a:gd name="T45" fmla="*/ 56 h 595"/>
                <a:gd name="T46" fmla="*/ 48 w 542"/>
                <a:gd name="T47" fmla="*/ 0 h 595"/>
                <a:gd name="T48" fmla="*/ 44 w 542"/>
                <a:gd name="T49" fmla="*/ 3 h 595"/>
                <a:gd name="T50" fmla="*/ 42 w 542"/>
                <a:gd name="T51" fmla="*/ 7 h 595"/>
                <a:gd name="T52" fmla="*/ 38 w 542"/>
                <a:gd name="T53" fmla="*/ 9 h 595"/>
                <a:gd name="T54" fmla="*/ 36 w 542"/>
                <a:gd name="T55" fmla="*/ 13 h 595"/>
                <a:gd name="T56" fmla="*/ 32 w 542"/>
                <a:gd name="T57" fmla="*/ 15 h 595"/>
                <a:gd name="T58" fmla="*/ 30 w 542"/>
                <a:gd name="T59" fmla="*/ 19 h 595"/>
                <a:gd name="T60" fmla="*/ 12 w 542"/>
                <a:gd name="T61" fmla="*/ 72 h 595"/>
                <a:gd name="T62" fmla="*/ 2 w 542"/>
                <a:gd name="T63" fmla="*/ 134 h 595"/>
                <a:gd name="T64" fmla="*/ 0 w 542"/>
                <a:gd name="T65" fmla="*/ 199 h 595"/>
                <a:gd name="T66" fmla="*/ 8 w 542"/>
                <a:gd name="T67" fmla="*/ 261 h 595"/>
                <a:gd name="T68" fmla="*/ 24 w 542"/>
                <a:gd name="T69" fmla="*/ 320 h 595"/>
                <a:gd name="T70" fmla="*/ 50 w 542"/>
                <a:gd name="T71" fmla="*/ 376 h 595"/>
                <a:gd name="T72" fmla="*/ 83 w 542"/>
                <a:gd name="T73" fmla="*/ 427 h 595"/>
                <a:gd name="T74" fmla="*/ 123 w 542"/>
                <a:gd name="T75" fmla="*/ 474 h 595"/>
                <a:gd name="T76" fmla="*/ 168 w 542"/>
                <a:gd name="T77" fmla="*/ 512 h 595"/>
                <a:gd name="T78" fmla="*/ 218 w 542"/>
                <a:gd name="T79" fmla="*/ 544 h 595"/>
                <a:gd name="T80" fmla="*/ 275 w 542"/>
                <a:gd name="T81" fmla="*/ 571 h 595"/>
                <a:gd name="T82" fmla="*/ 336 w 542"/>
                <a:gd name="T83" fmla="*/ 586 h 595"/>
                <a:gd name="T84" fmla="*/ 398 w 542"/>
                <a:gd name="T85" fmla="*/ 595 h 595"/>
                <a:gd name="T86" fmla="*/ 463 w 542"/>
                <a:gd name="T87" fmla="*/ 59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2" h="595">
                  <a:moveTo>
                    <a:pt x="500" y="589"/>
                  </a:moveTo>
                  <a:lnTo>
                    <a:pt x="503" y="586"/>
                  </a:lnTo>
                  <a:lnTo>
                    <a:pt x="504" y="586"/>
                  </a:lnTo>
                  <a:lnTo>
                    <a:pt x="506" y="586"/>
                  </a:lnTo>
                  <a:lnTo>
                    <a:pt x="506" y="584"/>
                  </a:lnTo>
                  <a:lnTo>
                    <a:pt x="509" y="584"/>
                  </a:lnTo>
                  <a:lnTo>
                    <a:pt x="510" y="584"/>
                  </a:lnTo>
                  <a:lnTo>
                    <a:pt x="510" y="583"/>
                  </a:lnTo>
                  <a:lnTo>
                    <a:pt x="512" y="583"/>
                  </a:lnTo>
                  <a:lnTo>
                    <a:pt x="515" y="583"/>
                  </a:lnTo>
                  <a:lnTo>
                    <a:pt x="516" y="580"/>
                  </a:lnTo>
                  <a:lnTo>
                    <a:pt x="518" y="580"/>
                  </a:lnTo>
                  <a:lnTo>
                    <a:pt x="521" y="578"/>
                  </a:lnTo>
                  <a:lnTo>
                    <a:pt x="522" y="578"/>
                  </a:lnTo>
                  <a:lnTo>
                    <a:pt x="524" y="577"/>
                  </a:lnTo>
                  <a:lnTo>
                    <a:pt x="527" y="577"/>
                  </a:lnTo>
                  <a:lnTo>
                    <a:pt x="528" y="574"/>
                  </a:lnTo>
                  <a:lnTo>
                    <a:pt x="530" y="574"/>
                  </a:lnTo>
                  <a:lnTo>
                    <a:pt x="533" y="574"/>
                  </a:lnTo>
                  <a:lnTo>
                    <a:pt x="533" y="572"/>
                  </a:lnTo>
                  <a:lnTo>
                    <a:pt x="535" y="572"/>
                  </a:lnTo>
                  <a:lnTo>
                    <a:pt x="536" y="571"/>
                  </a:lnTo>
                  <a:lnTo>
                    <a:pt x="539" y="571"/>
                  </a:lnTo>
                  <a:lnTo>
                    <a:pt x="541" y="568"/>
                  </a:lnTo>
                  <a:lnTo>
                    <a:pt x="542" y="568"/>
                  </a:lnTo>
                  <a:lnTo>
                    <a:pt x="522" y="574"/>
                  </a:lnTo>
                  <a:lnTo>
                    <a:pt x="503" y="578"/>
                  </a:lnTo>
                  <a:lnTo>
                    <a:pt x="482" y="583"/>
                  </a:lnTo>
                  <a:lnTo>
                    <a:pt x="462" y="584"/>
                  </a:lnTo>
                  <a:lnTo>
                    <a:pt x="441" y="586"/>
                  </a:lnTo>
                  <a:lnTo>
                    <a:pt x="419" y="586"/>
                  </a:lnTo>
                  <a:lnTo>
                    <a:pt x="398" y="586"/>
                  </a:lnTo>
                  <a:lnTo>
                    <a:pt x="379" y="584"/>
                  </a:lnTo>
                  <a:lnTo>
                    <a:pt x="356" y="583"/>
                  </a:lnTo>
                  <a:lnTo>
                    <a:pt x="336" y="578"/>
                  </a:lnTo>
                  <a:lnTo>
                    <a:pt x="318" y="574"/>
                  </a:lnTo>
                  <a:lnTo>
                    <a:pt x="297" y="568"/>
                  </a:lnTo>
                  <a:lnTo>
                    <a:pt x="279" y="562"/>
                  </a:lnTo>
                  <a:lnTo>
                    <a:pt x="259" y="554"/>
                  </a:lnTo>
                  <a:lnTo>
                    <a:pt x="241" y="546"/>
                  </a:lnTo>
                  <a:lnTo>
                    <a:pt x="224" y="536"/>
                  </a:lnTo>
                  <a:lnTo>
                    <a:pt x="206" y="528"/>
                  </a:lnTo>
                  <a:lnTo>
                    <a:pt x="191" y="516"/>
                  </a:lnTo>
                  <a:lnTo>
                    <a:pt x="174" y="506"/>
                  </a:lnTo>
                  <a:lnTo>
                    <a:pt x="158" y="494"/>
                  </a:lnTo>
                  <a:lnTo>
                    <a:pt x="144" y="480"/>
                  </a:lnTo>
                  <a:lnTo>
                    <a:pt x="129" y="465"/>
                  </a:lnTo>
                  <a:lnTo>
                    <a:pt x="115" y="451"/>
                  </a:lnTo>
                  <a:lnTo>
                    <a:pt x="103" y="438"/>
                  </a:lnTo>
                  <a:lnTo>
                    <a:pt x="91" y="421"/>
                  </a:lnTo>
                  <a:lnTo>
                    <a:pt x="79" y="405"/>
                  </a:lnTo>
                  <a:lnTo>
                    <a:pt x="68" y="388"/>
                  </a:lnTo>
                  <a:lnTo>
                    <a:pt x="59" y="373"/>
                  </a:lnTo>
                  <a:lnTo>
                    <a:pt x="48" y="355"/>
                  </a:lnTo>
                  <a:lnTo>
                    <a:pt x="41" y="336"/>
                  </a:lnTo>
                  <a:lnTo>
                    <a:pt x="35" y="318"/>
                  </a:lnTo>
                  <a:lnTo>
                    <a:pt x="26" y="298"/>
                  </a:lnTo>
                  <a:lnTo>
                    <a:pt x="23" y="279"/>
                  </a:lnTo>
                  <a:lnTo>
                    <a:pt x="15" y="260"/>
                  </a:lnTo>
                  <a:lnTo>
                    <a:pt x="14" y="240"/>
                  </a:lnTo>
                  <a:lnTo>
                    <a:pt x="9" y="219"/>
                  </a:lnTo>
                  <a:lnTo>
                    <a:pt x="9" y="196"/>
                  </a:lnTo>
                  <a:lnTo>
                    <a:pt x="8" y="177"/>
                  </a:lnTo>
                  <a:lnTo>
                    <a:pt x="9" y="157"/>
                  </a:lnTo>
                  <a:lnTo>
                    <a:pt x="9" y="134"/>
                  </a:lnTo>
                  <a:lnTo>
                    <a:pt x="14" y="114"/>
                  </a:lnTo>
                  <a:lnTo>
                    <a:pt x="15" y="94"/>
                  </a:lnTo>
                  <a:lnTo>
                    <a:pt x="23" y="74"/>
                  </a:lnTo>
                  <a:lnTo>
                    <a:pt x="26" y="56"/>
                  </a:lnTo>
                  <a:lnTo>
                    <a:pt x="35" y="36"/>
                  </a:lnTo>
                  <a:lnTo>
                    <a:pt x="41" y="18"/>
                  </a:lnTo>
                  <a:lnTo>
                    <a:pt x="48" y="0"/>
                  </a:lnTo>
                  <a:lnTo>
                    <a:pt x="48" y="1"/>
                  </a:lnTo>
                  <a:lnTo>
                    <a:pt x="47" y="1"/>
                  </a:lnTo>
                  <a:lnTo>
                    <a:pt x="44" y="3"/>
                  </a:lnTo>
                  <a:lnTo>
                    <a:pt x="44" y="6"/>
                  </a:lnTo>
                  <a:lnTo>
                    <a:pt x="42" y="6"/>
                  </a:lnTo>
                  <a:lnTo>
                    <a:pt x="42" y="7"/>
                  </a:lnTo>
                  <a:lnTo>
                    <a:pt x="41" y="7"/>
                  </a:lnTo>
                  <a:lnTo>
                    <a:pt x="41" y="9"/>
                  </a:lnTo>
                  <a:lnTo>
                    <a:pt x="38" y="9"/>
                  </a:lnTo>
                  <a:lnTo>
                    <a:pt x="38" y="12"/>
                  </a:lnTo>
                  <a:lnTo>
                    <a:pt x="36" y="12"/>
                  </a:lnTo>
                  <a:lnTo>
                    <a:pt x="36" y="13"/>
                  </a:lnTo>
                  <a:lnTo>
                    <a:pt x="35" y="13"/>
                  </a:lnTo>
                  <a:lnTo>
                    <a:pt x="35" y="15"/>
                  </a:lnTo>
                  <a:lnTo>
                    <a:pt x="32" y="15"/>
                  </a:lnTo>
                  <a:lnTo>
                    <a:pt x="32" y="18"/>
                  </a:lnTo>
                  <a:lnTo>
                    <a:pt x="30" y="18"/>
                  </a:lnTo>
                  <a:lnTo>
                    <a:pt x="30" y="19"/>
                  </a:lnTo>
                  <a:lnTo>
                    <a:pt x="24" y="33"/>
                  </a:lnTo>
                  <a:lnTo>
                    <a:pt x="18" y="51"/>
                  </a:lnTo>
                  <a:lnTo>
                    <a:pt x="12" y="72"/>
                  </a:lnTo>
                  <a:lnTo>
                    <a:pt x="8" y="92"/>
                  </a:lnTo>
                  <a:lnTo>
                    <a:pt x="3" y="112"/>
                  </a:lnTo>
                  <a:lnTo>
                    <a:pt x="2" y="134"/>
                  </a:lnTo>
                  <a:lnTo>
                    <a:pt x="0" y="154"/>
                  </a:lnTo>
                  <a:lnTo>
                    <a:pt x="0" y="177"/>
                  </a:lnTo>
                  <a:lnTo>
                    <a:pt x="0" y="199"/>
                  </a:lnTo>
                  <a:lnTo>
                    <a:pt x="2" y="219"/>
                  </a:lnTo>
                  <a:lnTo>
                    <a:pt x="3" y="241"/>
                  </a:lnTo>
                  <a:lnTo>
                    <a:pt x="8" y="261"/>
                  </a:lnTo>
                  <a:lnTo>
                    <a:pt x="12" y="282"/>
                  </a:lnTo>
                  <a:lnTo>
                    <a:pt x="18" y="302"/>
                  </a:lnTo>
                  <a:lnTo>
                    <a:pt x="24" y="320"/>
                  </a:lnTo>
                  <a:lnTo>
                    <a:pt x="32" y="340"/>
                  </a:lnTo>
                  <a:lnTo>
                    <a:pt x="41" y="358"/>
                  </a:lnTo>
                  <a:lnTo>
                    <a:pt x="50" y="376"/>
                  </a:lnTo>
                  <a:lnTo>
                    <a:pt x="61" y="394"/>
                  </a:lnTo>
                  <a:lnTo>
                    <a:pt x="71" y="411"/>
                  </a:lnTo>
                  <a:lnTo>
                    <a:pt x="83" y="427"/>
                  </a:lnTo>
                  <a:lnTo>
                    <a:pt x="95" y="444"/>
                  </a:lnTo>
                  <a:lnTo>
                    <a:pt x="109" y="457"/>
                  </a:lnTo>
                  <a:lnTo>
                    <a:pt x="123" y="474"/>
                  </a:lnTo>
                  <a:lnTo>
                    <a:pt x="138" y="488"/>
                  </a:lnTo>
                  <a:lnTo>
                    <a:pt x="152" y="500"/>
                  </a:lnTo>
                  <a:lnTo>
                    <a:pt x="168" y="512"/>
                  </a:lnTo>
                  <a:lnTo>
                    <a:pt x="185" y="524"/>
                  </a:lnTo>
                  <a:lnTo>
                    <a:pt x="203" y="534"/>
                  </a:lnTo>
                  <a:lnTo>
                    <a:pt x="218" y="544"/>
                  </a:lnTo>
                  <a:lnTo>
                    <a:pt x="236" y="554"/>
                  </a:lnTo>
                  <a:lnTo>
                    <a:pt x="257" y="562"/>
                  </a:lnTo>
                  <a:lnTo>
                    <a:pt x="275" y="571"/>
                  </a:lnTo>
                  <a:lnTo>
                    <a:pt x="295" y="577"/>
                  </a:lnTo>
                  <a:lnTo>
                    <a:pt x="315" y="583"/>
                  </a:lnTo>
                  <a:lnTo>
                    <a:pt x="336" y="586"/>
                  </a:lnTo>
                  <a:lnTo>
                    <a:pt x="356" y="590"/>
                  </a:lnTo>
                  <a:lnTo>
                    <a:pt x="377" y="592"/>
                  </a:lnTo>
                  <a:lnTo>
                    <a:pt x="398" y="595"/>
                  </a:lnTo>
                  <a:lnTo>
                    <a:pt x="419" y="595"/>
                  </a:lnTo>
                  <a:lnTo>
                    <a:pt x="441" y="595"/>
                  </a:lnTo>
                  <a:lnTo>
                    <a:pt x="463" y="592"/>
                  </a:lnTo>
                  <a:lnTo>
                    <a:pt x="483" y="590"/>
                  </a:lnTo>
                  <a:lnTo>
                    <a:pt x="500" y="589"/>
                  </a:lnTo>
                  <a:close/>
                </a:path>
              </a:pathLst>
            </a:custGeom>
            <a:solidFill>
              <a:srgbClr val="406EA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15" name="Freeform 111"/>
            <p:cNvSpPr>
              <a:spLocks noChangeArrowheads="1"/>
            </p:cNvSpPr>
            <p:nvPr/>
          </p:nvSpPr>
          <p:spPr bwMode="auto">
            <a:xfrm>
              <a:off x="5326" y="489"/>
              <a:ext cx="54" cy="59"/>
            </a:xfrm>
            <a:custGeom>
              <a:avLst/>
              <a:gdLst>
                <a:gd name="T0" fmla="*/ 539 w 573"/>
                <a:gd name="T1" fmla="*/ 585 h 606"/>
                <a:gd name="T2" fmla="*/ 545 w 573"/>
                <a:gd name="T3" fmla="*/ 582 h 606"/>
                <a:gd name="T4" fmla="*/ 551 w 573"/>
                <a:gd name="T5" fmla="*/ 579 h 606"/>
                <a:gd name="T6" fmla="*/ 557 w 573"/>
                <a:gd name="T7" fmla="*/ 574 h 606"/>
                <a:gd name="T8" fmla="*/ 561 w 573"/>
                <a:gd name="T9" fmla="*/ 572 h 606"/>
                <a:gd name="T10" fmla="*/ 565 w 573"/>
                <a:gd name="T11" fmla="*/ 568 h 606"/>
                <a:gd name="T12" fmla="*/ 571 w 573"/>
                <a:gd name="T13" fmla="*/ 566 h 606"/>
                <a:gd name="T14" fmla="*/ 569 w 573"/>
                <a:gd name="T15" fmla="*/ 566 h 606"/>
                <a:gd name="T16" fmla="*/ 513 w 573"/>
                <a:gd name="T17" fmla="*/ 585 h 606"/>
                <a:gd name="T18" fmla="*/ 454 w 573"/>
                <a:gd name="T19" fmla="*/ 594 h 606"/>
                <a:gd name="T20" fmla="*/ 390 w 573"/>
                <a:gd name="T21" fmla="*/ 597 h 606"/>
                <a:gd name="T22" fmla="*/ 330 w 573"/>
                <a:gd name="T23" fmla="*/ 588 h 606"/>
                <a:gd name="T24" fmla="*/ 274 w 573"/>
                <a:gd name="T25" fmla="*/ 572 h 606"/>
                <a:gd name="T26" fmla="*/ 221 w 573"/>
                <a:gd name="T27" fmla="*/ 548 h 606"/>
                <a:gd name="T28" fmla="*/ 172 w 573"/>
                <a:gd name="T29" fmla="*/ 518 h 606"/>
                <a:gd name="T30" fmla="*/ 127 w 573"/>
                <a:gd name="T31" fmla="*/ 479 h 606"/>
                <a:gd name="T32" fmla="*/ 89 w 573"/>
                <a:gd name="T33" fmla="*/ 437 h 606"/>
                <a:gd name="T34" fmla="*/ 59 w 573"/>
                <a:gd name="T35" fmla="*/ 388 h 606"/>
                <a:gd name="T36" fmla="*/ 34 w 573"/>
                <a:gd name="T37" fmla="*/ 334 h 606"/>
                <a:gd name="T38" fmla="*/ 18 w 573"/>
                <a:gd name="T39" fmla="*/ 278 h 606"/>
                <a:gd name="T40" fmla="*/ 10 w 573"/>
                <a:gd name="T41" fmla="*/ 216 h 606"/>
                <a:gd name="T42" fmla="*/ 12 w 573"/>
                <a:gd name="T43" fmla="*/ 156 h 606"/>
                <a:gd name="T44" fmla="*/ 22 w 573"/>
                <a:gd name="T45" fmla="*/ 95 h 606"/>
                <a:gd name="T46" fmla="*/ 40 w 573"/>
                <a:gd name="T47" fmla="*/ 41 h 606"/>
                <a:gd name="T48" fmla="*/ 60 w 573"/>
                <a:gd name="T49" fmla="*/ 0 h 606"/>
                <a:gd name="T50" fmla="*/ 57 w 573"/>
                <a:gd name="T51" fmla="*/ 3 h 606"/>
                <a:gd name="T52" fmla="*/ 54 w 573"/>
                <a:gd name="T53" fmla="*/ 6 h 606"/>
                <a:gd name="T54" fmla="*/ 51 w 573"/>
                <a:gd name="T55" fmla="*/ 9 h 606"/>
                <a:gd name="T56" fmla="*/ 48 w 573"/>
                <a:gd name="T57" fmla="*/ 14 h 606"/>
                <a:gd name="T58" fmla="*/ 45 w 573"/>
                <a:gd name="T59" fmla="*/ 15 h 606"/>
                <a:gd name="T60" fmla="*/ 42 w 573"/>
                <a:gd name="T61" fmla="*/ 20 h 606"/>
                <a:gd name="T62" fmla="*/ 27 w 573"/>
                <a:gd name="T63" fmla="*/ 56 h 606"/>
                <a:gd name="T64" fmla="*/ 7 w 573"/>
                <a:gd name="T65" fmla="*/ 114 h 606"/>
                <a:gd name="T66" fmla="*/ 1 w 573"/>
                <a:gd name="T67" fmla="*/ 177 h 606"/>
                <a:gd name="T68" fmla="*/ 1 w 573"/>
                <a:gd name="T69" fmla="*/ 239 h 606"/>
                <a:gd name="T70" fmla="*/ 15 w 573"/>
                <a:gd name="T71" fmla="*/ 299 h 606"/>
                <a:gd name="T72" fmla="*/ 33 w 573"/>
                <a:gd name="T73" fmla="*/ 356 h 606"/>
                <a:gd name="T74" fmla="*/ 60 w 573"/>
                <a:gd name="T75" fmla="*/ 408 h 606"/>
                <a:gd name="T76" fmla="*/ 95 w 573"/>
                <a:gd name="T77" fmla="*/ 458 h 606"/>
                <a:gd name="T78" fmla="*/ 136 w 573"/>
                <a:gd name="T79" fmla="*/ 500 h 606"/>
                <a:gd name="T80" fmla="*/ 183 w 573"/>
                <a:gd name="T81" fmla="*/ 536 h 606"/>
                <a:gd name="T82" fmla="*/ 233 w 573"/>
                <a:gd name="T83" fmla="*/ 566 h 606"/>
                <a:gd name="T84" fmla="*/ 289 w 573"/>
                <a:gd name="T85" fmla="*/ 588 h 606"/>
                <a:gd name="T86" fmla="*/ 348 w 573"/>
                <a:gd name="T87" fmla="*/ 603 h 606"/>
                <a:gd name="T88" fmla="*/ 411 w 573"/>
                <a:gd name="T89" fmla="*/ 606 h 606"/>
                <a:gd name="T90" fmla="*/ 474 w 573"/>
                <a:gd name="T91" fmla="*/ 603 h 606"/>
                <a:gd name="T92" fmla="*/ 534 w 573"/>
                <a:gd name="T93" fmla="*/ 58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3" h="606">
                  <a:moveTo>
                    <a:pt x="534" y="588"/>
                  </a:moveTo>
                  <a:lnTo>
                    <a:pt x="537" y="586"/>
                  </a:lnTo>
                  <a:lnTo>
                    <a:pt x="539" y="585"/>
                  </a:lnTo>
                  <a:lnTo>
                    <a:pt x="540" y="585"/>
                  </a:lnTo>
                  <a:lnTo>
                    <a:pt x="543" y="582"/>
                  </a:lnTo>
                  <a:lnTo>
                    <a:pt x="545" y="582"/>
                  </a:lnTo>
                  <a:lnTo>
                    <a:pt x="546" y="580"/>
                  </a:lnTo>
                  <a:lnTo>
                    <a:pt x="549" y="580"/>
                  </a:lnTo>
                  <a:lnTo>
                    <a:pt x="551" y="579"/>
                  </a:lnTo>
                  <a:lnTo>
                    <a:pt x="552" y="576"/>
                  </a:lnTo>
                  <a:lnTo>
                    <a:pt x="555" y="576"/>
                  </a:lnTo>
                  <a:lnTo>
                    <a:pt x="557" y="574"/>
                  </a:lnTo>
                  <a:lnTo>
                    <a:pt x="559" y="574"/>
                  </a:lnTo>
                  <a:lnTo>
                    <a:pt x="559" y="572"/>
                  </a:lnTo>
                  <a:lnTo>
                    <a:pt x="561" y="572"/>
                  </a:lnTo>
                  <a:lnTo>
                    <a:pt x="563" y="570"/>
                  </a:lnTo>
                  <a:lnTo>
                    <a:pt x="565" y="570"/>
                  </a:lnTo>
                  <a:lnTo>
                    <a:pt x="565" y="568"/>
                  </a:lnTo>
                  <a:lnTo>
                    <a:pt x="567" y="568"/>
                  </a:lnTo>
                  <a:lnTo>
                    <a:pt x="569" y="566"/>
                  </a:lnTo>
                  <a:lnTo>
                    <a:pt x="571" y="566"/>
                  </a:lnTo>
                  <a:lnTo>
                    <a:pt x="571" y="564"/>
                  </a:lnTo>
                  <a:lnTo>
                    <a:pt x="573" y="564"/>
                  </a:lnTo>
                  <a:lnTo>
                    <a:pt x="569" y="566"/>
                  </a:lnTo>
                  <a:lnTo>
                    <a:pt x="551" y="572"/>
                  </a:lnTo>
                  <a:lnTo>
                    <a:pt x="531" y="580"/>
                  </a:lnTo>
                  <a:lnTo>
                    <a:pt x="513" y="585"/>
                  </a:lnTo>
                  <a:lnTo>
                    <a:pt x="492" y="588"/>
                  </a:lnTo>
                  <a:lnTo>
                    <a:pt x="474" y="592"/>
                  </a:lnTo>
                  <a:lnTo>
                    <a:pt x="454" y="594"/>
                  </a:lnTo>
                  <a:lnTo>
                    <a:pt x="433" y="597"/>
                  </a:lnTo>
                  <a:lnTo>
                    <a:pt x="411" y="597"/>
                  </a:lnTo>
                  <a:lnTo>
                    <a:pt x="390" y="597"/>
                  </a:lnTo>
                  <a:lnTo>
                    <a:pt x="371" y="594"/>
                  </a:lnTo>
                  <a:lnTo>
                    <a:pt x="351" y="592"/>
                  </a:lnTo>
                  <a:lnTo>
                    <a:pt x="330" y="588"/>
                  </a:lnTo>
                  <a:lnTo>
                    <a:pt x="312" y="585"/>
                  </a:lnTo>
                  <a:lnTo>
                    <a:pt x="292" y="580"/>
                  </a:lnTo>
                  <a:lnTo>
                    <a:pt x="274" y="572"/>
                  </a:lnTo>
                  <a:lnTo>
                    <a:pt x="255" y="566"/>
                  </a:lnTo>
                  <a:lnTo>
                    <a:pt x="237" y="558"/>
                  </a:lnTo>
                  <a:lnTo>
                    <a:pt x="221" y="548"/>
                  </a:lnTo>
                  <a:lnTo>
                    <a:pt x="202" y="540"/>
                  </a:lnTo>
                  <a:lnTo>
                    <a:pt x="186" y="530"/>
                  </a:lnTo>
                  <a:lnTo>
                    <a:pt x="172" y="518"/>
                  </a:lnTo>
                  <a:lnTo>
                    <a:pt x="156" y="506"/>
                  </a:lnTo>
                  <a:lnTo>
                    <a:pt x="142" y="494"/>
                  </a:lnTo>
                  <a:lnTo>
                    <a:pt x="127" y="479"/>
                  </a:lnTo>
                  <a:lnTo>
                    <a:pt x="113" y="465"/>
                  </a:lnTo>
                  <a:lnTo>
                    <a:pt x="101" y="452"/>
                  </a:lnTo>
                  <a:lnTo>
                    <a:pt x="89" y="437"/>
                  </a:lnTo>
                  <a:lnTo>
                    <a:pt x="79" y="420"/>
                  </a:lnTo>
                  <a:lnTo>
                    <a:pt x="69" y="405"/>
                  </a:lnTo>
                  <a:lnTo>
                    <a:pt x="59" y="388"/>
                  </a:lnTo>
                  <a:lnTo>
                    <a:pt x="48" y="370"/>
                  </a:lnTo>
                  <a:lnTo>
                    <a:pt x="40" y="352"/>
                  </a:lnTo>
                  <a:lnTo>
                    <a:pt x="34" y="334"/>
                  </a:lnTo>
                  <a:lnTo>
                    <a:pt x="28" y="316"/>
                  </a:lnTo>
                  <a:lnTo>
                    <a:pt x="22" y="298"/>
                  </a:lnTo>
                  <a:lnTo>
                    <a:pt x="18" y="278"/>
                  </a:lnTo>
                  <a:lnTo>
                    <a:pt x="15" y="257"/>
                  </a:lnTo>
                  <a:lnTo>
                    <a:pt x="12" y="237"/>
                  </a:lnTo>
                  <a:lnTo>
                    <a:pt x="10" y="216"/>
                  </a:lnTo>
                  <a:lnTo>
                    <a:pt x="10" y="197"/>
                  </a:lnTo>
                  <a:lnTo>
                    <a:pt x="10" y="177"/>
                  </a:lnTo>
                  <a:lnTo>
                    <a:pt x="12" y="156"/>
                  </a:lnTo>
                  <a:lnTo>
                    <a:pt x="15" y="136"/>
                  </a:lnTo>
                  <a:lnTo>
                    <a:pt x="18" y="116"/>
                  </a:lnTo>
                  <a:lnTo>
                    <a:pt x="22" y="95"/>
                  </a:lnTo>
                  <a:lnTo>
                    <a:pt x="28" y="77"/>
                  </a:lnTo>
                  <a:lnTo>
                    <a:pt x="34" y="59"/>
                  </a:lnTo>
                  <a:lnTo>
                    <a:pt x="40" y="41"/>
                  </a:lnTo>
                  <a:lnTo>
                    <a:pt x="48" y="23"/>
                  </a:lnTo>
                  <a:lnTo>
                    <a:pt x="59" y="5"/>
                  </a:lnTo>
                  <a:lnTo>
                    <a:pt x="60" y="0"/>
                  </a:lnTo>
                  <a:lnTo>
                    <a:pt x="59" y="0"/>
                  </a:lnTo>
                  <a:lnTo>
                    <a:pt x="59" y="3"/>
                  </a:lnTo>
                  <a:lnTo>
                    <a:pt x="57" y="3"/>
                  </a:lnTo>
                  <a:lnTo>
                    <a:pt x="57" y="5"/>
                  </a:lnTo>
                  <a:lnTo>
                    <a:pt x="54" y="5"/>
                  </a:lnTo>
                  <a:lnTo>
                    <a:pt x="54" y="6"/>
                  </a:lnTo>
                  <a:lnTo>
                    <a:pt x="53" y="6"/>
                  </a:lnTo>
                  <a:lnTo>
                    <a:pt x="53" y="9"/>
                  </a:lnTo>
                  <a:lnTo>
                    <a:pt x="51" y="9"/>
                  </a:lnTo>
                  <a:lnTo>
                    <a:pt x="51" y="11"/>
                  </a:lnTo>
                  <a:lnTo>
                    <a:pt x="48" y="11"/>
                  </a:lnTo>
                  <a:lnTo>
                    <a:pt x="48" y="14"/>
                  </a:lnTo>
                  <a:lnTo>
                    <a:pt x="47" y="14"/>
                  </a:lnTo>
                  <a:lnTo>
                    <a:pt x="47" y="15"/>
                  </a:lnTo>
                  <a:lnTo>
                    <a:pt x="45" y="15"/>
                  </a:lnTo>
                  <a:lnTo>
                    <a:pt x="45" y="17"/>
                  </a:lnTo>
                  <a:lnTo>
                    <a:pt x="42" y="17"/>
                  </a:lnTo>
                  <a:lnTo>
                    <a:pt x="42" y="20"/>
                  </a:lnTo>
                  <a:lnTo>
                    <a:pt x="40" y="20"/>
                  </a:lnTo>
                  <a:lnTo>
                    <a:pt x="33" y="38"/>
                  </a:lnTo>
                  <a:lnTo>
                    <a:pt x="27" y="56"/>
                  </a:lnTo>
                  <a:lnTo>
                    <a:pt x="18" y="76"/>
                  </a:lnTo>
                  <a:lnTo>
                    <a:pt x="15" y="94"/>
                  </a:lnTo>
                  <a:lnTo>
                    <a:pt x="7" y="114"/>
                  </a:lnTo>
                  <a:lnTo>
                    <a:pt x="6" y="134"/>
                  </a:lnTo>
                  <a:lnTo>
                    <a:pt x="1" y="154"/>
                  </a:lnTo>
                  <a:lnTo>
                    <a:pt x="1" y="177"/>
                  </a:lnTo>
                  <a:lnTo>
                    <a:pt x="0" y="197"/>
                  </a:lnTo>
                  <a:lnTo>
                    <a:pt x="1" y="216"/>
                  </a:lnTo>
                  <a:lnTo>
                    <a:pt x="1" y="239"/>
                  </a:lnTo>
                  <a:lnTo>
                    <a:pt x="6" y="260"/>
                  </a:lnTo>
                  <a:lnTo>
                    <a:pt x="7" y="280"/>
                  </a:lnTo>
                  <a:lnTo>
                    <a:pt x="15" y="299"/>
                  </a:lnTo>
                  <a:lnTo>
                    <a:pt x="18" y="318"/>
                  </a:lnTo>
                  <a:lnTo>
                    <a:pt x="27" y="338"/>
                  </a:lnTo>
                  <a:lnTo>
                    <a:pt x="33" y="356"/>
                  </a:lnTo>
                  <a:lnTo>
                    <a:pt x="40" y="375"/>
                  </a:lnTo>
                  <a:lnTo>
                    <a:pt x="51" y="393"/>
                  </a:lnTo>
                  <a:lnTo>
                    <a:pt x="60" y="408"/>
                  </a:lnTo>
                  <a:lnTo>
                    <a:pt x="71" y="425"/>
                  </a:lnTo>
                  <a:lnTo>
                    <a:pt x="83" y="441"/>
                  </a:lnTo>
                  <a:lnTo>
                    <a:pt x="95" y="458"/>
                  </a:lnTo>
                  <a:lnTo>
                    <a:pt x="107" y="471"/>
                  </a:lnTo>
                  <a:lnTo>
                    <a:pt x="121" y="485"/>
                  </a:lnTo>
                  <a:lnTo>
                    <a:pt x="136" y="500"/>
                  </a:lnTo>
                  <a:lnTo>
                    <a:pt x="150" y="514"/>
                  </a:lnTo>
                  <a:lnTo>
                    <a:pt x="166" y="526"/>
                  </a:lnTo>
                  <a:lnTo>
                    <a:pt x="183" y="536"/>
                  </a:lnTo>
                  <a:lnTo>
                    <a:pt x="198" y="548"/>
                  </a:lnTo>
                  <a:lnTo>
                    <a:pt x="216" y="556"/>
                  </a:lnTo>
                  <a:lnTo>
                    <a:pt x="233" y="566"/>
                  </a:lnTo>
                  <a:lnTo>
                    <a:pt x="251" y="574"/>
                  </a:lnTo>
                  <a:lnTo>
                    <a:pt x="271" y="582"/>
                  </a:lnTo>
                  <a:lnTo>
                    <a:pt x="289" y="588"/>
                  </a:lnTo>
                  <a:lnTo>
                    <a:pt x="310" y="594"/>
                  </a:lnTo>
                  <a:lnTo>
                    <a:pt x="328" y="598"/>
                  </a:lnTo>
                  <a:lnTo>
                    <a:pt x="348" y="603"/>
                  </a:lnTo>
                  <a:lnTo>
                    <a:pt x="371" y="604"/>
                  </a:lnTo>
                  <a:lnTo>
                    <a:pt x="390" y="606"/>
                  </a:lnTo>
                  <a:lnTo>
                    <a:pt x="411" y="606"/>
                  </a:lnTo>
                  <a:lnTo>
                    <a:pt x="433" y="606"/>
                  </a:lnTo>
                  <a:lnTo>
                    <a:pt x="454" y="604"/>
                  </a:lnTo>
                  <a:lnTo>
                    <a:pt x="474" y="603"/>
                  </a:lnTo>
                  <a:lnTo>
                    <a:pt x="495" y="598"/>
                  </a:lnTo>
                  <a:lnTo>
                    <a:pt x="514" y="594"/>
                  </a:lnTo>
                  <a:lnTo>
                    <a:pt x="534" y="588"/>
                  </a:lnTo>
                  <a:close/>
                </a:path>
              </a:pathLst>
            </a:custGeom>
            <a:solidFill>
              <a:srgbClr val="4270A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16" name="Freeform 112"/>
            <p:cNvSpPr>
              <a:spLocks noChangeArrowheads="1"/>
            </p:cNvSpPr>
            <p:nvPr/>
          </p:nvSpPr>
          <p:spPr bwMode="auto">
            <a:xfrm>
              <a:off x="5327" y="487"/>
              <a:ext cx="57" cy="61"/>
            </a:xfrm>
            <a:custGeom>
              <a:avLst/>
              <a:gdLst>
                <a:gd name="T0" fmla="*/ 567 w 600"/>
                <a:gd name="T1" fmla="*/ 580 h 615"/>
                <a:gd name="T2" fmla="*/ 569 w 600"/>
                <a:gd name="T3" fmla="*/ 576 h 615"/>
                <a:gd name="T4" fmla="*/ 575 w 600"/>
                <a:gd name="T5" fmla="*/ 574 h 615"/>
                <a:gd name="T6" fmla="*/ 577 w 600"/>
                <a:gd name="T7" fmla="*/ 570 h 615"/>
                <a:gd name="T8" fmla="*/ 583 w 600"/>
                <a:gd name="T9" fmla="*/ 568 h 615"/>
                <a:gd name="T10" fmla="*/ 585 w 600"/>
                <a:gd name="T11" fmla="*/ 564 h 615"/>
                <a:gd name="T12" fmla="*/ 589 w 600"/>
                <a:gd name="T13" fmla="*/ 562 h 615"/>
                <a:gd name="T14" fmla="*/ 595 w 600"/>
                <a:gd name="T15" fmla="*/ 556 h 615"/>
                <a:gd name="T16" fmla="*/ 589 w 600"/>
                <a:gd name="T17" fmla="*/ 560 h 615"/>
                <a:gd name="T18" fmla="*/ 536 w 600"/>
                <a:gd name="T19" fmla="*/ 582 h 615"/>
                <a:gd name="T20" fmla="*/ 482 w 600"/>
                <a:gd name="T21" fmla="*/ 598 h 615"/>
                <a:gd name="T22" fmla="*/ 421 w 600"/>
                <a:gd name="T23" fmla="*/ 606 h 615"/>
                <a:gd name="T24" fmla="*/ 362 w 600"/>
                <a:gd name="T25" fmla="*/ 604 h 615"/>
                <a:gd name="T26" fmla="*/ 303 w 600"/>
                <a:gd name="T27" fmla="*/ 594 h 615"/>
                <a:gd name="T28" fmla="*/ 249 w 600"/>
                <a:gd name="T29" fmla="*/ 576 h 615"/>
                <a:gd name="T30" fmla="*/ 199 w 600"/>
                <a:gd name="T31" fmla="*/ 550 h 615"/>
                <a:gd name="T32" fmla="*/ 152 w 600"/>
                <a:gd name="T33" fmla="*/ 518 h 615"/>
                <a:gd name="T34" fmla="*/ 111 w 600"/>
                <a:gd name="T35" fmla="*/ 477 h 615"/>
                <a:gd name="T36" fmla="*/ 75 w 600"/>
                <a:gd name="T37" fmla="*/ 432 h 615"/>
                <a:gd name="T38" fmla="*/ 47 w 600"/>
                <a:gd name="T39" fmla="*/ 384 h 615"/>
                <a:gd name="T40" fmla="*/ 26 w 600"/>
                <a:gd name="T41" fmla="*/ 332 h 615"/>
                <a:gd name="T42" fmla="*/ 14 w 600"/>
                <a:gd name="T43" fmla="*/ 275 h 615"/>
                <a:gd name="T44" fmla="*/ 8 w 600"/>
                <a:gd name="T45" fmla="*/ 215 h 615"/>
                <a:gd name="T46" fmla="*/ 14 w 600"/>
                <a:gd name="T47" fmla="*/ 154 h 615"/>
                <a:gd name="T48" fmla="*/ 26 w 600"/>
                <a:gd name="T49" fmla="*/ 98 h 615"/>
                <a:gd name="T50" fmla="*/ 47 w 600"/>
                <a:gd name="T51" fmla="*/ 45 h 615"/>
                <a:gd name="T52" fmla="*/ 73 w 600"/>
                <a:gd name="T53" fmla="*/ 0 h 615"/>
                <a:gd name="T54" fmla="*/ 69 w 600"/>
                <a:gd name="T55" fmla="*/ 5 h 615"/>
                <a:gd name="T56" fmla="*/ 65 w 600"/>
                <a:gd name="T57" fmla="*/ 6 h 615"/>
                <a:gd name="T58" fmla="*/ 61 w 600"/>
                <a:gd name="T59" fmla="*/ 11 h 615"/>
                <a:gd name="T60" fmla="*/ 56 w 600"/>
                <a:gd name="T61" fmla="*/ 12 h 615"/>
                <a:gd name="T62" fmla="*/ 55 w 600"/>
                <a:gd name="T63" fmla="*/ 17 h 615"/>
                <a:gd name="T64" fmla="*/ 49 w 600"/>
                <a:gd name="T65" fmla="*/ 23 h 615"/>
                <a:gd name="T66" fmla="*/ 24 w 600"/>
                <a:gd name="T67" fmla="*/ 77 h 615"/>
                <a:gd name="T68" fmla="*/ 8 w 600"/>
                <a:gd name="T69" fmla="*/ 134 h 615"/>
                <a:gd name="T70" fmla="*/ 0 w 600"/>
                <a:gd name="T71" fmla="*/ 195 h 615"/>
                <a:gd name="T72" fmla="*/ 2 w 600"/>
                <a:gd name="T73" fmla="*/ 255 h 615"/>
                <a:gd name="T74" fmla="*/ 12 w 600"/>
                <a:gd name="T75" fmla="*/ 316 h 615"/>
                <a:gd name="T76" fmla="*/ 30 w 600"/>
                <a:gd name="T77" fmla="*/ 370 h 615"/>
                <a:gd name="T78" fmla="*/ 59 w 600"/>
                <a:gd name="T79" fmla="*/ 423 h 615"/>
                <a:gd name="T80" fmla="*/ 91 w 600"/>
                <a:gd name="T81" fmla="*/ 470 h 615"/>
                <a:gd name="T82" fmla="*/ 132 w 600"/>
                <a:gd name="T83" fmla="*/ 512 h 615"/>
                <a:gd name="T84" fmla="*/ 176 w 600"/>
                <a:gd name="T85" fmla="*/ 548 h 615"/>
                <a:gd name="T86" fmla="*/ 227 w 600"/>
                <a:gd name="T87" fmla="*/ 576 h 615"/>
                <a:gd name="T88" fmla="*/ 282 w 600"/>
                <a:gd name="T89" fmla="*/ 598 h 615"/>
                <a:gd name="T90" fmla="*/ 341 w 600"/>
                <a:gd name="T91" fmla="*/ 610 h 615"/>
                <a:gd name="T92" fmla="*/ 401 w 600"/>
                <a:gd name="T93" fmla="*/ 615 h 615"/>
                <a:gd name="T94" fmla="*/ 464 w 600"/>
                <a:gd name="T95" fmla="*/ 610 h 615"/>
                <a:gd name="T96" fmla="*/ 521 w 600"/>
                <a:gd name="T97" fmla="*/ 598 h 615"/>
                <a:gd name="T98" fmla="*/ 563 w 600"/>
                <a:gd name="T99" fmla="*/ 582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0" h="615">
                  <a:moveTo>
                    <a:pt x="563" y="582"/>
                  </a:moveTo>
                  <a:lnTo>
                    <a:pt x="565" y="580"/>
                  </a:lnTo>
                  <a:lnTo>
                    <a:pt x="567" y="580"/>
                  </a:lnTo>
                  <a:lnTo>
                    <a:pt x="567" y="578"/>
                  </a:lnTo>
                  <a:lnTo>
                    <a:pt x="569" y="578"/>
                  </a:lnTo>
                  <a:lnTo>
                    <a:pt x="569" y="576"/>
                  </a:lnTo>
                  <a:lnTo>
                    <a:pt x="571" y="576"/>
                  </a:lnTo>
                  <a:lnTo>
                    <a:pt x="573" y="574"/>
                  </a:lnTo>
                  <a:lnTo>
                    <a:pt x="575" y="574"/>
                  </a:lnTo>
                  <a:lnTo>
                    <a:pt x="575" y="572"/>
                  </a:lnTo>
                  <a:lnTo>
                    <a:pt x="577" y="572"/>
                  </a:lnTo>
                  <a:lnTo>
                    <a:pt x="577" y="570"/>
                  </a:lnTo>
                  <a:lnTo>
                    <a:pt x="579" y="570"/>
                  </a:lnTo>
                  <a:lnTo>
                    <a:pt x="582" y="568"/>
                  </a:lnTo>
                  <a:lnTo>
                    <a:pt x="583" y="568"/>
                  </a:lnTo>
                  <a:lnTo>
                    <a:pt x="583" y="566"/>
                  </a:lnTo>
                  <a:lnTo>
                    <a:pt x="585" y="566"/>
                  </a:lnTo>
                  <a:lnTo>
                    <a:pt x="585" y="564"/>
                  </a:lnTo>
                  <a:lnTo>
                    <a:pt x="588" y="564"/>
                  </a:lnTo>
                  <a:lnTo>
                    <a:pt x="588" y="562"/>
                  </a:lnTo>
                  <a:lnTo>
                    <a:pt x="589" y="562"/>
                  </a:lnTo>
                  <a:lnTo>
                    <a:pt x="591" y="560"/>
                  </a:lnTo>
                  <a:lnTo>
                    <a:pt x="594" y="558"/>
                  </a:lnTo>
                  <a:lnTo>
                    <a:pt x="595" y="556"/>
                  </a:lnTo>
                  <a:lnTo>
                    <a:pt x="597" y="554"/>
                  </a:lnTo>
                  <a:lnTo>
                    <a:pt x="600" y="554"/>
                  </a:lnTo>
                  <a:lnTo>
                    <a:pt x="589" y="560"/>
                  </a:lnTo>
                  <a:lnTo>
                    <a:pt x="573" y="568"/>
                  </a:lnTo>
                  <a:lnTo>
                    <a:pt x="555" y="576"/>
                  </a:lnTo>
                  <a:lnTo>
                    <a:pt x="536" y="582"/>
                  </a:lnTo>
                  <a:lnTo>
                    <a:pt x="518" y="588"/>
                  </a:lnTo>
                  <a:lnTo>
                    <a:pt x="500" y="594"/>
                  </a:lnTo>
                  <a:lnTo>
                    <a:pt x="482" y="598"/>
                  </a:lnTo>
                  <a:lnTo>
                    <a:pt x="462" y="603"/>
                  </a:lnTo>
                  <a:lnTo>
                    <a:pt x="441" y="604"/>
                  </a:lnTo>
                  <a:lnTo>
                    <a:pt x="421" y="606"/>
                  </a:lnTo>
                  <a:lnTo>
                    <a:pt x="401" y="606"/>
                  </a:lnTo>
                  <a:lnTo>
                    <a:pt x="380" y="606"/>
                  </a:lnTo>
                  <a:lnTo>
                    <a:pt x="362" y="604"/>
                  </a:lnTo>
                  <a:lnTo>
                    <a:pt x="342" y="603"/>
                  </a:lnTo>
                  <a:lnTo>
                    <a:pt x="323" y="598"/>
                  </a:lnTo>
                  <a:lnTo>
                    <a:pt x="303" y="594"/>
                  </a:lnTo>
                  <a:lnTo>
                    <a:pt x="285" y="588"/>
                  </a:lnTo>
                  <a:lnTo>
                    <a:pt x="267" y="582"/>
                  </a:lnTo>
                  <a:lnTo>
                    <a:pt x="249" y="576"/>
                  </a:lnTo>
                  <a:lnTo>
                    <a:pt x="231" y="568"/>
                  </a:lnTo>
                  <a:lnTo>
                    <a:pt x="215" y="560"/>
                  </a:lnTo>
                  <a:lnTo>
                    <a:pt x="199" y="550"/>
                  </a:lnTo>
                  <a:lnTo>
                    <a:pt x="182" y="539"/>
                  </a:lnTo>
                  <a:lnTo>
                    <a:pt x="167" y="527"/>
                  </a:lnTo>
                  <a:lnTo>
                    <a:pt x="152" y="518"/>
                  </a:lnTo>
                  <a:lnTo>
                    <a:pt x="138" y="506"/>
                  </a:lnTo>
                  <a:lnTo>
                    <a:pt x="123" y="491"/>
                  </a:lnTo>
                  <a:lnTo>
                    <a:pt x="111" y="477"/>
                  </a:lnTo>
                  <a:lnTo>
                    <a:pt x="99" y="464"/>
                  </a:lnTo>
                  <a:lnTo>
                    <a:pt x="87" y="449"/>
                  </a:lnTo>
                  <a:lnTo>
                    <a:pt x="75" y="432"/>
                  </a:lnTo>
                  <a:lnTo>
                    <a:pt x="65" y="419"/>
                  </a:lnTo>
                  <a:lnTo>
                    <a:pt x="56" y="400"/>
                  </a:lnTo>
                  <a:lnTo>
                    <a:pt x="47" y="384"/>
                  </a:lnTo>
                  <a:lnTo>
                    <a:pt x="41" y="366"/>
                  </a:lnTo>
                  <a:lnTo>
                    <a:pt x="32" y="350"/>
                  </a:lnTo>
                  <a:lnTo>
                    <a:pt x="26" y="332"/>
                  </a:lnTo>
                  <a:lnTo>
                    <a:pt x="20" y="311"/>
                  </a:lnTo>
                  <a:lnTo>
                    <a:pt x="17" y="293"/>
                  </a:lnTo>
                  <a:lnTo>
                    <a:pt x="14" y="275"/>
                  </a:lnTo>
                  <a:lnTo>
                    <a:pt x="11" y="255"/>
                  </a:lnTo>
                  <a:lnTo>
                    <a:pt x="11" y="234"/>
                  </a:lnTo>
                  <a:lnTo>
                    <a:pt x="8" y="215"/>
                  </a:lnTo>
                  <a:lnTo>
                    <a:pt x="11" y="195"/>
                  </a:lnTo>
                  <a:lnTo>
                    <a:pt x="11" y="174"/>
                  </a:lnTo>
                  <a:lnTo>
                    <a:pt x="14" y="154"/>
                  </a:lnTo>
                  <a:lnTo>
                    <a:pt x="17" y="136"/>
                  </a:lnTo>
                  <a:lnTo>
                    <a:pt x="20" y="118"/>
                  </a:lnTo>
                  <a:lnTo>
                    <a:pt x="26" y="98"/>
                  </a:lnTo>
                  <a:lnTo>
                    <a:pt x="32" y="80"/>
                  </a:lnTo>
                  <a:lnTo>
                    <a:pt x="41" y="63"/>
                  </a:lnTo>
                  <a:lnTo>
                    <a:pt x="47" y="45"/>
                  </a:lnTo>
                  <a:lnTo>
                    <a:pt x="56" y="29"/>
                  </a:lnTo>
                  <a:lnTo>
                    <a:pt x="65" y="11"/>
                  </a:lnTo>
                  <a:lnTo>
                    <a:pt x="73" y="0"/>
                  </a:lnTo>
                  <a:lnTo>
                    <a:pt x="71" y="3"/>
                  </a:lnTo>
                  <a:lnTo>
                    <a:pt x="69" y="3"/>
                  </a:lnTo>
                  <a:lnTo>
                    <a:pt x="69" y="5"/>
                  </a:lnTo>
                  <a:lnTo>
                    <a:pt x="67" y="5"/>
                  </a:lnTo>
                  <a:lnTo>
                    <a:pt x="67" y="6"/>
                  </a:lnTo>
                  <a:lnTo>
                    <a:pt x="65" y="6"/>
                  </a:lnTo>
                  <a:lnTo>
                    <a:pt x="62" y="9"/>
                  </a:lnTo>
                  <a:lnTo>
                    <a:pt x="61" y="9"/>
                  </a:lnTo>
                  <a:lnTo>
                    <a:pt x="61" y="11"/>
                  </a:lnTo>
                  <a:lnTo>
                    <a:pt x="59" y="11"/>
                  </a:lnTo>
                  <a:lnTo>
                    <a:pt x="59" y="12"/>
                  </a:lnTo>
                  <a:lnTo>
                    <a:pt x="56" y="12"/>
                  </a:lnTo>
                  <a:lnTo>
                    <a:pt x="56" y="15"/>
                  </a:lnTo>
                  <a:lnTo>
                    <a:pt x="55" y="15"/>
                  </a:lnTo>
                  <a:lnTo>
                    <a:pt x="55" y="17"/>
                  </a:lnTo>
                  <a:lnTo>
                    <a:pt x="53" y="17"/>
                  </a:lnTo>
                  <a:lnTo>
                    <a:pt x="50" y="18"/>
                  </a:lnTo>
                  <a:lnTo>
                    <a:pt x="49" y="23"/>
                  </a:lnTo>
                  <a:lnTo>
                    <a:pt x="38" y="41"/>
                  </a:lnTo>
                  <a:lnTo>
                    <a:pt x="30" y="59"/>
                  </a:lnTo>
                  <a:lnTo>
                    <a:pt x="24" y="77"/>
                  </a:lnTo>
                  <a:lnTo>
                    <a:pt x="18" y="95"/>
                  </a:lnTo>
                  <a:lnTo>
                    <a:pt x="12" y="113"/>
                  </a:lnTo>
                  <a:lnTo>
                    <a:pt x="8" y="134"/>
                  </a:lnTo>
                  <a:lnTo>
                    <a:pt x="5" y="154"/>
                  </a:lnTo>
                  <a:lnTo>
                    <a:pt x="2" y="174"/>
                  </a:lnTo>
                  <a:lnTo>
                    <a:pt x="0" y="195"/>
                  </a:lnTo>
                  <a:lnTo>
                    <a:pt x="0" y="215"/>
                  </a:lnTo>
                  <a:lnTo>
                    <a:pt x="0" y="234"/>
                  </a:lnTo>
                  <a:lnTo>
                    <a:pt x="2" y="255"/>
                  </a:lnTo>
                  <a:lnTo>
                    <a:pt x="5" y="275"/>
                  </a:lnTo>
                  <a:lnTo>
                    <a:pt x="8" y="296"/>
                  </a:lnTo>
                  <a:lnTo>
                    <a:pt x="12" y="316"/>
                  </a:lnTo>
                  <a:lnTo>
                    <a:pt x="18" y="334"/>
                  </a:lnTo>
                  <a:lnTo>
                    <a:pt x="24" y="352"/>
                  </a:lnTo>
                  <a:lnTo>
                    <a:pt x="30" y="370"/>
                  </a:lnTo>
                  <a:lnTo>
                    <a:pt x="38" y="388"/>
                  </a:lnTo>
                  <a:lnTo>
                    <a:pt x="49" y="406"/>
                  </a:lnTo>
                  <a:lnTo>
                    <a:pt x="59" y="423"/>
                  </a:lnTo>
                  <a:lnTo>
                    <a:pt x="69" y="438"/>
                  </a:lnTo>
                  <a:lnTo>
                    <a:pt x="79" y="455"/>
                  </a:lnTo>
                  <a:lnTo>
                    <a:pt x="91" y="470"/>
                  </a:lnTo>
                  <a:lnTo>
                    <a:pt x="103" y="483"/>
                  </a:lnTo>
                  <a:lnTo>
                    <a:pt x="117" y="497"/>
                  </a:lnTo>
                  <a:lnTo>
                    <a:pt x="132" y="512"/>
                  </a:lnTo>
                  <a:lnTo>
                    <a:pt x="146" y="524"/>
                  </a:lnTo>
                  <a:lnTo>
                    <a:pt x="162" y="536"/>
                  </a:lnTo>
                  <a:lnTo>
                    <a:pt x="176" y="548"/>
                  </a:lnTo>
                  <a:lnTo>
                    <a:pt x="192" y="558"/>
                  </a:lnTo>
                  <a:lnTo>
                    <a:pt x="211" y="566"/>
                  </a:lnTo>
                  <a:lnTo>
                    <a:pt x="227" y="576"/>
                  </a:lnTo>
                  <a:lnTo>
                    <a:pt x="245" y="584"/>
                  </a:lnTo>
                  <a:lnTo>
                    <a:pt x="264" y="590"/>
                  </a:lnTo>
                  <a:lnTo>
                    <a:pt x="282" y="598"/>
                  </a:lnTo>
                  <a:lnTo>
                    <a:pt x="302" y="603"/>
                  </a:lnTo>
                  <a:lnTo>
                    <a:pt x="320" y="606"/>
                  </a:lnTo>
                  <a:lnTo>
                    <a:pt x="341" y="610"/>
                  </a:lnTo>
                  <a:lnTo>
                    <a:pt x="361" y="612"/>
                  </a:lnTo>
                  <a:lnTo>
                    <a:pt x="380" y="615"/>
                  </a:lnTo>
                  <a:lnTo>
                    <a:pt x="401" y="615"/>
                  </a:lnTo>
                  <a:lnTo>
                    <a:pt x="423" y="615"/>
                  </a:lnTo>
                  <a:lnTo>
                    <a:pt x="444" y="612"/>
                  </a:lnTo>
                  <a:lnTo>
                    <a:pt x="464" y="610"/>
                  </a:lnTo>
                  <a:lnTo>
                    <a:pt x="482" y="606"/>
                  </a:lnTo>
                  <a:lnTo>
                    <a:pt x="503" y="603"/>
                  </a:lnTo>
                  <a:lnTo>
                    <a:pt x="521" y="598"/>
                  </a:lnTo>
                  <a:lnTo>
                    <a:pt x="541" y="590"/>
                  </a:lnTo>
                  <a:lnTo>
                    <a:pt x="559" y="584"/>
                  </a:lnTo>
                  <a:lnTo>
                    <a:pt x="563" y="582"/>
                  </a:lnTo>
                  <a:close/>
                </a:path>
              </a:pathLst>
            </a:custGeom>
            <a:solidFill>
              <a:srgbClr val="4573A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17" name="Freeform 113"/>
            <p:cNvSpPr>
              <a:spLocks noChangeArrowheads="1"/>
            </p:cNvSpPr>
            <p:nvPr/>
          </p:nvSpPr>
          <p:spPr bwMode="auto">
            <a:xfrm>
              <a:off x="5328" y="487"/>
              <a:ext cx="59" cy="60"/>
            </a:xfrm>
            <a:custGeom>
              <a:avLst/>
              <a:gdLst>
                <a:gd name="T0" fmla="*/ 593 w 622"/>
                <a:gd name="T1" fmla="*/ 565 h 619"/>
                <a:gd name="T2" fmla="*/ 598 w 622"/>
                <a:gd name="T3" fmla="*/ 561 h 619"/>
                <a:gd name="T4" fmla="*/ 604 w 622"/>
                <a:gd name="T5" fmla="*/ 555 h 619"/>
                <a:gd name="T6" fmla="*/ 610 w 622"/>
                <a:gd name="T7" fmla="*/ 549 h 619"/>
                <a:gd name="T8" fmla="*/ 612 w 622"/>
                <a:gd name="T9" fmla="*/ 545 h 619"/>
                <a:gd name="T10" fmla="*/ 616 w 622"/>
                <a:gd name="T11" fmla="*/ 543 h 619"/>
                <a:gd name="T12" fmla="*/ 618 w 622"/>
                <a:gd name="T13" fmla="*/ 539 h 619"/>
                <a:gd name="T14" fmla="*/ 622 w 622"/>
                <a:gd name="T15" fmla="*/ 537 h 619"/>
                <a:gd name="T16" fmla="*/ 593 w 622"/>
                <a:gd name="T17" fmla="*/ 555 h 619"/>
                <a:gd name="T18" fmla="*/ 543 w 622"/>
                <a:gd name="T19" fmla="*/ 581 h 619"/>
                <a:gd name="T20" fmla="*/ 490 w 622"/>
                <a:gd name="T21" fmla="*/ 597 h 619"/>
                <a:gd name="T22" fmla="*/ 433 w 622"/>
                <a:gd name="T23" fmla="*/ 607 h 619"/>
                <a:gd name="T24" fmla="*/ 375 w 622"/>
                <a:gd name="T25" fmla="*/ 610 h 619"/>
                <a:gd name="T26" fmla="*/ 316 w 622"/>
                <a:gd name="T27" fmla="*/ 603 h 619"/>
                <a:gd name="T28" fmla="*/ 262 w 622"/>
                <a:gd name="T29" fmla="*/ 587 h 619"/>
                <a:gd name="T30" fmla="*/ 210 w 622"/>
                <a:gd name="T31" fmla="*/ 565 h 619"/>
                <a:gd name="T32" fmla="*/ 165 w 622"/>
                <a:gd name="T33" fmla="*/ 534 h 619"/>
                <a:gd name="T34" fmla="*/ 121 w 622"/>
                <a:gd name="T35" fmla="*/ 498 h 619"/>
                <a:gd name="T36" fmla="*/ 87 w 622"/>
                <a:gd name="T37" fmla="*/ 456 h 619"/>
                <a:gd name="T38" fmla="*/ 57 w 622"/>
                <a:gd name="T39" fmla="*/ 409 h 619"/>
                <a:gd name="T40" fmla="*/ 33 w 622"/>
                <a:gd name="T41" fmla="*/ 359 h 619"/>
                <a:gd name="T42" fmla="*/ 18 w 622"/>
                <a:gd name="T43" fmla="*/ 305 h 619"/>
                <a:gd name="T44" fmla="*/ 10 w 622"/>
                <a:gd name="T45" fmla="*/ 247 h 619"/>
                <a:gd name="T46" fmla="*/ 12 w 622"/>
                <a:gd name="T47" fmla="*/ 190 h 619"/>
                <a:gd name="T48" fmla="*/ 22 w 622"/>
                <a:gd name="T49" fmla="*/ 133 h 619"/>
                <a:gd name="T50" fmla="*/ 41 w 622"/>
                <a:gd name="T51" fmla="*/ 78 h 619"/>
                <a:gd name="T52" fmla="*/ 65 w 622"/>
                <a:gd name="T53" fmla="*/ 30 h 619"/>
                <a:gd name="T54" fmla="*/ 83 w 622"/>
                <a:gd name="T55" fmla="*/ 1 h 619"/>
                <a:gd name="T56" fmla="*/ 79 w 622"/>
                <a:gd name="T57" fmla="*/ 4 h 619"/>
                <a:gd name="T58" fmla="*/ 75 w 622"/>
                <a:gd name="T59" fmla="*/ 7 h 619"/>
                <a:gd name="T60" fmla="*/ 71 w 622"/>
                <a:gd name="T61" fmla="*/ 10 h 619"/>
                <a:gd name="T62" fmla="*/ 67 w 622"/>
                <a:gd name="T63" fmla="*/ 12 h 619"/>
                <a:gd name="T64" fmla="*/ 57 w 622"/>
                <a:gd name="T65" fmla="*/ 24 h 619"/>
                <a:gd name="T66" fmla="*/ 33 w 622"/>
                <a:gd name="T67" fmla="*/ 76 h 619"/>
                <a:gd name="T68" fmla="*/ 12 w 622"/>
                <a:gd name="T69" fmla="*/ 131 h 619"/>
                <a:gd name="T70" fmla="*/ 3 w 622"/>
                <a:gd name="T71" fmla="*/ 187 h 619"/>
                <a:gd name="T72" fmla="*/ 3 w 622"/>
                <a:gd name="T73" fmla="*/ 247 h 619"/>
                <a:gd name="T74" fmla="*/ 9 w 622"/>
                <a:gd name="T75" fmla="*/ 306 h 619"/>
                <a:gd name="T76" fmla="*/ 24 w 622"/>
                <a:gd name="T77" fmla="*/ 363 h 619"/>
                <a:gd name="T78" fmla="*/ 48 w 622"/>
                <a:gd name="T79" fmla="*/ 413 h 619"/>
                <a:gd name="T80" fmla="*/ 79 w 622"/>
                <a:gd name="T81" fmla="*/ 462 h 619"/>
                <a:gd name="T82" fmla="*/ 115 w 622"/>
                <a:gd name="T83" fmla="*/ 504 h 619"/>
                <a:gd name="T84" fmla="*/ 159 w 622"/>
                <a:gd name="T85" fmla="*/ 540 h 619"/>
                <a:gd name="T86" fmla="*/ 207 w 622"/>
                <a:gd name="T87" fmla="*/ 573 h 619"/>
                <a:gd name="T88" fmla="*/ 259 w 622"/>
                <a:gd name="T89" fmla="*/ 595 h 619"/>
                <a:gd name="T90" fmla="*/ 315 w 622"/>
                <a:gd name="T91" fmla="*/ 611 h 619"/>
                <a:gd name="T92" fmla="*/ 372 w 622"/>
                <a:gd name="T93" fmla="*/ 619 h 619"/>
                <a:gd name="T94" fmla="*/ 433 w 622"/>
                <a:gd name="T95" fmla="*/ 617 h 619"/>
                <a:gd name="T96" fmla="*/ 492 w 622"/>
                <a:gd name="T97" fmla="*/ 607 h 619"/>
                <a:gd name="T98" fmla="*/ 547 w 622"/>
                <a:gd name="T99" fmla="*/ 589 h 619"/>
                <a:gd name="T100" fmla="*/ 592 w 622"/>
                <a:gd name="T101" fmla="*/ 567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2" h="619">
                  <a:moveTo>
                    <a:pt x="592" y="567"/>
                  </a:moveTo>
                  <a:lnTo>
                    <a:pt x="592" y="565"/>
                  </a:lnTo>
                  <a:lnTo>
                    <a:pt x="593" y="565"/>
                  </a:lnTo>
                  <a:lnTo>
                    <a:pt x="593" y="563"/>
                  </a:lnTo>
                  <a:lnTo>
                    <a:pt x="595" y="563"/>
                  </a:lnTo>
                  <a:lnTo>
                    <a:pt x="598" y="561"/>
                  </a:lnTo>
                  <a:lnTo>
                    <a:pt x="599" y="558"/>
                  </a:lnTo>
                  <a:lnTo>
                    <a:pt x="601" y="557"/>
                  </a:lnTo>
                  <a:lnTo>
                    <a:pt x="604" y="555"/>
                  </a:lnTo>
                  <a:lnTo>
                    <a:pt x="606" y="552"/>
                  </a:lnTo>
                  <a:lnTo>
                    <a:pt x="607" y="551"/>
                  </a:lnTo>
                  <a:lnTo>
                    <a:pt x="610" y="549"/>
                  </a:lnTo>
                  <a:lnTo>
                    <a:pt x="610" y="546"/>
                  </a:lnTo>
                  <a:lnTo>
                    <a:pt x="612" y="546"/>
                  </a:lnTo>
                  <a:lnTo>
                    <a:pt x="612" y="545"/>
                  </a:lnTo>
                  <a:lnTo>
                    <a:pt x="613" y="545"/>
                  </a:lnTo>
                  <a:lnTo>
                    <a:pt x="613" y="543"/>
                  </a:lnTo>
                  <a:lnTo>
                    <a:pt x="616" y="543"/>
                  </a:lnTo>
                  <a:lnTo>
                    <a:pt x="616" y="540"/>
                  </a:lnTo>
                  <a:lnTo>
                    <a:pt x="618" y="540"/>
                  </a:lnTo>
                  <a:lnTo>
                    <a:pt x="618" y="539"/>
                  </a:lnTo>
                  <a:lnTo>
                    <a:pt x="619" y="539"/>
                  </a:lnTo>
                  <a:lnTo>
                    <a:pt x="619" y="537"/>
                  </a:lnTo>
                  <a:lnTo>
                    <a:pt x="622" y="537"/>
                  </a:lnTo>
                  <a:lnTo>
                    <a:pt x="622" y="534"/>
                  </a:lnTo>
                  <a:lnTo>
                    <a:pt x="607" y="545"/>
                  </a:lnTo>
                  <a:lnTo>
                    <a:pt x="593" y="555"/>
                  </a:lnTo>
                  <a:lnTo>
                    <a:pt x="577" y="565"/>
                  </a:lnTo>
                  <a:lnTo>
                    <a:pt x="561" y="573"/>
                  </a:lnTo>
                  <a:lnTo>
                    <a:pt x="543" y="581"/>
                  </a:lnTo>
                  <a:lnTo>
                    <a:pt x="527" y="587"/>
                  </a:lnTo>
                  <a:lnTo>
                    <a:pt x="509" y="593"/>
                  </a:lnTo>
                  <a:lnTo>
                    <a:pt x="490" y="597"/>
                  </a:lnTo>
                  <a:lnTo>
                    <a:pt x="472" y="603"/>
                  </a:lnTo>
                  <a:lnTo>
                    <a:pt x="451" y="605"/>
                  </a:lnTo>
                  <a:lnTo>
                    <a:pt x="433" y="607"/>
                  </a:lnTo>
                  <a:lnTo>
                    <a:pt x="413" y="610"/>
                  </a:lnTo>
                  <a:lnTo>
                    <a:pt x="393" y="610"/>
                  </a:lnTo>
                  <a:lnTo>
                    <a:pt x="375" y="610"/>
                  </a:lnTo>
                  <a:lnTo>
                    <a:pt x="354" y="607"/>
                  </a:lnTo>
                  <a:lnTo>
                    <a:pt x="336" y="605"/>
                  </a:lnTo>
                  <a:lnTo>
                    <a:pt x="316" y="603"/>
                  </a:lnTo>
                  <a:lnTo>
                    <a:pt x="298" y="597"/>
                  </a:lnTo>
                  <a:lnTo>
                    <a:pt x="280" y="593"/>
                  </a:lnTo>
                  <a:lnTo>
                    <a:pt x="262" y="587"/>
                  </a:lnTo>
                  <a:lnTo>
                    <a:pt x="245" y="581"/>
                  </a:lnTo>
                  <a:lnTo>
                    <a:pt x="227" y="573"/>
                  </a:lnTo>
                  <a:lnTo>
                    <a:pt x="210" y="565"/>
                  </a:lnTo>
                  <a:lnTo>
                    <a:pt x="195" y="555"/>
                  </a:lnTo>
                  <a:lnTo>
                    <a:pt x="178" y="545"/>
                  </a:lnTo>
                  <a:lnTo>
                    <a:pt x="165" y="534"/>
                  </a:lnTo>
                  <a:lnTo>
                    <a:pt x="150" y="522"/>
                  </a:lnTo>
                  <a:lnTo>
                    <a:pt x="136" y="510"/>
                  </a:lnTo>
                  <a:lnTo>
                    <a:pt x="121" y="498"/>
                  </a:lnTo>
                  <a:lnTo>
                    <a:pt x="109" y="484"/>
                  </a:lnTo>
                  <a:lnTo>
                    <a:pt x="97" y="469"/>
                  </a:lnTo>
                  <a:lnTo>
                    <a:pt x="87" y="456"/>
                  </a:lnTo>
                  <a:lnTo>
                    <a:pt x="75" y="442"/>
                  </a:lnTo>
                  <a:lnTo>
                    <a:pt x="65" y="425"/>
                  </a:lnTo>
                  <a:lnTo>
                    <a:pt x="57" y="409"/>
                  </a:lnTo>
                  <a:lnTo>
                    <a:pt x="48" y="394"/>
                  </a:lnTo>
                  <a:lnTo>
                    <a:pt x="41" y="377"/>
                  </a:lnTo>
                  <a:lnTo>
                    <a:pt x="33" y="359"/>
                  </a:lnTo>
                  <a:lnTo>
                    <a:pt x="27" y="341"/>
                  </a:lnTo>
                  <a:lnTo>
                    <a:pt x="22" y="323"/>
                  </a:lnTo>
                  <a:lnTo>
                    <a:pt x="18" y="305"/>
                  </a:lnTo>
                  <a:lnTo>
                    <a:pt x="15" y="286"/>
                  </a:lnTo>
                  <a:lnTo>
                    <a:pt x="12" y="267"/>
                  </a:lnTo>
                  <a:lnTo>
                    <a:pt x="10" y="247"/>
                  </a:lnTo>
                  <a:lnTo>
                    <a:pt x="10" y="228"/>
                  </a:lnTo>
                  <a:lnTo>
                    <a:pt x="10" y="208"/>
                  </a:lnTo>
                  <a:lnTo>
                    <a:pt x="12" y="190"/>
                  </a:lnTo>
                  <a:lnTo>
                    <a:pt x="15" y="169"/>
                  </a:lnTo>
                  <a:lnTo>
                    <a:pt x="18" y="151"/>
                  </a:lnTo>
                  <a:lnTo>
                    <a:pt x="22" y="133"/>
                  </a:lnTo>
                  <a:lnTo>
                    <a:pt x="27" y="114"/>
                  </a:lnTo>
                  <a:lnTo>
                    <a:pt x="33" y="96"/>
                  </a:lnTo>
                  <a:lnTo>
                    <a:pt x="41" y="78"/>
                  </a:lnTo>
                  <a:lnTo>
                    <a:pt x="48" y="63"/>
                  </a:lnTo>
                  <a:lnTo>
                    <a:pt x="57" y="46"/>
                  </a:lnTo>
                  <a:lnTo>
                    <a:pt x="65" y="30"/>
                  </a:lnTo>
                  <a:lnTo>
                    <a:pt x="75" y="13"/>
                  </a:lnTo>
                  <a:lnTo>
                    <a:pt x="85" y="0"/>
                  </a:lnTo>
                  <a:lnTo>
                    <a:pt x="83" y="1"/>
                  </a:lnTo>
                  <a:lnTo>
                    <a:pt x="81" y="1"/>
                  </a:lnTo>
                  <a:lnTo>
                    <a:pt x="81" y="4"/>
                  </a:lnTo>
                  <a:lnTo>
                    <a:pt x="79" y="4"/>
                  </a:lnTo>
                  <a:lnTo>
                    <a:pt x="77" y="6"/>
                  </a:lnTo>
                  <a:lnTo>
                    <a:pt x="75" y="6"/>
                  </a:lnTo>
                  <a:lnTo>
                    <a:pt x="75" y="7"/>
                  </a:lnTo>
                  <a:lnTo>
                    <a:pt x="73" y="7"/>
                  </a:lnTo>
                  <a:lnTo>
                    <a:pt x="73" y="10"/>
                  </a:lnTo>
                  <a:lnTo>
                    <a:pt x="71" y="10"/>
                  </a:lnTo>
                  <a:lnTo>
                    <a:pt x="69" y="10"/>
                  </a:lnTo>
                  <a:lnTo>
                    <a:pt x="69" y="12"/>
                  </a:lnTo>
                  <a:lnTo>
                    <a:pt x="67" y="12"/>
                  </a:lnTo>
                  <a:lnTo>
                    <a:pt x="67" y="13"/>
                  </a:lnTo>
                  <a:lnTo>
                    <a:pt x="65" y="13"/>
                  </a:lnTo>
                  <a:lnTo>
                    <a:pt x="57" y="24"/>
                  </a:lnTo>
                  <a:lnTo>
                    <a:pt x="48" y="42"/>
                  </a:lnTo>
                  <a:lnTo>
                    <a:pt x="39" y="58"/>
                  </a:lnTo>
                  <a:lnTo>
                    <a:pt x="33" y="76"/>
                  </a:lnTo>
                  <a:lnTo>
                    <a:pt x="24" y="93"/>
                  </a:lnTo>
                  <a:lnTo>
                    <a:pt x="18" y="111"/>
                  </a:lnTo>
                  <a:lnTo>
                    <a:pt x="12" y="131"/>
                  </a:lnTo>
                  <a:lnTo>
                    <a:pt x="9" y="149"/>
                  </a:lnTo>
                  <a:lnTo>
                    <a:pt x="6" y="167"/>
                  </a:lnTo>
                  <a:lnTo>
                    <a:pt x="3" y="187"/>
                  </a:lnTo>
                  <a:lnTo>
                    <a:pt x="3" y="208"/>
                  </a:lnTo>
                  <a:lnTo>
                    <a:pt x="0" y="228"/>
                  </a:lnTo>
                  <a:lnTo>
                    <a:pt x="3" y="247"/>
                  </a:lnTo>
                  <a:lnTo>
                    <a:pt x="3" y="268"/>
                  </a:lnTo>
                  <a:lnTo>
                    <a:pt x="6" y="288"/>
                  </a:lnTo>
                  <a:lnTo>
                    <a:pt x="9" y="306"/>
                  </a:lnTo>
                  <a:lnTo>
                    <a:pt x="12" y="324"/>
                  </a:lnTo>
                  <a:lnTo>
                    <a:pt x="18" y="345"/>
                  </a:lnTo>
                  <a:lnTo>
                    <a:pt x="24" y="363"/>
                  </a:lnTo>
                  <a:lnTo>
                    <a:pt x="33" y="379"/>
                  </a:lnTo>
                  <a:lnTo>
                    <a:pt x="39" y="397"/>
                  </a:lnTo>
                  <a:lnTo>
                    <a:pt x="48" y="413"/>
                  </a:lnTo>
                  <a:lnTo>
                    <a:pt x="57" y="432"/>
                  </a:lnTo>
                  <a:lnTo>
                    <a:pt x="67" y="445"/>
                  </a:lnTo>
                  <a:lnTo>
                    <a:pt x="79" y="462"/>
                  </a:lnTo>
                  <a:lnTo>
                    <a:pt x="91" y="477"/>
                  </a:lnTo>
                  <a:lnTo>
                    <a:pt x="103" y="490"/>
                  </a:lnTo>
                  <a:lnTo>
                    <a:pt x="115" y="504"/>
                  </a:lnTo>
                  <a:lnTo>
                    <a:pt x="130" y="519"/>
                  </a:lnTo>
                  <a:lnTo>
                    <a:pt x="144" y="531"/>
                  </a:lnTo>
                  <a:lnTo>
                    <a:pt x="159" y="540"/>
                  </a:lnTo>
                  <a:lnTo>
                    <a:pt x="174" y="552"/>
                  </a:lnTo>
                  <a:lnTo>
                    <a:pt x="191" y="563"/>
                  </a:lnTo>
                  <a:lnTo>
                    <a:pt x="207" y="573"/>
                  </a:lnTo>
                  <a:lnTo>
                    <a:pt x="223" y="581"/>
                  </a:lnTo>
                  <a:lnTo>
                    <a:pt x="241" y="589"/>
                  </a:lnTo>
                  <a:lnTo>
                    <a:pt x="259" y="595"/>
                  </a:lnTo>
                  <a:lnTo>
                    <a:pt x="277" y="601"/>
                  </a:lnTo>
                  <a:lnTo>
                    <a:pt x="295" y="607"/>
                  </a:lnTo>
                  <a:lnTo>
                    <a:pt x="315" y="611"/>
                  </a:lnTo>
                  <a:lnTo>
                    <a:pt x="334" y="616"/>
                  </a:lnTo>
                  <a:lnTo>
                    <a:pt x="354" y="617"/>
                  </a:lnTo>
                  <a:lnTo>
                    <a:pt x="372" y="619"/>
                  </a:lnTo>
                  <a:lnTo>
                    <a:pt x="393" y="619"/>
                  </a:lnTo>
                  <a:lnTo>
                    <a:pt x="413" y="619"/>
                  </a:lnTo>
                  <a:lnTo>
                    <a:pt x="433" y="617"/>
                  </a:lnTo>
                  <a:lnTo>
                    <a:pt x="454" y="616"/>
                  </a:lnTo>
                  <a:lnTo>
                    <a:pt x="474" y="611"/>
                  </a:lnTo>
                  <a:lnTo>
                    <a:pt x="492" y="607"/>
                  </a:lnTo>
                  <a:lnTo>
                    <a:pt x="510" y="601"/>
                  </a:lnTo>
                  <a:lnTo>
                    <a:pt x="528" y="595"/>
                  </a:lnTo>
                  <a:lnTo>
                    <a:pt x="547" y="589"/>
                  </a:lnTo>
                  <a:lnTo>
                    <a:pt x="565" y="581"/>
                  </a:lnTo>
                  <a:lnTo>
                    <a:pt x="581" y="573"/>
                  </a:lnTo>
                  <a:lnTo>
                    <a:pt x="592" y="567"/>
                  </a:lnTo>
                  <a:close/>
                </a:path>
              </a:pathLst>
            </a:custGeom>
            <a:solidFill>
              <a:srgbClr val="4873A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18" name="Freeform 114"/>
            <p:cNvSpPr>
              <a:spLocks noChangeArrowheads="1"/>
            </p:cNvSpPr>
            <p:nvPr/>
          </p:nvSpPr>
          <p:spPr bwMode="auto">
            <a:xfrm>
              <a:off x="5328" y="485"/>
              <a:ext cx="61" cy="61"/>
            </a:xfrm>
            <a:custGeom>
              <a:avLst/>
              <a:gdLst>
                <a:gd name="T0" fmla="*/ 614 w 641"/>
                <a:gd name="T1" fmla="*/ 547 h 624"/>
                <a:gd name="T2" fmla="*/ 620 w 641"/>
                <a:gd name="T3" fmla="*/ 541 h 624"/>
                <a:gd name="T4" fmla="*/ 624 w 641"/>
                <a:gd name="T5" fmla="*/ 536 h 624"/>
                <a:gd name="T6" fmla="*/ 629 w 641"/>
                <a:gd name="T7" fmla="*/ 530 h 624"/>
                <a:gd name="T8" fmla="*/ 630 w 641"/>
                <a:gd name="T9" fmla="*/ 527 h 624"/>
                <a:gd name="T10" fmla="*/ 635 w 641"/>
                <a:gd name="T11" fmla="*/ 522 h 624"/>
                <a:gd name="T12" fmla="*/ 636 w 641"/>
                <a:gd name="T13" fmla="*/ 518 h 624"/>
                <a:gd name="T14" fmla="*/ 636 w 641"/>
                <a:gd name="T15" fmla="*/ 518 h 624"/>
                <a:gd name="T16" fmla="*/ 594 w 641"/>
                <a:gd name="T17" fmla="*/ 551 h 624"/>
                <a:gd name="T18" fmla="*/ 547 w 641"/>
                <a:gd name="T19" fmla="*/ 579 h 624"/>
                <a:gd name="T20" fmla="*/ 494 w 641"/>
                <a:gd name="T21" fmla="*/ 599 h 624"/>
                <a:gd name="T22" fmla="*/ 441 w 641"/>
                <a:gd name="T23" fmla="*/ 611 h 624"/>
                <a:gd name="T24" fmla="*/ 383 w 641"/>
                <a:gd name="T25" fmla="*/ 615 h 624"/>
                <a:gd name="T26" fmla="*/ 326 w 641"/>
                <a:gd name="T27" fmla="*/ 611 h 624"/>
                <a:gd name="T28" fmla="*/ 271 w 641"/>
                <a:gd name="T29" fmla="*/ 599 h 624"/>
                <a:gd name="T30" fmla="*/ 221 w 641"/>
                <a:gd name="T31" fmla="*/ 579 h 624"/>
                <a:gd name="T32" fmla="*/ 174 w 641"/>
                <a:gd name="T33" fmla="*/ 551 h 624"/>
                <a:gd name="T34" fmla="*/ 132 w 641"/>
                <a:gd name="T35" fmla="*/ 518 h 624"/>
                <a:gd name="T36" fmla="*/ 96 w 641"/>
                <a:gd name="T37" fmla="*/ 480 h 624"/>
                <a:gd name="T38" fmla="*/ 63 w 641"/>
                <a:gd name="T39" fmla="*/ 435 h 624"/>
                <a:gd name="T40" fmla="*/ 38 w 641"/>
                <a:gd name="T41" fmla="*/ 387 h 624"/>
                <a:gd name="T42" fmla="*/ 20 w 641"/>
                <a:gd name="T43" fmla="*/ 335 h 624"/>
                <a:gd name="T44" fmla="*/ 11 w 641"/>
                <a:gd name="T45" fmla="*/ 281 h 624"/>
                <a:gd name="T46" fmla="*/ 11 w 641"/>
                <a:gd name="T47" fmla="*/ 222 h 624"/>
                <a:gd name="T48" fmla="*/ 17 w 641"/>
                <a:gd name="T49" fmla="*/ 167 h 624"/>
                <a:gd name="T50" fmla="*/ 32 w 641"/>
                <a:gd name="T51" fmla="*/ 113 h 624"/>
                <a:gd name="T52" fmla="*/ 55 w 641"/>
                <a:gd name="T53" fmla="*/ 65 h 624"/>
                <a:gd name="T54" fmla="*/ 84 w 641"/>
                <a:gd name="T55" fmla="*/ 18 h 624"/>
                <a:gd name="T56" fmla="*/ 97 w 641"/>
                <a:gd name="T57" fmla="*/ 0 h 624"/>
                <a:gd name="T58" fmla="*/ 93 w 641"/>
                <a:gd name="T59" fmla="*/ 1 h 624"/>
                <a:gd name="T60" fmla="*/ 90 w 641"/>
                <a:gd name="T61" fmla="*/ 6 h 624"/>
                <a:gd name="T62" fmla="*/ 85 w 641"/>
                <a:gd name="T63" fmla="*/ 7 h 624"/>
                <a:gd name="T64" fmla="*/ 81 w 641"/>
                <a:gd name="T65" fmla="*/ 9 h 624"/>
                <a:gd name="T66" fmla="*/ 77 w 641"/>
                <a:gd name="T67" fmla="*/ 14 h 624"/>
                <a:gd name="T68" fmla="*/ 55 w 641"/>
                <a:gd name="T69" fmla="*/ 44 h 624"/>
                <a:gd name="T70" fmla="*/ 31 w 641"/>
                <a:gd name="T71" fmla="*/ 92 h 624"/>
                <a:gd name="T72" fmla="*/ 12 w 641"/>
                <a:gd name="T73" fmla="*/ 147 h 624"/>
                <a:gd name="T74" fmla="*/ 2 w 641"/>
                <a:gd name="T75" fmla="*/ 204 h 624"/>
                <a:gd name="T76" fmla="*/ 0 w 641"/>
                <a:gd name="T77" fmla="*/ 261 h 624"/>
                <a:gd name="T78" fmla="*/ 8 w 641"/>
                <a:gd name="T79" fmla="*/ 319 h 624"/>
                <a:gd name="T80" fmla="*/ 23 w 641"/>
                <a:gd name="T81" fmla="*/ 373 h 624"/>
                <a:gd name="T82" fmla="*/ 47 w 641"/>
                <a:gd name="T83" fmla="*/ 423 h 624"/>
                <a:gd name="T84" fmla="*/ 77 w 641"/>
                <a:gd name="T85" fmla="*/ 470 h 624"/>
                <a:gd name="T86" fmla="*/ 111 w 641"/>
                <a:gd name="T87" fmla="*/ 512 h 624"/>
                <a:gd name="T88" fmla="*/ 155 w 641"/>
                <a:gd name="T89" fmla="*/ 548 h 624"/>
                <a:gd name="T90" fmla="*/ 200 w 641"/>
                <a:gd name="T91" fmla="*/ 579 h 624"/>
                <a:gd name="T92" fmla="*/ 252 w 641"/>
                <a:gd name="T93" fmla="*/ 601 h 624"/>
                <a:gd name="T94" fmla="*/ 306 w 641"/>
                <a:gd name="T95" fmla="*/ 617 h 624"/>
                <a:gd name="T96" fmla="*/ 365 w 641"/>
                <a:gd name="T97" fmla="*/ 624 h 624"/>
                <a:gd name="T98" fmla="*/ 423 w 641"/>
                <a:gd name="T99" fmla="*/ 621 h 624"/>
                <a:gd name="T100" fmla="*/ 480 w 641"/>
                <a:gd name="T101" fmla="*/ 611 h 624"/>
                <a:gd name="T102" fmla="*/ 533 w 641"/>
                <a:gd name="T103" fmla="*/ 595 h 624"/>
                <a:gd name="T104" fmla="*/ 583 w 641"/>
                <a:gd name="T105" fmla="*/ 569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41" h="624">
                  <a:moveTo>
                    <a:pt x="612" y="548"/>
                  </a:moveTo>
                  <a:lnTo>
                    <a:pt x="614" y="548"/>
                  </a:lnTo>
                  <a:lnTo>
                    <a:pt x="614" y="547"/>
                  </a:lnTo>
                  <a:lnTo>
                    <a:pt x="615" y="545"/>
                  </a:lnTo>
                  <a:lnTo>
                    <a:pt x="618" y="542"/>
                  </a:lnTo>
                  <a:lnTo>
                    <a:pt x="620" y="541"/>
                  </a:lnTo>
                  <a:lnTo>
                    <a:pt x="621" y="539"/>
                  </a:lnTo>
                  <a:lnTo>
                    <a:pt x="621" y="536"/>
                  </a:lnTo>
                  <a:lnTo>
                    <a:pt x="624" y="536"/>
                  </a:lnTo>
                  <a:lnTo>
                    <a:pt x="624" y="535"/>
                  </a:lnTo>
                  <a:lnTo>
                    <a:pt x="626" y="533"/>
                  </a:lnTo>
                  <a:lnTo>
                    <a:pt x="629" y="530"/>
                  </a:lnTo>
                  <a:lnTo>
                    <a:pt x="629" y="528"/>
                  </a:lnTo>
                  <a:lnTo>
                    <a:pt x="630" y="528"/>
                  </a:lnTo>
                  <a:lnTo>
                    <a:pt x="630" y="527"/>
                  </a:lnTo>
                  <a:lnTo>
                    <a:pt x="632" y="527"/>
                  </a:lnTo>
                  <a:lnTo>
                    <a:pt x="632" y="524"/>
                  </a:lnTo>
                  <a:lnTo>
                    <a:pt x="635" y="522"/>
                  </a:lnTo>
                  <a:lnTo>
                    <a:pt x="635" y="521"/>
                  </a:lnTo>
                  <a:lnTo>
                    <a:pt x="636" y="521"/>
                  </a:lnTo>
                  <a:lnTo>
                    <a:pt x="636" y="518"/>
                  </a:lnTo>
                  <a:lnTo>
                    <a:pt x="638" y="516"/>
                  </a:lnTo>
                  <a:lnTo>
                    <a:pt x="641" y="515"/>
                  </a:lnTo>
                  <a:lnTo>
                    <a:pt x="636" y="518"/>
                  </a:lnTo>
                  <a:lnTo>
                    <a:pt x="621" y="530"/>
                  </a:lnTo>
                  <a:lnTo>
                    <a:pt x="608" y="541"/>
                  </a:lnTo>
                  <a:lnTo>
                    <a:pt x="594" y="551"/>
                  </a:lnTo>
                  <a:lnTo>
                    <a:pt x="577" y="560"/>
                  </a:lnTo>
                  <a:lnTo>
                    <a:pt x="564" y="571"/>
                  </a:lnTo>
                  <a:lnTo>
                    <a:pt x="547" y="579"/>
                  </a:lnTo>
                  <a:lnTo>
                    <a:pt x="529" y="585"/>
                  </a:lnTo>
                  <a:lnTo>
                    <a:pt x="512" y="593"/>
                  </a:lnTo>
                  <a:lnTo>
                    <a:pt x="494" y="599"/>
                  </a:lnTo>
                  <a:lnTo>
                    <a:pt x="479" y="603"/>
                  </a:lnTo>
                  <a:lnTo>
                    <a:pt x="459" y="607"/>
                  </a:lnTo>
                  <a:lnTo>
                    <a:pt x="441" y="611"/>
                  </a:lnTo>
                  <a:lnTo>
                    <a:pt x="421" y="613"/>
                  </a:lnTo>
                  <a:lnTo>
                    <a:pt x="403" y="615"/>
                  </a:lnTo>
                  <a:lnTo>
                    <a:pt x="383" y="615"/>
                  </a:lnTo>
                  <a:lnTo>
                    <a:pt x="365" y="615"/>
                  </a:lnTo>
                  <a:lnTo>
                    <a:pt x="344" y="613"/>
                  </a:lnTo>
                  <a:lnTo>
                    <a:pt x="326" y="611"/>
                  </a:lnTo>
                  <a:lnTo>
                    <a:pt x="308" y="607"/>
                  </a:lnTo>
                  <a:lnTo>
                    <a:pt x="290" y="603"/>
                  </a:lnTo>
                  <a:lnTo>
                    <a:pt x="271" y="599"/>
                  </a:lnTo>
                  <a:lnTo>
                    <a:pt x="255" y="593"/>
                  </a:lnTo>
                  <a:lnTo>
                    <a:pt x="237" y="585"/>
                  </a:lnTo>
                  <a:lnTo>
                    <a:pt x="221" y="579"/>
                  </a:lnTo>
                  <a:lnTo>
                    <a:pt x="205" y="571"/>
                  </a:lnTo>
                  <a:lnTo>
                    <a:pt x="188" y="560"/>
                  </a:lnTo>
                  <a:lnTo>
                    <a:pt x="174" y="551"/>
                  </a:lnTo>
                  <a:lnTo>
                    <a:pt x="161" y="541"/>
                  </a:lnTo>
                  <a:lnTo>
                    <a:pt x="146" y="530"/>
                  </a:lnTo>
                  <a:lnTo>
                    <a:pt x="132" y="518"/>
                  </a:lnTo>
                  <a:lnTo>
                    <a:pt x="120" y="506"/>
                  </a:lnTo>
                  <a:lnTo>
                    <a:pt x="105" y="492"/>
                  </a:lnTo>
                  <a:lnTo>
                    <a:pt x="96" y="480"/>
                  </a:lnTo>
                  <a:lnTo>
                    <a:pt x="84" y="465"/>
                  </a:lnTo>
                  <a:lnTo>
                    <a:pt x="73" y="450"/>
                  </a:lnTo>
                  <a:lnTo>
                    <a:pt x="63" y="435"/>
                  </a:lnTo>
                  <a:lnTo>
                    <a:pt x="55" y="420"/>
                  </a:lnTo>
                  <a:lnTo>
                    <a:pt x="47" y="403"/>
                  </a:lnTo>
                  <a:lnTo>
                    <a:pt x="38" y="387"/>
                  </a:lnTo>
                  <a:lnTo>
                    <a:pt x="32" y="371"/>
                  </a:lnTo>
                  <a:lnTo>
                    <a:pt x="26" y="353"/>
                  </a:lnTo>
                  <a:lnTo>
                    <a:pt x="20" y="335"/>
                  </a:lnTo>
                  <a:lnTo>
                    <a:pt x="17" y="317"/>
                  </a:lnTo>
                  <a:lnTo>
                    <a:pt x="12" y="299"/>
                  </a:lnTo>
                  <a:lnTo>
                    <a:pt x="11" y="281"/>
                  </a:lnTo>
                  <a:lnTo>
                    <a:pt x="11" y="261"/>
                  </a:lnTo>
                  <a:lnTo>
                    <a:pt x="8" y="242"/>
                  </a:lnTo>
                  <a:lnTo>
                    <a:pt x="11" y="222"/>
                  </a:lnTo>
                  <a:lnTo>
                    <a:pt x="11" y="204"/>
                  </a:lnTo>
                  <a:lnTo>
                    <a:pt x="12" y="185"/>
                  </a:lnTo>
                  <a:lnTo>
                    <a:pt x="17" y="167"/>
                  </a:lnTo>
                  <a:lnTo>
                    <a:pt x="20" y="149"/>
                  </a:lnTo>
                  <a:lnTo>
                    <a:pt x="26" y="131"/>
                  </a:lnTo>
                  <a:lnTo>
                    <a:pt x="32" y="113"/>
                  </a:lnTo>
                  <a:lnTo>
                    <a:pt x="38" y="96"/>
                  </a:lnTo>
                  <a:lnTo>
                    <a:pt x="47" y="80"/>
                  </a:lnTo>
                  <a:lnTo>
                    <a:pt x="55" y="65"/>
                  </a:lnTo>
                  <a:lnTo>
                    <a:pt x="63" y="48"/>
                  </a:lnTo>
                  <a:lnTo>
                    <a:pt x="73" y="33"/>
                  </a:lnTo>
                  <a:lnTo>
                    <a:pt x="84" y="18"/>
                  </a:lnTo>
                  <a:lnTo>
                    <a:pt x="96" y="3"/>
                  </a:lnTo>
                  <a:lnTo>
                    <a:pt x="99" y="0"/>
                  </a:lnTo>
                  <a:lnTo>
                    <a:pt x="97" y="0"/>
                  </a:lnTo>
                  <a:lnTo>
                    <a:pt x="97" y="1"/>
                  </a:lnTo>
                  <a:lnTo>
                    <a:pt x="96" y="1"/>
                  </a:lnTo>
                  <a:lnTo>
                    <a:pt x="93" y="1"/>
                  </a:lnTo>
                  <a:lnTo>
                    <a:pt x="93" y="3"/>
                  </a:lnTo>
                  <a:lnTo>
                    <a:pt x="91" y="3"/>
                  </a:lnTo>
                  <a:lnTo>
                    <a:pt x="90" y="6"/>
                  </a:lnTo>
                  <a:lnTo>
                    <a:pt x="87" y="6"/>
                  </a:lnTo>
                  <a:lnTo>
                    <a:pt x="87" y="7"/>
                  </a:lnTo>
                  <a:lnTo>
                    <a:pt x="85" y="7"/>
                  </a:lnTo>
                  <a:lnTo>
                    <a:pt x="84" y="7"/>
                  </a:lnTo>
                  <a:lnTo>
                    <a:pt x="84" y="9"/>
                  </a:lnTo>
                  <a:lnTo>
                    <a:pt x="81" y="9"/>
                  </a:lnTo>
                  <a:lnTo>
                    <a:pt x="79" y="12"/>
                  </a:lnTo>
                  <a:lnTo>
                    <a:pt x="77" y="12"/>
                  </a:lnTo>
                  <a:lnTo>
                    <a:pt x="77" y="14"/>
                  </a:lnTo>
                  <a:lnTo>
                    <a:pt x="75" y="14"/>
                  </a:lnTo>
                  <a:lnTo>
                    <a:pt x="65" y="27"/>
                  </a:lnTo>
                  <a:lnTo>
                    <a:pt x="55" y="44"/>
                  </a:lnTo>
                  <a:lnTo>
                    <a:pt x="47" y="60"/>
                  </a:lnTo>
                  <a:lnTo>
                    <a:pt x="38" y="77"/>
                  </a:lnTo>
                  <a:lnTo>
                    <a:pt x="31" y="92"/>
                  </a:lnTo>
                  <a:lnTo>
                    <a:pt x="23" y="110"/>
                  </a:lnTo>
                  <a:lnTo>
                    <a:pt x="17" y="128"/>
                  </a:lnTo>
                  <a:lnTo>
                    <a:pt x="12" y="147"/>
                  </a:lnTo>
                  <a:lnTo>
                    <a:pt x="8" y="165"/>
                  </a:lnTo>
                  <a:lnTo>
                    <a:pt x="5" y="183"/>
                  </a:lnTo>
                  <a:lnTo>
                    <a:pt x="2" y="204"/>
                  </a:lnTo>
                  <a:lnTo>
                    <a:pt x="0" y="222"/>
                  </a:lnTo>
                  <a:lnTo>
                    <a:pt x="0" y="242"/>
                  </a:lnTo>
                  <a:lnTo>
                    <a:pt x="0" y="261"/>
                  </a:lnTo>
                  <a:lnTo>
                    <a:pt x="2" y="281"/>
                  </a:lnTo>
                  <a:lnTo>
                    <a:pt x="5" y="300"/>
                  </a:lnTo>
                  <a:lnTo>
                    <a:pt x="8" y="319"/>
                  </a:lnTo>
                  <a:lnTo>
                    <a:pt x="12" y="337"/>
                  </a:lnTo>
                  <a:lnTo>
                    <a:pt x="17" y="355"/>
                  </a:lnTo>
                  <a:lnTo>
                    <a:pt x="23" y="373"/>
                  </a:lnTo>
                  <a:lnTo>
                    <a:pt x="31" y="391"/>
                  </a:lnTo>
                  <a:lnTo>
                    <a:pt x="38" y="408"/>
                  </a:lnTo>
                  <a:lnTo>
                    <a:pt x="47" y="423"/>
                  </a:lnTo>
                  <a:lnTo>
                    <a:pt x="55" y="439"/>
                  </a:lnTo>
                  <a:lnTo>
                    <a:pt x="65" y="456"/>
                  </a:lnTo>
                  <a:lnTo>
                    <a:pt x="77" y="470"/>
                  </a:lnTo>
                  <a:lnTo>
                    <a:pt x="87" y="483"/>
                  </a:lnTo>
                  <a:lnTo>
                    <a:pt x="99" y="498"/>
                  </a:lnTo>
                  <a:lnTo>
                    <a:pt x="111" y="512"/>
                  </a:lnTo>
                  <a:lnTo>
                    <a:pt x="126" y="524"/>
                  </a:lnTo>
                  <a:lnTo>
                    <a:pt x="140" y="536"/>
                  </a:lnTo>
                  <a:lnTo>
                    <a:pt x="155" y="548"/>
                  </a:lnTo>
                  <a:lnTo>
                    <a:pt x="168" y="559"/>
                  </a:lnTo>
                  <a:lnTo>
                    <a:pt x="185" y="569"/>
                  </a:lnTo>
                  <a:lnTo>
                    <a:pt x="200" y="579"/>
                  </a:lnTo>
                  <a:lnTo>
                    <a:pt x="217" y="587"/>
                  </a:lnTo>
                  <a:lnTo>
                    <a:pt x="235" y="595"/>
                  </a:lnTo>
                  <a:lnTo>
                    <a:pt x="252" y="601"/>
                  </a:lnTo>
                  <a:lnTo>
                    <a:pt x="270" y="607"/>
                  </a:lnTo>
                  <a:lnTo>
                    <a:pt x="288" y="611"/>
                  </a:lnTo>
                  <a:lnTo>
                    <a:pt x="306" y="617"/>
                  </a:lnTo>
                  <a:lnTo>
                    <a:pt x="326" y="619"/>
                  </a:lnTo>
                  <a:lnTo>
                    <a:pt x="344" y="621"/>
                  </a:lnTo>
                  <a:lnTo>
                    <a:pt x="365" y="624"/>
                  </a:lnTo>
                  <a:lnTo>
                    <a:pt x="383" y="624"/>
                  </a:lnTo>
                  <a:lnTo>
                    <a:pt x="403" y="624"/>
                  </a:lnTo>
                  <a:lnTo>
                    <a:pt x="423" y="621"/>
                  </a:lnTo>
                  <a:lnTo>
                    <a:pt x="441" y="619"/>
                  </a:lnTo>
                  <a:lnTo>
                    <a:pt x="462" y="617"/>
                  </a:lnTo>
                  <a:lnTo>
                    <a:pt x="480" y="611"/>
                  </a:lnTo>
                  <a:lnTo>
                    <a:pt x="499" y="607"/>
                  </a:lnTo>
                  <a:lnTo>
                    <a:pt x="517" y="601"/>
                  </a:lnTo>
                  <a:lnTo>
                    <a:pt x="533" y="595"/>
                  </a:lnTo>
                  <a:lnTo>
                    <a:pt x="551" y="587"/>
                  </a:lnTo>
                  <a:lnTo>
                    <a:pt x="567" y="579"/>
                  </a:lnTo>
                  <a:lnTo>
                    <a:pt x="583" y="569"/>
                  </a:lnTo>
                  <a:lnTo>
                    <a:pt x="597" y="559"/>
                  </a:lnTo>
                  <a:lnTo>
                    <a:pt x="612" y="548"/>
                  </a:lnTo>
                  <a:close/>
                </a:path>
              </a:pathLst>
            </a:custGeom>
            <a:solidFill>
              <a:srgbClr val="4A75A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19" name="Freeform 115"/>
            <p:cNvSpPr>
              <a:spLocks noChangeArrowheads="1"/>
            </p:cNvSpPr>
            <p:nvPr/>
          </p:nvSpPr>
          <p:spPr bwMode="auto">
            <a:xfrm>
              <a:off x="5329" y="483"/>
              <a:ext cx="63" cy="61"/>
            </a:xfrm>
            <a:custGeom>
              <a:avLst/>
              <a:gdLst>
                <a:gd name="T0" fmla="*/ 634 w 654"/>
                <a:gd name="T1" fmla="*/ 524 h 627"/>
                <a:gd name="T2" fmla="*/ 636 w 654"/>
                <a:gd name="T3" fmla="*/ 521 h 627"/>
                <a:gd name="T4" fmla="*/ 639 w 654"/>
                <a:gd name="T5" fmla="*/ 516 h 627"/>
                <a:gd name="T6" fmla="*/ 642 w 654"/>
                <a:gd name="T7" fmla="*/ 510 h 627"/>
                <a:gd name="T8" fmla="*/ 645 w 654"/>
                <a:gd name="T9" fmla="*/ 506 h 627"/>
                <a:gd name="T10" fmla="*/ 648 w 654"/>
                <a:gd name="T11" fmla="*/ 500 h 627"/>
                <a:gd name="T12" fmla="*/ 651 w 654"/>
                <a:gd name="T13" fmla="*/ 495 h 627"/>
                <a:gd name="T14" fmla="*/ 653 w 654"/>
                <a:gd name="T15" fmla="*/ 492 h 627"/>
                <a:gd name="T16" fmla="*/ 634 w 654"/>
                <a:gd name="T17" fmla="*/ 512 h 627"/>
                <a:gd name="T18" fmla="*/ 594 w 654"/>
                <a:gd name="T19" fmla="*/ 547 h 627"/>
                <a:gd name="T20" fmla="*/ 549 w 654"/>
                <a:gd name="T21" fmla="*/ 575 h 627"/>
                <a:gd name="T22" fmla="*/ 501 w 654"/>
                <a:gd name="T23" fmla="*/ 595 h 627"/>
                <a:gd name="T24" fmla="*/ 450 w 654"/>
                <a:gd name="T25" fmla="*/ 611 h 627"/>
                <a:gd name="T26" fmla="*/ 395 w 654"/>
                <a:gd name="T27" fmla="*/ 617 h 627"/>
                <a:gd name="T28" fmla="*/ 339 w 654"/>
                <a:gd name="T29" fmla="*/ 615 h 627"/>
                <a:gd name="T30" fmla="*/ 283 w 654"/>
                <a:gd name="T31" fmla="*/ 607 h 627"/>
                <a:gd name="T32" fmla="*/ 233 w 654"/>
                <a:gd name="T33" fmla="*/ 589 h 627"/>
                <a:gd name="T34" fmla="*/ 186 w 654"/>
                <a:gd name="T35" fmla="*/ 565 h 627"/>
                <a:gd name="T36" fmla="*/ 144 w 654"/>
                <a:gd name="T37" fmla="*/ 534 h 627"/>
                <a:gd name="T38" fmla="*/ 106 w 654"/>
                <a:gd name="T39" fmla="*/ 498 h 627"/>
                <a:gd name="T40" fmla="*/ 73 w 654"/>
                <a:gd name="T41" fmla="*/ 458 h 627"/>
                <a:gd name="T42" fmla="*/ 47 w 654"/>
                <a:gd name="T43" fmla="*/ 411 h 627"/>
                <a:gd name="T44" fmla="*/ 27 w 654"/>
                <a:gd name="T45" fmla="*/ 362 h 627"/>
                <a:gd name="T46" fmla="*/ 15 w 654"/>
                <a:gd name="T47" fmla="*/ 308 h 627"/>
                <a:gd name="T48" fmla="*/ 11 w 654"/>
                <a:gd name="T49" fmla="*/ 254 h 627"/>
                <a:gd name="T50" fmla="*/ 15 w 654"/>
                <a:gd name="T51" fmla="*/ 199 h 627"/>
                <a:gd name="T52" fmla="*/ 27 w 654"/>
                <a:gd name="T53" fmla="*/ 145 h 627"/>
                <a:gd name="T54" fmla="*/ 47 w 654"/>
                <a:gd name="T55" fmla="*/ 96 h 627"/>
                <a:gd name="T56" fmla="*/ 73 w 654"/>
                <a:gd name="T57" fmla="*/ 50 h 627"/>
                <a:gd name="T58" fmla="*/ 106 w 654"/>
                <a:gd name="T59" fmla="*/ 9 h 627"/>
                <a:gd name="T60" fmla="*/ 109 w 654"/>
                <a:gd name="T61" fmla="*/ 1 h 627"/>
                <a:gd name="T62" fmla="*/ 103 w 654"/>
                <a:gd name="T63" fmla="*/ 6 h 627"/>
                <a:gd name="T64" fmla="*/ 97 w 654"/>
                <a:gd name="T65" fmla="*/ 7 h 627"/>
                <a:gd name="T66" fmla="*/ 94 w 654"/>
                <a:gd name="T67" fmla="*/ 12 h 627"/>
                <a:gd name="T68" fmla="*/ 76 w 654"/>
                <a:gd name="T69" fmla="*/ 30 h 627"/>
                <a:gd name="T70" fmla="*/ 47 w 654"/>
                <a:gd name="T71" fmla="*/ 77 h 627"/>
                <a:gd name="T72" fmla="*/ 24 w 654"/>
                <a:gd name="T73" fmla="*/ 125 h 627"/>
                <a:gd name="T74" fmla="*/ 9 w 654"/>
                <a:gd name="T75" fmla="*/ 179 h 627"/>
                <a:gd name="T76" fmla="*/ 3 w 654"/>
                <a:gd name="T77" fmla="*/ 234 h 627"/>
                <a:gd name="T78" fmla="*/ 3 w 654"/>
                <a:gd name="T79" fmla="*/ 293 h 627"/>
                <a:gd name="T80" fmla="*/ 12 w 654"/>
                <a:gd name="T81" fmla="*/ 347 h 627"/>
                <a:gd name="T82" fmla="*/ 30 w 654"/>
                <a:gd name="T83" fmla="*/ 399 h 627"/>
                <a:gd name="T84" fmla="*/ 55 w 654"/>
                <a:gd name="T85" fmla="*/ 447 h 627"/>
                <a:gd name="T86" fmla="*/ 88 w 654"/>
                <a:gd name="T87" fmla="*/ 492 h 627"/>
                <a:gd name="T88" fmla="*/ 124 w 654"/>
                <a:gd name="T89" fmla="*/ 530 h 627"/>
                <a:gd name="T90" fmla="*/ 166 w 654"/>
                <a:gd name="T91" fmla="*/ 563 h 627"/>
                <a:gd name="T92" fmla="*/ 213 w 654"/>
                <a:gd name="T93" fmla="*/ 591 h 627"/>
                <a:gd name="T94" fmla="*/ 263 w 654"/>
                <a:gd name="T95" fmla="*/ 611 h 627"/>
                <a:gd name="T96" fmla="*/ 318 w 654"/>
                <a:gd name="T97" fmla="*/ 623 h 627"/>
                <a:gd name="T98" fmla="*/ 375 w 654"/>
                <a:gd name="T99" fmla="*/ 627 h 627"/>
                <a:gd name="T100" fmla="*/ 433 w 654"/>
                <a:gd name="T101" fmla="*/ 623 h 627"/>
                <a:gd name="T102" fmla="*/ 486 w 654"/>
                <a:gd name="T103" fmla="*/ 611 h 627"/>
                <a:gd name="T104" fmla="*/ 539 w 654"/>
                <a:gd name="T105" fmla="*/ 591 h 627"/>
                <a:gd name="T106" fmla="*/ 586 w 654"/>
                <a:gd name="T107" fmla="*/ 563 h 627"/>
                <a:gd name="T108" fmla="*/ 628 w 654"/>
                <a:gd name="T109" fmla="*/ 53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4" h="627">
                  <a:moveTo>
                    <a:pt x="633" y="527"/>
                  </a:moveTo>
                  <a:lnTo>
                    <a:pt x="633" y="524"/>
                  </a:lnTo>
                  <a:lnTo>
                    <a:pt x="634" y="524"/>
                  </a:lnTo>
                  <a:lnTo>
                    <a:pt x="634" y="522"/>
                  </a:lnTo>
                  <a:lnTo>
                    <a:pt x="634" y="521"/>
                  </a:lnTo>
                  <a:lnTo>
                    <a:pt x="636" y="521"/>
                  </a:lnTo>
                  <a:lnTo>
                    <a:pt x="636" y="518"/>
                  </a:lnTo>
                  <a:lnTo>
                    <a:pt x="639" y="518"/>
                  </a:lnTo>
                  <a:lnTo>
                    <a:pt x="639" y="516"/>
                  </a:lnTo>
                  <a:lnTo>
                    <a:pt x="640" y="515"/>
                  </a:lnTo>
                  <a:lnTo>
                    <a:pt x="640" y="512"/>
                  </a:lnTo>
                  <a:lnTo>
                    <a:pt x="642" y="510"/>
                  </a:lnTo>
                  <a:lnTo>
                    <a:pt x="642" y="509"/>
                  </a:lnTo>
                  <a:lnTo>
                    <a:pt x="645" y="509"/>
                  </a:lnTo>
                  <a:lnTo>
                    <a:pt x="645" y="506"/>
                  </a:lnTo>
                  <a:lnTo>
                    <a:pt x="646" y="504"/>
                  </a:lnTo>
                  <a:lnTo>
                    <a:pt x="646" y="503"/>
                  </a:lnTo>
                  <a:lnTo>
                    <a:pt x="648" y="500"/>
                  </a:lnTo>
                  <a:lnTo>
                    <a:pt x="648" y="498"/>
                  </a:lnTo>
                  <a:lnTo>
                    <a:pt x="651" y="498"/>
                  </a:lnTo>
                  <a:lnTo>
                    <a:pt x="651" y="495"/>
                  </a:lnTo>
                  <a:lnTo>
                    <a:pt x="651" y="494"/>
                  </a:lnTo>
                  <a:lnTo>
                    <a:pt x="653" y="494"/>
                  </a:lnTo>
                  <a:lnTo>
                    <a:pt x="653" y="492"/>
                  </a:lnTo>
                  <a:lnTo>
                    <a:pt x="654" y="489"/>
                  </a:lnTo>
                  <a:lnTo>
                    <a:pt x="646" y="498"/>
                  </a:lnTo>
                  <a:lnTo>
                    <a:pt x="634" y="512"/>
                  </a:lnTo>
                  <a:lnTo>
                    <a:pt x="622" y="524"/>
                  </a:lnTo>
                  <a:lnTo>
                    <a:pt x="607" y="534"/>
                  </a:lnTo>
                  <a:lnTo>
                    <a:pt x="594" y="547"/>
                  </a:lnTo>
                  <a:lnTo>
                    <a:pt x="580" y="557"/>
                  </a:lnTo>
                  <a:lnTo>
                    <a:pt x="565" y="565"/>
                  </a:lnTo>
                  <a:lnTo>
                    <a:pt x="549" y="575"/>
                  </a:lnTo>
                  <a:lnTo>
                    <a:pt x="535" y="583"/>
                  </a:lnTo>
                  <a:lnTo>
                    <a:pt x="519" y="589"/>
                  </a:lnTo>
                  <a:lnTo>
                    <a:pt x="501" y="595"/>
                  </a:lnTo>
                  <a:lnTo>
                    <a:pt x="484" y="601"/>
                  </a:lnTo>
                  <a:lnTo>
                    <a:pt x="468" y="607"/>
                  </a:lnTo>
                  <a:lnTo>
                    <a:pt x="450" y="611"/>
                  </a:lnTo>
                  <a:lnTo>
                    <a:pt x="432" y="613"/>
                  </a:lnTo>
                  <a:lnTo>
                    <a:pt x="413" y="615"/>
                  </a:lnTo>
                  <a:lnTo>
                    <a:pt x="395" y="617"/>
                  </a:lnTo>
                  <a:lnTo>
                    <a:pt x="375" y="617"/>
                  </a:lnTo>
                  <a:lnTo>
                    <a:pt x="357" y="617"/>
                  </a:lnTo>
                  <a:lnTo>
                    <a:pt x="339" y="615"/>
                  </a:lnTo>
                  <a:lnTo>
                    <a:pt x="321" y="613"/>
                  </a:lnTo>
                  <a:lnTo>
                    <a:pt x="303" y="611"/>
                  </a:lnTo>
                  <a:lnTo>
                    <a:pt x="283" y="607"/>
                  </a:lnTo>
                  <a:lnTo>
                    <a:pt x="268" y="601"/>
                  </a:lnTo>
                  <a:lnTo>
                    <a:pt x="250" y="595"/>
                  </a:lnTo>
                  <a:lnTo>
                    <a:pt x="233" y="589"/>
                  </a:lnTo>
                  <a:lnTo>
                    <a:pt x="217" y="583"/>
                  </a:lnTo>
                  <a:lnTo>
                    <a:pt x="201" y="575"/>
                  </a:lnTo>
                  <a:lnTo>
                    <a:pt x="186" y="565"/>
                  </a:lnTo>
                  <a:lnTo>
                    <a:pt x="171" y="557"/>
                  </a:lnTo>
                  <a:lnTo>
                    <a:pt x="156" y="547"/>
                  </a:lnTo>
                  <a:lnTo>
                    <a:pt x="144" y="534"/>
                  </a:lnTo>
                  <a:lnTo>
                    <a:pt x="130" y="524"/>
                  </a:lnTo>
                  <a:lnTo>
                    <a:pt x="118" y="512"/>
                  </a:lnTo>
                  <a:lnTo>
                    <a:pt x="106" y="498"/>
                  </a:lnTo>
                  <a:lnTo>
                    <a:pt x="94" y="486"/>
                  </a:lnTo>
                  <a:lnTo>
                    <a:pt x="83" y="471"/>
                  </a:lnTo>
                  <a:lnTo>
                    <a:pt x="73" y="458"/>
                  </a:lnTo>
                  <a:lnTo>
                    <a:pt x="63" y="444"/>
                  </a:lnTo>
                  <a:lnTo>
                    <a:pt x="55" y="427"/>
                  </a:lnTo>
                  <a:lnTo>
                    <a:pt x="47" y="411"/>
                  </a:lnTo>
                  <a:lnTo>
                    <a:pt x="39" y="395"/>
                  </a:lnTo>
                  <a:lnTo>
                    <a:pt x="33" y="379"/>
                  </a:lnTo>
                  <a:lnTo>
                    <a:pt x="27" y="362"/>
                  </a:lnTo>
                  <a:lnTo>
                    <a:pt x="23" y="344"/>
                  </a:lnTo>
                  <a:lnTo>
                    <a:pt x="18" y="326"/>
                  </a:lnTo>
                  <a:lnTo>
                    <a:pt x="15" y="308"/>
                  </a:lnTo>
                  <a:lnTo>
                    <a:pt x="12" y="290"/>
                  </a:lnTo>
                  <a:lnTo>
                    <a:pt x="11" y="272"/>
                  </a:lnTo>
                  <a:lnTo>
                    <a:pt x="11" y="254"/>
                  </a:lnTo>
                  <a:lnTo>
                    <a:pt x="11" y="235"/>
                  </a:lnTo>
                  <a:lnTo>
                    <a:pt x="12" y="217"/>
                  </a:lnTo>
                  <a:lnTo>
                    <a:pt x="15" y="199"/>
                  </a:lnTo>
                  <a:lnTo>
                    <a:pt x="18" y="181"/>
                  </a:lnTo>
                  <a:lnTo>
                    <a:pt x="23" y="163"/>
                  </a:lnTo>
                  <a:lnTo>
                    <a:pt x="27" y="145"/>
                  </a:lnTo>
                  <a:lnTo>
                    <a:pt x="33" y="128"/>
                  </a:lnTo>
                  <a:lnTo>
                    <a:pt x="39" y="113"/>
                  </a:lnTo>
                  <a:lnTo>
                    <a:pt x="47" y="96"/>
                  </a:lnTo>
                  <a:lnTo>
                    <a:pt x="55" y="80"/>
                  </a:lnTo>
                  <a:lnTo>
                    <a:pt x="63" y="63"/>
                  </a:lnTo>
                  <a:lnTo>
                    <a:pt x="73" y="50"/>
                  </a:lnTo>
                  <a:lnTo>
                    <a:pt x="83" y="36"/>
                  </a:lnTo>
                  <a:lnTo>
                    <a:pt x="94" y="21"/>
                  </a:lnTo>
                  <a:lnTo>
                    <a:pt x="106" y="9"/>
                  </a:lnTo>
                  <a:lnTo>
                    <a:pt x="114" y="0"/>
                  </a:lnTo>
                  <a:lnTo>
                    <a:pt x="112" y="1"/>
                  </a:lnTo>
                  <a:lnTo>
                    <a:pt x="109" y="1"/>
                  </a:lnTo>
                  <a:lnTo>
                    <a:pt x="108" y="3"/>
                  </a:lnTo>
                  <a:lnTo>
                    <a:pt x="106" y="3"/>
                  </a:lnTo>
                  <a:lnTo>
                    <a:pt x="103" y="6"/>
                  </a:lnTo>
                  <a:lnTo>
                    <a:pt x="101" y="6"/>
                  </a:lnTo>
                  <a:lnTo>
                    <a:pt x="100" y="7"/>
                  </a:lnTo>
                  <a:lnTo>
                    <a:pt x="97" y="7"/>
                  </a:lnTo>
                  <a:lnTo>
                    <a:pt x="95" y="9"/>
                  </a:lnTo>
                  <a:lnTo>
                    <a:pt x="94" y="9"/>
                  </a:lnTo>
                  <a:lnTo>
                    <a:pt x="94" y="12"/>
                  </a:lnTo>
                  <a:lnTo>
                    <a:pt x="91" y="12"/>
                  </a:lnTo>
                  <a:lnTo>
                    <a:pt x="88" y="15"/>
                  </a:lnTo>
                  <a:lnTo>
                    <a:pt x="76" y="30"/>
                  </a:lnTo>
                  <a:lnTo>
                    <a:pt x="65" y="45"/>
                  </a:lnTo>
                  <a:lnTo>
                    <a:pt x="55" y="60"/>
                  </a:lnTo>
                  <a:lnTo>
                    <a:pt x="47" y="77"/>
                  </a:lnTo>
                  <a:lnTo>
                    <a:pt x="39" y="92"/>
                  </a:lnTo>
                  <a:lnTo>
                    <a:pt x="30" y="108"/>
                  </a:lnTo>
                  <a:lnTo>
                    <a:pt x="24" y="125"/>
                  </a:lnTo>
                  <a:lnTo>
                    <a:pt x="18" y="143"/>
                  </a:lnTo>
                  <a:lnTo>
                    <a:pt x="12" y="161"/>
                  </a:lnTo>
                  <a:lnTo>
                    <a:pt x="9" y="179"/>
                  </a:lnTo>
                  <a:lnTo>
                    <a:pt x="4" y="197"/>
                  </a:lnTo>
                  <a:lnTo>
                    <a:pt x="3" y="216"/>
                  </a:lnTo>
                  <a:lnTo>
                    <a:pt x="3" y="234"/>
                  </a:lnTo>
                  <a:lnTo>
                    <a:pt x="0" y="254"/>
                  </a:lnTo>
                  <a:lnTo>
                    <a:pt x="3" y="273"/>
                  </a:lnTo>
                  <a:lnTo>
                    <a:pt x="3" y="293"/>
                  </a:lnTo>
                  <a:lnTo>
                    <a:pt x="4" y="311"/>
                  </a:lnTo>
                  <a:lnTo>
                    <a:pt x="9" y="329"/>
                  </a:lnTo>
                  <a:lnTo>
                    <a:pt x="12" y="347"/>
                  </a:lnTo>
                  <a:lnTo>
                    <a:pt x="18" y="365"/>
                  </a:lnTo>
                  <a:lnTo>
                    <a:pt x="24" y="383"/>
                  </a:lnTo>
                  <a:lnTo>
                    <a:pt x="30" y="399"/>
                  </a:lnTo>
                  <a:lnTo>
                    <a:pt x="39" y="415"/>
                  </a:lnTo>
                  <a:lnTo>
                    <a:pt x="47" y="432"/>
                  </a:lnTo>
                  <a:lnTo>
                    <a:pt x="55" y="447"/>
                  </a:lnTo>
                  <a:lnTo>
                    <a:pt x="65" y="462"/>
                  </a:lnTo>
                  <a:lnTo>
                    <a:pt x="76" y="477"/>
                  </a:lnTo>
                  <a:lnTo>
                    <a:pt x="88" y="492"/>
                  </a:lnTo>
                  <a:lnTo>
                    <a:pt x="97" y="504"/>
                  </a:lnTo>
                  <a:lnTo>
                    <a:pt x="112" y="518"/>
                  </a:lnTo>
                  <a:lnTo>
                    <a:pt x="124" y="530"/>
                  </a:lnTo>
                  <a:lnTo>
                    <a:pt x="138" y="542"/>
                  </a:lnTo>
                  <a:lnTo>
                    <a:pt x="153" y="553"/>
                  </a:lnTo>
                  <a:lnTo>
                    <a:pt x="166" y="563"/>
                  </a:lnTo>
                  <a:lnTo>
                    <a:pt x="180" y="572"/>
                  </a:lnTo>
                  <a:lnTo>
                    <a:pt x="197" y="583"/>
                  </a:lnTo>
                  <a:lnTo>
                    <a:pt x="213" y="591"/>
                  </a:lnTo>
                  <a:lnTo>
                    <a:pt x="229" y="597"/>
                  </a:lnTo>
                  <a:lnTo>
                    <a:pt x="247" y="605"/>
                  </a:lnTo>
                  <a:lnTo>
                    <a:pt x="263" y="611"/>
                  </a:lnTo>
                  <a:lnTo>
                    <a:pt x="282" y="615"/>
                  </a:lnTo>
                  <a:lnTo>
                    <a:pt x="300" y="619"/>
                  </a:lnTo>
                  <a:lnTo>
                    <a:pt x="318" y="623"/>
                  </a:lnTo>
                  <a:lnTo>
                    <a:pt x="336" y="625"/>
                  </a:lnTo>
                  <a:lnTo>
                    <a:pt x="357" y="627"/>
                  </a:lnTo>
                  <a:lnTo>
                    <a:pt x="375" y="627"/>
                  </a:lnTo>
                  <a:lnTo>
                    <a:pt x="395" y="627"/>
                  </a:lnTo>
                  <a:lnTo>
                    <a:pt x="413" y="625"/>
                  </a:lnTo>
                  <a:lnTo>
                    <a:pt x="433" y="623"/>
                  </a:lnTo>
                  <a:lnTo>
                    <a:pt x="451" y="619"/>
                  </a:lnTo>
                  <a:lnTo>
                    <a:pt x="471" y="615"/>
                  </a:lnTo>
                  <a:lnTo>
                    <a:pt x="486" y="611"/>
                  </a:lnTo>
                  <a:lnTo>
                    <a:pt x="504" y="605"/>
                  </a:lnTo>
                  <a:lnTo>
                    <a:pt x="521" y="597"/>
                  </a:lnTo>
                  <a:lnTo>
                    <a:pt x="539" y="591"/>
                  </a:lnTo>
                  <a:lnTo>
                    <a:pt x="556" y="583"/>
                  </a:lnTo>
                  <a:lnTo>
                    <a:pt x="569" y="572"/>
                  </a:lnTo>
                  <a:lnTo>
                    <a:pt x="586" y="563"/>
                  </a:lnTo>
                  <a:lnTo>
                    <a:pt x="600" y="553"/>
                  </a:lnTo>
                  <a:lnTo>
                    <a:pt x="613" y="542"/>
                  </a:lnTo>
                  <a:lnTo>
                    <a:pt x="628" y="530"/>
                  </a:lnTo>
                  <a:lnTo>
                    <a:pt x="633" y="527"/>
                  </a:lnTo>
                  <a:close/>
                </a:path>
              </a:pathLst>
            </a:custGeom>
            <a:solidFill>
              <a:srgbClr val="4F78AB"/>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20" name="Freeform 116"/>
            <p:cNvSpPr>
              <a:spLocks noChangeArrowheads="1"/>
            </p:cNvSpPr>
            <p:nvPr/>
          </p:nvSpPr>
          <p:spPr bwMode="auto">
            <a:xfrm>
              <a:off x="5330" y="483"/>
              <a:ext cx="63" cy="61"/>
            </a:xfrm>
            <a:custGeom>
              <a:avLst/>
              <a:gdLst>
                <a:gd name="T0" fmla="*/ 646 w 660"/>
                <a:gd name="T1" fmla="*/ 497 h 628"/>
                <a:gd name="T2" fmla="*/ 648 w 660"/>
                <a:gd name="T3" fmla="*/ 491 h 628"/>
                <a:gd name="T4" fmla="*/ 652 w 660"/>
                <a:gd name="T5" fmla="*/ 485 h 628"/>
                <a:gd name="T6" fmla="*/ 654 w 660"/>
                <a:gd name="T7" fmla="*/ 479 h 628"/>
                <a:gd name="T8" fmla="*/ 655 w 660"/>
                <a:gd name="T9" fmla="*/ 473 h 628"/>
                <a:gd name="T10" fmla="*/ 658 w 660"/>
                <a:gd name="T11" fmla="*/ 469 h 628"/>
                <a:gd name="T12" fmla="*/ 660 w 660"/>
                <a:gd name="T13" fmla="*/ 462 h 628"/>
                <a:gd name="T14" fmla="*/ 629 w 660"/>
                <a:gd name="T15" fmla="*/ 503 h 628"/>
                <a:gd name="T16" fmla="*/ 590 w 660"/>
                <a:gd name="T17" fmla="*/ 539 h 628"/>
                <a:gd name="T18" fmla="*/ 551 w 660"/>
                <a:gd name="T19" fmla="*/ 568 h 628"/>
                <a:gd name="T20" fmla="*/ 504 w 660"/>
                <a:gd name="T21" fmla="*/ 592 h 628"/>
                <a:gd name="T22" fmla="*/ 454 w 660"/>
                <a:gd name="T23" fmla="*/ 608 h 628"/>
                <a:gd name="T24" fmla="*/ 401 w 660"/>
                <a:gd name="T25" fmla="*/ 618 h 628"/>
                <a:gd name="T26" fmla="*/ 346 w 660"/>
                <a:gd name="T27" fmla="*/ 620 h 628"/>
                <a:gd name="T28" fmla="*/ 293 w 660"/>
                <a:gd name="T29" fmla="*/ 612 h 628"/>
                <a:gd name="T30" fmla="*/ 242 w 660"/>
                <a:gd name="T31" fmla="*/ 598 h 628"/>
                <a:gd name="T32" fmla="*/ 196 w 660"/>
                <a:gd name="T33" fmla="*/ 577 h 628"/>
                <a:gd name="T34" fmla="*/ 151 w 660"/>
                <a:gd name="T35" fmla="*/ 550 h 628"/>
                <a:gd name="T36" fmla="*/ 113 w 660"/>
                <a:gd name="T37" fmla="*/ 515 h 628"/>
                <a:gd name="T38" fmla="*/ 78 w 660"/>
                <a:gd name="T39" fmla="*/ 476 h 628"/>
                <a:gd name="T40" fmla="*/ 52 w 660"/>
                <a:gd name="T41" fmla="*/ 434 h 628"/>
                <a:gd name="T42" fmla="*/ 30 w 660"/>
                <a:gd name="T43" fmla="*/ 386 h 628"/>
                <a:gd name="T44" fmla="*/ 16 w 660"/>
                <a:gd name="T45" fmla="*/ 335 h 628"/>
                <a:gd name="T46" fmla="*/ 10 w 660"/>
                <a:gd name="T47" fmla="*/ 283 h 628"/>
                <a:gd name="T48" fmla="*/ 10 w 660"/>
                <a:gd name="T49" fmla="*/ 228 h 628"/>
                <a:gd name="T50" fmla="*/ 19 w 660"/>
                <a:gd name="T51" fmla="*/ 176 h 628"/>
                <a:gd name="T52" fmla="*/ 36 w 660"/>
                <a:gd name="T53" fmla="*/ 127 h 628"/>
                <a:gd name="T54" fmla="*/ 60 w 660"/>
                <a:gd name="T55" fmla="*/ 82 h 628"/>
                <a:gd name="T56" fmla="*/ 90 w 660"/>
                <a:gd name="T57" fmla="*/ 38 h 628"/>
                <a:gd name="T58" fmla="*/ 125 w 660"/>
                <a:gd name="T59" fmla="*/ 2 h 628"/>
                <a:gd name="T60" fmla="*/ 125 w 660"/>
                <a:gd name="T61" fmla="*/ 2 h 628"/>
                <a:gd name="T62" fmla="*/ 119 w 660"/>
                <a:gd name="T63" fmla="*/ 2 h 628"/>
                <a:gd name="T64" fmla="*/ 115 w 660"/>
                <a:gd name="T65" fmla="*/ 5 h 628"/>
                <a:gd name="T66" fmla="*/ 110 w 660"/>
                <a:gd name="T67" fmla="*/ 6 h 628"/>
                <a:gd name="T68" fmla="*/ 104 w 660"/>
                <a:gd name="T69" fmla="*/ 11 h 628"/>
                <a:gd name="T70" fmla="*/ 83 w 660"/>
                <a:gd name="T71" fmla="*/ 32 h 628"/>
                <a:gd name="T72" fmla="*/ 52 w 660"/>
                <a:gd name="T73" fmla="*/ 74 h 628"/>
                <a:gd name="T74" fmla="*/ 28 w 660"/>
                <a:gd name="T75" fmla="*/ 124 h 628"/>
                <a:gd name="T76" fmla="*/ 12 w 660"/>
                <a:gd name="T77" fmla="*/ 174 h 628"/>
                <a:gd name="T78" fmla="*/ 1 w 660"/>
                <a:gd name="T79" fmla="*/ 228 h 628"/>
                <a:gd name="T80" fmla="*/ 0 w 660"/>
                <a:gd name="T81" fmla="*/ 283 h 628"/>
                <a:gd name="T82" fmla="*/ 7 w 660"/>
                <a:gd name="T83" fmla="*/ 337 h 628"/>
                <a:gd name="T84" fmla="*/ 22 w 660"/>
                <a:gd name="T85" fmla="*/ 390 h 628"/>
                <a:gd name="T86" fmla="*/ 44 w 660"/>
                <a:gd name="T87" fmla="*/ 438 h 628"/>
                <a:gd name="T88" fmla="*/ 72 w 660"/>
                <a:gd name="T89" fmla="*/ 482 h 628"/>
                <a:gd name="T90" fmla="*/ 107 w 660"/>
                <a:gd name="T91" fmla="*/ 523 h 628"/>
                <a:gd name="T92" fmla="*/ 145 w 660"/>
                <a:gd name="T93" fmla="*/ 558 h 628"/>
                <a:gd name="T94" fmla="*/ 190 w 660"/>
                <a:gd name="T95" fmla="*/ 586 h 628"/>
                <a:gd name="T96" fmla="*/ 239 w 660"/>
                <a:gd name="T97" fmla="*/ 606 h 628"/>
                <a:gd name="T98" fmla="*/ 292 w 660"/>
                <a:gd name="T99" fmla="*/ 622 h 628"/>
                <a:gd name="T100" fmla="*/ 346 w 660"/>
                <a:gd name="T101" fmla="*/ 628 h 628"/>
                <a:gd name="T102" fmla="*/ 402 w 660"/>
                <a:gd name="T103" fmla="*/ 626 h 628"/>
                <a:gd name="T104" fmla="*/ 457 w 660"/>
                <a:gd name="T105" fmla="*/ 618 h 628"/>
                <a:gd name="T106" fmla="*/ 508 w 660"/>
                <a:gd name="T107" fmla="*/ 600 h 628"/>
                <a:gd name="T108" fmla="*/ 554 w 660"/>
                <a:gd name="T109" fmla="*/ 576 h 628"/>
                <a:gd name="T110" fmla="*/ 596 w 660"/>
                <a:gd name="T111" fmla="*/ 545 h 628"/>
                <a:gd name="T112" fmla="*/ 635 w 660"/>
                <a:gd name="T113" fmla="*/ 509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0" h="628">
                  <a:moveTo>
                    <a:pt x="643" y="500"/>
                  </a:moveTo>
                  <a:lnTo>
                    <a:pt x="643" y="499"/>
                  </a:lnTo>
                  <a:lnTo>
                    <a:pt x="646" y="497"/>
                  </a:lnTo>
                  <a:lnTo>
                    <a:pt x="646" y="494"/>
                  </a:lnTo>
                  <a:lnTo>
                    <a:pt x="648" y="493"/>
                  </a:lnTo>
                  <a:lnTo>
                    <a:pt x="648" y="491"/>
                  </a:lnTo>
                  <a:lnTo>
                    <a:pt x="649" y="488"/>
                  </a:lnTo>
                  <a:lnTo>
                    <a:pt x="649" y="487"/>
                  </a:lnTo>
                  <a:lnTo>
                    <a:pt x="652" y="485"/>
                  </a:lnTo>
                  <a:lnTo>
                    <a:pt x="652" y="482"/>
                  </a:lnTo>
                  <a:lnTo>
                    <a:pt x="654" y="481"/>
                  </a:lnTo>
                  <a:lnTo>
                    <a:pt x="654" y="479"/>
                  </a:lnTo>
                  <a:lnTo>
                    <a:pt x="655" y="476"/>
                  </a:lnTo>
                  <a:lnTo>
                    <a:pt x="655" y="475"/>
                  </a:lnTo>
                  <a:lnTo>
                    <a:pt x="655" y="473"/>
                  </a:lnTo>
                  <a:lnTo>
                    <a:pt x="658" y="473"/>
                  </a:lnTo>
                  <a:lnTo>
                    <a:pt x="658" y="470"/>
                  </a:lnTo>
                  <a:lnTo>
                    <a:pt x="658" y="469"/>
                  </a:lnTo>
                  <a:lnTo>
                    <a:pt x="660" y="467"/>
                  </a:lnTo>
                  <a:lnTo>
                    <a:pt x="660" y="464"/>
                  </a:lnTo>
                  <a:lnTo>
                    <a:pt x="660" y="462"/>
                  </a:lnTo>
                  <a:lnTo>
                    <a:pt x="649" y="476"/>
                  </a:lnTo>
                  <a:lnTo>
                    <a:pt x="640" y="491"/>
                  </a:lnTo>
                  <a:lnTo>
                    <a:pt x="629" y="503"/>
                  </a:lnTo>
                  <a:lnTo>
                    <a:pt x="617" y="515"/>
                  </a:lnTo>
                  <a:lnTo>
                    <a:pt x="605" y="527"/>
                  </a:lnTo>
                  <a:lnTo>
                    <a:pt x="590" y="539"/>
                  </a:lnTo>
                  <a:lnTo>
                    <a:pt x="578" y="550"/>
                  </a:lnTo>
                  <a:lnTo>
                    <a:pt x="564" y="559"/>
                  </a:lnTo>
                  <a:lnTo>
                    <a:pt x="551" y="568"/>
                  </a:lnTo>
                  <a:lnTo>
                    <a:pt x="534" y="577"/>
                  </a:lnTo>
                  <a:lnTo>
                    <a:pt x="520" y="586"/>
                  </a:lnTo>
                  <a:lnTo>
                    <a:pt x="504" y="592"/>
                  </a:lnTo>
                  <a:lnTo>
                    <a:pt x="487" y="598"/>
                  </a:lnTo>
                  <a:lnTo>
                    <a:pt x="472" y="604"/>
                  </a:lnTo>
                  <a:lnTo>
                    <a:pt x="454" y="608"/>
                  </a:lnTo>
                  <a:lnTo>
                    <a:pt x="437" y="612"/>
                  </a:lnTo>
                  <a:lnTo>
                    <a:pt x="419" y="616"/>
                  </a:lnTo>
                  <a:lnTo>
                    <a:pt x="401" y="618"/>
                  </a:lnTo>
                  <a:lnTo>
                    <a:pt x="383" y="620"/>
                  </a:lnTo>
                  <a:lnTo>
                    <a:pt x="364" y="620"/>
                  </a:lnTo>
                  <a:lnTo>
                    <a:pt x="346" y="620"/>
                  </a:lnTo>
                  <a:lnTo>
                    <a:pt x="328" y="618"/>
                  </a:lnTo>
                  <a:lnTo>
                    <a:pt x="311" y="616"/>
                  </a:lnTo>
                  <a:lnTo>
                    <a:pt x="293" y="612"/>
                  </a:lnTo>
                  <a:lnTo>
                    <a:pt x="275" y="608"/>
                  </a:lnTo>
                  <a:lnTo>
                    <a:pt x="259" y="604"/>
                  </a:lnTo>
                  <a:lnTo>
                    <a:pt x="242" y="598"/>
                  </a:lnTo>
                  <a:lnTo>
                    <a:pt x="227" y="592"/>
                  </a:lnTo>
                  <a:lnTo>
                    <a:pt x="210" y="586"/>
                  </a:lnTo>
                  <a:lnTo>
                    <a:pt x="196" y="577"/>
                  </a:lnTo>
                  <a:lnTo>
                    <a:pt x="180" y="568"/>
                  </a:lnTo>
                  <a:lnTo>
                    <a:pt x="166" y="559"/>
                  </a:lnTo>
                  <a:lnTo>
                    <a:pt x="151" y="550"/>
                  </a:lnTo>
                  <a:lnTo>
                    <a:pt x="137" y="539"/>
                  </a:lnTo>
                  <a:lnTo>
                    <a:pt x="125" y="527"/>
                  </a:lnTo>
                  <a:lnTo>
                    <a:pt x="113" y="515"/>
                  </a:lnTo>
                  <a:lnTo>
                    <a:pt x="101" y="503"/>
                  </a:lnTo>
                  <a:lnTo>
                    <a:pt x="90" y="491"/>
                  </a:lnTo>
                  <a:lnTo>
                    <a:pt x="78" y="476"/>
                  </a:lnTo>
                  <a:lnTo>
                    <a:pt x="68" y="462"/>
                  </a:lnTo>
                  <a:lnTo>
                    <a:pt x="60" y="449"/>
                  </a:lnTo>
                  <a:lnTo>
                    <a:pt x="52" y="434"/>
                  </a:lnTo>
                  <a:lnTo>
                    <a:pt x="44" y="418"/>
                  </a:lnTo>
                  <a:lnTo>
                    <a:pt x="36" y="402"/>
                  </a:lnTo>
                  <a:lnTo>
                    <a:pt x="30" y="386"/>
                  </a:lnTo>
                  <a:lnTo>
                    <a:pt x="24" y="370"/>
                  </a:lnTo>
                  <a:lnTo>
                    <a:pt x="19" y="354"/>
                  </a:lnTo>
                  <a:lnTo>
                    <a:pt x="16" y="335"/>
                  </a:lnTo>
                  <a:lnTo>
                    <a:pt x="12" y="319"/>
                  </a:lnTo>
                  <a:lnTo>
                    <a:pt x="10" y="301"/>
                  </a:lnTo>
                  <a:lnTo>
                    <a:pt x="10" y="283"/>
                  </a:lnTo>
                  <a:lnTo>
                    <a:pt x="7" y="265"/>
                  </a:lnTo>
                  <a:lnTo>
                    <a:pt x="10" y="246"/>
                  </a:lnTo>
                  <a:lnTo>
                    <a:pt x="10" y="228"/>
                  </a:lnTo>
                  <a:lnTo>
                    <a:pt x="12" y="210"/>
                  </a:lnTo>
                  <a:lnTo>
                    <a:pt x="16" y="194"/>
                  </a:lnTo>
                  <a:lnTo>
                    <a:pt x="19" y="176"/>
                  </a:lnTo>
                  <a:lnTo>
                    <a:pt x="24" y="160"/>
                  </a:lnTo>
                  <a:lnTo>
                    <a:pt x="30" y="144"/>
                  </a:lnTo>
                  <a:lnTo>
                    <a:pt x="36" y="127"/>
                  </a:lnTo>
                  <a:lnTo>
                    <a:pt x="44" y="112"/>
                  </a:lnTo>
                  <a:lnTo>
                    <a:pt x="52" y="95"/>
                  </a:lnTo>
                  <a:lnTo>
                    <a:pt x="60" y="82"/>
                  </a:lnTo>
                  <a:lnTo>
                    <a:pt x="68" y="67"/>
                  </a:lnTo>
                  <a:lnTo>
                    <a:pt x="78" y="53"/>
                  </a:lnTo>
                  <a:lnTo>
                    <a:pt x="90" y="38"/>
                  </a:lnTo>
                  <a:lnTo>
                    <a:pt x="101" y="26"/>
                  </a:lnTo>
                  <a:lnTo>
                    <a:pt x="113" y="14"/>
                  </a:lnTo>
                  <a:lnTo>
                    <a:pt x="125" y="2"/>
                  </a:lnTo>
                  <a:lnTo>
                    <a:pt x="127" y="0"/>
                  </a:lnTo>
                  <a:lnTo>
                    <a:pt x="125" y="0"/>
                  </a:lnTo>
                  <a:lnTo>
                    <a:pt x="125" y="2"/>
                  </a:lnTo>
                  <a:lnTo>
                    <a:pt x="122" y="2"/>
                  </a:lnTo>
                  <a:lnTo>
                    <a:pt x="121" y="2"/>
                  </a:lnTo>
                  <a:lnTo>
                    <a:pt x="119" y="2"/>
                  </a:lnTo>
                  <a:lnTo>
                    <a:pt x="119" y="5"/>
                  </a:lnTo>
                  <a:lnTo>
                    <a:pt x="116" y="5"/>
                  </a:lnTo>
                  <a:lnTo>
                    <a:pt x="115" y="5"/>
                  </a:lnTo>
                  <a:lnTo>
                    <a:pt x="115" y="6"/>
                  </a:lnTo>
                  <a:lnTo>
                    <a:pt x="113" y="6"/>
                  </a:lnTo>
                  <a:lnTo>
                    <a:pt x="110" y="6"/>
                  </a:lnTo>
                  <a:lnTo>
                    <a:pt x="109" y="8"/>
                  </a:lnTo>
                  <a:lnTo>
                    <a:pt x="107" y="8"/>
                  </a:lnTo>
                  <a:lnTo>
                    <a:pt x="104" y="11"/>
                  </a:lnTo>
                  <a:lnTo>
                    <a:pt x="103" y="11"/>
                  </a:lnTo>
                  <a:lnTo>
                    <a:pt x="95" y="20"/>
                  </a:lnTo>
                  <a:lnTo>
                    <a:pt x="83" y="32"/>
                  </a:lnTo>
                  <a:lnTo>
                    <a:pt x="72" y="47"/>
                  </a:lnTo>
                  <a:lnTo>
                    <a:pt x="62" y="61"/>
                  </a:lnTo>
                  <a:lnTo>
                    <a:pt x="52" y="74"/>
                  </a:lnTo>
                  <a:lnTo>
                    <a:pt x="44" y="91"/>
                  </a:lnTo>
                  <a:lnTo>
                    <a:pt x="36" y="107"/>
                  </a:lnTo>
                  <a:lnTo>
                    <a:pt x="28" y="124"/>
                  </a:lnTo>
                  <a:lnTo>
                    <a:pt x="22" y="139"/>
                  </a:lnTo>
                  <a:lnTo>
                    <a:pt x="16" y="156"/>
                  </a:lnTo>
                  <a:lnTo>
                    <a:pt x="12" y="174"/>
                  </a:lnTo>
                  <a:lnTo>
                    <a:pt x="7" y="192"/>
                  </a:lnTo>
                  <a:lnTo>
                    <a:pt x="4" y="210"/>
                  </a:lnTo>
                  <a:lnTo>
                    <a:pt x="1" y="228"/>
                  </a:lnTo>
                  <a:lnTo>
                    <a:pt x="0" y="246"/>
                  </a:lnTo>
                  <a:lnTo>
                    <a:pt x="0" y="265"/>
                  </a:lnTo>
                  <a:lnTo>
                    <a:pt x="0" y="283"/>
                  </a:lnTo>
                  <a:lnTo>
                    <a:pt x="1" y="301"/>
                  </a:lnTo>
                  <a:lnTo>
                    <a:pt x="4" y="319"/>
                  </a:lnTo>
                  <a:lnTo>
                    <a:pt x="7" y="337"/>
                  </a:lnTo>
                  <a:lnTo>
                    <a:pt x="12" y="355"/>
                  </a:lnTo>
                  <a:lnTo>
                    <a:pt x="16" y="373"/>
                  </a:lnTo>
                  <a:lnTo>
                    <a:pt x="22" y="390"/>
                  </a:lnTo>
                  <a:lnTo>
                    <a:pt x="28" y="406"/>
                  </a:lnTo>
                  <a:lnTo>
                    <a:pt x="36" y="422"/>
                  </a:lnTo>
                  <a:lnTo>
                    <a:pt x="44" y="438"/>
                  </a:lnTo>
                  <a:lnTo>
                    <a:pt x="52" y="455"/>
                  </a:lnTo>
                  <a:lnTo>
                    <a:pt x="62" y="469"/>
                  </a:lnTo>
                  <a:lnTo>
                    <a:pt x="72" y="482"/>
                  </a:lnTo>
                  <a:lnTo>
                    <a:pt x="83" y="497"/>
                  </a:lnTo>
                  <a:lnTo>
                    <a:pt x="95" y="509"/>
                  </a:lnTo>
                  <a:lnTo>
                    <a:pt x="107" y="523"/>
                  </a:lnTo>
                  <a:lnTo>
                    <a:pt x="119" y="535"/>
                  </a:lnTo>
                  <a:lnTo>
                    <a:pt x="133" y="545"/>
                  </a:lnTo>
                  <a:lnTo>
                    <a:pt x="145" y="558"/>
                  </a:lnTo>
                  <a:lnTo>
                    <a:pt x="160" y="568"/>
                  </a:lnTo>
                  <a:lnTo>
                    <a:pt x="175" y="576"/>
                  </a:lnTo>
                  <a:lnTo>
                    <a:pt x="190" y="586"/>
                  </a:lnTo>
                  <a:lnTo>
                    <a:pt x="206" y="594"/>
                  </a:lnTo>
                  <a:lnTo>
                    <a:pt x="222" y="600"/>
                  </a:lnTo>
                  <a:lnTo>
                    <a:pt x="239" y="606"/>
                  </a:lnTo>
                  <a:lnTo>
                    <a:pt x="257" y="612"/>
                  </a:lnTo>
                  <a:lnTo>
                    <a:pt x="272" y="618"/>
                  </a:lnTo>
                  <a:lnTo>
                    <a:pt x="292" y="622"/>
                  </a:lnTo>
                  <a:lnTo>
                    <a:pt x="310" y="624"/>
                  </a:lnTo>
                  <a:lnTo>
                    <a:pt x="328" y="626"/>
                  </a:lnTo>
                  <a:lnTo>
                    <a:pt x="346" y="628"/>
                  </a:lnTo>
                  <a:lnTo>
                    <a:pt x="364" y="628"/>
                  </a:lnTo>
                  <a:lnTo>
                    <a:pt x="384" y="628"/>
                  </a:lnTo>
                  <a:lnTo>
                    <a:pt x="402" y="626"/>
                  </a:lnTo>
                  <a:lnTo>
                    <a:pt x="421" y="624"/>
                  </a:lnTo>
                  <a:lnTo>
                    <a:pt x="439" y="622"/>
                  </a:lnTo>
                  <a:lnTo>
                    <a:pt x="457" y="618"/>
                  </a:lnTo>
                  <a:lnTo>
                    <a:pt x="473" y="612"/>
                  </a:lnTo>
                  <a:lnTo>
                    <a:pt x="490" y="606"/>
                  </a:lnTo>
                  <a:lnTo>
                    <a:pt x="508" y="600"/>
                  </a:lnTo>
                  <a:lnTo>
                    <a:pt x="524" y="594"/>
                  </a:lnTo>
                  <a:lnTo>
                    <a:pt x="538" y="586"/>
                  </a:lnTo>
                  <a:lnTo>
                    <a:pt x="554" y="576"/>
                  </a:lnTo>
                  <a:lnTo>
                    <a:pt x="569" y="568"/>
                  </a:lnTo>
                  <a:lnTo>
                    <a:pt x="583" y="558"/>
                  </a:lnTo>
                  <a:lnTo>
                    <a:pt x="596" y="545"/>
                  </a:lnTo>
                  <a:lnTo>
                    <a:pt x="611" y="535"/>
                  </a:lnTo>
                  <a:lnTo>
                    <a:pt x="623" y="523"/>
                  </a:lnTo>
                  <a:lnTo>
                    <a:pt x="635" y="509"/>
                  </a:lnTo>
                  <a:lnTo>
                    <a:pt x="643" y="500"/>
                  </a:lnTo>
                  <a:close/>
                </a:path>
              </a:pathLst>
            </a:custGeom>
            <a:solidFill>
              <a:srgbClr val="517AA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21" name="Freeform 117"/>
            <p:cNvSpPr>
              <a:spLocks noChangeArrowheads="1"/>
            </p:cNvSpPr>
            <p:nvPr/>
          </p:nvSpPr>
          <p:spPr bwMode="auto">
            <a:xfrm>
              <a:off x="5331" y="482"/>
              <a:ext cx="64" cy="62"/>
            </a:xfrm>
            <a:custGeom>
              <a:avLst/>
              <a:gdLst>
                <a:gd name="T0" fmla="*/ 654 w 667"/>
                <a:gd name="T1" fmla="*/ 471 h 630"/>
                <a:gd name="T2" fmla="*/ 657 w 667"/>
                <a:gd name="T3" fmla="*/ 466 h 630"/>
                <a:gd name="T4" fmla="*/ 659 w 667"/>
                <a:gd name="T5" fmla="*/ 460 h 630"/>
                <a:gd name="T6" fmla="*/ 660 w 667"/>
                <a:gd name="T7" fmla="*/ 454 h 630"/>
                <a:gd name="T8" fmla="*/ 663 w 667"/>
                <a:gd name="T9" fmla="*/ 448 h 630"/>
                <a:gd name="T10" fmla="*/ 663 w 667"/>
                <a:gd name="T11" fmla="*/ 442 h 630"/>
                <a:gd name="T12" fmla="*/ 665 w 667"/>
                <a:gd name="T13" fmla="*/ 438 h 630"/>
                <a:gd name="T14" fmla="*/ 663 w 667"/>
                <a:gd name="T15" fmla="*/ 441 h 630"/>
                <a:gd name="T16" fmla="*/ 636 w 667"/>
                <a:gd name="T17" fmla="*/ 483 h 630"/>
                <a:gd name="T18" fmla="*/ 604 w 667"/>
                <a:gd name="T19" fmla="*/ 519 h 630"/>
                <a:gd name="T20" fmla="*/ 565 w 667"/>
                <a:gd name="T21" fmla="*/ 551 h 630"/>
                <a:gd name="T22" fmla="*/ 523 w 667"/>
                <a:gd name="T23" fmla="*/ 580 h 630"/>
                <a:gd name="T24" fmla="*/ 477 w 667"/>
                <a:gd name="T25" fmla="*/ 599 h 630"/>
                <a:gd name="T26" fmla="*/ 427 w 667"/>
                <a:gd name="T27" fmla="*/ 614 h 630"/>
                <a:gd name="T28" fmla="*/ 376 w 667"/>
                <a:gd name="T29" fmla="*/ 620 h 630"/>
                <a:gd name="T30" fmla="*/ 323 w 667"/>
                <a:gd name="T31" fmla="*/ 618 h 630"/>
                <a:gd name="T32" fmla="*/ 271 w 667"/>
                <a:gd name="T33" fmla="*/ 610 h 630"/>
                <a:gd name="T34" fmla="*/ 223 w 667"/>
                <a:gd name="T35" fmla="*/ 593 h 630"/>
                <a:gd name="T36" fmla="*/ 177 w 667"/>
                <a:gd name="T37" fmla="*/ 572 h 630"/>
                <a:gd name="T38" fmla="*/ 136 w 667"/>
                <a:gd name="T39" fmla="*/ 542 h 630"/>
                <a:gd name="T40" fmla="*/ 100 w 667"/>
                <a:gd name="T41" fmla="*/ 507 h 630"/>
                <a:gd name="T42" fmla="*/ 70 w 667"/>
                <a:gd name="T43" fmla="*/ 468 h 630"/>
                <a:gd name="T44" fmla="*/ 45 w 667"/>
                <a:gd name="T45" fmla="*/ 424 h 630"/>
                <a:gd name="T46" fmla="*/ 27 w 667"/>
                <a:gd name="T47" fmla="*/ 377 h 630"/>
                <a:gd name="T48" fmla="*/ 15 w 667"/>
                <a:gd name="T49" fmla="*/ 327 h 630"/>
                <a:gd name="T50" fmla="*/ 11 w 667"/>
                <a:gd name="T51" fmla="*/ 275 h 630"/>
                <a:gd name="T52" fmla="*/ 15 w 667"/>
                <a:gd name="T53" fmla="*/ 222 h 630"/>
                <a:gd name="T54" fmla="*/ 27 w 667"/>
                <a:gd name="T55" fmla="*/ 172 h 630"/>
                <a:gd name="T56" fmla="*/ 45 w 667"/>
                <a:gd name="T57" fmla="*/ 125 h 630"/>
                <a:gd name="T58" fmla="*/ 70 w 667"/>
                <a:gd name="T59" fmla="*/ 81 h 630"/>
                <a:gd name="T60" fmla="*/ 100 w 667"/>
                <a:gd name="T61" fmla="*/ 42 h 630"/>
                <a:gd name="T62" fmla="*/ 136 w 667"/>
                <a:gd name="T63" fmla="*/ 9 h 630"/>
                <a:gd name="T64" fmla="*/ 144 w 667"/>
                <a:gd name="T65" fmla="*/ 3 h 630"/>
                <a:gd name="T66" fmla="*/ 138 w 667"/>
                <a:gd name="T67" fmla="*/ 3 h 630"/>
                <a:gd name="T68" fmla="*/ 135 w 667"/>
                <a:gd name="T69" fmla="*/ 4 h 630"/>
                <a:gd name="T70" fmla="*/ 129 w 667"/>
                <a:gd name="T71" fmla="*/ 6 h 630"/>
                <a:gd name="T72" fmla="*/ 124 w 667"/>
                <a:gd name="T73" fmla="*/ 9 h 630"/>
                <a:gd name="T74" fmla="*/ 120 w 667"/>
                <a:gd name="T75" fmla="*/ 10 h 630"/>
                <a:gd name="T76" fmla="*/ 94 w 667"/>
                <a:gd name="T77" fmla="*/ 36 h 630"/>
                <a:gd name="T78" fmla="*/ 61 w 667"/>
                <a:gd name="T79" fmla="*/ 77 h 630"/>
                <a:gd name="T80" fmla="*/ 37 w 667"/>
                <a:gd name="T81" fmla="*/ 122 h 630"/>
                <a:gd name="T82" fmla="*/ 17 w 667"/>
                <a:gd name="T83" fmla="*/ 170 h 630"/>
                <a:gd name="T84" fmla="*/ 5 w 667"/>
                <a:gd name="T85" fmla="*/ 220 h 630"/>
                <a:gd name="T86" fmla="*/ 0 w 667"/>
                <a:gd name="T87" fmla="*/ 275 h 630"/>
                <a:gd name="T88" fmla="*/ 5 w 667"/>
                <a:gd name="T89" fmla="*/ 329 h 630"/>
                <a:gd name="T90" fmla="*/ 17 w 667"/>
                <a:gd name="T91" fmla="*/ 380 h 630"/>
                <a:gd name="T92" fmla="*/ 37 w 667"/>
                <a:gd name="T93" fmla="*/ 428 h 630"/>
                <a:gd name="T94" fmla="*/ 61 w 667"/>
                <a:gd name="T95" fmla="*/ 472 h 630"/>
                <a:gd name="T96" fmla="*/ 94 w 667"/>
                <a:gd name="T97" fmla="*/ 513 h 630"/>
                <a:gd name="T98" fmla="*/ 130 w 667"/>
                <a:gd name="T99" fmla="*/ 549 h 630"/>
                <a:gd name="T100" fmla="*/ 173 w 667"/>
                <a:gd name="T101" fmla="*/ 578 h 630"/>
                <a:gd name="T102" fmla="*/ 220 w 667"/>
                <a:gd name="T103" fmla="*/ 602 h 630"/>
                <a:gd name="T104" fmla="*/ 268 w 667"/>
                <a:gd name="T105" fmla="*/ 618 h 630"/>
                <a:gd name="T106" fmla="*/ 321 w 667"/>
                <a:gd name="T107" fmla="*/ 628 h 630"/>
                <a:gd name="T108" fmla="*/ 376 w 667"/>
                <a:gd name="T109" fmla="*/ 630 h 630"/>
                <a:gd name="T110" fmla="*/ 430 w 667"/>
                <a:gd name="T111" fmla="*/ 622 h 630"/>
                <a:gd name="T112" fmla="*/ 480 w 667"/>
                <a:gd name="T113" fmla="*/ 608 h 630"/>
                <a:gd name="T114" fmla="*/ 527 w 667"/>
                <a:gd name="T115" fmla="*/ 587 h 630"/>
                <a:gd name="T116" fmla="*/ 571 w 667"/>
                <a:gd name="T117" fmla="*/ 560 h 630"/>
                <a:gd name="T118" fmla="*/ 610 w 667"/>
                <a:gd name="T119" fmla="*/ 525 h 630"/>
                <a:gd name="T120" fmla="*/ 642 w 667"/>
                <a:gd name="T121" fmla="*/ 486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7" h="630">
                  <a:moveTo>
                    <a:pt x="653" y="472"/>
                  </a:moveTo>
                  <a:lnTo>
                    <a:pt x="654" y="472"/>
                  </a:lnTo>
                  <a:lnTo>
                    <a:pt x="654" y="471"/>
                  </a:lnTo>
                  <a:lnTo>
                    <a:pt x="654" y="468"/>
                  </a:lnTo>
                  <a:lnTo>
                    <a:pt x="654" y="466"/>
                  </a:lnTo>
                  <a:lnTo>
                    <a:pt x="657" y="466"/>
                  </a:lnTo>
                  <a:lnTo>
                    <a:pt x="657" y="465"/>
                  </a:lnTo>
                  <a:lnTo>
                    <a:pt x="657" y="462"/>
                  </a:lnTo>
                  <a:lnTo>
                    <a:pt x="659" y="460"/>
                  </a:lnTo>
                  <a:lnTo>
                    <a:pt x="659" y="459"/>
                  </a:lnTo>
                  <a:lnTo>
                    <a:pt x="659" y="456"/>
                  </a:lnTo>
                  <a:lnTo>
                    <a:pt x="660" y="454"/>
                  </a:lnTo>
                  <a:lnTo>
                    <a:pt x="660" y="453"/>
                  </a:lnTo>
                  <a:lnTo>
                    <a:pt x="660" y="450"/>
                  </a:lnTo>
                  <a:lnTo>
                    <a:pt x="663" y="448"/>
                  </a:lnTo>
                  <a:lnTo>
                    <a:pt x="663" y="447"/>
                  </a:lnTo>
                  <a:lnTo>
                    <a:pt x="663" y="444"/>
                  </a:lnTo>
                  <a:lnTo>
                    <a:pt x="663" y="442"/>
                  </a:lnTo>
                  <a:lnTo>
                    <a:pt x="665" y="442"/>
                  </a:lnTo>
                  <a:lnTo>
                    <a:pt x="665" y="441"/>
                  </a:lnTo>
                  <a:lnTo>
                    <a:pt x="665" y="438"/>
                  </a:lnTo>
                  <a:lnTo>
                    <a:pt x="665" y="436"/>
                  </a:lnTo>
                  <a:lnTo>
                    <a:pt x="667" y="434"/>
                  </a:lnTo>
                  <a:lnTo>
                    <a:pt x="663" y="441"/>
                  </a:lnTo>
                  <a:lnTo>
                    <a:pt x="654" y="454"/>
                  </a:lnTo>
                  <a:lnTo>
                    <a:pt x="647" y="468"/>
                  </a:lnTo>
                  <a:lnTo>
                    <a:pt x="636" y="483"/>
                  </a:lnTo>
                  <a:lnTo>
                    <a:pt x="627" y="495"/>
                  </a:lnTo>
                  <a:lnTo>
                    <a:pt x="615" y="507"/>
                  </a:lnTo>
                  <a:lnTo>
                    <a:pt x="604" y="519"/>
                  </a:lnTo>
                  <a:lnTo>
                    <a:pt x="592" y="531"/>
                  </a:lnTo>
                  <a:lnTo>
                    <a:pt x="577" y="542"/>
                  </a:lnTo>
                  <a:lnTo>
                    <a:pt x="565" y="551"/>
                  </a:lnTo>
                  <a:lnTo>
                    <a:pt x="551" y="561"/>
                  </a:lnTo>
                  <a:lnTo>
                    <a:pt x="538" y="572"/>
                  </a:lnTo>
                  <a:lnTo>
                    <a:pt x="523" y="580"/>
                  </a:lnTo>
                  <a:lnTo>
                    <a:pt x="509" y="586"/>
                  </a:lnTo>
                  <a:lnTo>
                    <a:pt x="492" y="593"/>
                  </a:lnTo>
                  <a:lnTo>
                    <a:pt x="477" y="599"/>
                  </a:lnTo>
                  <a:lnTo>
                    <a:pt x="460" y="605"/>
                  </a:lnTo>
                  <a:lnTo>
                    <a:pt x="444" y="610"/>
                  </a:lnTo>
                  <a:lnTo>
                    <a:pt x="427" y="614"/>
                  </a:lnTo>
                  <a:lnTo>
                    <a:pt x="412" y="616"/>
                  </a:lnTo>
                  <a:lnTo>
                    <a:pt x="394" y="618"/>
                  </a:lnTo>
                  <a:lnTo>
                    <a:pt x="376" y="620"/>
                  </a:lnTo>
                  <a:lnTo>
                    <a:pt x="357" y="620"/>
                  </a:lnTo>
                  <a:lnTo>
                    <a:pt x="341" y="620"/>
                  </a:lnTo>
                  <a:lnTo>
                    <a:pt x="323" y="618"/>
                  </a:lnTo>
                  <a:lnTo>
                    <a:pt x="304" y="616"/>
                  </a:lnTo>
                  <a:lnTo>
                    <a:pt x="288" y="614"/>
                  </a:lnTo>
                  <a:lnTo>
                    <a:pt x="271" y="610"/>
                  </a:lnTo>
                  <a:lnTo>
                    <a:pt x="253" y="605"/>
                  </a:lnTo>
                  <a:lnTo>
                    <a:pt x="238" y="599"/>
                  </a:lnTo>
                  <a:lnTo>
                    <a:pt x="223" y="593"/>
                  </a:lnTo>
                  <a:lnTo>
                    <a:pt x="207" y="586"/>
                  </a:lnTo>
                  <a:lnTo>
                    <a:pt x="193" y="580"/>
                  </a:lnTo>
                  <a:lnTo>
                    <a:pt x="177" y="572"/>
                  </a:lnTo>
                  <a:lnTo>
                    <a:pt x="165" y="561"/>
                  </a:lnTo>
                  <a:lnTo>
                    <a:pt x="150" y="551"/>
                  </a:lnTo>
                  <a:lnTo>
                    <a:pt x="136" y="542"/>
                  </a:lnTo>
                  <a:lnTo>
                    <a:pt x="124" y="531"/>
                  </a:lnTo>
                  <a:lnTo>
                    <a:pt x="112" y="519"/>
                  </a:lnTo>
                  <a:lnTo>
                    <a:pt x="100" y="507"/>
                  </a:lnTo>
                  <a:lnTo>
                    <a:pt x="90" y="495"/>
                  </a:lnTo>
                  <a:lnTo>
                    <a:pt x="79" y="483"/>
                  </a:lnTo>
                  <a:lnTo>
                    <a:pt x="70" y="468"/>
                  </a:lnTo>
                  <a:lnTo>
                    <a:pt x="61" y="454"/>
                  </a:lnTo>
                  <a:lnTo>
                    <a:pt x="53" y="441"/>
                  </a:lnTo>
                  <a:lnTo>
                    <a:pt x="45" y="424"/>
                  </a:lnTo>
                  <a:lnTo>
                    <a:pt x="37" y="410"/>
                  </a:lnTo>
                  <a:lnTo>
                    <a:pt x="31" y="394"/>
                  </a:lnTo>
                  <a:lnTo>
                    <a:pt x="27" y="377"/>
                  </a:lnTo>
                  <a:lnTo>
                    <a:pt x="21" y="362"/>
                  </a:lnTo>
                  <a:lnTo>
                    <a:pt x="17" y="345"/>
                  </a:lnTo>
                  <a:lnTo>
                    <a:pt x="15" y="327"/>
                  </a:lnTo>
                  <a:lnTo>
                    <a:pt x="12" y="311"/>
                  </a:lnTo>
                  <a:lnTo>
                    <a:pt x="11" y="293"/>
                  </a:lnTo>
                  <a:lnTo>
                    <a:pt x="11" y="275"/>
                  </a:lnTo>
                  <a:lnTo>
                    <a:pt x="11" y="256"/>
                  </a:lnTo>
                  <a:lnTo>
                    <a:pt x="12" y="238"/>
                  </a:lnTo>
                  <a:lnTo>
                    <a:pt x="15" y="222"/>
                  </a:lnTo>
                  <a:lnTo>
                    <a:pt x="17" y="204"/>
                  </a:lnTo>
                  <a:lnTo>
                    <a:pt x="21" y="188"/>
                  </a:lnTo>
                  <a:lnTo>
                    <a:pt x="27" y="172"/>
                  </a:lnTo>
                  <a:lnTo>
                    <a:pt x="31" y="155"/>
                  </a:lnTo>
                  <a:lnTo>
                    <a:pt x="37" y="140"/>
                  </a:lnTo>
                  <a:lnTo>
                    <a:pt x="45" y="125"/>
                  </a:lnTo>
                  <a:lnTo>
                    <a:pt x="53" y="110"/>
                  </a:lnTo>
                  <a:lnTo>
                    <a:pt x="61" y="95"/>
                  </a:lnTo>
                  <a:lnTo>
                    <a:pt x="70" y="81"/>
                  </a:lnTo>
                  <a:lnTo>
                    <a:pt x="79" y="66"/>
                  </a:lnTo>
                  <a:lnTo>
                    <a:pt x="90" y="54"/>
                  </a:lnTo>
                  <a:lnTo>
                    <a:pt x="100" y="42"/>
                  </a:lnTo>
                  <a:lnTo>
                    <a:pt x="112" y="30"/>
                  </a:lnTo>
                  <a:lnTo>
                    <a:pt x="124" y="18"/>
                  </a:lnTo>
                  <a:lnTo>
                    <a:pt x="136" y="9"/>
                  </a:lnTo>
                  <a:lnTo>
                    <a:pt x="147" y="0"/>
                  </a:lnTo>
                  <a:lnTo>
                    <a:pt x="144" y="0"/>
                  </a:lnTo>
                  <a:lnTo>
                    <a:pt x="144" y="3"/>
                  </a:lnTo>
                  <a:lnTo>
                    <a:pt x="142" y="3"/>
                  </a:lnTo>
                  <a:lnTo>
                    <a:pt x="141" y="3"/>
                  </a:lnTo>
                  <a:lnTo>
                    <a:pt x="138" y="3"/>
                  </a:lnTo>
                  <a:lnTo>
                    <a:pt x="138" y="4"/>
                  </a:lnTo>
                  <a:lnTo>
                    <a:pt x="136" y="4"/>
                  </a:lnTo>
                  <a:lnTo>
                    <a:pt x="135" y="4"/>
                  </a:lnTo>
                  <a:lnTo>
                    <a:pt x="132" y="6"/>
                  </a:lnTo>
                  <a:lnTo>
                    <a:pt x="130" y="6"/>
                  </a:lnTo>
                  <a:lnTo>
                    <a:pt x="129" y="6"/>
                  </a:lnTo>
                  <a:lnTo>
                    <a:pt x="129" y="9"/>
                  </a:lnTo>
                  <a:lnTo>
                    <a:pt x="126" y="9"/>
                  </a:lnTo>
                  <a:lnTo>
                    <a:pt x="124" y="9"/>
                  </a:lnTo>
                  <a:lnTo>
                    <a:pt x="123" y="9"/>
                  </a:lnTo>
                  <a:lnTo>
                    <a:pt x="123" y="10"/>
                  </a:lnTo>
                  <a:lnTo>
                    <a:pt x="120" y="10"/>
                  </a:lnTo>
                  <a:lnTo>
                    <a:pt x="118" y="12"/>
                  </a:lnTo>
                  <a:lnTo>
                    <a:pt x="106" y="24"/>
                  </a:lnTo>
                  <a:lnTo>
                    <a:pt x="94" y="36"/>
                  </a:lnTo>
                  <a:lnTo>
                    <a:pt x="83" y="48"/>
                  </a:lnTo>
                  <a:lnTo>
                    <a:pt x="71" y="63"/>
                  </a:lnTo>
                  <a:lnTo>
                    <a:pt x="61" y="77"/>
                  </a:lnTo>
                  <a:lnTo>
                    <a:pt x="53" y="92"/>
                  </a:lnTo>
                  <a:lnTo>
                    <a:pt x="45" y="105"/>
                  </a:lnTo>
                  <a:lnTo>
                    <a:pt x="37" y="122"/>
                  </a:lnTo>
                  <a:lnTo>
                    <a:pt x="29" y="137"/>
                  </a:lnTo>
                  <a:lnTo>
                    <a:pt x="23" y="154"/>
                  </a:lnTo>
                  <a:lnTo>
                    <a:pt x="17" y="170"/>
                  </a:lnTo>
                  <a:lnTo>
                    <a:pt x="12" y="186"/>
                  </a:lnTo>
                  <a:lnTo>
                    <a:pt x="9" y="204"/>
                  </a:lnTo>
                  <a:lnTo>
                    <a:pt x="5" y="220"/>
                  </a:lnTo>
                  <a:lnTo>
                    <a:pt x="3" y="238"/>
                  </a:lnTo>
                  <a:lnTo>
                    <a:pt x="3" y="256"/>
                  </a:lnTo>
                  <a:lnTo>
                    <a:pt x="0" y="275"/>
                  </a:lnTo>
                  <a:lnTo>
                    <a:pt x="3" y="293"/>
                  </a:lnTo>
                  <a:lnTo>
                    <a:pt x="3" y="311"/>
                  </a:lnTo>
                  <a:lnTo>
                    <a:pt x="5" y="329"/>
                  </a:lnTo>
                  <a:lnTo>
                    <a:pt x="9" y="345"/>
                  </a:lnTo>
                  <a:lnTo>
                    <a:pt x="12" y="364"/>
                  </a:lnTo>
                  <a:lnTo>
                    <a:pt x="17" y="380"/>
                  </a:lnTo>
                  <a:lnTo>
                    <a:pt x="23" y="396"/>
                  </a:lnTo>
                  <a:lnTo>
                    <a:pt x="29" y="412"/>
                  </a:lnTo>
                  <a:lnTo>
                    <a:pt x="37" y="428"/>
                  </a:lnTo>
                  <a:lnTo>
                    <a:pt x="45" y="444"/>
                  </a:lnTo>
                  <a:lnTo>
                    <a:pt x="53" y="459"/>
                  </a:lnTo>
                  <a:lnTo>
                    <a:pt x="61" y="472"/>
                  </a:lnTo>
                  <a:lnTo>
                    <a:pt x="71" y="486"/>
                  </a:lnTo>
                  <a:lnTo>
                    <a:pt x="83" y="501"/>
                  </a:lnTo>
                  <a:lnTo>
                    <a:pt x="94" y="513"/>
                  </a:lnTo>
                  <a:lnTo>
                    <a:pt x="106" y="525"/>
                  </a:lnTo>
                  <a:lnTo>
                    <a:pt x="118" y="537"/>
                  </a:lnTo>
                  <a:lnTo>
                    <a:pt x="130" y="549"/>
                  </a:lnTo>
                  <a:lnTo>
                    <a:pt x="144" y="560"/>
                  </a:lnTo>
                  <a:lnTo>
                    <a:pt x="159" y="569"/>
                  </a:lnTo>
                  <a:lnTo>
                    <a:pt x="173" y="578"/>
                  </a:lnTo>
                  <a:lnTo>
                    <a:pt x="189" y="587"/>
                  </a:lnTo>
                  <a:lnTo>
                    <a:pt x="203" y="596"/>
                  </a:lnTo>
                  <a:lnTo>
                    <a:pt x="220" y="602"/>
                  </a:lnTo>
                  <a:lnTo>
                    <a:pt x="235" y="608"/>
                  </a:lnTo>
                  <a:lnTo>
                    <a:pt x="252" y="614"/>
                  </a:lnTo>
                  <a:lnTo>
                    <a:pt x="268" y="618"/>
                  </a:lnTo>
                  <a:lnTo>
                    <a:pt x="286" y="622"/>
                  </a:lnTo>
                  <a:lnTo>
                    <a:pt x="304" y="626"/>
                  </a:lnTo>
                  <a:lnTo>
                    <a:pt x="321" y="628"/>
                  </a:lnTo>
                  <a:lnTo>
                    <a:pt x="339" y="630"/>
                  </a:lnTo>
                  <a:lnTo>
                    <a:pt x="357" y="630"/>
                  </a:lnTo>
                  <a:lnTo>
                    <a:pt x="376" y="630"/>
                  </a:lnTo>
                  <a:lnTo>
                    <a:pt x="394" y="628"/>
                  </a:lnTo>
                  <a:lnTo>
                    <a:pt x="412" y="626"/>
                  </a:lnTo>
                  <a:lnTo>
                    <a:pt x="430" y="622"/>
                  </a:lnTo>
                  <a:lnTo>
                    <a:pt x="447" y="618"/>
                  </a:lnTo>
                  <a:lnTo>
                    <a:pt x="465" y="614"/>
                  </a:lnTo>
                  <a:lnTo>
                    <a:pt x="480" y="608"/>
                  </a:lnTo>
                  <a:lnTo>
                    <a:pt x="497" y="602"/>
                  </a:lnTo>
                  <a:lnTo>
                    <a:pt x="513" y="596"/>
                  </a:lnTo>
                  <a:lnTo>
                    <a:pt x="527" y="587"/>
                  </a:lnTo>
                  <a:lnTo>
                    <a:pt x="544" y="578"/>
                  </a:lnTo>
                  <a:lnTo>
                    <a:pt x="557" y="569"/>
                  </a:lnTo>
                  <a:lnTo>
                    <a:pt x="571" y="560"/>
                  </a:lnTo>
                  <a:lnTo>
                    <a:pt x="583" y="549"/>
                  </a:lnTo>
                  <a:lnTo>
                    <a:pt x="598" y="537"/>
                  </a:lnTo>
                  <a:lnTo>
                    <a:pt x="610" y="525"/>
                  </a:lnTo>
                  <a:lnTo>
                    <a:pt x="622" y="513"/>
                  </a:lnTo>
                  <a:lnTo>
                    <a:pt x="633" y="501"/>
                  </a:lnTo>
                  <a:lnTo>
                    <a:pt x="642" y="486"/>
                  </a:lnTo>
                  <a:lnTo>
                    <a:pt x="653" y="472"/>
                  </a:lnTo>
                  <a:close/>
                </a:path>
              </a:pathLst>
            </a:custGeom>
            <a:solidFill>
              <a:srgbClr val="577DB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22" name="Freeform 118"/>
            <p:cNvSpPr>
              <a:spLocks noChangeArrowheads="1"/>
            </p:cNvSpPr>
            <p:nvPr/>
          </p:nvSpPr>
          <p:spPr bwMode="auto">
            <a:xfrm>
              <a:off x="5332" y="481"/>
              <a:ext cx="63" cy="61"/>
            </a:xfrm>
            <a:custGeom>
              <a:avLst/>
              <a:gdLst>
                <a:gd name="T0" fmla="*/ 656 w 662"/>
                <a:gd name="T1" fmla="*/ 436 h 626"/>
                <a:gd name="T2" fmla="*/ 658 w 662"/>
                <a:gd name="T3" fmla="*/ 432 h 626"/>
                <a:gd name="T4" fmla="*/ 658 w 662"/>
                <a:gd name="T5" fmla="*/ 426 h 626"/>
                <a:gd name="T6" fmla="*/ 660 w 662"/>
                <a:gd name="T7" fmla="*/ 422 h 626"/>
                <a:gd name="T8" fmla="*/ 660 w 662"/>
                <a:gd name="T9" fmla="*/ 416 h 626"/>
                <a:gd name="T10" fmla="*/ 662 w 662"/>
                <a:gd name="T11" fmla="*/ 410 h 626"/>
                <a:gd name="T12" fmla="*/ 662 w 662"/>
                <a:gd name="T13" fmla="*/ 404 h 626"/>
                <a:gd name="T14" fmla="*/ 658 w 662"/>
                <a:gd name="T15" fmla="*/ 412 h 626"/>
                <a:gd name="T16" fmla="*/ 636 w 662"/>
                <a:gd name="T17" fmla="*/ 456 h 626"/>
                <a:gd name="T18" fmla="*/ 607 w 662"/>
                <a:gd name="T19" fmla="*/ 495 h 626"/>
                <a:gd name="T20" fmla="*/ 575 w 662"/>
                <a:gd name="T21" fmla="*/ 531 h 626"/>
                <a:gd name="T22" fmla="*/ 536 w 662"/>
                <a:gd name="T23" fmla="*/ 560 h 626"/>
                <a:gd name="T24" fmla="*/ 494 w 662"/>
                <a:gd name="T25" fmla="*/ 584 h 626"/>
                <a:gd name="T26" fmla="*/ 448 w 662"/>
                <a:gd name="T27" fmla="*/ 602 h 626"/>
                <a:gd name="T28" fmla="*/ 398 w 662"/>
                <a:gd name="T29" fmla="*/ 614 h 626"/>
                <a:gd name="T30" fmla="*/ 346 w 662"/>
                <a:gd name="T31" fmla="*/ 618 h 626"/>
                <a:gd name="T32" fmla="*/ 295 w 662"/>
                <a:gd name="T33" fmla="*/ 614 h 626"/>
                <a:gd name="T34" fmla="*/ 247 w 662"/>
                <a:gd name="T35" fmla="*/ 602 h 626"/>
                <a:gd name="T36" fmla="*/ 200 w 662"/>
                <a:gd name="T37" fmla="*/ 584 h 626"/>
                <a:gd name="T38" fmla="*/ 157 w 662"/>
                <a:gd name="T39" fmla="*/ 560 h 626"/>
                <a:gd name="T40" fmla="*/ 119 w 662"/>
                <a:gd name="T41" fmla="*/ 531 h 626"/>
                <a:gd name="T42" fmla="*/ 86 w 662"/>
                <a:gd name="T43" fmla="*/ 495 h 626"/>
                <a:gd name="T44" fmla="*/ 59 w 662"/>
                <a:gd name="T45" fmla="*/ 456 h 626"/>
                <a:gd name="T46" fmla="*/ 36 w 662"/>
                <a:gd name="T47" fmla="*/ 412 h 626"/>
                <a:gd name="T48" fmla="*/ 20 w 662"/>
                <a:gd name="T49" fmla="*/ 365 h 626"/>
                <a:gd name="T50" fmla="*/ 10 w 662"/>
                <a:gd name="T51" fmla="*/ 315 h 626"/>
                <a:gd name="T52" fmla="*/ 10 w 662"/>
                <a:gd name="T53" fmla="*/ 262 h 626"/>
                <a:gd name="T54" fmla="*/ 16 w 662"/>
                <a:gd name="T55" fmla="*/ 212 h 626"/>
                <a:gd name="T56" fmla="*/ 30 w 662"/>
                <a:gd name="T57" fmla="*/ 166 h 626"/>
                <a:gd name="T58" fmla="*/ 50 w 662"/>
                <a:gd name="T59" fmla="*/ 119 h 626"/>
                <a:gd name="T60" fmla="*/ 77 w 662"/>
                <a:gd name="T61" fmla="*/ 78 h 626"/>
                <a:gd name="T62" fmla="*/ 107 w 662"/>
                <a:gd name="T63" fmla="*/ 42 h 626"/>
                <a:gd name="T64" fmla="*/ 144 w 662"/>
                <a:gd name="T65" fmla="*/ 10 h 626"/>
                <a:gd name="T66" fmla="*/ 160 w 662"/>
                <a:gd name="T67" fmla="*/ 0 h 626"/>
                <a:gd name="T68" fmla="*/ 154 w 662"/>
                <a:gd name="T69" fmla="*/ 0 h 626"/>
                <a:gd name="T70" fmla="*/ 150 w 662"/>
                <a:gd name="T71" fmla="*/ 2 h 626"/>
                <a:gd name="T72" fmla="*/ 144 w 662"/>
                <a:gd name="T73" fmla="*/ 4 h 626"/>
                <a:gd name="T74" fmla="*/ 139 w 662"/>
                <a:gd name="T75" fmla="*/ 6 h 626"/>
                <a:gd name="T76" fmla="*/ 125 w 662"/>
                <a:gd name="T77" fmla="*/ 15 h 626"/>
                <a:gd name="T78" fmla="*/ 89 w 662"/>
                <a:gd name="T79" fmla="*/ 48 h 626"/>
                <a:gd name="T80" fmla="*/ 59 w 662"/>
                <a:gd name="T81" fmla="*/ 87 h 626"/>
                <a:gd name="T82" fmla="*/ 34 w 662"/>
                <a:gd name="T83" fmla="*/ 131 h 626"/>
                <a:gd name="T84" fmla="*/ 16 w 662"/>
                <a:gd name="T85" fmla="*/ 178 h 626"/>
                <a:gd name="T86" fmla="*/ 4 w 662"/>
                <a:gd name="T87" fmla="*/ 228 h 626"/>
                <a:gd name="T88" fmla="*/ 0 w 662"/>
                <a:gd name="T89" fmla="*/ 281 h 626"/>
                <a:gd name="T90" fmla="*/ 4 w 662"/>
                <a:gd name="T91" fmla="*/ 333 h 626"/>
                <a:gd name="T92" fmla="*/ 16 w 662"/>
                <a:gd name="T93" fmla="*/ 383 h 626"/>
                <a:gd name="T94" fmla="*/ 34 w 662"/>
                <a:gd name="T95" fmla="*/ 430 h 626"/>
                <a:gd name="T96" fmla="*/ 59 w 662"/>
                <a:gd name="T97" fmla="*/ 474 h 626"/>
                <a:gd name="T98" fmla="*/ 89 w 662"/>
                <a:gd name="T99" fmla="*/ 513 h 626"/>
                <a:gd name="T100" fmla="*/ 125 w 662"/>
                <a:gd name="T101" fmla="*/ 548 h 626"/>
                <a:gd name="T102" fmla="*/ 166 w 662"/>
                <a:gd name="T103" fmla="*/ 578 h 626"/>
                <a:gd name="T104" fmla="*/ 212 w 662"/>
                <a:gd name="T105" fmla="*/ 599 h 626"/>
                <a:gd name="T106" fmla="*/ 260 w 662"/>
                <a:gd name="T107" fmla="*/ 616 h 626"/>
                <a:gd name="T108" fmla="*/ 312 w 662"/>
                <a:gd name="T109" fmla="*/ 624 h 626"/>
                <a:gd name="T110" fmla="*/ 365 w 662"/>
                <a:gd name="T111" fmla="*/ 626 h 626"/>
                <a:gd name="T112" fmla="*/ 416 w 662"/>
                <a:gd name="T113" fmla="*/ 620 h 626"/>
                <a:gd name="T114" fmla="*/ 466 w 662"/>
                <a:gd name="T115" fmla="*/ 605 h 626"/>
                <a:gd name="T116" fmla="*/ 512 w 662"/>
                <a:gd name="T117" fmla="*/ 586 h 626"/>
                <a:gd name="T118" fmla="*/ 554 w 662"/>
                <a:gd name="T119" fmla="*/ 557 h 626"/>
                <a:gd name="T120" fmla="*/ 593 w 662"/>
                <a:gd name="T121" fmla="*/ 525 h 626"/>
                <a:gd name="T122" fmla="*/ 625 w 662"/>
                <a:gd name="T123" fmla="*/ 489 h 626"/>
                <a:gd name="T124" fmla="*/ 652 w 662"/>
                <a:gd name="T125" fmla="*/ 447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2" h="626">
                  <a:moveTo>
                    <a:pt x="656" y="440"/>
                  </a:moveTo>
                  <a:lnTo>
                    <a:pt x="656" y="438"/>
                  </a:lnTo>
                  <a:lnTo>
                    <a:pt x="656" y="436"/>
                  </a:lnTo>
                  <a:lnTo>
                    <a:pt x="656" y="434"/>
                  </a:lnTo>
                  <a:lnTo>
                    <a:pt x="656" y="432"/>
                  </a:lnTo>
                  <a:lnTo>
                    <a:pt x="658" y="432"/>
                  </a:lnTo>
                  <a:lnTo>
                    <a:pt x="658" y="430"/>
                  </a:lnTo>
                  <a:lnTo>
                    <a:pt x="658" y="428"/>
                  </a:lnTo>
                  <a:lnTo>
                    <a:pt x="658" y="426"/>
                  </a:lnTo>
                  <a:lnTo>
                    <a:pt x="658" y="424"/>
                  </a:lnTo>
                  <a:lnTo>
                    <a:pt x="660" y="424"/>
                  </a:lnTo>
                  <a:lnTo>
                    <a:pt x="660" y="422"/>
                  </a:lnTo>
                  <a:lnTo>
                    <a:pt x="660" y="420"/>
                  </a:lnTo>
                  <a:lnTo>
                    <a:pt x="660" y="418"/>
                  </a:lnTo>
                  <a:lnTo>
                    <a:pt x="660" y="416"/>
                  </a:lnTo>
                  <a:lnTo>
                    <a:pt x="660" y="414"/>
                  </a:lnTo>
                  <a:lnTo>
                    <a:pt x="662" y="412"/>
                  </a:lnTo>
                  <a:lnTo>
                    <a:pt x="662" y="410"/>
                  </a:lnTo>
                  <a:lnTo>
                    <a:pt x="662" y="408"/>
                  </a:lnTo>
                  <a:lnTo>
                    <a:pt x="662" y="406"/>
                  </a:lnTo>
                  <a:lnTo>
                    <a:pt x="662" y="404"/>
                  </a:lnTo>
                  <a:lnTo>
                    <a:pt x="662" y="402"/>
                  </a:lnTo>
                  <a:lnTo>
                    <a:pt x="662" y="400"/>
                  </a:lnTo>
                  <a:lnTo>
                    <a:pt x="658" y="412"/>
                  </a:lnTo>
                  <a:lnTo>
                    <a:pt x="652" y="426"/>
                  </a:lnTo>
                  <a:lnTo>
                    <a:pt x="643" y="442"/>
                  </a:lnTo>
                  <a:lnTo>
                    <a:pt x="636" y="456"/>
                  </a:lnTo>
                  <a:lnTo>
                    <a:pt x="628" y="468"/>
                  </a:lnTo>
                  <a:lnTo>
                    <a:pt x="617" y="483"/>
                  </a:lnTo>
                  <a:lnTo>
                    <a:pt x="607" y="495"/>
                  </a:lnTo>
                  <a:lnTo>
                    <a:pt x="598" y="507"/>
                  </a:lnTo>
                  <a:lnTo>
                    <a:pt x="584" y="519"/>
                  </a:lnTo>
                  <a:lnTo>
                    <a:pt x="575" y="531"/>
                  </a:lnTo>
                  <a:lnTo>
                    <a:pt x="563" y="542"/>
                  </a:lnTo>
                  <a:lnTo>
                    <a:pt x="548" y="551"/>
                  </a:lnTo>
                  <a:lnTo>
                    <a:pt x="536" y="560"/>
                  </a:lnTo>
                  <a:lnTo>
                    <a:pt x="522" y="569"/>
                  </a:lnTo>
                  <a:lnTo>
                    <a:pt x="508" y="578"/>
                  </a:lnTo>
                  <a:lnTo>
                    <a:pt x="494" y="584"/>
                  </a:lnTo>
                  <a:lnTo>
                    <a:pt x="478" y="592"/>
                  </a:lnTo>
                  <a:lnTo>
                    <a:pt x="463" y="598"/>
                  </a:lnTo>
                  <a:lnTo>
                    <a:pt x="448" y="602"/>
                  </a:lnTo>
                  <a:lnTo>
                    <a:pt x="431" y="608"/>
                  </a:lnTo>
                  <a:lnTo>
                    <a:pt x="415" y="610"/>
                  </a:lnTo>
                  <a:lnTo>
                    <a:pt x="398" y="614"/>
                  </a:lnTo>
                  <a:lnTo>
                    <a:pt x="380" y="616"/>
                  </a:lnTo>
                  <a:lnTo>
                    <a:pt x="365" y="618"/>
                  </a:lnTo>
                  <a:lnTo>
                    <a:pt x="346" y="618"/>
                  </a:lnTo>
                  <a:lnTo>
                    <a:pt x="330" y="618"/>
                  </a:lnTo>
                  <a:lnTo>
                    <a:pt x="312" y="616"/>
                  </a:lnTo>
                  <a:lnTo>
                    <a:pt x="295" y="614"/>
                  </a:lnTo>
                  <a:lnTo>
                    <a:pt x="280" y="610"/>
                  </a:lnTo>
                  <a:lnTo>
                    <a:pt x="263" y="608"/>
                  </a:lnTo>
                  <a:lnTo>
                    <a:pt x="247" y="602"/>
                  </a:lnTo>
                  <a:lnTo>
                    <a:pt x="230" y="598"/>
                  </a:lnTo>
                  <a:lnTo>
                    <a:pt x="215" y="592"/>
                  </a:lnTo>
                  <a:lnTo>
                    <a:pt x="200" y="584"/>
                  </a:lnTo>
                  <a:lnTo>
                    <a:pt x="186" y="578"/>
                  </a:lnTo>
                  <a:lnTo>
                    <a:pt x="172" y="569"/>
                  </a:lnTo>
                  <a:lnTo>
                    <a:pt x="157" y="560"/>
                  </a:lnTo>
                  <a:lnTo>
                    <a:pt x="144" y="551"/>
                  </a:lnTo>
                  <a:lnTo>
                    <a:pt x="131" y="542"/>
                  </a:lnTo>
                  <a:lnTo>
                    <a:pt x="119" y="531"/>
                  </a:lnTo>
                  <a:lnTo>
                    <a:pt x="107" y="519"/>
                  </a:lnTo>
                  <a:lnTo>
                    <a:pt x="97" y="507"/>
                  </a:lnTo>
                  <a:lnTo>
                    <a:pt x="86" y="495"/>
                  </a:lnTo>
                  <a:lnTo>
                    <a:pt x="77" y="483"/>
                  </a:lnTo>
                  <a:lnTo>
                    <a:pt x="66" y="468"/>
                  </a:lnTo>
                  <a:lnTo>
                    <a:pt x="59" y="456"/>
                  </a:lnTo>
                  <a:lnTo>
                    <a:pt x="50" y="442"/>
                  </a:lnTo>
                  <a:lnTo>
                    <a:pt x="42" y="426"/>
                  </a:lnTo>
                  <a:lnTo>
                    <a:pt x="36" y="412"/>
                  </a:lnTo>
                  <a:lnTo>
                    <a:pt x="30" y="395"/>
                  </a:lnTo>
                  <a:lnTo>
                    <a:pt x="24" y="382"/>
                  </a:lnTo>
                  <a:lnTo>
                    <a:pt x="20" y="365"/>
                  </a:lnTo>
                  <a:lnTo>
                    <a:pt x="16" y="350"/>
                  </a:lnTo>
                  <a:lnTo>
                    <a:pt x="12" y="332"/>
                  </a:lnTo>
                  <a:lnTo>
                    <a:pt x="10" y="315"/>
                  </a:lnTo>
                  <a:lnTo>
                    <a:pt x="10" y="299"/>
                  </a:lnTo>
                  <a:lnTo>
                    <a:pt x="7" y="281"/>
                  </a:lnTo>
                  <a:lnTo>
                    <a:pt x="10" y="262"/>
                  </a:lnTo>
                  <a:lnTo>
                    <a:pt x="10" y="246"/>
                  </a:lnTo>
                  <a:lnTo>
                    <a:pt x="12" y="231"/>
                  </a:lnTo>
                  <a:lnTo>
                    <a:pt x="16" y="212"/>
                  </a:lnTo>
                  <a:lnTo>
                    <a:pt x="20" y="196"/>
                  </a:lnTo>
                  <a:lnTo>
                    <a:pt x="24" y="179"/>
                  </a:lnTo>
                  <a:lnTo>
                    <a:pt x="30" y="166"/>
                  </a:lnTo>
                  <a:lnTo>
                    <a:pt x="36" y="149"/>
                  </a:lnTo>
                  <a:lnTo>
                    <a:pt x="42" y="135"/>
                  </a:lnTo>
                  <a:lnTo>
                    <a:pt x="50" y="119"/>
                  </a:lnTo>
                  <a:lnTo>
                    <a:pt x="59" y="105"/>
                  </a:lnTo>
                  <a:lnTo>
                    <a:pt x="66" y="93"/>
                  </a:lnTo>
                  <a:lnTo>
                    <a:pt x="77" y="78"/>
                  </a:lnTo>
                  <a:lnTo>
                    <a:pt x="86" y="66"/>
                  </a:lnTo>
                  <a:lnTo>
                    <a:pt x="97" y="54"/>
                  </a:lnTo>
                  <a:lnTo>
                    <a:pt x="107" y="42"/>
                  </a:lnTo>
                  <a:lnTo>
                    <a:pt x="119" y="30"/>
                  </a:lnTo>
                  <a:lnTo>
                    <a:pt x="131" y="21"/>
                  </a:lnTo>
                  <a:lnTo>
                    <a:pt x="144" y="10"/>
                  </a:lnTo>
                  <a:lnTo>
                    <a:pt x="157" y="2"/>
                  </a:lnTo>
                  <a:lnTo>
                    <a:pt x="162" y="0"/>
                  </a:lnTo>
                  <a:lnTo>
                    <a:pt x="160" y="0"/>
                  </a:lnTo>
                  <a:lnTo>
                    <a:pt x="157" y="0"/>
                  </a:lnTo>
                  <a:lnTo>
                    <a:pt x="156" y="0"/>
                  </a:lnTo>
                  <a:lnTo>
                    <a:pt x="154" y="0"/>
                  </a:lnTo>
                  <a:lnTo>
                    <a:pt x="154" y="2"/>
                  </a:lnTo>
                  <a:lnTo>
                    <a:pt x="151" y="2"/>
                  </a:lnTo>
                  <a:lnTo>
                    <a:pt x="150" y="2"/>
                  </a:lnTo>
                  <a:lnTo>
                    <a:pt x="148" y="2"/>
                  </a:lnTo>
                  <a:lnTo>
                    <a:pt x="145" y="4"/>
                  </a:lnTo>
                  <a:lnTo>
                    <a:pt x="144" y="4"/>
                  </a:lnTo>
                  <a:lnTo>
                    <a:pt x="142" y="4"/>
                  </a:lnTo>
                  <a:lnTo>
                    <a:pt x="139" y="4"/>
                  </a:lnTo>
                  <a:lnTo>
                    <a:pt x="139" y="6"/>
                  </a:lnTo>
                  <a:lnTo>
                    <a:pt x="137" y="6"/>
                  </a:lnTo>
                  <a:lnTo>
                    <a:pt x="136" y="6"/>
                  </a:lnTo>
                  <a:lnTo>
                    <a:pt x="125" y="15"/>
                  </a:lnTo>
                  <a:lnTo>
                    <a:pt x="113" y="24"/>
                  </a:lnTo>
                  <a:lnTo>
                    <a:pt x="101" y="36"/>
                  </a:lnTo>
                  <a:lnTo>
                    <a:pt x="89" y="48"/>
                  </a:lnTo>
                  <a:lnTo>
                    <a:pt x="79" y="60"/>
                  </a:lnTo>
                  <a:lnTo>
                    <a:pt x="68" y="72"/>
                  </a:lnTo>
                  <a:lnTo>
                    <a:pt x="59" y="87"/>
                  </a:lnTo>
                  <a:lnTo>
                    <a:pt x="50" y="101"/>
                  </a:lnTo>
                  <a:lnTo>
                    <a:pt x="42" y="116"/>
                  </a:lnTo>
                  <a:lnTo>
                    <a:pt x="34" y="131"/>
                  </a:lnTo>
                  <a:lnTo>
                    <a:pt x="26" y="146"/>
                  </a:lnTo>
                  <a:lnTo>
                    <a:pt x="20" y="161"/>
                  </a:lnTo>
                  <a:lnTo>
                    <a:pt x="16" y="178"/>
                  </a:lnTo>
                  <a:lnTo>
                    <a:pt x="10" y="194"/>
                  </a:lnTo>
                  <a:lnTo>
                    <a:pt x="6" y="210"/>
                  </a:lnTo>
                  <a:lnTo>
                    <a:pt x="4" y="228"/>
                  </a:lnTo>
                  <a:lnTo>
                    <a:pt x="1" y="244"/>
                  </a:lnTo>
                  <a:lnTo>
                    <a:pt x="0" y="262"/>
                  </a:lnTo>
                  <a:lnTo>
                    <a:pt x="0" y="281"/>
                  </a:lnTo>
                  <a:lnTo>
                    <a:pt x="0" y="299"/>
                  </a:lnTo>
                  <a:lnTo>
                    <a:pt x="1" y="317"/>
                  </a:lnTo>
                  <a:lnTo>
                    <a:pt x="4" y="333"/>
                  </a:lnTo>
                  <a:lnTo>
                    <a:pt x="6" y="351"/>
                  </a:lnTo>
                  <a:lnTo>
                    <a:pt x="10" y="368"/>
                  </a:lnTo>
                  <a:lnTo>
                    <a:pt x="16" y="383"/>
                  </a:lnTo>
                  <a:lnTo>
                    <a:pt x="20" y="400"/>
                  </a:lnTo>
                  <a:lnTo>
                    <a:pt x="26" y="416"/>
                  </a:lnTo>
                  <a:lnTo>
                    <a:pt x="34" y="430"/>
                  </a:lnTo>
                  <a:lnTo>
                    <a:pt x="42" y="447"/>
                  </a:lnTo>
                  <a:lnTo>
                    <a:pt x="50" y="460"/>
                  </a:lnTo>
                  <a:lnTo>
                    <a:pt x="59" y="474"/>
                  </a:lnTo>
                  <a:lnTo>
                    <a:pt x="68" y="489"/>
                  </a:lnTo>
                  <a:lnTo>
                    <a:pt x="79" y="501"/>
                  </a:lnTo>
                  <a:lnTo>
                    <a:pt x="89" y="513"/>
                  </a:lnTo>
                  <a:lnTo>
                    <a:pt x="101" y="525"/>
                  </a:lnTo>
                  <a:lnTo>
                    <a:pt x="113" y="537"/>
                  </a:lnTo>
                  <a:lnTo>
                    <a:pt x="125" y="548"/>
                  </a:lnTo>
                  <a:lnTo>
                    <a:pt x="139" y="557"/>
                  </a:lnTo>
                  <a:lnTo>
                    <a:pt x="154" y="567"/>
                  </a:lnTo>
                  <a:lnTo>
                    <a:pt x="166" y="578"/>
                  </a:lnTo>
                  <a:lnTo>
                    <a:pt x="182" y="586"/>
                  </a:lnTo>
                  <a:lnTo>
                    <a:pt x="196" y="592"/>
                  </a:lnTo>
                  <a:lnTo>
                    <a:pt x="212" y="599"/>
                  </a:lnTo>
                  <a:lnTo>
                    <a:pt x="227" y="605"/>
                  </a:lnTo>
                  <a:lnTo>
                    <a:pt x="242" y="611"/>
                  </a:lnTo>
                  <a:lnTo>
                    <a:pt x="260" y="616"/>
                  </a:lnTo>
                  <a:lnTo>
                    <a:pt x="277" y="620"/>
                  </a:lnTo>
                  <a:lnTo>
                    <a:pt x="293" y="622"/>
                  </a:lnTo>
                  <a:lnTo>
                    <a:pt x="312" y="624"/>
                  </a:lnTo>
                  <a:lnTo>
                    <a:pt x="330" y="626"/>
                  </a:lnTo>
                  <a:lnTo>
                    <a:pt x="346" y="626"/>
                  </a:lnTo>
                  <a:lnTo>
                    <a:pt x="365" y="626"/>
                  </a:lnTo>
                  <a:lnTo>
                    <a:pt x="383" y="624"/>
                  </a:lnTo>
                  <a:lnTo>
                    <a:pt x="401" y="622"/>
                  </a:lnTo>
                  <a:lnTo>
                    <a:pt x="416" y="620"/>
                  </a:lnTo>
                  <a:lnTo>
                    <a:pt x="433" y="616"/>
                  </a:lnTo>
                  <a:lnTo>
                    <a:pt x="449" y="611"/>
                  </a:lnTo>
                  <a:lnTo>
                    <a:pt x="466" y="605"/>
                  </a:lnTo>
                  <a:lnTo>
                    <a:pt x="481" y="599"/>
                  </a:lnTo>
                  <a:lnTo>
                    <a:pt x="498" y="592"/>
                  </a:lnTo>
                  <a:lnTo>
                    <a:pt x="512" y="586"/>
                  </a:lnTo>
                  <a:lnTo>
                    <a:pt x="527" y="578"/>
                  </a:lnTo>
                  <a:lnTo>
                    <a:pt x="540" y="567"/>
                  </a:lnTo>
                  <a:lnTo>
                    <a:pt x="554" y="557"/>
                  </a:lnTo>
                  <a:lnTo>
                    <a:pt x="566" y="548"/>
                  </a:lnTo>
                  <a:lnTo>
                    <a:pt x="581" y="537"/>
                  </a:lnTo>
                  <a:lnTo>
                    <a:pt x="593" y="525"/>
                  </a:lnTo>
                  <a:lnTo>
                    <a:pt x="604" y="513"/>
                  </a:lnTo>
                  <a:lnTo>
                    <a:pt x="616" y="501"/>
                  </a:lnTo>
                  <a:lnTo>
                    <a:pt x="625" y="489"/>
                  </a:lnTo>
                  <a:lnTo>
                    <a:pt x="636" y="474"/>
                  </a:lnTo>
                  <a:lnTo>
                    <a:pt x="643" y="460"/>
                  </a:lnTo>
                  <a:lnTo>
                    <a:pt x="652" y="447"/>
                  </a:lnTo>
                  <a:lnTo>
                    <a:pt x="656" y="440"/>
                  </a:lnTo>
                  <a:close/>
                </a:path>
              </a:pathLst>
            </a:custGeom>
            <a:solidFill>
              <a:srgbClr val="577DB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23" name="Freeform 119"/>
            <p:cNvSpPr>
              <a:spLocks noChangeArrowheads="1"/>
            </p:cNvSpPr>
            <p:nvPr/>
          </p:nvSpPr>
          <p:spPr bwMode="auto">
            <a:xfrm>
              <a:off x="5333" y="480"/>
              <a:ext cx="62" cy="61"/>
            </a:xfrm>
            <a:custGeom>
              <a:avLst/>
              <a:gdLst>
                <a:gd name="T0" fmla="*/ 657 w 659"/>
                <a:gd name="T1" fmla="*/ 401 h 624"/>
                <a:gd name="T2" fmla="*/ 657 w 659"/>
                <a:gd name="T3" fmla="*/ 394 h 624"/>
                <a:gd name="T4" fmla="*/ 659 w 659"/>
                <a:gd name="T5" fmla="*/ 386 h 624"/>
                <a:gd name="T6" fmla="*/ 659 w 659"/>
                <a:gd name="T7" fmla="*/ 377 h 624"/>
                <a:gd name="T8" fmla="*/ 659 w 659"/>
                <a:gd name="T9" fmla="*/ 370 h 624"/>
                <a:gd name="T10" fmla="*/ 636 w 659"/>
                <a:gd name="T11" fmla="*/ 428 h 624"/>
                <a:gd name="T12" fmla="*/ 604 w 659"/>
                <a:gd name="T13" fmla="*/ 483 h 624"/>
                <a:gd name="T14" fmla="*/ 562 w 659"/>
                <a:gd name="T15" fmla="*/ 528 h 624"/>
                <a:gd name="T16" fmla="*/ 511 w 659"/>
                <a:gd name="T17" fmla="*/ 567 h 624"/>
                <a:gd name="T18" fmla="*/ 453 w 659"/>
                <a:gd name="T19" fmla="*/ 593 h 624"/>
                <a:gd name="T20" fmla="*/ 390 w 659"/>
                <a:gd name="T21" fmla="*/ 610 h 624"/>
                <a:gd name="T22" fmla="*/ 323 w 659"/>
                <a:gd name="T23" fmla="*/ 614 h 624"/>
                <a:gd name="T24" fmla="*/ 258 w 659"/>
                <a:gd name="T25" fmla="*/ 604 h 624"/>
                <a:gd name="T26" fmla="*/ 197 w 659"/>
                <a:gd name="T27" fmla="*/ 581 h 624"/>
                <a:gd name="T28" fmla="*/ 143 w 659"/>
                <a:gd name="T29" fmla="*/ 549 h 624"/>
                <a:gd name="T30" fmla="*/ 96 w 659"/>
                <a:gd name="T31" fmla="*/ 507 h 624"/>
                <a:gd name="T32" fmla="*/ 58 w 659"/>
                <a:gd name="T33" fmla="*/ 456 h 624"/>
                <a:gd name="T34" fmla="*/ 31 w 659"/>
                <a:gd name="T35" fmla="*/ 400 h 624"/>
                <a:gd name="T36" fmla="*/ 15 w 659"/>
                <a:gd name="T37" fmla="*/ 338 h 624"/>
                <a:gd name="T38" fmla="*/ 11 w 659"/>
                <a:gd name="T39" fmla="*/ 270 h 624"/>
                <a:gd name="T40" fmla="*/ 21 w 659"/>
                <a:gd name="T41" fmla="*/ 204 h 624"/>
                <a:gd name="T42" fmla="*/ 43 w 659"/>
                <a:gd name="T43" fmla="*/ 146 h 624"/>
                <a:gd name="T44" fmla="*/ 76 w 659"/>
                <a:gd name="T45" fmla="*/ 90 h 624"/>
                <a:gd name="T46" fmla="*/ 118 w 659"/>
                <a:gd name="T47" fmla="*/ 45 h 624"/>
                <a:gd name="T48" fmla="*/ 169 w 659"/>
                <a:gd name="T49" fmla="*/ 6 h 624"/>
                <a:gd name="T50" fmla="*/ 175 w 659"/>
                <a:gd name="T51" fmla="*/ 0 h 624"/>
                <a:gd name="T52" fmla="*/ 167 w 659"/>
                <a:gd name="T53" fmla="*/ 2 h 624"/>
                <a:gd name="T54" fmla="*/ 161 w 659"/>
                <a:gd name="T55" fmla="*/ 4 h 624"/>
                <a:gd name="T56" fmla="*/ 155 w 659"/>
                <a:gd name="T57" fmla="*/ 6 h 624"/>
                <a:gd name="T58" fmla="*/ 112 w 659"/>
                <a:gd name="T59" fmla="*/ 36 h 624"/>
                <a:gd name="T60" fmla="*/ 70 w 659"/>
                <a:gd name="T61" fmla="*/ 84 h 624"/>
                <a:gd name="T62" fmla="*/ 35 w 659"/>
                <a:gd name="T63" fmla="*/ 141 h 624"/>
                <a:gd name="T64" fmla="*/ 13 w 659"/>
                <a:gd name="T65" fmla="*/ 202 h 624"/>
                <a:gd name="T66" fmla="*/ 3 w 659"/>
                <a:gd name="T67" fmla="*/ 268 h 624"/>
                <a:gd name="T68" fmla="*/ 5 w 659"/>
                <a:gd name="T69" fmla="*/ 338 h 624"/>
                <a:gd name="T70" fmla="*/ 23 w 659"/>
                <a:gd name="T71" fmla="*/ 401 h 624"/>
                <a:gd name="T72" fmla="*/ 52 w 659"/>
                <a:gd name="T73" fmla="*/ 462 h 624"/>
                <a:gd name="T74" fmla="*/ 90 w 659"/>
                <a:gd name="T75" fmla="*/ 513 h 624"/>
                <a:gd name="T76" fmla="*/ 137 w 659"/>
                <a:gd name="T77" fmla="*/ 557 h 624"/>
                <a:gd name="T78" fmla="*/ 193 w 659"/>
                <a:gd name="T79" fmla="*/ 590 h 624"/>
                <a:gd name="T80" fmla="*/ 256 w 659"/>
                <a:gd name="T81" fmla="*/ 614 h 624"/>
                <a:gd name="T82" fmla="*/ 323 w 659"/>
                <a:gd name="T83" fmla="*/ 624 h 624"/>
                <a:gd name="T84" fmla="*/ 391 w 659"/>
                <a:gd name="T85" fmla="*/ 620 h 624"/>
                <a:gd name="T86" fmla="*/ 456 w 659"/>
                <a:gd name="T87" fmla="*/ 604 h 624"/>
                <a:gd name="T88" fmla="*/ 515 w 659"/>
                <a:gd name="T89" fmla="*/ 575 h 624"/>
                <a:gd name="T90" fmla="*/ 568 w 659"/>
                <a:gd name="T91" fmla="*/ 537 h 624"/>
                <a:gd name="T92" fmla="*/ 610 w 659"/>
                <a:gd name="T93" fmla="*/ 489 h 624"/>
                <a:gd name="T94" fmla="*/ 645 w 659"/>
                <a:gd name="T95" fmla="*/ 432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9" h="624">
                  <a:moveTo>
                    <a:pt x="655" y="406"/>
                  </a:moveTo>
                  <a:lnTo>
                    <a:pt x="657" y="406"/>
                  </a:lnTo>
                  <a:lnTo>
                    <a:pt x="657" y="404"/>
                  </a:lnTo>
                  <a:lnTo>
                    <a:pt x="657" y="401"/>
                  </a:lnTo>
                  <a:lnTo>
                    <a:pt x="657" y="400"/>
                  </a:lnTo>
                  <a:lnTo>
                    <a:pt x="657" y="398"/>
                  </a:lnTo>
                  <a:lnTo>
                    <a:pt x="657" y="395"/>
                  </a:lnTo>
                  <a:lnTo>
                    <a:pt x="657" y="394"/>
                  </a:lnTo>
                  <a:lnTo>
                    <a:pt x="657" y="392"/>
                  </a:lnTo>
                  <a:lnTo>
                    <a:pt x="657" y="389"/>
                  </a:lnTo>
                  <a:lnTo>
                    <a:pt x="657" y="388"/>
                  </a:lnTo>
                  <a:lnTo>
                    <a:pt x="659" y="386"/>
                  </a:lnTo>
                  <a:lnTo>
                    <a:pt x="659" y="383"/>
                  </a:lnTo>
                  <a:lnTo>
                    <a:pt x="659" y="382"/>
                  </a:lnTo>
                  <a:lnTo>
                    <a:pt x="659" y="380"/>
                  </a:lnTo>
                  <a:lnTo>
                    <a:pt x="659" y="377"/>
                  </a:lnTo>
                  <a:lnTo>
                    <a:pt x="659" y="376"/>
                  </a:lnTo>
                  <a:lnTo>
                    <a:pt x="659" y="374"/>
                  </a:lnTo>
                  <a:lnTo>
                    <a:pt x="659" y="371"/>
                  </a:lnTo>
                  <a:lnTo>
                    <a:pt x="659" y="370"/>
                  </a:lnTo>
                  <a:lnTo>
                    <a:pt x="655" y="383"/>
                  </a:lnTo>
                  <a:lnTo>
                    <a:pt x="649" y="400"/>
                  </a:lnTo>
                  <a:lnTo>
                    <a:pt x="642" y="414"/>
                  </a:lnTo>
                  <a:lnTo>
                    <a:pt x="636" y="428"/>
                  </a:lnTo>
                  <a:lnTo>
                    <a:pt x="629" y="442"/>
                  </a:lnTo>
                  <a:lnTo>
                    <a:pt x="621" y="456"/>
                  </a:lnTo>
                  <a:lnTo>
                    <a:pt x="612" y="471"/>
                  </a:lnTo>
                  <a:lnTo>
                    <a:pt x="604" y="483"/>
                  </a:lnTo>
                  <a:lnTo>
                    <a:pt x="594" y="495"/>
                  </a:lnTo>
                  <a:lnTo>
                    <a:pt x="585" y="507"/>
                  </a:lnTo>
                  <a:lnTo>
                    <a:pt x="571" y="519"/>
                  </a:lnTo>
                  <a:lnTo>
                    <a:pt x="562" y="528"/>
                  </a:lnTo>
                  <a:lnTo>
                    <a:pt x="550" y="539"/>
                  </a:lnTo>
                  <a:lnTo>
                    <a:pt x="538" y="549"/>
                  </a:lnTo>
                  <a:lnTo>
                    <a:pt x="523" y="560"/>
                  </a:lnTo>
                  <a:lnTo>
                    <a:pt x="511" y="567"/>
                  </a:lnTo>
                  <a:lnTo>
                    <a:pt x="497" y="575"/>
                  </a:lnTo>
                  <a:lnTo>
                    <a:pt x="483" y="581"/>
                  </a:lnTo>
                  <a:lnTo>
                    <a:pt x="468" y="590"/>
                  </a:lnTo>
                  <a:lnTo>
                    <a:pt x="453" y="593"/>
                  </a:lnTo>
                  <a:lnTo>
                    <a:pt x="438" y="599"/>
                  </a:lnTo>
                  <a:lnTo>
                    <a:pt x="423" y="604"/>
                  </a:lnTo>
                  <a:lnTo>
                    <a:pt x="406" y="608"/>
                  </a:lnTo>
                  <a:lnTo>
                    <a:pt x="390" y="610"/>
                  </a:lnTo>
                  <a:lnTo>
                    <a:pt x="373" y="614"/>
                  </a:lnTo>
                  <a:lnTo>
                    <a:pt x="358" y="614"/>
                  </a:lnTo>
                  <a:lnTo>
                    <a:pt x="339" y="614"/>
                  </a:lnTo>
                  <a:lnTo>
                    <a:pt x="323" y="614"/>
                  </a:lnTo>
                  <a:lnTo>
                    <a:pt x="306" y="614"/>
                  </a:lnTo>
                  <a:lnTo>
                    <a:pt x="291" y="610"/>
                  </a:lnTo>
                  <a:lnTo>
                    <a:pt x="274" y="608"/>
                  </a:lnTo>
                  <a:lnTo>
                    <a:pt x="258" y="604"/>
                  </a:lnTo>
                  <a:lnTo>
                    <a:pt x="241" y="599"/>
                  </a:lnTo>
                  <a:lnTo>
                    <a:pt x="227" y="593"/>
                  </a:lnTo>
                  <a:lnTo>
                    <a:pt x="211" y="590"/>
                  </a:lnTo>
                  <a:lnTo>
                    <a:pt x="197" y="581"/>
                  </a:lnTo>
                  <a:lnTo>
                    <a:pt x="183" y="575"/>
                  </a:lnTo>
                  <a:lnTo>
                    <a:pt x="169" y="567"/>
                  </a:lnTo>
                  <a:lnTo>
                    <a:pt x="156" y="560"/>
                  </a:lnTo>
                  <a:lnTo>
                    <a:pt x="143" y="549"/>
                  </a:lnTo>
                  <a:lnTo>
                    <a:pt x="130" y="539"/>
                  </a:lnTo>
                  <a:lnTo>
                    <a:pt x="118" y="528"/>
                  </a:lnTo>
                  <a:lnTo>
                    <a:pt x="108" y="519"/>
                  </a:lnTo>
                  <a:lnTo>
                    <a:pt x="96" y="507"/>
                  </a:lnTo>
                  <a:lnTo>
                    <a:pt x="85" y="495"/>
                  </a:lnTo>
                  <a:lnTo>
                    <a:pt x="76" y="483"/>
                  </a:lnTo>
                  <a:lnTo>
                    <a:pt x="67" y="471"/>
                  </a:lnTo>
                  <a:lnTo>
                    <a:pt x="58" y="456"/>
                  </a:lnTo>
                  <a:lnTo>
                    <a:pt x="52" y="442"/>
                  </a:lnTo>
                  <a:lnTo>
                    <a:pt x="43" y="428"/>
                  </a:lnTo>
                  <a:lnTo>
                    <a:pt x="37" y="414"/>
                  </a:lnTo>
                  <a:lnTo>
                    <a:pt x="31" y="400"/>
                  </a:lnTo>
                  <a:lnTo>
                    <a:pt x="25" y="383"/>
                  </a:lnTo>
                  <a:lnTo>
                    <a:pt x="21" y="370"/>
                  </a:lnTo>
                  <a:lnTo>
                    <a:pt x="17" y="353"/>
                  </a:lnTo>
                  <a:lnTo>
                    <a:pt x="15" y="338"/>
                  </a:lnTo>
                  <a:lnTo>
                    <a:pt x="13" y="321"/>
                  </a:lnTo>
                  <a:lnTo>
                    <a:pt x="11" y="303"/>
                  </a:lnTo>
                  <a:lnTo>
                    <a:pt x="11" y="287"/>
                  </a:lnTo>
                  <a:lnTo>
                    <a:pt x="11" y="270"/>
                  </a:lnTo>
                  <a:lnTo>
                    <a:pt x="13" y="252"/>
                  </a:lnTo>
                  <a:lnTo>
                    <a:pt x="15" y="237"/>
                  </a:lnTo>
                  <a:lnTo>
                    <a:pt x="17" y="220"/>
                  </a:lnTo>
                  <a:lnTo>
                    <a:pt x="21" y="204"/>
                  </a:lnTo>
                  <a:lnTo>
                    <a:pt x="25" y="190"/>
                  </a:lnTo>
                  <a:lnTo>
                    <a:pt x="31" y="173"/>
                  </a:lnTo>
                  <a:lnTo>
                    <a:pt x="37" y="160"/>
                  </a:lnTo>
                  <a:lnTo>
                    <a:pt x="43" y="146"/>
                  </a:lnTo>
                  <a:lnTo>
                    <a:pt x="52" y="131"/>
                  </a:lnTo>
                  <a:lnTo>
                    <a:pt x="58" y="117"/>
                  </a:lnTo>
                  <a:lnTo>
                    <a:pt x="67" y="104"/>
                  </a:lnTo>
                  <a:lnTo>
                    <a:pt x="76" y="90"/>
                  </a:lnTo>
                  <a:lnTo>
                    <a:pt x="85" y="78"/>
                  </a:lnTo>
                  <a:lnTo>
                    <a:pt x="96" y="66"/>
                  </a:lnTo>
                  <a:lnTo>
                    <a:pt x="108" y="54"/>
                  </a:lnTo>
                  <a:lnTo>
                    <a:pt x="118" y="45"/>
                  </a:lnTo>
                  <a:lnTo>
                    <a:pt x="130" y="34"/>
                  </a:lnTo>
                  <a:lnTo>
                    <a:pt x="143" y="24"/>
                  </a:lnTo>
                  <a:lnTo>
                    <a:pt x="156" y="15"/>
                  </a:lnTo>
                  <a:lnTo>
                    <a:pt x="169" y="6"/>
                  </a:lnTo>
                  <a:lnTo>
                    <a:pt x="181" y="0"/>
                  </a:lnTo>
                  <a:lnTo>
                    <a:pt x="179" y="0"/>
                  </a:lnTo>
                  <a:lnTo>
                    <a:pt x="177" y="0"/>
                  </a:lnTo>
                  <a:lnTo>
                    <a:pt x="175" y="0"/>
                  </a:lnTo>
                  <a:lnTo>
                    <a:pt x="173" y="0"/>
                  </a:lnTo>
                  <a:lnTo>
                    <a:pt x="171" y="2"/>
                  </a:lnTo>
                  <a:lnTo>
                    <a:pt x="169" y="2"/>
                  </a:lnTo>
                  <a:lnTo>
                    <a:pt x="167" y="2"/>
                  </a:lnTo>
                  <a:lnTo>
                    <a:pt x="165" y="2"/>
                  </a:lnTo>
                  <a:lnTo>
                    <a:pt x="162" y="2"/>
                  </a:lnTo>
                  <a:lnTo>
                    <a:pt x="162" y="4"/>
                  </a:lnTo>
                  <a:lnTo>
                    <a:pt x="161" y="4"/>
                  </a:lnTo>
                  <a:lnTo>
                    <a:pt x="159" y="4"/>
                  </a:lnTo>
                  <a:lnTo>
                    <a:pt x="156" y="4"/>
                  </a:lnTo>
                  <a:lnTo>
                    <a:pt x="155" y="4"/>
                  </a:lnTo>
                  <a:lnTo>
                    <a:pt x="155" y="6"/>
                  </a:lnTo>
                  <a:lnTo>
                    <a:pt x="150" y="8"/>
                  </a:lnTo>
                  <a:lnTo>
                    <a:pt x="137" y="16"/>
                  </a:lnTo>
                  <a:lnTo>
                    <a:pt x="124" y="27"/>
                  </a:lnTo>
                  <a:lnTo>
                    <a:pt x="112" y="36"/>
                  </a:lnTo>
                  <a:lnTo>
                    <a:pt x="100" y="48"/>
                  </a:lnTo>
                  <a:lnTo>
                    <a:pt x="90" y="60"/>
                  </a:lnTo>
                  <a:lnTo>
                    <a:pt x="79" y="72"/>
                  </a:lnTo>
                  <a:lnTo>
                    <a:pt x="70" y="84"/>
                  </a:lnTo>
                  <a:lnTo>
                    <a:pt x="59" y="99"/>
                  </a:lnTo>
                  <a:lnTo>
                    <a:pt x="52" y="111"/>
                  </a:lnTo>
                  <a:lnTo>
                    <a:pt x="43" y="125"/>
                  </a:lnTo>
                  <a:lnTo>
                    <a:pt x="35" y="141"/>
                  </a:lnTo>
                  <a:lnTo>
                    <a:pt x="29" y="155"/>
                  </a:lnTo>
                  <a:lnTo>
                    <a:pt x="23" y="172"/>
                  </a:lnTo>
                  <a:lnTo>
                    <a:pt x="17" y="185"/>
                  </a:lnTo>
                  <a:lnTo>
                    <a:pt x="13" y="202"/>
                  </a:lnTo>
                  <a:lnTo>
                    <a:pt x="9" y="218"/>
                  </a:lnTo>
                  <a:lnTo>
                    <a:pt x="5" y="237"/>
                  </a:lnTo>
                  <a:lnTo>
                    <a:pt x="3" y="252"/>
                  </a:lnTo>
                  <a:lnTo>
                    <a:pt x="3" y="268"/>
                  </a:lnTo>
                  <a:lnTo>
                    <a:pt x="0" y="287"/>
                  </a:lnTo>
                  <a:lnTo>
                    <a:pt x="3" y="305"/>
                  </a:lnTo>
                  <a:lnTo>
                    <a:pt x="3" y="321"/>
                  </a:lnTo>
                  <a:lnTo>
                    <a:pt x="5" y="338"/>
                  </a:lnTo>
                  <a:lnTo>
                    <a:pt x="9" y="356"/>
                  </a:lnTo>
                  <a:lnTo>
                    <a:pt x="13" y="371"/>
                  </a:lnTo>
                  <a:lnTo>
                    <a:pt x="17" y="388"/>
                  </a:lnTo>
                  <a:lnTo>
                    <a:pt x="23" y="401"/>
                  </a:lnTo>
                  <a:lnTo>
                    <a:pt x="29" y="418"/>
                  </a:lnTo>
                  <a:lnTo>
                    <a:pt x="35" y="432"/>
                  </a:lnTo>
                  <a:lnTo>
                    <a:pt x="43" y="448"/>
                  </a:lnTo>
                  <a:lnTo>
                    <a:pt x="52" y="462"/>
                  </a:lnTo>
                  <a:lnTo>
                    <a:pt x="59" y="474"/>
                  </a:lnTo>
                  <a:lnTo>
                    <a:pt x="70" y="489"/>
                  </a:lnTo>
                  <a:lnTo>
                    <a:pt x="79" y="501"/>
                  </a:lnTo>
                  <a:lnTo>
                    <a:pt x="90" y="513"/>
                  </a:lnTo>
                  <a:lnTo>
                    <a:pt x="100" y="525"/>
                  </a:lnTo>
                  <a:lnTo>
                    <a:pt x="112" y="537"/>
                  </a:lnTo>
                  <a:lnTo>
                    <a:pt x="124" y="548"/>
                  </a:lnTo>
                  <a:lnTo>
                    <a:pt x="137" y="557"/>
                  </a:lnTo>
                  <a:lnTo>
                    <a:pt x="150" y="566"/>
                  </a:lnTo>
                  <a:lnTo>
                    <a:pt x="165" y="575"/>
                  </a:lnTo>
                  <a:lnTo>
                    <a:pt x="179" y="584"/>
                  </a:lnTo>
                  <a:lnTo>
                    <a:pt x="193" y="590"/>
                  </a:lnTo>
                  <a:lnTo>
                    <a:pt x="208" y="598"/>
                  </a:lnTo>
                  <a:lnTo>
                    <a:pt x="223" y="604"/>
                  </a:lnTo>
                  <a:lnTo>
                    <a:pt x="240" y="608"/>
                  </a:lnTo>
                  <a:lnTo>
                    <a:pt x="256" y="614"/>
                  </a:lnTo>
                  <a:lnTo>
                    <a:pt x="273" y="616"/>
                  </a:lnTo>
                  <a:lnTo>
                    <a:pt x="288" y="620"/>
                  </a:lnTo>
                  <a:lnTo>
                    <a:pt x="305" y="622"/>
                  </a:lnTo>
                  <a:lnTo>
                    <a:pt x="323" y="624"/>
                  </a:lnTo>
                  <a:lnTo>
                    <a:pt x="339" y="624"/>
                  </a:lnTo>
                  <a:lnTo>
                    <a:pt x="358" y="624"/>
                  </a:lnTo>
                  <a:lnTo>
                    <a:pt x="373" y="622"/>
                  </a:lnTo>
                  <a:lnTo>
                    <a:pt x="391" y="620"/>
                  </a:lnTo>
                  <a:lnTo>
                    <a:pt x="408" y="616"/>
                  </a:lnTo>
                  <a:lnTo>
                    <a:pt x="424" y="614"/>
                  </a:lnTo>
                  <a:lnTo>
                    <a:pt x="441" y="608"/>
                  </a:lnTo>
                  <a:lnTo>
                    <a:pt x="456" y="604"/>
                  </a:lnTo>
                  <a:lnTo>
                    <a:pt x="471" y="598"/>
                  </a:lnTo>
                  <a:lnTo>
                    <a:pt x="487" y="590"/>
                  </a:lnTo>
                  <a:lnTo>
                    <a:pt x="501" y="584"/>
                  </a:lnTo>
                  <a:lnTo>
                    <a:pt x="515" y="575"/>
                  </a:lnTo>
                  <a:lnTo>
                    <a:pt x="529" y="566"/>
                  </a:lnTo>
                  <a:lnTo>
                    <a:pt x="541" y="557"/>
                  </a:lnTo>
                  <a:lnTo>
                    <a:pt x="556" y="548"/>
                  </a:lnTo>
                  <a:lnTo>
                    <a:pt x="568" y="537"/>
                  </a:lnTo>
                  <a:lnTo>
                    <a:pt x="577" y="525"/>
                  </a:lnTo>
                  <a:lnTo>
                    <a:pt x="591" y="513"/>
                  </a:lnTo>
                  <a:lnTo>
                    <a:pt x="600" y="501"/>
                  </a:lnTo>
                  <a:lnTo>
                    <a:pt x="610" y="489"/>
                  </a:lnTo>
                  <a:lnTo>
                    <a:pt x="621" y="474"/>
                  </a:lnTo>
                  <a:lnTo>
                    <a:pt x="629" y="462"/>
                  </a:lnTo>
                  <a:lnTo>
                    <a:pt x="636" y="448"/>
                  </a:lnTo>
                  <a:lnTo>
                    <a:pt x="645" y="432"/>
                  </a:lnTo>
                  <a:lnTo>
                    <a:pt x="651" y="418"/>
                  </a:lnTo>
                  <a:lnTo>
                    <a:pt x="655" y="406"/>
                  </a:lnTo>
                  <a:close/>
                </a:path>
              </a:pathLst>
            </a:custGeom>
            <a:solidFill>
              <a:srgbClr val="5C82B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24" name="Freeform 120"/>
            <p:cNvSpPr>
              <a:spLocks noChangeArrowheads="1"/>
            </p:cNvSpPr>
            <p:nvPr/>
          </p:nvSpPr>
          <p:spPr bwMode="auto">
            <a:xfrm>
              <a:off x="5333" y="480"/>
              <a:ext cx="62" cy="61"/>
            </a:xfrm>
            <a:custGeom>
              <a:avLst/>
              <a:gdLst>
                <a:gd name="T0" fmla="*/ 646 w 648"/>
                <a:gd name="T1" fmla="*/ 338 h 620"/>
                <a:gd name="T2" fmla="*/ 648 w 648"/>
                <a:gd name="T3" fmla="*/ 345 h 620"/>
                <a:gd name="T4" fmla="*/ 648 w 648"/>
                <a:gd name="T5" fmla="*/ 353 h 620"/>
                <a:gd name="T6" fmla="*/ 648 w 648"/>
                <a:gd name="T7" fmla="*/ 362 h 620"/>
                <a:gd name="T8" fmla="*/ 648 w 648"/>
                <a:gd name="T9" fmla="*/ 370 h 620"/>
                <a:gd name="T10" fmla="*/ 644 w 648"/>
                <a:gd name="T11" fmla="*/ 389 h 620"/>
                <a:gd name="T12" fmla="*/ 618 w 648"/>
                <a:gd name="T13" fmla="*/ 448 h 620"/>
                <a:gd name="T14" fmla="*/ 583 w 648"/>
                <a:gd name="T15" fmla="*/ 501 h 620"/>
                <a:gd name="T16" fmla="*/ 539 w 648"/>
                <a:gd name="T17" fmla="*/ 545 h 620"/>
                <a:gd name="T18" fmla="*/ 486 w 648"/>
                <a:gd name="T19" fmla="*/ 581 h 620"/>
                <a:gd name="T20" fmla="*/ 427 w 648"/>
                <a:gd name="T21" fmla="*/ 605 h 620"/>
                <a:gd name="T22" fmla="*/ 362 w 648"/>
                <a:gd name="T23" fmla="*/ 620 h 620"/>
                <a:gd name="T24" fmla="*/ 295 w 648"/>
                <a:gd name="T25" fmla="*/ 620 h 620"/>
                <a:gd name="T26" fmla="*/ 230 w 648"/>
                <a:gd name="T27" fmla="*/ 605 h 620"/>
                <a:gd name="T28" fmla="*/ 172 w 648"/>
                <a:gd name="T29" fmla="*/ 581 h 620"/>
                <a:gd name="T30" fmla="*/ 119 w 648"/>
                <a:gd name="T31" fmla="*/ 545 h 620"/>
                <a:gd name="T32" fmla="*/ 74 w 648"/>
                <a:gd name="T33" fmla="*/ 501 h 620"/>
                <a:gd name="T34" fmla="*/ 41 w 648"/>
                <a:gd name="T35" fmla="*/ 448 h 620"/>
                <a:gd name="T36" fmla="*/ 14 w 648"/>
                <a:gd name="T37" fmla="*/ 389 h 620"/>
                <a:gd name="T38" fmla="*/ 2 w 648"/>
                <a:gd name="T39" fmla="*/ 327 h 620"/>
                <a:gd name="T40" fmla="*/ 2 w 648"/>
                <a:gd name="T41" fmla="*/ 258 h 620"/>
                <a:gd name="T42" fmla="*/ 14 w 648"/>
                <a:gd name="T43" fmla="*/ 196 h 620"/>
                <a:gd name="T44" fmla="*/ 41 w 648"/>
                <a:gd name="T45" fmla="*/ 137 h 620"/>
                <a:gd name="T46" fmla="*/ 74 w 648"/>
                <a:gd name="T47" fmla="*/ 84 h 620"/>
                <a:gd name="T48" fmla="*/ 119 w 648"/>
                <a:gd name="T49" fmla="*/ 40 h 620"/>
                <a:gd name="T50" fmla="*/ 170 w 648"/>
                <a:gd name="T51" fmla="*/ 6 h 620"/>
                <a:gd name="T52" fmla="*/ 178 w 648"/>
                <a:gd name="T53" fmla="*/ 4 h 620"/>
                <a:gd name="T54" fmla="*/ 186 w 648"/>
                <a:gd name="T55" fmla="*/ 2 h 620"/>
                <a:gd name="T56" fmla="*/ 194 w 648"/>
                <a:gd name="T57" fmla="*/ 2 h 620"/>
                <a:gd name="T58" fmla="*/ 191 w 648"/>
                <a:gd name="T59" fmla="*/ 6 h 620"/>
                <a:gd name="T60" fmla="*/ 138 w 648"/>
                <a:gd name="T61" fmla="*/ 39 h 620"/>
                <a:gd name="T62" fmla="*/ 91 w 648"/>
                <a:gd name="T63" fmla="*/ 78 h 620"/>
                <a:gd name="T64" fmla="*/ 54 w 648"/>
                <a:gd name="T65" fmla="*/ 128 h 620"/>
                <a:gd name="T66" fmla="*/ 29 w 648"/>
                <a:gd name="T67" fmla="*/ 184 h 620"/>
                <a:gd name="T68" fmla="*/ 12 w 648"/>
                <a:gd name="T69" fmla="*/ 244 h 620"/>
                <a:gd name="T70" fmla="*/ 10 w 648"/>
                <a:gd name="T71" fmla="*/ 309 h 620"/>
                <a:gd name="T72" fmla="*/ 18 w 648"/>
                <a:gd name="T73" fmla="*/ 371 h 620"/>
                <a:gd name="T74" fmla="*/ 41 w 648"/>
                <a:gd name="T75" fmla="*/ 430 h 620"/>
                <a:gd name="T76" fmla="*/ 73 w 648"/>
                <a:gd name="T77" fmla="*/ 483 h 620"/>
                <a:gd name="T78" fmla="*/ 113 w 648"/>
                <a:gd name="T79" fmla="*/ 528 h 620"/>
                <a:gd name="T80" fmla="*/ 162 w 648"/>
                <a:gd name="T81" fmla="*/ 566 h 620"/>
                <a:gd name="T82" fmla="*/ 218 w 648"/>
                <a:gd name="T83" fmla="*/ 592 h 620"/>
                <a:gd name="T84" fmla="*/ 280 w 648"/>
                <a:gd name="T85" fmla="*/ 608 h 620"/>
                <a:gd name="T86" fmla="*/ 347 w 648"/>
                <a:gd name="T87" fmla="*/ 611 h 620"/>
                <a:gd name="T88" fmla="*/ 409 w 648"/>
                <a:gd name="T89" fmla="*/ 602 h 620"/>
                <a:gd name="T90" fmla="*/ 468 w 648"/>
                <a:gd name="T91" fmla="*/ 579 h 620"/>
                <a:gd name="T92" fmla="*/ 521 w 648"/>
                <a:gd name="T93" fmla="*/ 548 h 620"/>
                <a:gd name="T94" fmla="*/ 565 w 648"/>
                <a:gd name="T95" fmla="*/ 507 h 620"/>
                <a:gd name="T96" fmla="*/ 601 w 648"/>
                <a:gd name="T97" fmla="*/ 459 h 620"/>
                <a:gd name="T98" fmla="*/ 630 w 648"/>
                <a:gd name="T99" fmla="*/ 401 h 620"/>
                <a:gd name="T100" fmla="*/ 646 w 648"/>
                <a:gd name="T101" fmla="*/ 341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8" h="620">
                  <a:moveTo>
                    <a:pt x="646" y="332"/>
                  </a:moveTo>
                  <a:lnTo>
                    <a:pt x="646" y="333"/>
                  </a:lnTo>
                  <a:lnTo>
                    <a:pt x="646" y="335"/>
                  </a:lnTo>
                  <a:lnTo>
                    <a:pt x="646" y="338"/>
                  </a:lnTo>
                  <a:lnTo>
                    <a:pt x="646" y="339"/>
                  </a:lnTo>
                  <a:lnTo>
                    <a:pt x="648" y="341"/>
                  </a:lnTo>
                  <a:lnTo>
                    <a:pt x="648" y="344"/>
                  </a:lnTo>
                  <a:lnTo>
                    <a:pt x="648" y="345"/>
                  </a:lnTo>
                  <a:lnTo>
                    <a:pt x="648" y="347"/>
                  </a:lnTo>
                  <a:lnTo>
                    <a:pt x="648" y="350"/>
                  </a:lnTo>
                  <a:lnTo>
                    <a:pt x="648" y="351"/>
                  </a:lnTo>
                  <a:lnTo>
                    <a:pt x="648" y="353"/>
                  </a:lnTo>
                  <a:lnTo>
                    <a:pt x="648" y="356"/>
                  </a:lnTo>
                  <a:lnTo>
                    <a:pt x="648" y="357"/>
                  </a:lnTo>
                  <a:lnTo>
                    <a:pt x="648" y="359"/>
                  </a:lnTo>
                  <a:lnTo>
                    <a:pt x="648" y="362"/>
                  </a:lnTo>
                  <a:lnTo>
                    <a:pt x="648" y="363"/>
                  </a:lnTo>
                  <a:lnTo>
                    <a:pt x="648" y="365"/>
                  </a:lnTo>
                  <a:lnTo>
                    <a:pt x="648" y="368"/>
                  </a:lnTo>
                  <a:lnTo>
                    <a:pt x="648" y="370"/>
                  </a:lnTo>
                  <a:lnTo>
                    <a:pt x="648" y="371"/>
                  </a:lnTo>
                  <a:lnTo>
                    <a:pt x="648" y="374"/>
                  </a:lnTo>
                  <a:lnTo>
                    <a:pt x="648" y="376"/>
                  </a:lnTo>
                  <a:lnTo>
                    <a:pt x="644" y="389"/>
                  </a:lnTo>
                  <a:lnTo>
                    <a:pt x="638" y="406"/>
                  </a:lnTo>
                  <a:lnTo>
                    <a:pt x="631" y="420"/>
                  </a:lnTo>
                  <a:lnTo>
                    <a:pt x="625" y="434"/>
                  </a:lnTo>
                  <a:lnTo>
                    <a:pt x="618" y="448"/>
                  </a:lnTo>
                  <a:lnTo>
                    <a:pt x="610" y="462"/>
                  </a:lnTo>
                  <a:lnTo>
                    <a:pt x="601" y="477"/>
                  </a:lnTo>
                  <a:lnTo>
                    <a:pt x="593" y="489"/>
                  </a:lnTo>
                  <a:lnTo>
                    <a:pt x="583" y="501"/>
                  </a:lnTo>
                  <a:lnTo>
                    <a:pt x="574" y="513"/>
                  </a:lnTo>
                  <a:lnTo>
                    <a:pt x="560" y="525"/>
                  </a:lnTo>
                  <a:lnTo>
                    <a:pt x="551" y="534"/>
                  </a:lnTo>
                  <a:lnTo>
                    <a:pt x="539" y="545"/>
                  </a:lnTo>
                  <a:lnTo>
                    <a:pt x="527" y="555"/>
                  </a:lnTo>
                  <a:lnTo>
                    <a:pt x="512" y="566"/>
                  </a:lnTo>
                  <a:lnTo>
                    <a:pt x="500" y="573"/>
                  </a:lnTo>
                  <a:lnTo>
                    <a:pt x="486" y="581"/>
                  </a:lnTo>
                  <a:lnTo>
                    <a:pt x="472" y="587"/>
                  </a:lnTo>
                  <a:lnTo>
                    <a:pt x="457" y="596"/>
                  </a:lnTo>
                  <a:lnTo>
                    <a:pt x="442" y="599"/>
                  </a:lnTo>
                  <a:lnTo>
                    <a:pt x="427" y="605"/>
                  </a:lnTo>
                  <a:lnTo>
                    <a:pt x="412" y="610"/>
                  </a:lnTo>
                  <a:lnTo>
                    <a:pt x="395" y="614"/>
                  </a:lnTo>
                  <a:lnTo>
                    <a:pt x="379" y="616"/>
                  </a:lnTo>
                  <a:lnTo>
                    <a:pt x="362" y="620"/>
                  </a:lnTo>
                  <a:lnTo>
                    <a:pt x="347" y="620"/>
                  </a:lnTo>
                  <a:lnTo>
                    <a:pt x="328" y="620"/>
                  </a:lnTo>
                  <a:lnTo>
                    <a:pt x="312" y="620"/>
                  </a:lnTo>
                  <a:lnTo>
                    <a:pt x="295" y="620"/>
                  </a:lnTo>
                  <a:lnTo>
                    <a:pt x="280" y="616"/>
                  </a:lnTo>
                  <a:lnTo>
                    <a:pt x="263" y="614"/>
                  </a:lnTo>
                  <a:lnTo>
                    <a:pt x="247" y="610"/>
                  </a:lnTo>
                  <a:lnTo>
                    <a:pt x="230" y="605"/>
                  </a:lnTo>
                  <a:lnTo>
                    <a:pt x="216" y="599"/>
                  </a:lnTo>
                  <a:lnTo>
                    <a:pt x="200" y="596"/>
                  </a:lnTo>
                  <a:lnTo>
                    <a:pt x="186" y="587"/>
                  </a:lnTo>
                  <a:lnTo>
                    <a:pt x="172" y="581"/>
                  </a:lnTo>
                  <a:lnTo>
                    <a:pt x="158" y="573"/>
                  </a:lnTo>
                  <a:lnTo>
                    <a:pt x="145" y="566"/>
                  </a:lnTo>
                  <a:lnTo>
                    <a:pt x="132" y="555"/>
                  </a:lnTo>
                  <a:lnTo>
                    <a:pt x="119" y="545"/>
                  </a:lnTo>
                  <a:lnTo>
                    <a:pt x="107" y="534"/>
                  </a:lnTo>
                  <a:lnTo>
                    <a:pt x="97" y="525"/>
                  </a:lnTo>
                  <a:lnTo>
                    <a:pt x="85" y="513"/>
                  </a:lnTo>
                  <a:lnTo>
                    <a:pt x="74" y="501"/>
                  </a:lnTo>
                  <a:lnTo>
                    <a:pt x="65" y="489"/>
                  </a:lnTo>
                  <a:lnTo>
                    <a:pt x="56" y="477"/>
                  </a:lnTo>
                  <a:lnTo>
                    <a:pt x="47" y="462"/>
                  </a:lnTo>
                  <a:lnTo>
                    <a:pt x="41" y="448"/>
                  </a:lnTo>
                  <a:lnTo>
                    <a:pt x="32" y="434"/>
                  </a:lnTo>
                  <a:lnTo>
                    <a:pt x="26" y="420"/>
                  </a:lnTo>
                  <a:lnTo>
                    <a:pt x="20" y="406"/>
                  </a:lnTo>
                  <a:lnTo>
                    <a:pt x="14" y="389"/>
                  </a:lnTo>
                  <a:lnTo>
                    <a:pt x="10" y="376"/>
                  </a:lnTo>
                  <a:lnTo>
                    <a:pt x="6" y="359"/>
                  </a:lnTo>
                  <a:lnTo>
                    <a:pt x="4" y="344"/>
                  </a:lnTo>
                  <a:lnTo>
                    <a:pt x="2" y="327"/>
                  </a:lnTo>
                  <a:lnTo>
                    <a:pt x="0" y="309"/>
                  </a:lnTo>
                  <a:lnTo>
                    <a:pt x="0" y="293"/>
                  </a:lnTo>
                  <a:lnTo>
                    <a:pt x="0" y="276"/>
                  </a:lnTo>
                  <a:lnTo>
                    <a:pt x="2" y="258"/>
                  </a:lnTo>
                  <a:lnTo>
                    <a:pt x="4" y="243"/>
                  </a:lnTo>
                  <a:lnTo>
                    <a:pt x="6" y="226"/>
                  </a:lnTo>
                  <a:lnTo>
                    <a:pt x="10" y="210"/>
                  </a:lnTo>
                  <a:lnTo>
                    <a:pt x="14" y="196"/>
                  </a:lnTo>
                  <a:lnTo>
                    <a:pt x="20" y="179"/>
                  </a:lnTo>
                  <a:lnTo>
                    <a:pt x="26" y="166"/>
                  </a:lnTo>
                  <a:lnTo>
                    <a:pt x="32" y="152"/>
                  </a:lnTo>
                  <a:lnTo>
                    <a:pt x="41" y="137"/>
                  </a:lnTo>
                  <a:lnTo>
                    <a:pt x="47" y="123"/>
                  </a:lnTo>
                  <a:lnTo>
                    <a:pt x="56" y="110"/>
                  </a:lnTo>
                  <a:lnTo>
                    <a:pt x="65" y="96"/>
                  </a:lnTo>
                  <a:lnTo>
                    <a:pt x="74" y="84"/>
                  </a:lnTo>
                  <a:lnTo>
                    <a:pt x="85" y="72"/>
                  </a:lnTo>
                  <a:lnTo>
                    <a:pt x="97" y="60"/>
                  </a:lnTo>
                  <a:lnTo>
                    <a:pt x="107" y="51"/>
                  </a:lnTo>
                  <a:lnTo>
                    <a:pt x="119" y="40"/>
                  </a:lnTo>
                  <a:lnTo>
                    <a:pt x="132" y="30"/>
                  </a:lnTo>
                  <a:lnTo>
                    <a:pt x="145" y="21"/>
                  </a:lnTo>
                  <a:lnTo>
                    <a:pt x="158" y="12"/>
                  </a:lnTo>
                  <a:lnTo>
                    <a:pt x="170" y="6"/>
                  </a:lnTo>
                  <a:lnTo>
                    <a:pt x="172" y="4"/>
                  </a:lnTo>
                  <a:lnTo>
                    <a:pt x="174" y="4"/>
                  </a:lnTo>
                  <a:lnTo>
                    <a:pt x="176" y="4"/>
                  </a:lnTo>
                  <a:lnTo>
                    <a:pt x="178" y="4"/>
                  </a:lnTo>
                  <a:lnTo>
                    <a:pt x="180" y="4"/>
                  </a:lnTo>
                  <a:lnTo>
                    <a:pt x="182" y="4"/>
                  </a:lnTo>
                  <a:lnTo>
                    <a:pt x="184" y="2"/>
                  </a:lnTo>
                  <a:lnTo>
                    <a:pt x="186" y="2"/>
                  </a:lnTo>
                  <a:lnTo>
                    <a:pt x="188" y="2"/>
                  </a:lnTo>
                  <a:lnTo>
                    <a:pt x="191" y="2"/>
                  </a:lnTo>
                  <a:lnTo>
                    <a:pt x="192" y="2"/>
                  </a:lnTo>
                  <a:lnTo>
                    <a:pt x="194" y="2"/>
                  </a:lnTo>
                  <a:lnTo>
                    <a:pt x="197" y="2"/>
                  </a:lnTo>
                  <a:lnTo>
                    <a:pt x="198" y="0"/>
                  </a:lnTo>
                  <a:lnTo>
                    <a:pt x="200" y="0"/>
                  </a:lnTo>
                  <a:lnTo>
                    <a:pt x="191" y="6"/>
                  </a:lnTo>
                  <a:lnTo>
                    <a:pt x="176" y="12"/>
                  </a:lnTo>
                  <a:lnTo>
                    <a:pt x="162" y="21"/>
                  </a:lnTo>
                  <a:lnTo>
                    <a:pt x="150" y="28"/>
                  </a:lnTo>
                  <a:lnTo>
                    <a:pt x="138" y="39"/>
                  </a:lnTo>
                  <a:lnTo>
                    <a:pt x="126" y="46"/>
                  </a:lnTo>
                  <a:lnTo>
                    <a:pt x="113" y="57"/>
                  </a:lnTo>
                  <a:lnTo>
                    <a:pt x="103" y="66"/>
                  </a:lnTo>
                  <a:lnTo>
                    <a:pt x="91" y="78"/>
                  </a:lnTo>
                  <a:lnTo>
                    <a:pt x="83" y="90"/>
                  </a:lnTo>
                  <a:lnTo>
                    <a:pt x="73" y="102"/>
                  </a:lnTo>
                  <a:lnTo>
                    <a:pt x="62" y="116"/>
                  </a:lnTo>
                  <a:lnTo>
                    <a:pt x="54" y="128"/>
                  </a:lnTo>
                  <a:lnTo>
                    <a:pt x="48" y="141"/>
                  </a:lnTo>
                  <a:lnTo>
                    <a:pt x="41" y="155"/>
                  </a:lnTo>
                  <a:lnTo>
                    <a:pt x="35" y="170"/>
                  </a:lnTo>
                  <a:lnTo>
                    <a:pt x="29" y="184"/>
                  </a:lnTo>
                  <a:lnTo>
                    <a:pt x="24" y="198"/>
                  </a:lnTo>
                  <a:lnTo>
                    <a:pt x="18" y="214"/>
                  </a:lnTo>
                  <a:lnTo>
                    <a:pt x="16" y="228"/>
                  </a:lnTo>
                  <a:lnTo>
                    <a:pt x="12" y="244"/>
                  </a:lnTo>
                  <a:lnTo>
                    <a:pt x="10" y="261"/>
                  </a:lnTo>
                  <a:lnTo>
                    <a:pt x="10" y="276"/>
                  </a:lnTo>
                  <a:lnTo>
                    <a:pt x="8" y="293"/>
                  </a:lnTo>
                  <a:lnTo>
                    <a:pt x="10" y="309"/>
                  </a:lnTo>
                  <a:lnTo>
                    <a:pt x="10" y="326"/>
                  </a:lnTo>
                  <a:lnTo>
                    <a:pt x="12" y="341"/>
                  </a:lnTo>
                  <a:lnTo>
                    <a:pt x="16" y="357"/>
                  </a:lnTo>
                  <a:lnTo>
                    <a:pt x="18" y="371"/>
                  </a:lnTo>
                  <a:lnTo>
                    <a:pt x="24" y="388"/>
                  </a:lnTo>
                  <a:lnTo>
                    <a:pt x="29" y="401"/>
                  </a:lnTo>
                  <a:lnTo>
                    <a:pt x="35" y="416"/>
                  </a:lnTo>
                  <a:lnTo>
                    <a:pt x="41" y="430"/>
                  </a:lnTo>
                  <a:lnTo>
                    <a:pt x="48" y="444"/>
                  </a:lnTo>
                  <a:lnTo>
                    <a:pt x="54" y="459"/>
                  </a:lnTo>
                  <a:lnTo>
                    <a:pt x="62" y="471"/>
                  </a:lnTo>
                  <a:lnTo>
                    <a:pt x="73" y="483"/>
                  </a:lnTo>
                  <a:lnTo>
                    <a:pt x="83" y="495"/>
                  </a:lnTo>
                  <a:lnTo>
                    <a:pt x="91" y="507"/>
                  </a:lnTo>
                  <a:lnTo>
                    <a:pt x="103" y="519"/>
                  </a:lnTo>
                  <a:lnTo>
                    <a:pt x="113" y="528"/>
                  </a:lnTo>
                  <a:lnTo>
                    <a:pt x="126" y="539"/>
                  </a:lnTo>
                  <a:lnTo>
                    <a:pt x="138" y="548"/>
                  </a:lnTo>
                  <a:lnTo>
                    <a:pt x="150" y="557"/>
                  </a:lnTo>
                  <a:lnTo>
                    <a:pt x="162" y="566"/>
                  </a:lnTo>
                  <a:lnTo>
                    <a:pt x="176" y="573"/>
                  </a:lnTo>
                  <a:lnTo>
                    <a:pt x="191" y="579"/>
                  </a:lnTo>
                  <a:lnTo>
                    <a:pt x="204" y="586"/>
                  </a:lnTo>
                  <a:lnTo>
                    <a:pt x="218" y="592"/>
                  </a:lnTo>
                  <a:lnTo>
                    <a:pt x="233" y="598"/>
                  </a:lnTo>
                  <a:lnTo>
                    <a:pt x="250" y="602"/>
                  </a:lnTo>
                  <a:lnTo>
                    <a:pt x="265" y="605"/>
                  </a:lnTo>
                  <a:lnTo>
                    <a:pt x="280" y="608"/>
                  </a:lnTo>
                  <a:lnTo>
                    <a:pt x="295" y="610"/>
                  </a:lnTo>
                  <a:lnTo>
                    <a:pt x="312" y="611"/>
                  </a:lnTo>
                  <a:lnTo>
                    <a:pt x="328" y="611"/>
                  </a:lnTo>
                  <a:lnTo>
                    <a:pt x="347" y="611"/>
                  </a:lnTo>
                  <a:lnTo>
                    <a:pt x="362" y="610"/>
                  </a:lnTo>
                  <a:lnTo>
                    <a:pt x="377" y="608"/>
                  </a:lnTo>
                  <a:lnTo>
                    <a:pt x="392" y="605"/>
                  </a:lnTo>
                  <a:lnTo>
                    <a:pt x="409" y="602"/>
                  </a:lnTo>
                  <a:lnTo>
                    <a:pt x="424" y="598"/>
                  </a:lnTo>
                  <a:lnTo>
                    <a:pt x="439" y="592"/>
                  </a:lnTo>
                  <a:lnTo>
                    <a:pt x="454" y="586"/>
                  </a:lnTo>
                  <a:lnTo>
                    <a:pt x="468" y="579"/>
                  </a:lnTo>
                  <a:lnTo>
                    <a:pt x="482" y="573"/>
                  </a:lnTo>
                  <a:lnTo>
                    <a:pt x="494" y="566"/>
                  </a:lnTo>
                  <a:lnTo>
                    <a:pt x="509" y="557"/>
                  </a:lnTo>
                  <a:lnTo>
                    <a:pt x="521" y="548"/>
                  </a:lnTo>
                  <a:lnTo>
                    <a:pt x="533" y="539"/>
                  </a:lnTo>
                  <a:lnTo>
                    <a:pt x="545" y="528"/>
                  </a:lnTo>
                  <a:lnTo>
                    <a:pt x="554" y="519"/>
                  </a:lnTo>
                  <a:lnTo>
                    <a:pt x="565" y="507"/>
                  </a:lnTo>
                  <a:lnTo>
                    <a:pt x="575" y="495"/>
                  </a:lnTo>
                  <a:lnTo>
                    <a:pt x="586" y="483"/>
                  </a:lnTo>
                  <a:lnTo>
                    <a:pt x="593" y="471"/>
                  </a:lnTo>
                  <a:lnTo>
                    <a:pt x="601" y="459"/>
                  </a:lnTo>
                  <a:lnTo>
                    <a:pt x="610" y="444"/>
                  </a:lnTo>
                  <a:lnTo>
                    <a:pt x="618" y="430"/>
                  </a:lnTo>
                  <a:lnTo>
                    <a:pt x="624" y="416"/>
                  </a:lnTo>
                  <a:lnTo>
                    <a:pt x="630" y="401"/>
                  </a:lnTo>
                  <a:lnTo>
                    <a:pt x="634" y="388"/>
                  </a:lnTo>
                  <a:lnTo>
                    <a:pt x="638" y="371"/>
                  </a:lnTo>
                  <a:lnTo>
                    <a:pt x="642" y="357"/>
                  </a:lnTo>
                  <a:lnTo>
                    <a:pt x="646" y="341"/>
                  </a:lnTo>
                  <a:lnTo>
                    <a:pt x="646" y="332"/>
                  </a:lnTo>
                  <a:close/>
                </a:path>
              </a:pathLst>
            </a:custGeom>
            <a:solidFill>
              <a:srgbClr val="5C82B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25" name="Freeform 121"/>
            <p:cNvSpPr>
              <a:spLocks noChangeArrowheads="1"/>
            </p:cNvSpPr>
            <p:nvPr/>
          </p:nvSpPr>
          <p:spPr bwMode="auto">
            <a:xfrm>
              <a:off x="5335" y="480"/>
              <a:ext cx="61" cy="60"/>
            </a:xfrm>
            <a:custGeom>
              <a:avLst/>
              <a:gdLst>
                <a:gd name="T0" fmla="*/ 638 w 638"/>
                <a:gd name="T1" fmla="*/ 334 h 613"/>
                <a:gd name="T2" fmla="*/ 638 w 638"/>
                <a:gd name="T3" fmla="*/ 325 h 613"/>
                <a:gd name="T4" fmla="*/ 636 w 638"/>
                <a:gd name="T5" fmla="*/ 317 h 613"/>
                <a:gd name="T6" fmla="*/ 634 w 638"/>
                <a:gd name="T7" fmla="*/ 308 h 613"/>
                <a:gd name="T8" fmla="*/ 634 w 638"/>
                <a:gd name="T9" fmla="*/ 301 h 613"/>
                <a:gd name="T10" fmla="*/ 632 w 638"/>
                <a:gd name="T11" fmla="*/ 295 h 613"/>
                <a:gd name="T12" fmla="*/ 626 w 638"/>
                <a:gd name="T13" fmla="*/ 358 h 613"/>
                <a:gd name="T14" fmla="*/ 608 w 638"/>
                <a:gd name="T15" fmla="*/ 416 h 613"/>
                <a:gd name="T16" fmla="*/ 579 w 638"/>
                <a:gd name="T17" fmla="*/ 468 h 613"/>
                <a:gd name="T18" fmla="*/ 540 w 638"/>
                <a:gd name="T19" fmla="*/ 512 h 613"/>
                <a:gd name="T20" fmla="*/ 494 w 638"/>
                <a:gd name="T21" fmla="*/ 551 h 613"/>
                <a:gd name="T22" fmla="*/ 442 w 638"/>
                <a:gd name="T23" fmla="*/ 580 h 613"/>
                <a:gd name="T24" fmla="*/ 383 w 638"/>
                <a:gd name="T25" fmla="*/ 598 h 613"/>
                <a:gd name="T26" fmla="*/ 320 w 638"/>
                <a:gd name="T27" fmla="*/ 604 h 613"/>
                <a:gd name="T28" fmla="*/ 257 w 638"/>
                <a:gd name="T29" fmla="*/ 598 h 613"/>
                <a:gd name="T30" fmla="*/ 201 w 638"/>
                <a:gd name="T31" fmla="*/ 580 h 613"/>
                <a:gd name="T32" fmla="*/ 148 w 638"/>
                <a:gd name="T33" fmla="*/ 551 h 613"/>
                <a:gd name="T34" fmla="*/ 101 w 638"/>
                <a:gd name="T35" fmla="*/ 512 h 613"/>
                <a:gd name="T36" fmla="*/ 63 w 638"/>
                <a:gd name="T37" fmla="*/ 468 h 613"/>
                <a:gd name="T38" fmla="*/ 34 w 638"/>
                <a:gd name="T39" fmla="*/ 416 h 613"/>
                <a:gd name="T40" fmla="*/ 16 w 638"/>
                <a:gd name="T41" fmla="*/ 358 h 613"/>
                <a:gd name="T42" fmla="*/ 10 w 638"/>
                <a:gd name="T43" fmla="*/ 295 h 613"/>
                <a:gd name="T44" fmla="*/ 16 w 638"/>
                <a:gd name="T45" fmla="*/ 232 h 613"/>
                <a:gd name="T46" fmla="*/ 34 w 638"/>
                <a:gd name="T47" fmla="*/ 174 h 613"/>
                <a:gd name="T48" fmla="*/ 63 w 638"/>
                <a:gd name="T49" fmla="*/ 121 h 613"/>
                <a:gd name="T50" fmla="*/ 101 w 638"/>
                <a:gd name="T51" fmla="*/ 77 h 613"/>
                <a:gd name="T52" fmla="*/ 148 w 638"/>
                <a:gd name="T53" fmla="*/ 38 h 613"/>
                <a:gd name="T54" fmla="*/ 201 w 638"/>
                <a:gd name="T55" fmla="*/ 10 h 613"/>
                <a:gd name="T56" fmla="*/ 221 w 638"/>
                <a:gd name="T57" fmla="*/ 0 h 613"/>
                <a:gd name="T58" fmla="*/ 213 w 638"/>
                <a:gd name="T59" fmla="*/ 0 h 613"/>
                <a:gd name="T60" fmla="*/ 204 w 638"/>
                <a:gd name="T61" fmla="*/ 2 h 613"/>
                <a:gd name="T62" fmla="*/ 196 w 638"/>
                <a:gd name="T63" fmla="*/ 2 h 613"/>
                <a:gd name="T64" fmla="*/ 168 w 638"/>
                <a:gd name="T65" fmla="*/ 14 h 613"/>
                <a:gd name="T66" fmla="*/ 118 w 638"/>
                <a:gd name="T67" fmla="*/ 48 h 613"/>
                <a:gd name="T68" fmla="*/ 75 w 638"/>
                <a:gd name="T69" fmla="*/ 92 h 613"/>
                <a:gd name="T70" fmla="*/ 40 w 638"/>
                <a:gd name="T71" fmla="*/ 143 h 613"/>
                <a:gd name="T72" fmla="*/ 16 w 638"/>
                <a:gd name="T73" fmla="*/ 200 h 613"/>
                <a:gd name="T74" fmla="*/ 2 w 638"/>
                <a:gd name="T75" fmla="*/ 263 h 613"/>
                <a:gd name="T76" fmla="*/ 2 w 638"/>
                <a:gd name="T77" fmla="*/ 328 h 613"/>
                <a:gd name="T78" fmla="*/ 16 w 638"/>
                <a:gd name="T79" fmla="*/ 390 h 613"/>
                <a:gd name="T80" fmla="*/ 40 w 638"/>
                <a:gd name="T81" fmla="*/ 446 h 613"/>
                <a:gd name="T82" fmla="*/ 75 w 638"/>
                <a:gd name="T83" fmla="*/ 497 h 613"/>
                <a:gd name="T84" fmla="*/ 118 w 638"/>
                <a:gd name="T85" fmla="*/ 541 h 613"/>
                <a:gd name="T86" fmla="*/ 168 w 638"/>
                <a:gd name="T87" fmla="*/ 575 h 613"/>
                <a:gd name="T88" fmla="*/ 225 w 638"/>
                <a:gd name="T89" fmla="*/ 600 h 613"/>
                <a:gd name="T90" fmla="*/ 287 w 638"/>
                <a:gd name="T91" fmla="*/ 612 h 613"/>
                <a:gd name="T92" fmla="*/ 354 w 638"/>
                <a:gd name="T93" fmla="*/ 612 h 613"/>
                <a:gd name="T94" fmla="*/ 416 w 638"/>
                <a:gd name="T95" fmla="*/ 600 h 613"/>
                <a:gd name="T96" fmla="*/ 474 w 638"/>
                <a:gd name="T97" fmla="*/ 575 h 613"/>
                <a:gd name="T98" fmla="*/ 525 w 638"/>
                <a:gd name="T99" fmla="*/ 541 h 613"/>
                <a:gd name="T100" fmla="*/ 567 w 638"/>
                <a:gd name="T101" fmla="*/ 497 h 613"/>
                <a:gd name="T102" fmla="*/ 602 w 638"/>
                <a:gd name="T103" fmla="*/ 446 h 613"/>
                <a:gd name="T104" fmla="*/ 626 w 638"/>
                <a:gd name="T105" fmla="*/ 390 h 613"/>
                <a:gd name="T106" fmla="*/ 638 w 638"/>
                <a:gd name="T107" fmla="*/ 334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8" h="613">
                  <a:moveTo>
                    <a:pt x="632" y="293"/>
                  </a:moveTo>
                  <a:lnTo>
                    <a:pt x="632" y="295"/>
                  </a:lnTo>
                  <a:lnTo>
                    <a:pt x="632" y="293"/>
                  </a:lnTo>
                  <a:close/>
                  <a:moveTo>
                    <a:pt x="638" y="334"/>
                  </a:moveTo>
                  <a:lnTo>
                    <a:pt x="638" y="331"/>
                  </a:lnTo>
                  <a:lnTo>
                    <a:pt x="638" y="329"/>
                  </a:lnTo>
                  <a:lnTo>
                    <a:pt x="638" y="328"/>
                  </a:lnTo>
                  <a:lnTo>
                    <a:pt x="638" y="325"/>
                  </a:lnTo>
                  <a:lnTo>
                    <a:pt x="636" y="323"/>
                  </a:lnTo>
                  <a:lnTo>
                    <a:pt x="636" y="320"/>
                  </a:lnTo>
                  <a:lnTo>
                    <a:pt x="636" y="319"/>
                  </a:lnTo>
                  <a:lnTo>
                    <a:pt x="636" y="317"/>
                  </a:lnTo>
                  <a:lnTo>
                    <a:pt x="636" y="314"/>
                  </a:lnTo>
                  <a:lnTo>
                    <a:pt x="636" y="313"/>
                  </a:lnTo>
                  <a:lnTo>
                    <a:pt x="636" y="311"/>
                  </a:lnTo>
                  <a:lnTo>
                    <a:pt x="634" y="308"/>
                  </a:lnTo>
                  <a:lnTo>
                    <a:pt x="634" y="307"/>
                  </a:lnTo>
                  <a:lnTo>
                    <a:pt x="634" y="305"/>
                  </a:lnTo>
                  <a:lnTo>
                    <a:pt x="634" y="302"/>
                  </a:lnTo>
                  <a:lnTo>
                    <a:pt x="634" y="301"/>
                  </a:lnTo>
                  <a:lnTo>
                    <a:pt x="634" y="299"/>
                  </a:lnTo>
                  <a:lnTo>
                    <a:pt x="632" y="299"/>
                  </a:lnTo>
                  <a:lnTo>
                    <a:pt x="632" y="296"/>
                  </a:lnTo>
                  <a:lnTo>
                    <a:pt x="632" y="295"/>
                  </a:lnTo>
                  <a:lnTo>
                    <a:pt x="632" y="311"/>
                  </a:lnTo>
                  <a:lnTo>
                    <a:pt x="630" y="328"/>
                  </a:lnTo>
                  <a:lnTo>
                    <a:pt x="628" y="341"/>
                  </a:lnTo>
                  <a:lnTo>
                    <a:pt x="626" y="358"/>
                  </a:lnTo>
                  <a:lnTo>
                    <a:pt x="622" y="372"/>
                  </a:lnTo>
                  <a:lnTo>
                    <a:pt x="617" y="388"/>
                  </a:lnTo>
                  <a:lnTo>
                    <a:pt x="614" y="402"/>
                  </a:lnTo>
                  <a:lnTo>
                    <a:pt x="608" y="416"/>
                  </a:lnTo>
                  <a:lnTo>
                    <a:pt x="602" y="428"/>
                  </a:lnTo>
                  <a:lnTo>
                    <a:pt x="593" y="442"/>
                  </a:lnTo>
                  <a:lnTo>
                    <a:pt x="587" y="456"/>
                  </a:lnTo>
                  <a:lnTo>
                    <a:pt x="579" y="468"/>
                  </a:lnTo>
                  <a:lnTo>
                    <a:pt x="569" y="480"/>
                  </a:lnTo>
                  <a:lnTo>
                    <a:pt x="561" y="492"/>
                  </a:lnTo>
                  <a:lnTo>
                    <a:pt x="551" y="503"/>
                  </a:lnTo>
                  <a:lnTo>
                    <a:pt x="540" y="512"/>
                  </a:lnTo>
                  <a:lnTo>
                    <a:pt x="531" y="523"/>
                  </a:lnTo>
                  <a:lnTo>
                    <a:pt x="519" y="533"/>
                  </a:lnTo>
                  <a:lnTo>
                    <a:pt x="507" y="544"/>
                  </a:lnTo>
                  <a:lnTo>
                    <a:pt x="494" y="551"/>
                  </a:lnTo>
                  <a:lnTo>
                    <a:pt x="482" y="559"/>
                  </a:lnTo>
                  <a:lnTo>
                    <a:pt x="470" y="568"/>
                  </a:lnTo>
                  <a:lnTo>
                    <a:pt x="455" y="574"/>
                  </a:lnTo>
                  <a:lnTo>
                    <a:pt x="442" y="580"/>
                  </a:lnTo>
                  <a:lnTo>
                    <a:pt x="428" y="586"/>
                  </a:lnTo>
                  <a:lnTo>
                    <a:pt x="413" y="589"/>
                  </a:lnTo>
                  <a:lnTo>
                    <a:pt x="399" y="594"/>
                  </a:lnTo>
                  <a:lnTo>
                    <a:pt x="383" y="598"/>
                  </a:lnTo>
                  <a:lnTo>
                    <a:pt x="369" y="601"/>
                  </a:lnTo>
                  <a:lnTo>
                    <a:pt x="352" y="604"/>
                  </a:lnTo>
                  <a:lnTo>
                    <a:pt x="336" y="604"/>
                  </a:lnTo>
                  <a:lnTo>
                    <a:pt x="320" y="604"/>
                  </a:lnTo>
                  <a:lnTo>
                    <a:pt x="306" y="604"/>
                  </a:lnTo>
                  <a:lnTo>
                    <a:pt x="290" y="604"/>
                  </a:lnTo>
                  <a:lnTo>
                    <a:pt x="274" y="601"/>
                  </a:lnTo>
                  <a:lnTo>
                    <a:pt x="257" y="598"/>
                  </a:lnTo>
                  <a:lnTo>
                    <a:pt x="243" y="594"/>
                  </a:lnTo>
                  <a:lnTo>
                    <a:pt x="228" y="589"/>
                  </a:lnTo>
                  <a:lnTo>
                    <a:pt x="215" y="586"/>
                  </a:lnTo>
                  <a:lnTo>
                    <a:pt x="201" y="580"/>
                  </a:lnTo>
                  <a:lnTo>
                    <a:pt x="186" y="574"/>
                  </a:lnTo>
                  <a:lnTo>
                    <a:pt x="172" y="568"/>
                  </a:lnTo>
                  <a:lnTo>
                    <a:pt x="160" y="559"/>
                  </a:lnTo>
                  <a:lnTo>
                    <a:pt x="148" y="551"/>
                  </a:lnTo>
                  <a:lnTo>
                    <a:pt x="136" y="544"/>
                  </a:lnTo>
                  <a:lnTo>
                    <a:pt x="124" y="533"/>
                  </a:lnTo>
                  <a:lnTo>
                    <a:pt x="111" y="523"/>
                  </a:lnTo>
                  <a:lnTo>
                    <a:pt x="101" y="512"/>
                  </a:lnTo>
                  <a:lnTo>
                    <a:pt x="92" y="503"/>
                  </a:lnTo>
                  <a:lnTo>
                    <a:pt x="81" y="492"/>
                  </a:lnTo>
                  <a:lnTo>
                    <a:pt x="71" y="480"/>
                  </a:lnTo>
                  <a:lnTo>
                    <a:pt x="63" y="468"/>
                  </a:lnTo>
                  <a:lnTo>
                    <a:pt x="54" y="456"/>
                  </a:lnTo>
                  <a:lnTo>
                    <a:pt x="46" y="442"/>
                  </a:lnTo>
                  <a:lnTo>
                    <a:pt x="40" y="428"/>
                  </a:lnTo>
                  <a:lnTo>
                    <a:pt x="34" y="416"/>
                  </a:lnTo>
                  <a:lnTo>
                    <a:pt x="28" y="402"/>
                  </a:lnTo>
                  <a:lnTo>
                    <a:pt x="24" y="388"/>
                  </a:lnTo>
                  <a:lnTo>
                    <a:pt x="21" y="372"/>
                  </a:lnTo>
                  <a:lnTo>
                    <a:pt x="16" y="358"/>
                  </a:lnTo>
                  <a:lnTo>
                    <a:pt x="14" y="341"/>
                  </a:lnTo>
                  <a:lnTo>
                    <a:pt x="12" y="328"/>
                  </a:lnTo>
                  <a:lnTo>
                    <a:pt x="10" y="311"/>
                  </a:lnTo>
                  <a:lnTo>
                    <a:pt x="10" y="295"/>
                  </a:lnTo>
                  <a:lnTo>
                    <a:pt x="10" y="278"/>
                  </a:lnTo>
                  <a:lnTo>
                    <a:pt x="12" y="263"/>
                  </a:lnTo>
                  <a:lnTo>
                    <a:pt x="14" y="248"/>
                  </a:lnTo>
                  <a:lnTo>
                    <a:pt x="16" y="232"/>
                  </a:lnTo>
                  <a:lnTo>
                    <a:pt x="21" y="218"/>
                  </a:lnTo>
                  <a:lnTo>
                    <a:pt x="24" y="202"/>
                  </a:lnTo>
                  <a:lnTo>
                    <a:pt x="28" y="187"/>
                  </a:lnTo>
                  <a:lnTo>
                    <a:pt x="34" y="174"/>
                  </a:lnTo>
                  <a:lnTo>
                    <a:pt x="40" y="162"/>
                  </a:lnTo>
                  <a:lnTo>
                    <a:pt x="46" y="148"/>
                  </a:lnTo>
                  <a:lnTo>
                    <a:pt x="54" y="133"/>
                  </a:lnTo>
                  <a:lnTo>
                    <a:pt x="63" y="121"/>
                  </a:lnTo>
                  <a:lnTo>
                    <a:pt x="71" y="109"/>
                  </a:lnTo>
                  <a:lnTo>
                    <a:pt x="81" y="97"/>
                  </a:lnTo>
                  <a:lnTo>
                    <a:pt x="92" y="86"/>
                  </a:lnTo>
                  <a:lnTo>
                    <a:pt x="101" y="77"/>
                  </a:lnTo>
                  <a:lnTo>
                    <a:pt x="111" y="67"/>
                  </a:lnTo>
                  <a:lnTo>
                    <a:pt x="124" y="56"/>
                  </a:lnTo>
                  <a:lnTo>
                    <a:pt x="136" y="47"/>
                  </a:lnTo>
                  <a:lnTo>
                    <a:pt x="148" y="38"/>
                  </a:lnTo>
                  <a:lnTo>
                    <a:pt x="160" y="30"/>
                  </a:lnTo>
                  <a:lnTo>
                    <a:pt x="172" y="23"/>
                  </a:lnTo>
                  <a:lnTo>
                    <a:pt x="186" y="16"/>
                  </a:lnTo>
                  <a:lnTo>
                    <a:pt x="201" y="10"/>
                  </a:lnTo>
                  <a:lnTo>
                    <a:pt x="215" y="4"/>
                  </a:lnTo>
                  <a:lnTo>
                    <a:pt x="225" y="0"/>
                  </a:lnTo>
                  <a:lnTo>
                    <a:pt x="222" y="0"/>
                  </a:lnTo>
                  <a:lnTo>
                    <a:pt x="221" y="0"/>
                  </a:lnTo>
                  <a:lnTo>
                    <a:pt x="219" y="0"/>
                  </a:lnTo>
                  <a:lnTo>
                    <a:pt x="216" y="0"/>
                  </a:lnTo>
                  <a:lnTo>
                    <a:pt x="215" y="0"/>
                  </a:lnTo>
                  <a:lnTo>
                    <a:pt x="213" y="0"/>
                  </a:lnTo>
                  <a:lnTo>
                    <a:pt x="210" y="2"/>
                  </a:lnTo>
                  <a:lnTo>
                    <a:pt x="208" y="2"/>
                  </a:lnTo>
                  <a:lnTo>
                    <a:pt x="207" y="2"/>
                  </a:lnTo>
                  <a:lnTo>
                    <a:pt x="204" y="2"/>
                  </a:lnTo>
                  <a:lnTo>
                    <a:pt x="202" y="2"/>
                  </a:lnTo>
                  <a:lnTo>
                    <a:pt x="201" y="2"/>
                  </a:lnTo>
                  <a:lnTo>
                    <a:pt x="198" y="2"/>
                  </a:lnTo>
                  <a:lnTo>
                    <a:pt x="196" y="2"/>
                  </a:lnTo>
                  <a:lnTo>
                    <a:pt x="195" y="2"/>
                  </a:lnTo>
                  <a:lnTo>
                    <a:pt x="192" y="2"/>
                  </a:lnTo>
                  <a:lnTo>
                    <a:pt x="183" y="8"/>
                  </a:lnTo>
                  <a:lnTo>
                    <a:pt x="168" y="14"/>
                  </a:lnTo>
                  <a:lnTo>
                    <a:pt x="154" y="23"/>
                  </a:lnTo>
                  <a:lnTo>
                    <a:pt x="142" y="30"/>
                  </a:lnTo>
                  <a:lnTo>
                    <a:pt x="130" y="41"/>
                  </a:lnTo>
                  <a:lnTo>
                    <a:pt x="118" y="48"/>
                  </a:lnTo>
                  <a:lnTo>
                    <a:pt x="105" y="59"/>
                  </a:lnTo>
                  <a:lnTo>
                    <a:pt x="95" y="68"/>
                  </a:lnTo>
                  <a:lnTo>
                    <a:pt x="83" y="80"/>
                  </a:lnTo>
                  <a:lnTo>
                    <a:pt x="75" y="92"/>
                  </a:lnTo>
                  <a:lnTo>
                    <a:pt x="65" y="104"/>
                  </a:lnTo>
                  <a:lnTo>
                    <a:pt x="54" y="118"/>
                  </a:lnTo>
                  <a:lnTo>
                    <a:pt x="46" y="130"/>
                  </a:lnTo>
                  <a:lnTo>
                    <a:pt x="40" y="143"/>
                  </a:lnTo>
                  <a:lnTo>
                    <a:pt x="33" y="157"/>
                  </a:lnTo>
                  <a:lnTo>
                    <a:pt x="27" y="172"/>
                  </a:lnTo>
                  <a:lnTo>
                    <a:pt x="21" y="186"/>
                  </a:lnTo>
                  <a:lnTo>
                    <a:pt x="16" y="200"/>
                  </a:lnTo>
                  <a:lnTo>
                    <a:pt x="10" y="216"/>
                  </a:lnTo>
                  <a:lnTo>
                    <a:pt x="8" y="230"/>
                  </a:lnTo>
                  <a:lnTo>
                    <a:pt x="4" y="246"/>
                  </a:lnTo>
                  <a:lnTo>
                    <a:pt x="2" y="263"/>
                  </a:lnTo>
                  <a:lnTo>
                    <a:pt x="2" y="278"/>
                  </a:lnTo>
                  <a:lnTo>
                    <a:pt x="0" y="295"/>
                  </a:lnTo>
                  <a:lnTo>
                    <a:pt x="2" y="311"/>
                  </a:lnTo>
                  <a:lnTo>
                    <a:pt x="2" y="328"/>
                  </a:lnTo>
                  <a:lnTo>
                    <a:pt x="4" y="343"/>
                  </a:lnTo>
                  <a:lnTo>
                    <a:pt x="8" y="359"/>
                  </a:lnTo>
                  <a:lnTo>
                    <a:pt x="10" y="373"/>
                  </a:lnTo>
                  <a:lnTo>
                    <a:pt x="16" y="390"/>
                  </a:lnTo>
                  <a:lnTo>
                    <a:pt x="21" y="403"/>
                  </a:lnTo>
                  <a:lnTo>
                    <a:pt x="27" y="418"/>
                  </a:lnTo>
                  <a:lnTo>
                    <a:pt x="33" y="432"/>
                  </a:lnTo>
                  <a:lnTo>
                    <a:pt x="40" y="446"/>
                  </a:lnTo>
                  <a:lnTo>
                    <a:pt x="46" y="461"/>
                  </a:lnTo>
                  <a:lnTo>
                    <a:pt x="54" y="473"/>
                  </a:lnTo>
                  <a:lnTo>
                    <a:pt x="65" y="485"/>
                  </a:lnTo>
                  <a:lnTo>
                    <a:pt x="75" y="497"/>
                  </a:lnTo>
                  <a:lnTo>
                    <a:pt x="83" y="509"/>
                  </a:lnTo>
                  <a:lnTo>
                    <a:pt x="95" y="521"/>
                  </a:lnTo>
                  <a:lnTo>
                    <a:pt x="105" y="530"/>
                  </a:lnTo>
                  <a:lnTo>
                    <a:pt x="118" y="541"/>
                  </a:lnTo>
                  <a:lnTo>
                    <a:pt x="130" y="550"/>
                  </a:lnTo>
                  <a:lnTo>
                    <a:pt x="142" y="559"/>
                  </a:lnTo>
                  <a:lnTo>
                    <a:pt x="154" y="568"/>
                  </a:lnTo>
                  <a:lnTo>
                    <a:pt x="168" y="575"/>
                  </a:lnTo>
                  <a:lnTo>
                    <a:pt x="183" y="581"/>
                  </a:lnTo>
                  <a:lnTo>
                    <a:pt x="196" y="588"/>
                  </a:lnTo>
                  <a:lnTo>
                    <a:pt x="210" y="594"/>
                  </a:lnTo>
                  <a:lnTo>
                    <a:pt x="225" y="600"/>
                  </a:lnTo>
                  <a:lnTo>
                    <a:pt x="242" y="604"/>
                  </a:lnTo>
                  <a:lnTo>
                    <a:pt x="257" y="607"/>
                  </a:lnTo>
                  <a:lnTo>
                    <a:pt x="272" y="610"/>
                  </a:lnTo>
                  <a:lnTo>
                    <a:pt x="287" y="612"/>
                  </a:lnTo>
                  <a:lnTo>
                    <a:pt x="304" y="613"/>
                  </a:lnTo>
                  <a:lnTo>
                    <a:pt x="320" y="613"/>
                  </a:lnTo>
                  <a:lnTo>
                    <a:pt x="339" y="613"/>
                  </a:lnTo>
                  <a:lnTo>
                    <a:pt x="354" y="612"/>
                  </a:lnTo>
                  <a:lnTo>
                    <a:pt x="369" y="610"/>
                  </a:lnTo>
                  <a:lnTo>
                    <a:pt x="384" y="607"/>
                  </a:lnTo>
                  <a:lnTo>
                    <a:pt x="401" y="604"/>
                  </a:lnTo>
                  <a:lnTo>
                    <a:pt x="416" y="600"/>
                  </a:lnTo>
                  <a:lnTo>
                    <a:pt x="431" y="594"/>
                  </a:lnTo>
                  <a:lnTo>
                    <a:pt x="446" y="588"/>
                  </a:lnTo>
                  <a:lnTo>
                    <a:pt x="460" y="581"/>
                  </a:lnTo>
                  <a:lnTo>
                    <a:pt x="474" y="575"/>
                  </a:lnTo>
                  <a:lnTo>
                    <a:pt x="486" y="568"/>
                  </a:lnTo>
                  <a:lnTo>
                    <a:pt x="501" y="559"/>
                  </a:lnTo>
                  <a:lnTo>
                    <a:pt x="513" y="550"/>
                  </a:lnTo>
                  <a:lnTo>
                    <a:pt x="525" y="541"/>
                  </a:lnTo>
                  <a:lnTo>
                    <a:pt x="537" y="530"/>
                  </a:lnTo>
                  <a:lnTo>
                    <a:pt x="546" y="521"/>
                  </a:lnTo>
                  <a:lnTo>
                    <a:pt x="557" y="509"/>
                  </a:lnTo>
                  <a:lnTo>
                    <a:pt x="567" y="497"/>
                  </a:lnTo>
                  <a:lnTo>
                    <a:pt x="578" y="485"/>
                  </a:lnTo>
                  <a:lnTo>
                    <a:pt x="585" y="473"/>
                  </a:lnTo>
                  <a:lnTo>
                    <a:pt x="593" y="461"/>
                  </a:lnTo>
                  <a:lnTo>
                    <a:pt x="602" y="446"/>
                  </a:lnTo>
                  <a:lnTo>
                    <a:pt x="610" y="432"/>
                  </a:lnTo>
                  <a:lnTo>
                    <a:pt x="616" y="418"/>
                  </a:lnTo>
                  <a:lnTo>
                    <a:pt x="622" y="403"/>
                  </a:lnTo>
                  <a:lnTo>
                    <a:pt x="626" y="390"/>
                  </a:lnTo>
                  <a:lnTo>
                    <a:pt x="630" y="373"/>
                  </a:lnTo>
                  <a:lnTo>
                    <a:pt x="634" y="359"/>
                  </a:lnTo>
                  <a:lnTo>
                    <a:pt x="638" y="343"/>
                  </a:lnTo>
                  <a:lnTo>
                    <a:pt x="638" y="334"/>
                  </a:lnTo>
                  <a:close/>
                </a:path>
              </a:pathLst>
            </a:custGeom>
            <a:solidFill>
              <a:srgbClr val="6185B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26" name="Freeform 122"/>
            <p:cNvSpPr>
              <a:spLocks noChangeArrowheads="1"/>
            </p:cNvSpPr>
            <p:nvPr/>
          </p:nvSpPr>
          <p:spPr bwMode="auto">
            <a:xfrm>
              <a:off x="5335" y="480"/>
              <a:ext cx="59" cy="59"/>
            </a:xfrm>
            <a:custGeom>
              <a:avLst/>
              <a:gdLst>
                <a:gd name="T0" fmla="*/ 244 w 622"/>
                <a:gd name="T1" fmla="*/ 0 h 604"/>
                <a:gd name="T2" fmla="*/ 235 w 622"/>
                <a:gd name="T3" fmla="*/ 0 h 604"/>
                <a:gd name="T4" fmla="*/ 227 w 622"/>
                <a:gd name="T5" fmla="*/ 0 h 604"/>
                <a:gd name="T6" fmla="*/ 218 w 622"/>
                <a:gd name="T7" fmla="*/ 0 h 604"/>
                <a:gd name="T8" fmla="*/ 191 w 622"/>
                <a:gd name="T9" fmla="*/ 10 h 604"/>
                <a:gd name="T10" fmla="*/ 138 w 622"/>
                <a:gd name="T11" fmla="*/ 38 h 604"/>
                <a:gd name="T12" fmla="*/ 91 w 622"/>
                <a:gd name="T13" fmla="*/ 77 h 604"/>
                <a:gd name="T14" fmla="*/ 53 w 622"/>
                <a:gd name="T15" fmla="*/ 121 h 604"/>
                <a:gd name="T16" fmla="*/ 24 w 622"/>
                <a:gd name="T17" fmla="*/ 174 h 604"/>
                <a:gd name="T18" fmla="*/ 6 w 622"/>
                <a:gd name="T19" fmla="*/ 232 h 604"/>
                <a:gd name="T20" fmla="*/ 0 w 622"/>
                <a:gd name="T21" fmla="*/ 295 h 604"/>
                <a:gd name="T22" fmla="*/ 6 w 622"/>
                <a:gd name="T23" fmla="*/ 358 h 604"/>
                <a:gd name="T24" fmla="*/ 24 w 622"/>
                <a:gd name="T25" fmla="*/ 416 h 604"/>
                <a:gd name="T26" fmla="*/ 53 w 622"/>
                <a:gd name="T27" fmla="*/ 468 h 604"/>
                <a:gd name="T28" fmla="*/ 91 w 622"/>
                <a:gd name="T29" fmla="*/ 512 h 604"/>
                <a:gd name="T30" fmla="*/ 138 w 622"/>
                <a:gd name="T31" fmla="*/ 551 h 604"/>
                <a:gd name="T32" fmla="*/ 191 w 622"/>
                <a:gd name="T33" fmla="*/ 580 h 604"/>
                <a:gd name="T34" fmla="*/ 247 w 622"/>
                <a:gd name="T35" fmla="*/ 598 h 604"/>
                <a:gd name="T36" fmla="*/ 310 w 622"/>
                <a:gd name="T37" fmla="*/ 604 h 604"/>
                <a:gd name="T38" fmla="*/ 373 w 622"/>
                <a:gd name="T39" fmla="*/ 598 h 604"/>
                <a:gd name="T40" fmla="*/ 432 w 622"/>
                <a:gd name="T41" fmla="*/ 580 h 604"/>
                <a:gd name="T42" fmla="*/ 484 w 622"/>
                <a:gd name="T43" fmla="*/ 551 h 604"/>
                <a:gd name="T44" fmla="*/ 530 w 622"/>
                <a:gd name="T45" fmla="*/ 512 h 604"/>
                <a:gd name="T46" fmla="*/ 569 w 622"/>
                <a:gd name="T47" fmla="*/ 468 h 604"/>
                <a:gd name="T48" fmla="*/ 598 w 622"/>
                <a:gd name="T49" fmla="*/ 416 h 604"/>
                <a:gd name="T50" fmla="*/ 616 w 622"/>
                <a:gd name="T51" fmla="*/ 358 h 604"/>
                <a:gd name="T52" fmla="*/ 622 w 622"/>
                <a:gd name="T53" fmla="*/ 295 h 604"/>
                <a:gd name="T54" fmla="*/ 610 w 622"/>
                <a:gd name="T55" fmla="*/ 252 h 604"/>
                <a:gd name="T56" fmla="*/ 612 w 622"/>
                <a:gd name="T57" fmla="*/ 260 h 604"/>
                <a:gd name="T58" fmla="*/ 616 w 622"/>
                <a:gd name="T59" fmla="*/ 269 h 604"/>
                <a:gd name="T60" fmla="*/ 618 w 622"/>
                <a:gd name="T61" fmla="*/ 276 h 604"/>
                <a:gd name="T62" fmla="*/ 620 w 622"/>
                <a:gd name="T63" fmla="*/ 284 h 604"/>
                <a:gd name="T64" fmla="*/ 622 w 622"/>
                <a:gd name="T65" fmla="*/ 293 h 604"/>
                <a:gd name="T66" fmla="*/ 612 w 622"/>
                <a:gd name="T67" fmla="*/ 325 h 604"/>
                <a:gd name="T68" fmla="*/ 600 w 622"/>
                <a:gd name="T69" fmla="*/ 384 h 604"/>
                <a:gd name="T70" fmla="*/ 575 w 622"/>
                <a:gd name="T71" fmla="*/ 438 h 604"/>
                <a:gd name="T72" fmla="*/ 542 w 622"/>
                <a:gd name="T73" fmla="*/ 486 h 604"/>
                <a:gd name="T74" fmla="*/ 503 w 622"/>
                <a:gd name="T75" fmla="*/ 527 h 604"/>
                <a:gd name="T76" fmla="*/ 454 w 622"/>
                <a:gd name="T77" fmla="*/ 559 h 604"/>
                <a:gd name="T78" fmla="*/ 401 w 622"/>
                <a:gd name="T79" fmla="*/ 581 h 604"/>
                <a:gd name="T80" fmla="*/ 342 w 622"/>
                <a:gd name="T81" fmla="*/ 594 h 604"/>
                <a:gd name="T82" fmla="*/ 280 w 622"/>
                <a:gd name="T83" fmla="*/ 594 h 604"/>
                <a:gd name="T84" fmla="*/ 221 w 622"/>
                <a:gd name="T85" fmla="*/ 581 h 604"/>
                <a:gd name="T86" fmla="*/ 166 w 622"/>
                <a:gd name="T87" fmla="*/ 559 h 604"/>
                <a:gd name="T88" fmla="*/ 120 w 622"/>
                <a:gd name="T89" fmla="*/ 527 h 604"/>
                <a:gd name="T90" fmla="*/ 77 w 622"/>
                <a:gd name="T91" fmla="*/ 486 h 604"/>
                <a:gd name="T92" fmla="*/ 44 w 622"/>
                <a:gd name="T93" fmla="*/ 438 h 604"/>
                <a:gd name="T94" fmla="*/ 23 w 622"/>
                <a:gd name="T95" fmla="*/ 384 h 604"/>
                <a:gd name="T96" fmla="*/ 11 w 622"/>
                <a:gd name="T97" fmla="*/ 325 h 604"/>
                <a:gd name="T98" fmla="*/ 11 w 622"/>
                <a:gd name="T99" fmla="*/ 264 h 604"/>
                <a:gd name="T100" fmla="*/ 23 w 622"/>
                <a:gd name="T101" fmla="*/ 206 h 604"/>
                <a:gd name="T102" fmla="*/ 44 w 622"/>
                <a:gd name="T103" fmla="*/ 151 h 604"/>
                <a:gd name="T104" fmla="*/ 77 w 622"/>
                <a:gd name="T105" fmla="*/ 103 h 604"/>
                <a:gd name="T106" fmla="*/ 120 w 622"/>
                <a:gd name="T107" fmla="*/ 62 h 604"/>
                <a:gd name="T108" fmla="*/ 166 w 622"/>
                <a:gd name="T109" fmla="*/ 30 h 604"/>
                <a:gd name="T110" fmla="*/ 221 w 622"/>
                <a:gd name="T111" fmla="*/ 8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2" h="604">
                  <a:moveTo>
                    <a:pt x="250" y="0"/>
                  </a:moveTo>
                  <a:lnTo>
                    <a:pt x="247" y="0"/>
                  </a:lnTo>
                  <a:lnTo>
                    <a:pt x="245" y="0"/>
                  </a:lnTo>
                  <a:lnTo>
                    <a:pt x="244" y="0"/>
                  </a:lnTo>
                  <a:lnTo>
                    <a:pt x="241" y="0"/>
                  </a:lnTo>
                  <a:lnTo>
                    <a:pt x="239" y="0"/>
                  </a:lnTo>
                  <a:lnTo>
                    <a:pt x="238" y="0"/>
                  </a:lnTo>
                  <a:lnTo>
                    <a:pt x="235" y="0"/>
                  </a:lnTo>
                  <a:lnTo>
                    <a:pt x="233" y="0"/>
                  </a:lnTo>
                  <a:lnTo>
                    <a:pt x="232" y="0"/>
                  </a:lnTo>
                  <a:lnTo>
                    <a:pt x="229" y="0"/>
                  </a:lnTo>
                  <a:lnTo>
                    <a:pt x="227" y="0"/>
                  </a:lnTo>
                  <a:lnTo>
                    <a:pt x="224" y="0"/>
                  </a:lnTo>
                  <a:lnTo>
                    <a:pt x="223" y="0"/>
                  </a:lnTo>
                  <a:lnTo>
                    <a:pt x="221" y="0"/>
                  </a:lnTo>
                  <a:lnTo>
                    <a:pt x="218" y="0"/>
                  </a:lnTo>
                  <a:lnTo>
                    <a:pt x="217" y="0"/>
                  </a:lnTo>
                  <a:lnTo>
                    <a:pt x="215" y="0"/>
                  </a:lnTo>
                  <a:lnTo>
                    <a:pt x="205" y="4"/>
                  </a:lnTo>
                  <a:lnTo>
                    <a:pt x="191" y="10"/>
                  </a:lnTo>
                  <a:lnTo>
                    <a:pt x="176" y="16"/>
                  </a:lnTo>
                  <a:lnTo>
                    <a:pt x="162" y="23"/>
                  </a:lnTo>
                  <a:lnTo>
                    <a:pt x="150" y="30"/>
                  </a:lnTo>
                  <a:lnTo>
                    <a:pt x="138" y="38"/>
                  </a:lnTo>
                  <a:lnTo>
                    <a:pt x="126" y="47"/>
                  </a:lnTo>
                  <a:lnTo>
                    <a:pt x="114" y="56"/>
                  </a:lnTo>
                  <a:lnTo>
                    <a:pt x="101" y="67"/>
                  </a:lnTo>
                  <a:lnTo>
                    <a:pt x="91" y="77"/>
                  </a:lnTo>
                  <a:lnTo>
                    <a:pt x="82" y="86"/>
                  </a:lnTo>
                  <a:lnTo>
                    <a:pt x="71" y="97"/>
                  </a:lnTo>
                  <a:lnTo>
                    <a:pt x="61" y="109"/>
                  </a:lnTo>
                  <a:lnTo>
                    <a:pt x="53" y="121"/>
                  </a:lnTo>
                  <a:lnTo>
                    <a:pt x="44" y="133"/>
                  </a:lnTo>
                  <a:lnTo>
                    <a:pt x="36" y="148"/>
                  </a:lnTo>
                  <a:lnTo>
                    <a:pt x="30" y="162"/>
                  </a:lnTo>
                  <a:lnTo>
                    <a:pt x="24" y="174"/>
                  </a:lnTo>
                  <a:lnTo>
                    <a:pt x="18" y="187"/>
                  </a:lnTo>
                  <a:lnTo>
                    <a:pt x="14" y="202"/>
                  </a:lnTo>
                  <a:lnTo>
                    <a:pt x="11" y="218"/>
                  </a:lnTo>
                  <a:lnTo>
                    <a:pt x="6" y="232"/>
                  </a:lnTo>
                  <a:lnTo>
                    <a:pt x="4" y="248"/>
                  </a:lnTo>
                  <a:lnTo>
                    <a:pt x="2" y="263"/>
                  </a:lnTo>
                  <a:lnTo>
                    <a:pt x="0" y="278"/>
                  </a:lnTo>
                  <a:lnTo>
                    <a:pt x="0" y="295"/>
                  </a:lnTo>
                  <a:lnTo>
                    <a:pt x="0" y="311"/>
                  </a:lnTo>
                  <a:lnTo>
                    <a:pt x="2" y="328"/>
                  </a:lnTo>
                  <a:lnTo>
                    <a:pt x="4" y="341"/>
                  </a:lnTo>
                  <a:lnTo>
                    <a:pt x="6" y="358"/>
                  </a:lnTo>
                  <a:lnTo>
                    <a:pt x="11" y="372"/>
                  </a:lnTo>
                  <a:lnTo>
                    <a:pt x="14" y="388"/>
                  </a:lnTo>
                  <a:lnTo>
                    <a:pt x="18" y="402"/>
                  </a:lnTo>
                  <a:lnTo>
                    <a:pt x="24" y="416"/>
                  </a:lnTo>
                  <a:lnTo>
                    <a:pt x="30" y="428"/>
                  </a:lnTo>
                  <a:lnTo>
                    <a:pt x="36" y="442"/>
                  </a:lnTo>
                  <a:lnTo>
                    <a:pt x="44" y="456"/>
                  </a:lnTo>
                  <a:lnTo>
                    <a:pt x="53" y="468"/>
                  </a:lnTo>
                  <a:lnTo>
                    <a:pt x="61" y="480"/>
                  </a:lnTo>
                  <a:lnTo>
                    <a:pt x="71" y="492"/>
                  </a:lnTo>
                  <a:lnTo>
                    <a:pt x="82" y="503"/>
                  </a:lnTo>
                  <a:lnTo>
                    <a:pt x="91" y="512"/>
                  </a:lnTo>
                  <a:lnTo>
                    <a:pt x="101" y="523"/>
                  </a:lnTo>
                  <a:lnTo>
                    <a:pt x="114" y="533"/>
                  </a:lnTo>
                  <a:lnTo>
                    <a:pt x="126" y="544"/>
                  </a:lnTo>
                  <a:lnTo>
                    <a:pt x="138" y="551"/>
                  </a:lnTo>
                  <a:lnTo>
                    <a:pt x="150" y="559"/>
                  </a:lnTo>
                  <a:lnTo>
                    <a:pt x="162" y="568"/>
                  </a:lnTo>
                  <a:lnTo>
                    <a:pt x="176" y="574"/>
                  </a:lnTo>
                  <a:lnTo>
                    <a:pt x="191" y="580"/>
                  </a:lnTo>
                  <a:lnTo>
                    <a:pt x="205" y="586"/>
                  </a:lnTo>
                  <a:lnTo>
                    <a:pt x="218" y="589"/>
                  </a:lnTo>
                  <a:lnTo>
                    <a:pt x="233" y="595"/>
                  </a:lnTo>
                  <a:lnTo>
                    <a:pt x="247" y="598"/>
                  </a:lnTo>
                  <a:lnTo>
                    <a:pt x="264" y="601"/>
                  </a:lnTo>
                  <a:lnTo>
                    <a:pt x="280" y="604"/>
                  </a:lnTo>
                  <a:lnTo>
                    <a:pt x="296" y="604"/>
                  </a:lnTo>
                  <a:lnTo>
                    <a:pt x="310" y="604"/>
                  </a:lnTo>
                  <a:lnTo>
                    <a:pt x="326" y="604"/>
                  </a:lnTo>
                  <a:lnTo>
                    <a:pt x="342" y="604"/>
                  </a:lnTo>
                  <a:lnTo>
                    <a:pt x="359" y="601"/>
                  </a:lnTo>
                  <a:lnTo>
                    <a:pt x="373" y="598"/>
                  </a:lnTo>
                  <a:lnTo>
                    <a:pt x="389" y="595"/>
                  </a:lnTo>
                  <a:lnTo>
                    <a:pt x="403" y="589"/>
                  </a:lnTo>
                  <a:lnTo>
                    <a:pt x="418" y="586"/>
                  </a:lnTo>
                  <a:lnTo>
                    <a:pt x="432" y="580"/>
                  </a:lnTo>
                  <a:lnTo>
                    <a:pt x="445" y="574"/>
                  </a:lnTo>
                  <a:lnTo>
                    <a:pt x="460" y="568"/>
                  </a:lnTo>
                  <a:lnTo>
                    <a:pt x="472" y="559"/>
                  </a:lnTo>
                  <a:lnTo>
                    <a:pt x="484" y="551"/>
                  </a:lnTo>
                  <a:lnTo>
                    <a:pt x="497" y="544"/>
                  </a:lnTo>
                  <a:lnTo>
                    <a:pt x="509" y="533"/>
                  </a:lnTo>
                  <a:lnTo>
                    <a:pt x="521" y="523"/>
                  </a:lnTo>
                  <a:lnTo>
                    <a:pt x="530" y="512"/>
                  </a:lnTo>
                  <a:lnTo>
                    <a:pt x="541" y="503"/>
                  </a:lnTo>
                  <a:lnTo>
                    <a:pt x="551" y="492"/>
                  </a:lnTo>
                  <a:lnTo>
                    <a:pt x="559" y="480"/>
                  </a:lnTo>
                  <a:lnTo>
                    <a:pt x="569" y="468"/>
                  </a:lnTo>
                  <a:lnTo>
                    <a:pt x="577" y="456"/>
                  </a:lnTo>
                  <a:lnTo>
                    <a:pt x="583" y="442"/>
                  </a:lnTo>
                  <a:lnTo>
                    <a:pt x="592" y="428"/>
                  </a:lnTo>
                  <a:lnTo>
                    <a:pt x="598" y="416"/>
                  </a:lnTo>
                  <a:lnTo>
                    <a:pt x="604" y="402"/>
                  </a:lnTo>
                  <a:lnTo>
                    <a:pt x="607" y="388"/>
                  </a:lnTo>
                  <a:lnTo>
                    <a:pt x="612" y="372"/>
                  </a:lnTo>
                  <a:lnTo>
                    <a:pt x="616" y="358"/>
                  </a:lnTo>
                  <a:lnTo>
                    <a:pt x="618" y="341"/>
                  </a:lnTo>
                  <a:lnTo>
                    <a:pt x="620" y="328"/>
                  </a:lnTo>
                  <a:lnTo>
                    <a:pt x="622" y="311"/>
                  </a:lnTo>
                  <a:lnTo>
                    <a:pt x="622" y="295"/>
                  </a:lnTo>
                  <a:lnTo>
                    <a:pt x="612" y="295"/>
                  </a:lnTo>
                  <a:lnTo>
                    <a:pt x="612" y="278"/>
                  </a:lnTo>
                  <a:lnTo>
                    <a:pt x="612" y="264"/>
                  </a:lnTo>
                  <a:lnTo>
                    <a:pt x="610" y="252"/>
                  </a:lnTo>
                  <a:lnTo>
                    <a:pt x="610" y="254"/>
                  </a:lnTo>
                  <a:lnTo>
                    <a:pt x="612" y="257"/>
                  </a:lnTo>
                  <a:lnTo>
                    <a:pt x="612" y="258"/>
                  </a:lnTo>
                  <a:lnTo>
                    <a:pt x="612" y="260"/>
                  </a:lnTo>
                  <a:lnTo>
                    <a:pt x="613" y="263"/>
                  </a:lnTo>
                  <a:lnTo>
                    <a:pt x="613" y="264"/>
                  </a:lnTo>
                  <a:lnTo>
                    <a:pt x="613" y="266"/>
                  </a:lnTo>
                  <a:lnTo>
                    <a:pt x="616" y="269"/>
                  </a:lnTo>
                  <a:lnTo>
                    <a:pt x="616" y="270"/>
                  </a:lnTo>
                  <a:lnTo>
                    <a:pt x="616" y="272"/>
                  </a:lnTo>
                  <a:lnTo>
                    <a:pt x="616" y="275"/>
                  </a:lnTo>
                  <a:lnTo>
                    <a:pt x="618" y="276"/>
                  </a:lnTo>
                  <a:lnTo>
                    <a:pt x="618" y="278"/>
                  </a:lnTo>
                  <a:lnTo>
                    <a:pt x="618" y="281"/>
                  </a:lnTo>
                  <a:lnTo>
                    <a:pt x="620" y="283"/>
                  </a:lnTo>
                  <a:lnTo>
                    <a:pt x="620" y="284"/>
                  </a:lnTo>
                  <a:lnTo>
                    <a:pt x="620" y="287"/>
                  </a:lnTo>
                  <a:lnTo>
                    <a:pt x="620" y="289"/>
                  </a:lnTo>
                  <a:lnTo>
                    <a:pt x="622" y="290"/>
                  </a:lnTo>
                  <a:lnTo>
                    <a:pt x="622" y="293"/>
                  </a:lnTo>
                  <a:lnTo>
                    <a:pt x="622" y="295"/>
                  </a:lnTo>
                  <a:lnTo>
                    <a:pt x="612" y="295"/>
                  </a:lnTo>
                  <a:lnTo>
                    <a:pt x="612" y="311"/>
                  </a:lnTo>
                  <a:lnTo>
                    <a:pt x="612" y="325"/>
                  </a:lnTo>
                  <a:lnTo>
                    <a:pt x="610" y="341"/>
                  </a:lnTo>
                  <a:lnTo>
                    <a:pt x="606" y="355"/>
                  </a:lnTo>
                  <a:lnTo>
                    <a:pt x="604" y="370"/>
                  </a:lnTo>
                  <a:lnTo>
                    <a:pt x="600" y="384"/>
                  </a:lnTo>
                  <a:lnTo>
                    <a:pt x="594" y="397"/>
                  </a:lnTo>
                  <a:lnTo>
                    <a:pt x="589" y="412"/>
                  </a:lnTo>
                  <a:lnTo>
                    <a:pt x="583" y="426"/>
                  </a:lnTo>
                  <a:lnTo>
                    <a:pt x="575" y="438"/>
                  </a:lnTo>
                  <a:lnTo>
                    <a:pt x="569" y="450"/>
                  </a:lnTo>
                  <a:lnTo>
                    <a:pt x="562" y="462"/>
                  </a:lnTo>
                  <a:lnTo>
                    <a:pt x="553" y="474"/>
                  </a:lnTo>
                  <a:lnTo>
                    <a:pt x="542" y="486"/>
                  </a:lnTo>
                  <a:lnTo>
                    <a:pt x="535" y="497"/>
                  </a:lnTo>
                  <a:lnTo>
                    <a:pt x="524" y="506"/>
                  </a:lnTo>
                  <a:lnTo>
                    <a:pt x="515" y="517"/>
                  </a:lnTo>
                  <a:lnTo>
                    <a:pt x="503" y="527"/>
                  </a:lnTo>
                  <a:lnTo>
                    <a:pt x="492" y="535"/>
                  </a:lnTo>
                  <a:lnTo>
                    <a:pt x="480" y="544"/>
                  </a:lnTo>
                  <a:lnTo>
                    <a:pt x="468" y="551"/>
                  </a:lnTo>
                  <a:lnTo>
                    <a:pt x="454" y="559"/>
                  </a:lnTo>
                  <a:lnTo>
                    <a:pt x="442" y="565"/>
                  </a:lnTo>
                  <a:lnTo>
                    <a:pt x="427" y="571"/>
                  </a:lnTo>
                  <a:lnTo>
                    <a:pt x="415" y="577"/>
                  </a:lnTo>
                  <a:lnTo>
                    <a:pt x="401" y="581"/>
                  </a:lnTo>
                  <a:lnTo>
                    <a:pt x="386" y="586"/>
                  </a:lnTo>
                  <a:lnTo>
                    <a:pt x="371" y="589"/>
                  </a:lnTo>
                  <a:lnTo>
                    <a:pt x="356" y="592"/>
                  </a:lnTo>
                  <a:lnTo>
                    <a:pt x="342" y="594"/>
                  </a:lnTo>
                  <a:lnTo>
                    <a:pt x="326" y="595"/>
                  </a:lnTo>
                  <a:lnTo>
                    <a:pt x="310" y="595"/>
                  </a:lnTo>
                  <a:lnTo>
                    <a:pt x="296" y="595"/>
                  </a:lnTo>
                  <a:lnTo>
                    <a:pt x="280" y="594"/>
                  </a:lnTo>
                  <a:lnTo>
                    <a:pt x="265" y="592"/>
                  </a:lnTo>
                  <a:lnTo>
                    <a:pt x="250" y="589"/>
                  </a:lnTo>
                  <a:lnTo>
                    <a:pt x="235" y="586"/>
                  </a:lnTo>
                  <a:lnTo>
                    <a:pt x="221" y="581"/>
                  </a:lnTo>
                  <a:lnTo>
                    <a:pt x="206" y="577"/>
                  </a:lnTo>
                  <a:lnTo>
                    <a:pt x="192" y="571"/>
                  </a:lnTo>
                  <a:lnTo>
                    <a:pt x="180" y="565"/>
                  </a:lnTo>
                  <a:lnTo>
                    <a:pt x="166" y="559"/>
                  </a:lnTo>
                  <a:lnTo>
                    <a:pt x="154" y="551"/>
                  </a:lnTo>
                  <a:lnTo>
                    <a:pt x="142" y="544"/>
                  </a:lnTo>
                  <a:lnTo>
                    <a:pt x="130" y="535"/>
                  </a:lnTo>
                  <a:lnTo>
                    <a:pt x="120" y="527"/>
                  </a:lnTo>
                  <a:lnTo>
                    <a:pt x="108" y="517"/>
                  </a:lnTo>
                  <a:lnTo>
                    <a:pt x="97" y="506"/>
                  </a:lnTo>
                  <a:lnTo>
                    <a:pt x="88" y="497"/>
                  </a:lnTo>
                  <a:lnTo>
                    <a:pt x="77" y="486"/>
                  </a:lnTo>
                  <a:lnTo>
                    <a:pt x="68" y="474"/>
                  </a:lnTo>
                  <a:lnTo>
                    <a:pt x="61" y="462"/>
                  </a:lnTo>
                  <a:lnTo>
                    <a:pt x="53" y="450"/>
                  </a:lnTo>
                  <a:lnTo>
                    <a:pt x="44" y="438"/>
                  </a:lnTo>
                  <a:lnTo>
                    <a:pt x="38" y="426"/>
                  </a:lnTo>
                  <a:lnTo>
                    <a:pt x="32" y="412"/>
                  </a:lnTo>
                  <a:lnTo>
                    <a:pt x="29" y="397"/>
                  </a:lnTo>
                  <a:lnTo>
                    <a:pt x="23" y="384"/>
                  </a:lnTo>
                  <a:lnTo>
                    <a:pt x="18" y="370"/>
                  </a:lnTo>
                  <a:lnTo>
                    <a:pt x="14" y="355"/>
                  </a:lnTo>
                  <a:lnTo>
                    <a:pt x="12" y="341"/>
                  </a:lnTo>
                  <a:lnTo>
                    <a:pt x="11" y="325"/>
                  </a:lnTo>
                  <a:lnTo>
                    <a:pt x="11" y="311"/>
                  </a:lnTo>
                  <a:lnTo>
                    <a:pt x="8" y="295"/>
                  </a:lnTo>
                  <a:lnTo>
                    <a:pt x="11" y="278"/>
                  </a:lnTo>
                  <a:lnTo>
                    <a:pt x="11" y="264"/>
                  </a:lnTo>
                  <a:lnTo>
                    <a:pt x="12" y="248"/>
                  </a:lnTo>
                  <a:lnTo>
                    <a:pt x="14" y="234"/>
                  </a:lnTo>
                  <a:lnTo>
                    <a:pt x="18" y="220"/>
                  </a:lnTo>
                  <a:lnTo>
                    <a:pt x="23" y="206"/>
                  </a:lnTo>
                  <a:lnTo>
                    <a:pt x="29" y="192"/>
                  </a:lnTo>
                  <a:lnTo>
                    <a:pt x="32" y="178"/>
                  </a:lnTo>
                  <a:lnTo>
                    <a:pt x="38" y="163"/>
                  </a:lnTo>
                  <a:lnTo>
                    <a:pt x="44" y="151"/>
                  </a:lnTo>
                  <a:lnTo>
                    <a:pt x="53" y="139"/>
                  </a:lnTo>
                  <a:lnTo>
                    <a:pt x="61" y="127"/>
                  </a:lnTo>
                  <a:lnTo>
                    <a:pt x="68" y="115"/>
                  </a:lnTo>
                  <a:lnTo>
                    <a:pt x="77" y="103"/>
                  </a:lnTo>
                  <a:lnTo>
                    <a:pt x="88" y="92"/>
                  </a:lnTo>
                  <a:lnTo>
                    <a:pt x="97" y="83"/>
                  </a:lnTo>
                  <a:lnTo>
                    <a:pt x="108" y="73"/>
                  </a:lnTo>
                  <a:lnTo>
                    <a:pt x="120" y="62"/>
                  </a:lnTo>
                  <a:lnTo>
                    <a:pt x="130" y="54"/>
                  </a:lnTo>
                  <a:lnTo>
                    <a:pt x="142" y="47"/>
                  </a:lnTo>
                  <a:lnTo>
                    <a:pt x="154" y="38"/>
                  </a:lnTo>
                  <a:lnTo>
                    <a:pt x="166" y="30"/>
                  </a:lnTo>
                  <a:lnTo>
                    <a:pt x="180" y="24"/>
                  </a:lnTo>
                  <a:lnTo>
                    <a:pt x="192" y="18"/>
                  </a:lnTo>
                  <a:lnTo>
                    <a:pt x="206" y="12"/>
                  </a:lnTo>
                  <a:lnTo>
                    <a:pt x="221" y="8"/>
                  </a:lnTo>
                  <a:lnTo>
                    <a:pt x="235" y="4"/>
                  </a:lnTo>
                  <a:lnTo>
                    <a:pt x="250" y="0"/>
                  </a:lnTo>
                  <a:close/>
                </a:path>
              </a:pathLst>
            </a:custGeom>
            <a:solidFill>
              <a:srgbClr val="6387B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27" name="Freeform 123"/>
            <p:cNvSpPr>
              <a:spLocks noChangeArrowheads="1"/>
            </p:cNvSpPr>
            <p:nvPr/>
          </p:nvSpPr>
          <p:spPr bwMode="auto">
            <a:xfrm>
              <a:off x="5336" y="480"/>
              <a:ext cx="58" cy="58"/>
            </a:xfrm>
            <a:custGeom>
              <a:avLst/>
              <a:gdLst>
                <a:gd name="T0" fmla="*/ 278 w 604"/>
                <a:gd name="T1" fmla="*/ 4 h 595"/>
                <a:gd name="T2" fmla="*/ 269 w 604"/>
                <a:gd name="T3" fmla="*/ 2 h 595"/>
                <a:gd name="T4" fmla="*/ 262 w 604"/>
                <a:gd name="T5" fmla="*/ 2 h 595"/>
                <a:gd name="T6" fmla="*/ 254 w 604"/>
                <a:gd name="T7" fmla="*/ 2 h 595"/>
                <a:gd name="T8" fmla="*/ 245 w 604"/>
                <a:gd name="T9" fmla="*/ 0 h 595"/>
                <a:gd name="T10" fmla="*/ 213 w 604"/>
                <a:gd name="T11" fmla="*/ 8 h 595"/>
                <a:gd name="T12" fmla="*/ 158 w 604"/>
                <a:gd name="T13" fmla="*/ 30 h 595"/>
                <a:gd name="T14" fmla="*/ 112 w 604"/>
                <a:gd name="T15" fmla="*/ 62 h 595"/>
                <a:gd name="T16" fmla="*/ 69 w 604"/>
                <a:gd name="T17" fmla="*/ 103 h 595"/>
                <a:gd name="T18" fmla="*/ 36 w 604"/>
                <a:gd name="T19" fmla="*/ 151 h 595"/>
                <a:gd name="T20" fmla="*/ 15 w 604"/>
                <a:gd name="T21" fmla="*/ 206 h 595"/>
                <a:gd name="T22" fmla="*/ 3 w 604"/>
                <a:gd name="T23" fmla="*/ 264 h 595"/>
                <a:gd name="T24" fmla="*/ 3 w 604"/>
                <a:gd name="T25" fmla="*/ 325 h 595"/>
                <a:gd name="T26" fmla="*/ 15 w 604"/>
                <a:gd name="T27" fmla="*/ 384 h 595"/>
                <a:gd name="T28" fmla="*/ 36 w 604"/>
                <a:gd name="T29" fmla="*/ 438 h 595"/>
                <a:gd name="T30" fmla="*/ 69 w 604"/>
                <a:gd name="T31" fmla="*/ 486 h 595"/>
                <a:gd name="T32" fmla="*/ 112 w 604"/>
                <a:gd name="T33" fmla="*/ 527 h 595"/>
                <a:gd name="T34" fmla="*/ 158 w 604"/>
                <a:gd name="T35" fmla="*/ 559 h 595"/>
                <a:gd name="T36" fmla="*/ 213 w 604"/>
                <a:gd name="T37" fmla="*/ 581 h 595"/>
                <a:gd name="T38" fmla="*/ 272 w 604"/>
                <a:gd name="T39" fmla="*/ 594 h 595"/>
                <a:gd name="T40" fmla="*/ 334 w 604"/>
                <a:gd name="T41" fmla="*/ 594 h 595"/>
                <a:gd name="T42" fmla="*/ 393 w 604"/>
                <a:gd name="T43" fmla="*/ 581 h 595"/>
                <a:gd name="T44" fmla="*/ 446 w 604"/>
                <a:gd name="T45" fmla="*/ 559 h 595"/>
                <a:gd name="T46" fmla="*/ 495 w 604"/>
                <a:gd name="T47" fmla="*/ 527 h 595"/>
                <a:gd name="T48" fmla="*/ 534 w 604"/>
                <a:gd name="T49" fmla="*/ 486 h 595"/>
                <a:gd name="T50" fmla="*/ 567 w 604"/>
                <a:gd name="T51" fmla="*/ 438 h 595"/>
                <a:gd name="T52" fmla="*/ 592 w 604"/>
                <a:gd name="T53" fmla="*/ 384 h 595"/>
                <a:gd name="T54" fmla="*/ 604 w 604"/>
                <a:gd name="T55" fmla="*/ 325 h 595"/>
                <a:gd name="T56" fmla="*/ 596 w 604"/>
                <a:gd name="T57" fmla="*/ 281 h 595"/>
                <a:gd name="T58" fmla="*/ 586 w 604"/>
                <a:gd name="T59" fmla="*/ 222 h 595"/>
                <a:gd name="T60" fmla="*/ 586 w 604"/>
                <a:gd name="T61" fmla="*/ 214 h 595"/>
                <a:gd name="T62" fmla="*/ 590 w 604"/>
                <a:gd name="T63" fmla="*/ 222 h 595"/>
                <a:gd name="T64" fmla="*/ 592 w 604"/>
                <a:gd name="T65" fmla="*/ 230 h 595"/>
                <a:gd name="T66" fmla="*/ 596 w 604"/>
                <a:gd name="T67" fmla="*/ 234 h 595"/>
                <a:gd name="T68" fmla="*/ 598 w 604"/>
                <a:gd name="T69" fmla="*/ 242 h 595"/>
                <a:gd name="T70" fmla="*/ 602 w 604"/>
                <a:gd name="T71" fmla="*/ 251 h 595"/>
                <a:gd name="T72" fmla="*/ 596 w 604"/>
                <a:gd name="T73" fmla="*/ 295 h 595"/>
                <a:gd name="T74" fmla="*/ 590 w 604"/>
                <a:gd name="T75" fmla="*/ 353 h 595"/>
                <a:gd name="T76" fmla="*/ 572 w 604"/>
                <a:gd name="T77" fmla="*/ 408 h 595"/>
                <a:gd name="T78" fmla="*/ 545 w 604"/>
                <a:gd name="T79" fmla="*/ 458 h 595"/>
                <a:gd name="T80" fmla="*/ 510 w 604"/>
                <a:gd name="T81" fmla="*/ 500 h 595"/>
                <a:gd name="T82" fmla="*/ 466 w 604"/>
                <a:gd name="T83" fmla="*/ 536 h 595"/>
                <a:gd name="T84" fmla="*/ 418 w 604"/>
                <a:gd name="T85" fmla="*/ 563 h 595"/>
                <a:gd name="T86" fmla="*/ 363 w 604"/>
                <a:gd name="T87" fmla="*/ 580 h 595"/>
                <a:gd name="T88" fmla="*/ 302 w 604"/>
                <a:gd name="T89" fmla="*/ 586 h 595"/>
                <a:gd name="T90" fmla="*/ 243 w 604"/>
                <a:gd name="T91" fmla="*/ 580 h 595"/>
                <a:gd name="T92" fmla="*/ 189 w 604"/>
                <a:gd name="T93" fmla="*/ 563 h 595"/>
                <a:gd name="T94" fmla="*/ 140 w 604"/>
                <a:gd name="T95" fmla="*/ 536 h 595"/>
                <a:gd name="T96" fmla="*/ 95 w 604"/>
                <a:gd name="T97" fmla="*/ 500 h 595"/>
                <a:gd name="T98" fmla="*/ 60 w 604"/>
                <a:gd name="T99" fmla="*/ 458 h 595"/>
                <a:gd name="T100" fmla="*/ 33 w 604"/>
                <a:gd name="T101" fmla="*/ 408 h 595"/>
                <a:gd name="T102" fmla="*/ 16 w 604"/>
                <a:gd name="T103" fmla="*/ 353 h 595"/>
                <a:gd name="T104" fmla="*/ 10 w 604"/>
                <a:gd name="T105" fmla="*/ 295 h 595"/>
                <a:gd name="T106" fmla="*/ 16 w 604"/>
                <a:gd name="T107" fmla="*/ 236 h 595"/>
                <a:gd name="T108" fmla="*/ 33 w 604"/>
                <a:gd name="T109" fmla="*/ 181 h 595"/>
                <a:gd name="T110" fmla="*/ 60 w 604"/>
                <a:gd name="T111" fmla="*/ 131 h 595"/>
                <a:gd name="T112" fmla="*/ 95 w 604"/>
                <a:gd name="T113" fmla="*/ 89 h 595"/>
                <a:gd name="T114" fmla="*/ 140 w 604"/>
                <a:gd name="T115" fmla="*/ 53 h 595"/>
                <a:gd name="T116" fmla="*/ 189 w 604"/>
                <a:gd name="T117" fmla="*/ 26 h 595"/>
                <a:gd name="T118" fmla="*/ 243 w 604"/>
                <a:gd name="T119" fmla="*/ 1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4" h="595">
                  <a:moveTo>
                    <a:pt x="284" y="4"/>
                  </a:moveTo>
                  <a:lnTo>
                    <a:pt x="281" y="4"/>
                  </a:lnTo>
                  <a:lnTo>
                    <a:pt x="280" y="4"/>
                  </a:lnTo>
                  <a:lnTo>
                    <a:pt x="278" y="4"/>
                  </a:lnTo>
                  <a:lnTo>
                    <a:pt x="275" y="4"/>
                  </a:lnTo>
                  <a:lnTo>
                    <a:pt x="274" y="2"/>
                  </a:lnTo>
                  <a:lnTo>
                    <a:pt x="272" y="2"/>
                  </a:lnTo>
                  <a:lnTo>
                    <a:pt x="269" y="2"/>
                  </a:lnTo>
                  <a:lnTo>
                    <a:pt x="268" y="2"/>
                  </a:lnTo>
                  <a:lnTo>
                    <a:pt x="266" y="2"/>
                  </a:lnTo>
                  <a:lnTo>
                    <a:pt x="263" y="2"/>
                  </a:lnTo>
                  <a:lnTo>
                    <a:pt x="262" y="2"/>
                  </a:lnTo>
                  <a:lnTo>
                    <a:pt x="260" y="2"/>
                  </a:lnTo>
                  <a:lnTo>
                    <a:pt x="257" y="2"/>
                  </a:lnTo>
                  <a:lnTo>
                    <a:pt x="256" y="2"/>
                  </a:lnTo>
                  <a:lnTo>
                    <a:pt x="254" y="2"/>
                  </a:lnTo>
                  <a:lnTo>
                    <a:pt x="251" y="0"/>
                  </a:lnTo>
                  <a:lnTo>
                    <a:pt x="249" y="0"/>
                  </a:lnTo>
                  <a:lnTo>
                    <a:pt x="248" y="0"/>
                  </a:lnTo>
                  <a:lnTo>
                    <a:pt x="245" y="0"/>
                  </a:lnTo>
                  <a:lnTo>
                    <a:pt x="243" y="0"/>
                  </a:lnTo>
                  <a:lnTo>
                    <a:pt x="242" y="0"/>
                  </a:lnTo>
                  <a:lnTo>
                    <a:pt x="227" y="4"/>
                  </a:lnTo>
                  <a:lnTo>
                    <a:pt x="213" y="8"/>
                  </a:lnTo>
                  <a:lnTo>
                    <a:pt x="198" y="12"/>
                  </a:lnTo>
                  <a:lnTo>
                    <a:pt x="184" y="18"/>
                  </a:lnTo>
                  <a:lnTo>
                    <a:pt x="172" y="24"/>
                  </a:lnTo>
                  <a:lnTo>
                    <a:pt x="158" y="30"/>
                  </a:lnTo>
                  <a:lnTo>
                    <a:pt x="146" y="38"/>
                  </a:lnTo>
                  <a:lnTo>
                    <a:pt x="134" y="47"/>
                  </a:lnTo>
                  <a:lnTo>
                    <a:pt x="122" y="54"/>
                  </a:lnTo>
                  <a:lnTo>
                    <a:pt x="112" y="62"/>
                  </a:lnTo>
                  <a:lnTo>
                    <a:pt x="100" y="73"/>
                  </a:lnTo>
                  <a:lnTo>
                    <a:pt x="89" y="83"/>
                  </a:lnTo>
                  <a:lnTo>
                    <a:pt x="80" y="92"/>
                  </a:lnTo>
                  <a:lnTo>
                    <a:pt x="69" y="103"/>
                  </a:lnTo>
                  <a:lnTo>
                    <a:pt x="60" y="115"/>
                  </a:lnTo>
                  <a:lnTo>
                    <a:pt x="53" y="127"/>
                  </a:lnTo>
                  <a:lnTo>
                    <a:pt x="45" y="139"/>
                  </a:lnTo>
                  <a:lnTo>
                    <a:pt x="36" y="151"/>
                  </a:lnTo>
                  <a:lnTo>
                    <a:pt x="30" y="163"/>
                  </a:lnTo>
                  <a:lnTo>
                    <a:pt x="24" y="178"/>
                  </a:lnTo>
                  <a:lnTo>
                    <a:pt x="21" y="192"/>
                  </a:lnTo>
                  <a:lnTo>
                    <a:pt x="15" y="206"/>
                  </a:lnTo>
                  <a:lnTo>
                    <a:pt x="10" y="220"/>
                  </a:lnTo>
                  <a:lnTo>
                    <a:pt x="6" y="234"/>
                  </a:lnTo>
                  <a:lnTo>
                    <a:pt x="4" y="248"/>
                  </a:lnTo>
                  <a:lnTo>
                    <a:pt x="3" y="264"/>
                  </a:lnTo>
                  <a:lnTo>
                    <a:pt x="3" y="278"/>
                  </a:lnTo>
                  <a:lnTo>
                    <a:pt x="0" y="295"/>
                  </a:lnTo>
                  <a:lnTo>
                    <a:pt x="3" y="311"/>
                  </a:lnTo>
                  <a:lnTo>
                    <a:pt x="3" y="325"/>
                  </a:lnTo>
                  <a:lnTo>
                    <a:pt x="4" y="341"/>
                  </a:lnTo>
                  <a:lnTo>
                    <a:pt x="6" y="355"/>
                  </a:lnTo>
                  <a:lnTo>
                    <a:pt x="10" y="370"/>
                  </a:lnTo>
                  <a:lnTo>
                    <a:pt x="15" y="384"/>
                  </a:lnTo>
                  <a:lnTo>
                    <a:pt x="21" y="397"/>
                  </a:lnTo>
                  <a:lnTo>
                    <a:pt x="24" y="412"/>
                  </a:lnTo>
                  <a:lnTo>
                    <a:pt x="30" y="426"/>
                  </a:lnTo>
                  <a:lnTo>
                    <a:pt x="36" y="438"/>
                  </a:lnTo>
                  <a:lnTo>
                    <a:pt x="45" y="450"/>
                  </a:lnTo>
                  <a:lnTo>
                    <a:pt x="53" y="462"/>
                  </a:lnTo>
                  <a:lnTo>
                    <a:pt x="60" y="474"/>
                  </a:lnTo>
                  <a:lnTo>
                    <a:pt x="69" y="486"/>
                  </a:lnTo>
                  <a:lnTo>
                    <a:pt x="80" y="497"/>
                  </a:lnTo>
                  <a:lnTo>
                    <a:pt x="89" y="506"/>
                  </a:lnTo>
                  <a:lnTo>
                    <a:pt x="100" y="517"/>
                  </a:lnTo>
                  <a:lnTo>
                    <a:pt x="112" y="527"/>
                  </a:lnTo>
                  <a:lnTo>
                    <a:pt x="122" y="535"/>
                  </a:lnTo>
                  <a:lnTo>
                    <a:pt x="134" y="544"/>
                  </a:lnTo>
                  <a:lnTo>
                    <a:pt x="146" y="551"/>
                  </a:lnTo>
                  <a:lnTo>
                    <a:pt x="158" y="559"/>
                  </a:lnTo>
                  <a:lnTo>
                    <a:pt x="172" y="565"/>
                  </a:lnTo>
                  <a:lnTo>
                    <a:pt x="184" y="571"/>
                  </a:lnTo>
                  <a:lnTo>
                    <a:pt x="198" y="577"/>
                  </a:lnTo>
                  <a:lnTo>
                    <a:pt x="213" y="581"/>
                  </a:lnTo>
                  <a:lnTo>
                    <a:pt x="227" y="586"/>
                  </a:lnTo>
                  <a:lnTo>
                    <a:pt x="242" y="589"/>
                  </a:lnTo>
                  <a:lnTo>
                    <a:pt x="257" y="592"/>
                  </a:lnTo>
                  <a:lnTo>
                    <a:pt x="272" y="594"/>
                  </a:lnTo>
                  <a:lnTo>
                    <a:pt x="288" y="595"/>
                  </a:lnTo>
                  <a:lnTo>
                    <a:pt x="302" y="595"/>
                  </a:lnTo>
                  <a:lnTo>
                    <a:pt x="318" y="595"/>
                  </a:lnTo>
                  <a:lnTo>
                    <a:pt x="334" y="594"/>
                  </a:lnTo>
                  <a:lnTo>
                    <a:pt x="348" y="592"/>
                  </a:lnTo>
                  <a:lnTo>
                    <a:pt x="363" y="589"/>
                  </a:lnTo>
                  <a:lnTo>
                    <a:pt x="378" y="586"/>
                  </a:lnTo>
                  <a:lnTo>
                    <a:pt x="393" y="581"/>
                  </a:lnTo>
                  <a:lnTo>
                    <a:pt x="407" y="577"/>
                  </a:lnTo>
                  <a:lnTo>
                    <a:pt x="419" y="571"/>
                  </a:lnTo>
                  <a:lnTo>
                    <a:pt x="434" y="565"/>
                  </a:lnTo>
                  <a:lnTo>
                    <a:pt x="446" y="559"/>
                  </a:lnTo>
                  <a:lnTo>
                    <a:pt x="460" y="551"/>
                  </a:lnTo>
                  <a:lnTo>
                    <a:pt x="472" y="544"/>
                  </a:lnTo>
                  <a:lnTo>
                    <a:pt x="484" y="535"/>
                  </a:lnTo>
                  <a:lnTo>
                    <a:pt x="495" y="527"/>
                  </a:lnTo>
                  <a:lnTo>
                    <a:pt x="507" y="517"/>
                  </a:lnTo>
                  <a:lnTo>
                    <a:pt x="516" y="506"/>
                  </a:lnTo>
                  <a:lnTo>
                    <a:pt x="527" y="497"/>
                  </a:lnTo>
                  <a:lnTo>
                    <a:pt x="534" y="486"/>
                  </a:lnTo>
                  <a:lnTo>
                    <a:pt x="545" y="474"/>
                  </a:lnTo>
                  <a:lnTo>
                    <a:pt x="554" y="462"/>
                  </a:lnTo>
                  <a:lnTo>
                    <a:pt x="561" y="450"/>
                  </a:lnTo>
                  <a:lnTo>
                    <a:pt x="567" y="438"/>
                  </a:lnTo>
                  <a:lnTo>
                    <a:pt x="575" y="426"/>
                  </a:lnTo>
                  <a:lnTo>
                    <a:pt x="581" y="412"/>
                  </a:lnTo>
                  <a:lnTo>
                    <a:pt x="586" y="397"/>
                  </a:lnTo>
                  <a:lnTo>
                    <a:pt x="592" y="384"/>
                  </a:lnTo>
                  <a:lnTo>
                    <a:pt x="596" y="370"/>
                  </a:lnTo>
                  <a:lnTo>
                    <a:pt x="598" y="355"/>
                  </a:lnTo>
                  <a:lnTo>
                    <a:pt x="602" y="341"/>
                  </a:lnTo>
                  <a:lnTo>
                    <a:pt x="604" y="325"/>
                  </a:lnTo>
                  <a:lnTo>
                    <a:pt x="604" y="311"/>
                  </a:lnTo>
                  <a:lnTo>
                    <a:pt x="604" y="295"/>
                  </a:lnTo>
                  <a:lnTo>
                    <a:pt x="596" y="295"/>
                  </a:lnTo>
                  <a:lnTo>
                    <a:pt x="596" y="281"/>
                  </a:lnTo>
                  <a:lnTo>
                    <a:pt x="593" y="264"/>
                  </a:lnTo>
                  <a:lnTo>
                    <a:pt x="592" y="251"/>
                  </a:lnTo>
                  <a:lnTo>
                    <a:pt x="590" y="236"/>
                  </a:lnTo>
                  <a:lnTo>
                    <a:pt x="586" y="222"/>
                  </a:lnTo>
                  <a:lnTo>
                    <a:pt x="581" y="208"/>
                  </a:lnTo>
                  <a:lnTo>
                    <a:pt x="584" y="210"/>
                  </a:lnTo>
                  <a:lnTo>
                    <a:pt x="584" y="212"/>
                  </a:lnTo>
                  <a:lnTo>
                    <a:pt x="586" y="214"/>
                  </a:lnTo>
                  <a:lnTo>
                    <a:pt x="586" y="216"/>
                  </a:lnTo>
                  <a:lnTo>
                    <a:pt x="587" y="218"/>
                  </a:lnTo>
                  <a:lnTo>
                    <a:pt x="587" y="220"/>
                  </a:lnTo>
                  <a:lnTo>
                    <a:pt x="590" y="222"/>
                  </a:lnTo>
                  <a:lnTo>
                    <a:pt x="590" y="224"/>
                  </a:lnTo>
                  <a:lnTo>
                    <a:pt x="592" y="226"/>
                  </a:lnTo>
                  <a:lnTo>
                    <a:pt x="592" y="228"/>
                  </a:lnTo>
                  <a:lnTo>
                    <a:pt x="592" y="230"/>
                  </a:lnTo>
                  <a:lnTo>
                    <a:pt x="593" y="230"/>
                  </a:lnTo>
                  <a:lnTo>
                    <a:pt x="593" y="232"/>
                  </a:lnTo>
                  <a:lnTo>
                    <a:pt x="593" y="234"/>
                  </a:lnTo>
                  <a:lnTo>
                    <a:pt x="596" y="234"/>
                  </a:lnTo>
                  <a:lnTo>
                    <a:pt x="596" y="236"/>
                  </a:lnTo>
                  <a:lnTo>
                    <a:pt x="596" y="238"/>
                  </a:lnTo>
                  <a:lnTo>
                    <a:pt x="598" y="240"/>
                  </a:lnTo>
                  <a:lnTo>
                    <a:pt x="598" y="242"/>
                  </a:lnTo>
                  <a:lnTo>
                    <a:pt x="598" y="245"/>
                  </a:lnTo>
                  <a:lnTo>
                    <a:pt x="599" y="246"/>
                  </a:lnTo>
                  <a:lnTo>
                    <a:pt x="599" y="248"/>
                  </a:lnTo>
                  <a:lnTo>
                    <a:pt x="602" y="251"/>
                  </a:lnTo>
                  <a:lnTo>
                    <a:pt x="604" y="264"/>
                  </a:lnTo>
                  <a:lnTo>
                    <a:pt x="604" y="278"/>
                  </a:lnTo>
                  <a:lnTo>
                    <a:pt x="604" y="295"/>
                  </a:lnTo>
                  <a:lnTo>
                    <a:pt x="596" y="295"/>
                  </a:lnTo>
                  <a:lnTo>
                    <a:pt x="596" y="308"/>
                  </a:lnTo>
                  <a:lnTo>
                    <a:pt x="593" y="325"/>
                  </a:lnTo>
                  <a:lnTo>
                    <a:pt x="592" y="340"/>
                  </a:lnTo>
                  <a:lnTo>
                    <a:pt x="590" y="353"/>
                  </a:lnTo>
                  <a:lnTo>
                    <a:pt x="586" y="367"/>
                  </a:lnTo>
                  <a:lnTo>
                    <a:pt x="581" y="382"/>
                  </a:lnTo>
                  <a:lnTo>
                    <a:pt x="578" y="396"/>
                  </a:lnTo>
                  <a:lnTo>
                    <a:pt x="572" y="408"/>
                  </a:lnTo>
                  <a:lnTo>
                    <a:pt x="567" y="422"/>
                  </a:lnTo>
                  <a:lnTo>
                    <a:pt x="560" y="434"/>
                  </a:lnTo>
                  <a:lnTo>
                    <a:pt x="554" y="446"/>
                  </a:lnTo>
                  <a:lnTo>
                    <a:pt x="545" y="458"/>
                  </a:lnTo>
                  <a:lnTo>
                    <a:pt x="537" y="468"/>
                  </a:lnTo>
                  <a:lnTo>
                    <a:pt x="528" y="480"/>
                  </a:lnTo>
                  <a:lnTo>
                    <a:pt x="519" y="491"/>
                  </a:lnTo>
                  <a:lnTo>
                    <a:pt x="510" y="500"/>
                  </a:lnTo>
                  <a:lnTo>
                    <a:pt x="501" y="511"/>
                  </a:lnTo>
                  <a:lnTo>
                    <a:pt x="489" y="518"/>
                  </a:lnTo>
                  <a:lnTo>
                    <a:pt x="478" y="529"/>
                  </a:lnTo>
                  <a:lnTo>
                    <a:pt x="466" y="536"/>
                  </a:lnTo>
                  <a:lnTo>
                    <a:pt x="454" y="544"/>
                  </a:lnTo>
                  <a:lnTo>
                    <a:pt x="442" y="551"/>
                  </a:lnTo>
                  <a:lnTo>
                    <a:pt x="430" y="557"/>
                  </a:lnTo>
                  <a:lnTo>
                    <a:pt x="418" y="563"/>
                  </a:lnTo>
                  <a:lnTo>
                    <a:pt x="404" y="569"/>
                  </a:lnTo>
                  <a:lnTo>
                    <a:pt x="389" y="574"/>
                  </a:lnTo>
                  <a:lnTo>
                    <a:pt x="375" y="577"/>
                  </a:lnTo>
                  <a:lnTo>
                    <a:pt x="363" y="580"/>
                  </a:lnTo>
                  <a:lnTo>
                    <a:pt x="346" y="583"/>
                  </a:lnTo>
                  <a:lnTo>
                    <a:pt x="333" y="586"/>
                  </a:lnTo>
                  <a:lnTo>
                    <a:pt x="318" y="586"/>
                  </a:lnTo>
                  <a:lnTo>
                    <a:pt x="302" y="586"/>
                  </a:lnTo>
                  <a:lnTo>
                    <a:pt x="288" y="586"/>
                  </a:lnTo>
                  <a:lnTo>
                    <a:pt x="274" y="586"/>
                  </a:lnTo>
                  <a:lnTo>
                    <a:pt x="257" y="583"/>
                  </a:lnTo>
                  <a:lnTo>
                    <a:pt x="243" y="580"/>
                  </a:lnTo>
                  <a:lnTo>
                    <a:pt x="230" y="577"/>
                  </a:lnTo>
                  <a:lnTo>
                    <a:pt x="215" y="574"/>
                  </a:lnTo>
                  <a:lnTo>
                    <a:pt x="203" y="569"/>
                  </a:lnTo>
                  <a:lnTo>
                    <a:pt x="189" y="563"/>
                  </a:lnTo>
                  <a:lnTo>
                    <a:pt x="177" y="557"/>
                  </a:lnTo>
                  <a:lnTo>
                    <a:pt x="165" y="551"/>
                  </a:lnTo>
                  <a:lnTo>
                    <a:pt x="152" y="544"/>
                  </a:lnTo>
                  <a:lnTo>
                    <a:pt x="140" y="536"/>
                  </a:lnTo>
                  <a:lnTo>
                    <a:pt x="128" y="529"/>
                  </a:lnTo>
                  <a:lnTo>
                    <a:pt x="118" y="518"/>
                  </a:lnTo>
                  <a:lnTo>
                    <a:pt x="106" y="511"/>
                  </a:lnTo>
                  <a:lnTo>
                    <a:pt x="95" y="500"/>
                  </a:lnTo>
                  <a:lnTo>
                    <a:pt x="86" y="491"/>
                  </a:lnTo>
                  <a:lnTo>
                    <a:pt x="77" y="480"/>
                  </a:lnTo>
                  <a:lnTo>
                    <a:pt x="69" y="468"/>
                  </a:lnTo>
                  <a:lnTo>
                    <a:pt x="60" y="458"/>
                  </a:lnTo>
                  <a:lnTo>
                    <a:pt x="53" y="446"/>
                  </a:lnTo>
                  <a:lnTo>
                    <a:pt x="45" y="434"/>
                  </a:lnTo>
                  <a:lnTo>
                    <a:pt x="39" y="422"/>
                  </a:lnTo>
                  <a:lnTo>
                    <a:pt x="33" y="408"/>
                  </a:lnTo>
                  <a:lnTo>
                    <a:pt x="28" y="396"/>
                  </a:lnTo>
                  <a:lnTo>
                    <a:pt x="22" y="382"/>
                  </a:lnTo>
                  <a:lnTo>
                    <a:pt x="21" y="367"/>
                  </a:lnTo>
                  <a:lnTo>
                    <a:pt x="16" y="353"/>
                  </a:lnTo>
                  <a:lnTo>
                    <a:pt x="15" y="340"/>
                  </a:lnTo>
                  <a:lnTo>
                    <a:pt x="12" y="325"/>
                  </a:lnTo>
                  <a:lnTo>
                    <a:pt x="10" y="308"/>
                  </a:lnTo>
                  <a:lnTo>
                    <a:pt x="10" y="295"/>
                  </a:lnTo>
                  <a:lnTo>
                    <a:pt x="10" y="281"/>
                  </a:lnTo>
                  <a:lnTo>
                    <a:pt x="12" y="264"/>
                  </a:lnTo>
                  <a:lnTo>
                    <a:pt x="15" y="251"/>
                  </a:lnTo>
                  <a:lnTo>
                    <a:pt x="16" y="236"/>
                  </a:lnTo>
                  <a:lnTo>
                    <a:pt x="21" y="222"/>
                  </a:lnTo>
                  <a:lnTo>
                    <a:pt x="22" y="208"/>
                  </a:lnTo>
                  <a:lnTo>
                    <a:pt x="28" y="193"/>
                  </a:lnTo>
                  <a:lnTo>
                    <a:pt x="33" y="181"/>
                  </a:lnTo>
                  <a:lnTo>
                    <a:pt x="39" y="168"/>
                  </a:lnTo>
                  <a:lnTo>
                    <a:pt x="45" y="156"/>
                  </a:lnTo>
                  <a:lnTo>
                    <a:pt x="53" y="143"/>
                  </a:lnTo>
                  <a:lnTo>
                    <a:pt x="60" y="131"/>
                  </a:lnTo>
                  <a:lnTo>
                    <a:pt x="69" y="121"/>
                  </a:lnTo>
                  <a:lnTo>
                    <a:pt x="77" y="109"/>
                  </a:lnTo>
                  <a:lnTo>
                    <a:pt x="86" y="98"/>
                  </a:lnTo>
                  <a:lnTo>
                    <a:pt x="95" y="89"/>
                  </a:lnTo>
                  <a:lnTo>
                    <a:pt x="106" y="79"/>
                  </a:lnTo>
                  <a:lnTo>
                    <a:pt x="118" y="71"/>
                  </a:lnTo>
                  <a:lnTo>
                    <a:pt x="128" y="60"/>
                  </a:lnTo>
                  <a:lnTo>
                    <a:pt x="140" y="53"/>
                  </a:lnTo>
                  <a:lnTo>
                    <a:pt x="152" y="47"/>
                  </a:lnTo>
                  <a:lnTo>
                    <a:pt x="165" y="38"/>
                  </a:lnTo>
                  <a:lnTo>
                    <a:pt x="177" y="32"/>
                  </a:lnTo>
                  <a:lnTo>
                    <a:pt x="189" y="26"/>
                  </a:lnTo>
                  <a:lnTo>
                    <a:pt x="203" y="20"/>
                  </a:lnTo>
                  <a:lnTo>
                    <a:pt x="215" y="16"/>
                  </a:lnTo>
                  <a:lnTo>
                    <a:pt x="230" y="12"/>
                  </a:lnTo>
                  <a:lnTo>
                    <a:pt x="243" y="10"/>
                  </a:lnTo>
                  <a:lnTo>
                    <a:pt x="257" y="6"/>
                  </a:lnTo>
                  <a:lnTo>
                    <a:pt x="274" y="4"/>
                  </a:lnTo>
                  <a:lnTo>
                    <a:pt x="284" y="4"/>
                  </a:lnTo>
                  <a:close/>
                </a:path>
              </a:pathLst>
            </a:custGeom>
            <a:solidFill>
              <a:srgbClr val="698AB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28" name="Freeform 124"/>
            <p:cNvSpPr>
              <a:spLocks noChangeArrowheads="1"/>
            </p:cNvSpPr>
            <p:nvPr/>
          </p:nvSpPr>
          <p:spPr bwMode="auto">
            <a:xfrm>
              <a:off x="5337" y="480"/>
              <a:ext cx="56" cy="57"/>
            </a:xfrm>
            <a:custGeom>
              <a:avLst/>
              <a:gdLst>
                <a:gd name="T0" fmla="*/ 317 w 586"/>
                <a:gd name="T1" fmla="*/ 8 h 582"/>
                <a:gd name="T2" fmla="*/ 306 w 586"/>
                <a:gd name="T3" fmla="*/ 6 h 582"/>
                <a:gd name="T4" fmla="*/ 296 w 586"/>
                <a:gd name="T5" fmla="*/ 4 h 582"/>
                <a:gd name="T6" fmla="*/ 286 w 586"/>
                <a:gd name="T7" fmla="*/ 2 h 582"/>
                <a:gd name="T8" fmla="*/ 276 w 586"/>
                <a:gd name="T9" fmla="*/ 0 h 582"/>
                <a:gd name="T10" fmla="*/ 220 w 586"/>
                <a:gd name="T11" fmla="*/ 8 h 582"/>
                <a:gd name="T12" fmla="*/ 155 w 586"/>
                <a:gd name="T13" fmla="*/ 34 h 582"/>
                <a:gd name="T14" fmla="*/ 96 w 586"/>
                <a:gd name="T15" fmla="*/ 75 h 582"/>
                <a:gd name="T16" fmla="*/ 50 w 586"/>
                <a:gd name="T17" fmla="*/ 127 h 582"/>
                <a:gd name="T18" fmla="*/ 18 w 586"/>
                <a:gd name="T19" fmla="*/ 189 h 582"/>
                <a:gd name="T20" fmla="*/ 2 w 586"/>
                <a:gd name="T21" fmla="*/ 260 h 582"/>
                <a:gd name="T22" fmla="*/ 5 w 586"/>
                <a:gd name="T23" fmla="*/ 336 h 582"/>
                <a:gd name="T24" fmla="*/ 23 w 586"/>
                <a:gd name="T25" fmla="*/ 404 h 582"/>
                <a:gd name="T26" fmla="*/ 59 w 586"/>
                <a:gd name="T27" fmla="*/ 464 h 582"/>
                <a:gd name="T28" fmla="*/ 108 w 586"/>
                <a:gd name="T29" fmla="*/ 514 h 582"/>
                <a:gd name="T30" fmla="*/ 167 w 586"/>
                <a:gd name="T31" fmla="*/ 553 h 582"/>
                <a:gd name="T32" fmla="*/ 233 w 586"/>
                <a:gd name="T33" fmla="*/ 576 h 582"/>
                <a:gd name="T34" fmla="*/ 308 w 586"/>
                <a:gd name="T35" fmla="*/ 582 h 582"/>
                <a:gd name="T36" fmla="*/ 379 w 586"/>
                <a:gd name="T37" fmla="*/ 570 h 582"/>
                <a:gd name="T38" fmla="*/ 444 w 586"/>
                <a:gd name="T39" fmla="*/ 540 h 582"/>
                <a:gd name="T40" fmla="*/ 500 w 586"/>
                <a:gd name="T41" fmla="*/ 496 h 582"/>
                <a:gd name="T42" fmla="*/ 544 w 586"/>
                <a:gd name="T43" fmla="*/ 442 h 582"/>
                <a:gd name="T44" fmla="*/ 571 w 586"/>
                <a:gd name="T45" fmla="*/ 378 h 582"/>
                <a:gd name="T46" fmla="*/ 586 w 586"/>
                <a:gd name="T47" fmla="*/ 304 h 582"/>
                <a:gd name="T48" fmla="*/ 574 w 586"/>
                <a:gd name="T49" fmla="*/ 248 h 582"/>
                <a:gd name="T50" fmla="*/ 553 w 586"/>
                <a:gd name="T51" fmla="*/ 182 h 582"/>
                <a:gd name="T52" fmla="*/ 547 w 586"/>
                <a:gd name="T53" fmla="*/ 162 h 582"/>
                <a:gd name="T54" fmla="*/ 551 w 586"/>
                <a:gd name="T55" fmla="*/ 170 h 582"/>
                <a:gd name="T56" fmla="*/ 557 w 586"/>
                <a:gd name="T57" fmla="*/ 177 h 582"/>
                <a:gd name="T58" fmla="*/ 562 w 586"/>
                <a:gd name="T59" fmla="*/ 186 h 582"/>
                <a:gd name="T60" fmla="*/ 565 w 586"/>
                <a:gd name="T61" fmla="*/ 194 h 582"/>
                <a:gd name="T62" fmla="*/ 571 w 586"/>
                <a:gd name="T63" fmla="*/ 204 h 582"/>
                <a:gd name="T64" fmla="*/ 586 w 586"/>
                <a:gd name="T65" fmla="*/ 277 h 582"/>
                <a:gd name="T66" fmla="*/ 574 w 586"/>
                <a:gd name="T67" fmla="*/ 333 h 582"/>
                <a:gd name="T68" fmla="*/ 553 w 586"/>
                <a:gd name="T69" fmla="*/ 399 h 582"/>
                <a:gd name="T70" fmla="*/ 521 w 586"/>
                <a:gd name="T71" fmla="*/ 460 h 582"/>
                <a:gd name="T72" fmla="*/ 473 w 586"/>
                <a:gd name="T73" fmla="*/ 508 h 582"/>
                <a:gd name="T74" fmla="*/ 415 w 586"/>
                <a:gd name="T75" fmla="*/ 546 h 582"/>
                <a:gd name="T76" fmla="*/ 350 w 586"/>
                <a:gd name="T77" fmla="*/ 567 h 582"/>
                <a:gd name="T78" fmla="*/ 278 w 586"/>
                <a:gd name="T79" fmla="*/ 573 h 582"/>
                <a:gd name="T80" fmla="*/ 209 w 586"/>
                <a:gd name="T81" fmla="*/ 561 h 582"/>
                <a:gd name="T82" fmla="*/ 146 w 586"/>
                <a:gd name="T83" fmla="*/ 532 h 582"/>
                <a:gd name="T84" fmla="*/ 91 w 586"/>
                <a:gd name="T85" fmla="*/ 490 h 582"/>
                <a:gd name="T86" fmla="*/ 50 w 586"/>
                <a:gd name="T87" fmla="*/ 436 h 582"/>
                <a:gd name="T88" fmla="*/ 23 w 586"/>
                <a:gd name="T89" fmla="*/ 375 h 582"/>
                <a:gd name="T90" fmla="*/ 11 w 586"/>
                <a:gd name="T91" fmla="*/ 304 h 582"/>
                <a:gd name="T92" fmla="*/ 14 w 586"/>
                <a:gd name="T93" fmla="*/ 234 h 582"/>
                <a:gd name="T94" fmla="*/ 37 w 586"/>
                <a:gd name="T95" fmla="*/ 168 h 582"/>
                <a:gd name="T96" fmla="*/ 73 w 586"/>
                <a:gd name="T97" fmla="*/ 111 h 582"/>
                <a:gd name="T98" fmla="*/ 124 w 586"/>
                <a:gd name="T99" fmla="*/ 64 h 582"/>
                <a:gd name="T100" fmla="*/ 182 w 586"/>
                <a:gd name="T101" fmla="*/ 31 h 582"/>
                <a:gd name="T102" fmla="*/ 250 w 586"/>
                <a:gd name="T103" fmla="*/ 12 h 582"/>
                <a:gd name="T104" fmla="*/ 323 w 586"/>
                <a:gd name="T105" fmla="*/ 1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6" h="582">
                  <a:moveTo>
                    <a:pt x="323" y="10"/>
                  </a:moveTo>
                  <a:lnTo>
                    <a:pt x="320" y="10"/>
                  </a:lnTo>
                  <a:lnTo>
                    <a:pt x="318" y="10"/>
                  </a:lnTo>
                  <a:lnTo>
                    <a:pt x="318" y="8"/>
                  </a:lnTo>
                  <a:lnTo>
                    <a:pt x="317" y="8"/>
                  </a:lnTo>
                  <a:lnTo>
                    <a:pt x="314" y="8"/>
                  </a:lnTo>
                  <a:lnTo>
                    <a:pt x="312" y="8"/>
                  </a:lnTo>
                  <a:lnTo>
                    <a:pt x="311" y="6"/>
                  </a:lnTo>
                  <a:lnTo>
                    <a:pt x="308" y="6"/>
                  </a:lnTo>
                  <a:lnTo>
                    <a:pt x="306" y="6"/>
                  </a:lnTo>
                  <a:lnTo>
                    <a:pt x="304" y="6"/>
                  </a:lnTo>
                  <a:lnTo>
                    <a:pt x="302" y="6"/>
                  </a:lnTo>
                  <a:lnTo>
                    <a:pt x="300" y="4"/>
                  </a:lnTo>
                  <a:lnTo>
                    <a:pt x="298" y="4"/>
                  </a:lnTo>
                  <a:lnTo>
                    <a:pt x="296" y="4"/>
                  </a:lnTo>
                  <a:lnTo>
                    <a:pt x="294" y="4"/>
                  </a:lnTo>
                  <a:lnTo>
                    <a:pt x="292" y="4"/>
                  </a:lnTo>
                  <a:lnTo>
                    <a:pt x="290" y="2"/>
                  </a:lnTo>
                  <a:lnTo>
                    <a:pt x="288" y="2"/>
                  </a:lnTo>
                  <a:lnTo>
                    <a:pt x="286" y="2"/>
                  </a:lnTo>
                  <a:lnTo>
                    <a:pt x="284" y="2"/>
                  </a:lnTo>
                  <a:lnTo>
                    <a:pt x="282" y="2"/>
                  </a:lnTo>
                  <a:lnTo>
                    <a:pt x="280" y="2"/>
                  </a:lnTo>
                  <a:lnTo>
                    <a:pt x="278" y="0"/>
                  </a:lnTo>
                  <a:lnTo>
                    <a:pt x="276" y="0"/>
                  </a:lnTo>
                  <a:lnTo>
                    <a:pt x="274" y="0"/>
                  </a:lnTo>
                  <a:lnTo>
                    <a:pt x="264" y="0"/>
                  </a:lnTo>
                  <a:lnTo>
                    <a:pt x="247" y="2"/>
                  </a:lnTo>
                  <a:lnTo>
                    <a:pt x="233" y="6"/>
                  </a:lnTo>
                  <a:lnTo>
                    <a:pt x="220" y="8"/>
                  </a:lnTo>
                  <a:lnTo>
                    <a:pt x="205" y="12"/>
                  </a:lnTo>
                  <a:lnTo>
                    <a:pt x="193" y="16"/>
                  </a:lnTo>
                  <a:lnTo>
                    <a:pt x="179" y="22"/>
                  </a:lnTo>
                  <a:lnTo>
                    <a:pt x="167" y="28"/>
                  </a:lnTo>
                  <a:lnTo>
                    <a:pt x="155" y="34"/>
                  </a:lnTo>
                  <a:lnTo>
                    <a:pt x="142" y="43"/>
                  </a:lnTo>
                  <a:lnTo>
                    <a:pt x="130" y="49"/>
                  </a:lnTo>
                  <a:lnTo>
                    <a:pt x="118" y="56"/>
                  </a:lnTo>
                  <a:lnTo>
                    <a:pt x="108" y="67"/>
                  </a:lnTo>
                  <a:lnTo>
                    <a:pt x="96" y="75"/>
                  </a:lnTo>
                  <a:lnTo>
                    <a:pt x="85" y="85"/>
                  </a:lnTo>
                  <a:lnTo>
                    <a:pt x="76" y="94"/>
                  </a:lnTo>
                  <a:lnTo>
                    <a:pt x="67" y="105"/>
                  </a:lnTo>
                  <a:lnTo>
                    <a:pt x="59" y="117"/>
                  </a:lnTo>
                  <a:lnTo>
                    <a:pt x="50" y="127"/>
                  </a:lnTo>
                  <a:lnTo>
                    <a:pt x="43" y="139"/>
                  </a:lnTo>
                  <a:lnTo>
                    <a:pt x="35" y="152"/>
                  </a:lnTo>
                  <a:lnTo>
                    <a:pt x="29" y="164"/>
                  </a:lnTo>
                  <a:lnTo>
                    <a:pt x="23" y="177"/>
                  </a:lnTo>
                  <a:lnTo>
                    <a:pt x="18" y="189"/>
                  </a:lnTo>
                  <a:lnTo>
                    <a:pt x="12" y="204"/>
                  </a:lnTo>
                  <a:lnTo>
                    <a:pt x="11" y="218"/>
                  </a:lnTo>
                  <a:lnTo>
                    <a:pt x="6" y="232"/>
                  </a:lnTo>
                  <a:lnTo>
                    <a:pt x="5" y="247"/>
                  </a:lnTo>
                  <a:lnTo>
                    <a:pt x="2" y="260"/>
                  </a:lnTo>
                  <a:lnTo>
                    <a:pt x="0" y="277"/>
                  </a:lnTo>
                  <a:lnTo>
                    <a:pt x="0" y="291"/>
                  </a:lnTo>
                  <a:lnTo>
                    <a:pt x="0" y="304"/>
                  </a:lnTo>
                  <a:lnTo>
                    <a:pt x="2" y="321"/>
                  </a:lnTo>
                  <a:lnTo>
                    <a:pt x="5" y="336"/>
                  </a:lnTo>
                  <a:lnTo>
                    <a:pt x="6" y="349"/>
                  </a:lnTo>
                  <a:lnTo>
                    <a:pt x="11" y="363"/>
                  </a:lnTo>
                  <a:lnTo>
                    <a:pt x="12" y="378"/>
                  </a:lnTo>
                  <a:lnTo>
                    <a:pt x="18" y="392"/>
                  </a:lnTo>
                  <a:lnTo>
                    <a:pt x="23" y="404"/>
                  </a:lnTo>
                  <a:lnTo>
                    <a:pt x="29" y="418"/>
                  </a:lnTo>
                  <a:lnTo>
                    <a:pt x="35" y="430"/>
                  </a:lnTo>
                  <a:lnTo>
                    <a:pt x="43" y="442"/>
                  </a:lnTo>
                  <a:lnTo>
                    <a:pt x="50" y="454"/>
                  </a:lnTo>
                  <a:lnTo>
                    <a:pt x="59" y="464"/>
                  </a:lnTo>
                  <a:lnTo>
                    <a:pt x="67" y="476"/>
                  </a:lnTo>
                  <a:lnTo>
                    <a:pt x="76" y="487"/>
                  </a:lnTo>
                  <a:lnTo>
                    <a:pt x="85" y="496"/>
                  </a:lnTo>
                  <a:lnTo>
                    <a:pt x="96" y="507"/>
                  </a:lnTo>
                  <a:lnTo>
                    <a:pt x="108" y="514"/>
                  </a:lnTo>
                  <a:lnTo>
                    <a:pt x="118" y="525"/>
                  </a:lnTo>
                  <a:lnTo>
                    <a:pt x="130" y="532"/>
                  </a:lnTo>
                  <a:lnTo>
                    <a:pt x="142" y="540"/>
                  </a:lnTo>
                  <a:lnTo>
                    <a:pt x="155" y="547"/>
                  </a:lnTo>
                  <a:lnTo>
                    <a:pt x="167" y="553"/>
                  </a:lnTo>
                  <a:lnTo>
                    <a:pt x="179" y="559"/>
                  </a:lnTo>
                  <a:lnTo>
                    <a:pt x="193" y="565"/>
                  </a:lnTo>
                  <a:lnTo>
                    <a:pt x="205" y="570"/>
                  </a:lnTo>
                  <a:lnTo>
                    <a:pt x="220" y="573"/>
                  </a:lnTo>
                  <a:lnTo>
                    <a:pt x="233" y="576"/>
                  </a:lnTo>
                  <a:lnTo>
                    <a:pt x="247" y="579"/>
                  </a:lnTo>
                  <a:lnTo>
                    <a:pt x="264" y="582"/>
                  </a:lnTo>
                  <a:lnTo>
                    <a:pt x="278" y="582"/>
                  </a:lnTo>
                  <a:lnTo>
                    <a:pt x="292" y="582"/>
                  </a:lnTo>
                  <a:lnTo>
                    <a:pt x="308" y="582"/>
                  </a:lnTo>
                  <a:lnTo>
                    <a:pt x="323" y="582"/>
                  </a:lnTo>
                  <a:lnTo>
                    <a:pt x="336" y="579"/>
                  </a:lnTo>
                  <a:lnTo>
                    <a:pt x="353" y="576"/>
                  </a:lnTo>
                  <a:lnTo>
                    <a:pt x="365" y="573"/>
                  </a:lnTo>
                  <a:lnTo>
                    <a:pt x="379" y="570"/>
                  </a:lnTo>
                  <a:lnTo>
                    <a:pt x="394" y="565"/>
                  </a:lnTo>
                  <a:lnTo>
                    <a:pt x="408" y="559"/>
                  </a:lnTo>
                  <a:lnTo>
                    <a:pt x="420" y="553"/>
                  </a:lnTo>
                  <a:lnTo>
                    <a:pt x="432" y="547"/>
                  </a:lnTo>
                  <a:lnTo>
                    <a:pt x="444" y="540"/>
                  </a:lnTo>
                  <a:lnTo>
                    <a:pt x="456" y="532"/>
                  </a:lnTo>
                  <a:lnTo>
                    <a:pt x="468" y="525"/>
                  </a:lnTo>
                  <a:lnTo>
                    <a:pt x="479" y="514"/>
                  </a:lnTo>
                  <a:lnTo>
                    <a:pt x="491" y="507"/>
                  </a:lnTo>
                  <a:lnTo>
                    <a:pt x="500" y="496"/>
                  </a:lnTo>
                  <a:lnTo>
                    <a:pt x="509" y="487"/>
                  </a:lnTo>
                  <a:lnTo>
                    <a:pt x="518" y="476"/>
                  </a:lnTo>
                  <a:lnTo>
                    <a:pt x="527" y="464"/>
                  </a:lnTo>
                  <a:lnTo>
                    <a:pt x="535" y="454"/>
                  </a:lnTo>
                  <a:lnTo>
                    <a:pt x="544" y="442"/>
                  </a:lnTo>
                  <a:lnTo>
                    <a:pt x="550" y="430"/>
                  </a:lnTo>
                  <a:lnTo>
                    <a:pt x="557" y="418"/>
                  </a:lnTo>
                  <a:lnTo>
                    <a:pt x="562" y="404"/>
                  </a:lnTo>
                  <a:lnTo>
                    <a:pt x="568" y="392"/>
                  </a:lnTo>
                  <a:lnTo>
                    <a:pt x="571" y="378"/>
                  </a:lnTo>
                  <a:lnTo>
                    <a:pt x="576" y="363"/>
                  </a:lnTo>
                  <a:lnTo>
                    <a:pt x="580" y="349"/>
                  </a:lnTo>
                  <a:lnTo>
                    <a:pt x="582" y="336"/>
                  </a:lnTo>
                  <a:lnTo>
                    <a:pt x="583" y="321"/>
                  </a:lnTo>
                  <a:lnTo>
                    <a:pt x="586" y="304"/>
                  </a:lnTo>
                  <a:lnTo>
                    <a:pt x="586" y="291"/>
                  </a:lnTo>
                  <a:lnTo>
                    <a:pt x="576" y="291"/>
                  </a:lnTo>
                  <a:lnTo>
                    <a:pt x="576" y="277"/>
                  </a:lnTo>
                  <a:lnTo>
                    <a:pt x="576" y="262"/>
                  </a:lnTo>
                  <a:lnTo>
                    <a:pt x="574" y="248"/>
                  </a:lnTo>
                  <a:lnTo>
                    <a:pt x="570" y="234"/>
                  </a:lnTo>
                  <a:lnTo>
                    <a:pt x="568" y="220"/>
                  </a:lnTo>
                  <a:lnTo>
                    <a:pt x="563" y="206"/>
                  </a:lnTo>
                  <a:lnTo>
                    <a:pt x="559" y="194"/>
                  </a:lnTo>
                  <a:lnTo>
                    <a:pt x="553" y="182"/>
                  </a:lnTo>
                  <a:lnTo>
                    <a:pt x="550" y="168"/>
                  </a:lnTo>
                  <a:lnTo>
                    <a:pt x="544" y="158"/>
                  </a:lnTo>
                  <a:lnTo>
                    <a:pt x="545" y="159"/>
                  </a:lnTo>
                  <a:lnTo>
                    <a:pt x="545" y="162"/>
                  </a:lnTo>
                  <a:lnTo>
                    <a:pt x="547" y="162"/>
                  </a:lnTo>
                  <a:lnTo>
                    <a:pt x="547" y="164"/>
                  </a:lnTo>
                  <a:lnTo>
                    <a:pt x="550" y="165"/>
                  </a:lnTo>
                  <a:lnTo>
                    <a:pt x="550" y="168"/>
                  </a:lnTo>
                  <a:lnTo>
                    <a:pt x="551" y="168"/>
                  </a:lnTo>
                  <a:lnTo>
                    <a:pt x="551" y="170"/>
                  </a:lnTo>
                  <a:lnTo>
                    <a:pt x="553" y="171"/>
                  </a:lnTo>
                  <a:lnTo>
                    <a:pt x="556" y="174"/>
                  </a:lnTo>
                  <a:lnTo>
                    <a:pt x="556" y="176"/>
                  </a:lnTo>
                  <a:lnTo>
                    <a:pt x="556" y="177"/>
                  </a:lnTo>
                  <a:lnTo>
                    <a:pt x="557" y="177"/>
                  </a:lnTo>
                  <a:lnTo>
                    <a:pt x="557" y="180"/>
                  </a:lnTo>
                  <a:lnTo>
                    <a:pt x="559" y="182"/>
                  </a:lnTo>
                  <a:lnTo>
                    <a:pt x="559" y="183"/>
                  </a:lnTo>
                  <a:lnTo>
                    <a:pt x="562" y="183"/>
                  </a:lnTo>
                  <a:lnTo>
                    <a:pt x="562" y="186"/>
                  </a:lnTo>
                  <a:lnTo>
                    <a:pt x="563" y="188"/>
                  </a:lnTo>
                  <a:lnTo>
                    <a:pt x="563" y="189"/>
                  </a:lnTo>
                  <a:lnTo>
                    <a:pt x="565" y="189"/>
                  </a:lnTo>
                  <a:lnTo>
                    <a:pt x="565" y="192"/>
                  </a:lnTo>
                  <a:lnTo>
                    <a:pt x="565" y="194"/>
                  </a:lnTo>
                  <a:lnTo>
                    <a:pt x="568" y="196"/>
                  </a:lnTo>
                  <a:lnTo>
                    <a:pt x="570" y="198"/>
                  </a:lnTo>
                  <a:lnTo>
                    <a:pt x="570" y="200"/>
                  </a:lnTo>
                  <a:lnTo>
                    <a:pt x="571" y="202"/>
                  </a:lnTo>
                  <a:lnTo>
                    <a:pt x="571" y="204"/>
                  </a:lnTo>
                  <a:lnTo>
                    <a:pt x="576" y="218"/>
                  </a:lnTo>
                  <a:lnTo>
                    <a:pt x="580" y="232"/>
                  </a:lnTo>
                  <a:lnTo>
                    <a:pt x="582" y="247"/>
                  </a:lnTo>
                  <a:lnTo>
                    <a:pt x="583" y="260"/>
                  </a:lnTo>
                  <a:lnTo>
                    <a:pt x="586" y="277"/>
                  </a:lnTo>
                  <a:lnTo>
                    <a:pt x="586" y="291"/>
                  </a:lnTo>
                  <a:lnTo>
                    <a:pt x="576" y="291"/>
                  </a:lnTo>
                  <a:lnTo>
                    <a:pt x="576" y="304"/>
                  </a:lnTo>
                  <a:lnTo>
                    <a:pt x="576" y="319"/>
                  </a:lnTo>
                  <a:lnTo>
                    <a:pt x="574" y="333"/>
                  </a:lnTo>
                  <a:lnTo>
                    <a:pt x="570" y="348"/>
                  </a:lnTo>
                  <a:lnTo>
                    <a:pt x="568" y="361"/>
                  </a:lnTo>
                  <a:lnTo>
                    <a:pt x="563" y="375"/>
                  </a:lnTo>
                  <a:lnTo>
                    <a:pt x="559" y="387"/>
                  </a:lnTo>
                  <a:lnTo>
                    <a:pt x="553" y="399"/>
                  </a:lnTo>
                  <a:lnTo>
                    <a:pt x="550" y="414"/>
                  </a:lnTo>
                  <a:lnTo>
                    <a:pt x="541" y="426"/>
                  </a:lnTo>
                  <a:lnTo>
                    <a:pt x="535" y="436"/>
                  </a:lnTo>
                  <a:lnTo>
                    <a:pt x="527" y="448"/>
                  </a:lnTo>
                  <a:lnTo>
                    <a:pt x="521" y="460"/>
                  </a:lnTo>
                  <a:lnTo>
                    <a:pt x="511" y="470"/>
                  </a:lnTo>
                  <a:lnTo>
                    <a:pt x="503" y="481"/>
                  </a:lnTo>
                  <a:lnTo>
                    <a:pt x="492" y="490"/>
                  </a:lnTo>
                  <a:lnTo>
                    <a:pt x="482" y="499"/>
                  </a:lnTo>
                  <a:lnTo>
                    <a:pt x="473" y="508"/>
                  </a:lnTo>
                  <a:lnTo>
                    <a:pt x="462" y="517"/>
                  </a:lnTo>
                  <a:lnTo>
                    <a:pt x="452" y="525"/>
                  </a:lnTo>
                  <a:lnTo>
                    <a:pt x="440" y="532"/>
                  </a:lnTo>
                  <a:lnTo>
                    <a:pt x="427" y="540"/>
                  </a:lnTo>
                  <a:lnTo>
                    <a:pt x="415" y="546"/>
                  </a:lnTo>
                  <a:lnTo>
                    <a:pt x="403" y="552"/>
                  </a:lnTo>
                  <a:lnTo>
                    <a:pt x="391" y="555"/>
                  </a:lnTo>
                  <a:lnTo>
                    <a:pt x="377" y="561"/>
                  </a:lnTo>
                  <a:lnTo>
                    <a:pt x="362" y="564"/>
                  </a:lnTo>
                  <a:lnTo>
                    <a:pt x="350" y="567"/>
                  </a:lnTo>
                  <a:lnTo>
                    <a:pt x="336" y="570"/>
                  </a:lnTo>
                  <a:lnTo>
                    <a:pt x="323" y="571"/>
                  </a:lnTo>
                  <a:lnTo>
                    <a:pt x="308" y="573"/>
                  </a:lnTo>
                  <a:lnTo>
                    <a:pt x="292" y="573"/>
                  </a:lnTo>
                  <a:lnTo>
                    <a:pt x="278" y="573"/>
                  </a:lnTo>
                  <a:lnTo>
                    <a:pt x="264" y="571"/>
                  </a:lnTo>
                  <a:lnTo>
                    <a:pt x="250" y="570"/>
                  </a:lnTo>
                  <a:lnTo>
                    <a:pt x="235" y="567"/>
                  </a:lnTo>
                  <a:lnTo>
                    <a:pt x="221" y="564"/>
                  </a:lnTo>
                  <a:lnTo>
                    <a:pt x="209" y="561"/>
                  </a:lnTo>
                  <a:lnTo>
                    <a:pt x="194" y="555"/>
                  </a:lnTo>
                  <a:lnTo>
                    <a:pt x="182" y="552"/>
                  </a:lnTo>
                  <a:lnTo>
                    <a:pt x="170" y="546"/>
                  </a:lnTo>
                  <a:lnTo>
                    <a:pt x="158" y="540"/>
                  </a:lnTo>
                  <a:lnTo>
                    <a:pt x="146" y="532"/>
                  </a:lnTo>
                  <a:lnTo>
                    <a:pt x="134" y="525"/>
                  </a:lnTo>
                  <a:lnTo>
                    <a:pt x="124" y="517"/>
                  </a:lnTo>
                  <a:lnTo>
                    <a:pt x="112" y="508"/>
                  </a:lnTo>
                  <a:lnTo>
                    <a:pt x="102" y="499"/>
                  </a:lnTo>
                  <a:lnTo>
                    <a:pt x="91" y="490"/>
                  </a:lnTo>
                  <a:lnTo>
                    <a:pt x="83" y="481"/>
                  </a:lnTo>
                  <a:lnTo>
                    <a:pt x="73" y="470"/>
                  </a:lnTo>
                  <a:lnTo>
                    <a:pt x="65" y="460"/>
                  </a:lnTo>
                  <a:lnTo>
                    <a:pt x="58" y="448"/>
                  </a:lnTo>
                  <a:lnTo>
                    <a:pt x="50" y="436"/>
                  </a:lnTo>
                  <a:lnTo>
                    <a:pt x="43" y="426"/>
                  </a:lnTo>
                  <a:lnTo>
                    <a:pt x="37" y="414"/>
                  </a:lnTo>
                  <a:lnTo>
                    <a:pt x="31" y="399"/>
                  </a:lnTo>
                  <a:lnTo>
                    <a:pt x="26" y="387"/>
                  </a:lnTo>
                  <a:lnTo>
                    <a:pt x="23" y="375"/>
                  </a:lnTo>
                  <a:lnTo>
                    <a:pt x="18" y="361"/>
                  </a:lnTo>
                  <a:lnTo>
                    <a:pt x="14" y="348"/>
                  </a:lnTo>
                  <a:lnTo>
                    <a:pt x="12" y="333"/>
                  </a:lnTo>
                  <a:lnTo>
                    <a:pt x="11" y="319"/>
                  </a:lnTo>
                  <a:lnTo>
                    <a:pt x="11" y="304"/>
                  </a:lnTo>
                  <a:lnTo>
                    <a:pt x="8" y="291"/>
                  </a:lnTo>
                  <a:lnTo>
                    <a:pt x="11" y="277"/>
                  </a:lnTo>
                  <a:lnTo>
                    <a:pt x="11" y="262"/>
                  </a:lnTo>
                  <a:lnTo>
                    <a:pt x="12" y="248"/>
                  </a:lnTo>
                  <a:lnTo>
                    <a:pt x="14" y="234"/>
                  </a:lnTo>
                  <a:lnTo>
                    <a:pt x="18" y="220"/>
                  </a:lnTo>
                  <a:lnTo>
                    <a:pt x="23" y="206"/>
                  </a:lnTo>
                  <a:lnTo>
                    <a:pt x="26" y="194"/>
                  </a:lnTo>
                  <a:lnTo>
                    <a:pt x="31" y="182"/>
                  </a:lnTo>
                  <a:lnTo>
                    <a:pt x="37" y="168"/>
                  </a:lnTo>
                  <a:lnTo>
                    <a:pt x="43" y="156"/>
                  </a:lnTo>
                  <a:lnTo>
                    <a:pt x="50" y="145"/>
                  </a:lnTo>
                  <a:lnTo>
                    <a:pt x="58" y="133"/>
                  </a:lnTo>
                  <a:lnTo>
                    <a:pt x="65" y="121"/>
                  </a:lnTo>
                  <a:lnTo>
                    <a:pt x="73" y="111"/>
                  </a:lnTo>
                  <a:lnTo>
                    <a:pt x="83" y="100"/>
                  </a:lnTo>
                  <a:lnTo>
                    <a:pt x="91" y="91"/>
                  </a:lnTo>
                  <a:lnTo>
                    <a:pt x="102" y="82"/>
                  </a:lnTo>
                  <a:lnTo>
                    <a:pt x="112" y="73"/>
                  </a:lnTo>
                  <a:lnTo>
                    <a:pt x="124" y="64"/>
                  </a:lnTo>
                  <a:lnTo>
                    <a:pt x="134" y="56"/>
                  </a:lnTo>
                  <a:lnTo>
                    <a:pt x="146" y="49"/>
                  </a:lnTo>
                  <a:lnTo>
                    <a:pt x="158" y="43"/>
                  </a:lnTo>
                  <a:lnTo>
                    <a:pt x="170" y="37"/>
                  </a:lnTo>
                  <a:lnTo>
                    <a:pt x="182" y="31"/>
                  </a:lnTo>
                  <a:lnTo>
                    <a:pt x="194" y="26"/>
                  </a:lnTo>
                  <a:lnTo>
                    <a:pt x="209" y="20"/>
                  </a:lnTo>
                  <a:lnTo>
                    <a:pt x="221" y="19"/>
                  </a:lnTo>
                  <a:lnTo>
                    <a:pt x="235" y="14"/>
                  </a:lnTo>
                  <a:lnTo>
                    <a:pt x="250" y="12"/>
                  </a:lnTo>
                  <a:lnTo>
                    <a:pt x="264" y="10"/>
                  </a:lnTo>
                  <a:lnTo>
                    <a:pt x="278" y="8"/>
                  </a:lnTo>
                  <a:lnTo>
                    <a:pt x="292" y="8"/>
                  </a:lnTo>
                  <a:lnTo>
                    <a:pt x="308" y="8"/>
                  </a:lnTo>
                  <a:lnTo>
                    <a:pt x="323" y="10"/>
                  </a:lnTo>
                  <a:close/>
                </a:path>
              </a:pathLst>
            </a:custGeom>
            <a:solidFill>
              <a:srgbClr val="6B8CB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29" name="Freeform 125"/>
            <p:cNvSpPr>
              <a:spLocks noChangeArrowheads="1"/>
            </p:cNvSpPr>
            <p:nvPr/>
          </p:nvSpPr>
          <p:spPr bwMode="auto">
            <a:xfrm>
              <a:off x="5338" y="481"/>
              <a:ext cx="54" cy="55"/>
            </a:xfrm>
            <a:custGeom>
              <a:avLst/>
              <a:gdLst>
                <a:gd name="T0" fmla="*/ 386 w 568"/>
                <a:gd name="T1" fmla="*/ 29 h 565"/>
                <a:gd name="T2" fmla="*/ 374 w 568"/>
                <a:gd name="T3" fmla="*/ 23 h 565"/>
                <a:gd name="T4" fmla="*/ 360 w 568"/>
                <a:gd name="T5" fmla="*/ 18 h 565"/>
                <a:gd name="T6" fmla="*/ 348 w 568"/>
                <a:gd name="T7" fmla="*/ 12 h 565"/>
                <a:gd name="T8" fmla="*/ 335 w 568"/>
                <a:gd name="T9" fmla="*/ 8 h 565"/>
                <a:gd name="T10" fmla="*/ 322 w 568"/>
                <a:gd name="T11" fmla="*/ 4 h 565"/>
                <a:gd name="T12" fmla="*/ 284 w 568"/>
                <a:gd name="T13" fmla="*/ 0 h 565"/>
                <a:gd name="T14" fmla="*/ 213 w 568"/>
                <a:gd name="T15" fmla="*/ 11 h 565"/>
                <a:gd name="T16" fmla="*/ 150 w 568"/>
                <a:gd name="T17" fmla="*/ 35 h 565"/>
                <a:gd name="T18" fmla="*/ 94 w 568"/>
                <a:gd name="T19" fmla="*/ 74 h 565"/>
                <a:gd name="T20" fmla="*/ 50 w 568"/>
                <a:gd name="T21" fmla="*/ 125 h 565"/>
                <a:gd name="T22" fmla="*/ 18 w 568"/>
                <a:gd name="T23" fmla="*/ 186 h 565"/>
                <a:gd name="T24" fmla="*/ 3 w 568"/>
                <a:gd name="T25" fmla="*/ 254 h 565"/>
                <a:gd name="T26" fmla="*/ 4 w 568"/>
                <a:gd name="T27" fmla="*/ 325 h 565"/>
                <a:gd name="T28" fmla="*/ 23 w 568"/>
                <a:gd name="T29" fmla="*/ 391 h 565"/>
                <a:gd name="T30" fmla="*/ 57 w 568"/>
                <a:gd name="T31" fmla="*/ 452 h 565"/>
                <a:gd name="T32" fmla="*/ 104 w 568"/>
                <a:gd name="T33" fmla="*/ 500 h 565"/>
                <a:gd name="T34" fmla="*/ 162 w 568"/>
                <a:gd name="T35" fmla="*/ 538 h 565"/>
                <a:gd name="T36" fmla="*/ 227 w 568"/>
                <a:gd name="T37" fmla="*/ 559 h 565"/>
                <a:gd name="T38" fmla="*/ 300 w 568"/>
                <a:gd name="T39" fmla="*/ 565 h 565"/>
                <a:gd name="T40" fmla="*/ 369 w 568"/>
                <a:gd name="T41" fmla="*/ 553 h 565"/>
                <a:gd name="T42" fmla="*/ 432 w 568"/>
                <a:gd name="T43" fmla="*/ 524 h 565"/>
                <a:gd name="T44" fmla="*/ 484 w 568"/>
                <a:gd name="T45" fmla="*/ 482 h 565"/>
                <a:gd name="T46" fmla="*/ 527 w 568"/>
                <a:gd name="T47" fmla="*/ 428 h 565"/>
                <a:gd name="T48" fmla="*/ 555 w 568"/>
                <a:gd name="T49" fmla="*/ 367 h 565"/>
                <a:gd name="T50" fmla="*/ 568 w 568"/>
                <a:gd name="T51" fmla="*/ 296 h 565"/>
                <a:gd name="T52" fmla="*/ 555 w 568"/>
                <a:gd name="T53" fmla="*/ 240 h 565"/>
                <a:gd name="T54" fmla="*/ 537 w 568"/>
                <a:gd name="T55" fmla="*/ 175 h 565"/>
                <a:gd name="T56" fmla="*/ 504 w 568"/>
                <a:gd name="T57" fmla="*/ 119 h 565"/>
                <a:gd name="T58" fmla="*/ 472 w 568"/>
                <a:gd name="T59" fmla="*/ 83 h 565"/>
                <a:gd name="T60" fmla="*/ 484 w 568"/>
                <a:gd name="T61" fmla="*/ 92 h 565"/>
                <a:gd name="T62" fmla="*/ 495 w 568"/>
                <a:gd name="T63" fmla="*/ 103 h 565"/>
                <a:gd name="T64" fmla="*/ 504 w 568"/>
                <a:gd name="T65" fmla="*/ 113 h 565"/>
                <a:gd name="T66" fmla="*/ 515 w 568"/>
                <a:gd name="T67" fmla="*/ 124 h 565"/>
                <a:gd name="T68" fmla="*/ 522 w 568"/>
                <a:gd name="T69" fmla="*/ 136 h 565"/>
                <a:gd name="T70" fmla="*/ 533 w 568"/>
                <a:gd name="T71" fmla="*/ 145 h 565"/>
                <a:gd name="T72" fmla="*/ 555 w 568"/>
                <a:gd name="T73" fmla="*/ 198 h 565"/>
                <a:gd name="T74" fmla="*/ 568 w 568"/>
                <a:gd name="T75" fmla="*/ 269 h 565"/>
                <a:gd name="T76" fmla="*/ 555 w 568"/>
                <a:gd name="T77" fmla="*/ 325 h 565"/>
                <a:gd name="T78" fmla="*/ 537 w 568"/>
                <a:gd name="T79" fmla="*/ 390 h 565"/>
                <a:gd name="T80" fmla="*/ 504 w 568"/>
                <a:gd name="T81" fmla="*/ 446 h 565"/>
                <a:gd name="T82" fmla="*/ 460 w 568"/>
                <a:gd name="T83" fmla="*/ 493 h 565"/>
                <a:gd name="T84" fmla="*/ 404 w 568"/>
                <a:gd name="T85" fmla="*/ 529 h 565"/>
                <a:gd name="T86" fmla="*/ 341 w 568"/>
                <a:gd name="T87" fmla="*/ 551 h 565"/>
                <a:gd name="T88" fmla="*/ 270 w 568"/>
                <a:gd name="T89" fmla="*/ 556 h 565"/>
                <a:gd name="T90" fmla="*/ 203 w 568"/>
                <a:gd name="T91" fmla="*/ 544 h 565"/>
                <a:gd name="T92" fmla="*/ 142 w 568"/>
                <a:gd name="T93" fmla="*/ 517 h 565"/>
                <a:gd name="T94" fmla="*/ 92 w 568"/>
                <a:gd name="T95" fmla="*/ 476 h 565"/>
                <a:gd name="T96" fmla="*/ 51 w 568"/>
                <a:gd name="T97" fmla="*/ 424 h 565"/>
                <a:gd name="T98" fmla="*/ 23 w 568"/>
                <a:gd name="T99" fmla="*/ 364 h 565"/>
                <a:gd name="T100" fmla="*/ 10 w 568"/>
                <a:gd name="T101" fmla="*/ 296 h 565"/>
                <a:gd name="T102" fmla="*/ 17 w 568"/>
                <a:gd name="T103" fmla="*/ 228 h 565"/>
                <a:gd name="T104" fmla="*/ 36 w 568"/>
                <a:gd name="T105" fmla="*/ 163 h 565"/>
                <a:gd name="T106" fmla="*/ 74 w 568"/>
                <a:gd name="T107" fmla="*/ 109 h 565"/>
                <a:gd name="T108" fmla="*/ 120 w 568"/>
                <a:gd name="T109" fmla="*/ 65 h 565"/>
                <a:gd name="T110" fmla="*/ 179 w 568"/>
                <a:gd name="T111" fmla="*/ 30 h 565"/>
                <a:gd name="T112" fmla="*/ 244 w 568"/>
                <a:gd name="T113" fmla="*/ 12 h 565"/>
                <a:gd name="T114" fmla="*/ 312 w 568"/>
                <a:gd name="T115" fmla="*/ 11 h 565"/>
                <a:gd name="T116" fmla="*/ 380 w 568"/>
                <a:gd name="T117" fmla="*/ 26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8" h="565">
                  <a:moveTo>
                    <a:pt x="395" y="32"/>
                  </a:moveTo>
                  <a:lnTo>
                    <a:pt x="393" y="32"/>
                  </a:lnTo>
                  <a:lnTo>
                    <a:pt x="392" y="30"/>
                  </a:lnTo>
                  <a:lnTo>
                    <a:pt x="387" y="29"/>
                  </a:lnTo>
                  <a:lnTo>
                    <a:pt x="386" y="29"/>
                  </a:lnTo>
                  <a:lnTo>
                    <a:pt x="383" y="26"/>
                  </a:lnTo>
                  <a:lnTo>
                    <a:pt x="381" y="26"/>
                  </a:lnTo>
                  <a:lnTo>
                    <a:pt x="380" y="24"/>
                  </a:lnTo>
                  <a:lnTo>
                    <a:pt x="375" y="24"/>
                  </a:lnTo>
                  <a:lnTo>
                    <a:pt x="374" y="23"/>
                  </a:lnTo>
                  <a:lnTo>
                    <a:pt x="371" y="23"/>
                  </a:lnTo>
                  <a:lnTo>
                    <a:pt x="369" y="20"/>
                  </a:lnTo>
                  <a:lnTo>
                    <a:pt x="365" y="20"/>
                  </a:lnTo>
                  <a:lnTo>
                    <a:pt x="363" y="18"/>
                  </a:lnTo>
                  <a:lnTo>
                    <a:pt x="360" y="18"/>
                  </a:lnTo>
                  <a:lnTo>
                    <a:pt x="359" y="17"/>
                  </a:lnTo>
                  <a:lnTo>
                    <a:pt x="354" y="17"/>
                  </a:lnTo>
                  <a:lnTo>
                    <a:pt x="353" y="14"/>
                  </a:lnTo>
                  <a:lnTo>
                    <a:pt x="351" y="14"/>
                  </a:lnTo>
                  <a:lnTo>
                    <a:pt x="348" y="12"/>
                  </a:lnTo>
                  <a:lnTo>
                    <a:pt x="345" y="12"/>
                  </a:lnTo>
                  <a:lnTo>
                    <a:pt x="342" y="11"/>
                  </a:lnTo>
                  <a:lnTo>
                    <a:pt x="341" y="11"/>
                  </a:lnTo>
                  <a:lnTo>
                    <a:pt x="339" y="8"/>
                  </a:lnTo>
                  <a:lnTo>
                    <a:pt x="335" y="8"/>
                  </a:lnTo>
                  <a:lnTo>
                    <a:pt x="333" y="8"/>
                  </a:lnTo>
                  <a:lnTo>
                    <a:pt x="330" y="6"/>
                  </a:lnTo>
                  <a:lnTo>
                    <a:pt x="327" y="6"/>
                  </a:lnTo>
                  <a:lnTo>
                    <a:pt x="324" y="4"/>
                  </a:lnTo>
                  <a:lnTo>
                    <a:pt x="322" y="4"/>
                  </a:lnTo>
                  <a:lnTo>
                    <a:pt x="318" y="4"/>
                  </a:lnTo>
                  <a:lnTo>
                    <a:pt x="316" y="2"/>
                  </a:lnTo>
                  <a:lnTo>
                    <a:pt x="315" y="2"/>
                  </a:lnTo>
                  <a:lnTo>
                    <a:pt x="300" y="0"/>
                  </a:lnTo>
                  <a:lnTo>
                    <a:pt x="284" y="0"/>
                  </a:lnTo>
                  <a:lnTo>
                    <a:pt x="270" y="0"/>
                  </a:lnTo>
                  <a:lnTo>
                    <a:pt x="256" y="2"/>
                  </a:lnTo>
                  <a:lnTo>
                    <a:pt x="242" y="4"/>
                  </a:lnTo>
                  <a:lnTo>
                    <a:pt x="227" y="6"/>
                  </a:lnTo>
                  <a:lnTo>
                    <a:pt x="213" y="11"/>
                  </a:lnTo>
                  <a:lnTo>
                    <a:pt x="201" y="12"/>
                  </a:lnTo>
                  <a:lnTo>
                    <a:pt x="186" y="18"/>
                  </a:lnTo>
                  <a:lnTo>
                    <a:pt x="174" y="23"/>
                  </a:lnTo>
                  <a:lnTo>
                    <a:pt x="162" y="29"/>
                  </a:lnTo>
                  <a:lnTo>
                    <a:pt x="150" y="35"/>
                  </a:lnTo>
                  <a:lnTo>
                    <a:pt x="138" y="41"/>
                  </a:lnTo>
                  <a:lnTo>
                    <a:pt x="126" y="48"/>
                  </a:lnTo>
                  <a:lnTo>
                    <a:pt x="116" y="56"/>
                  </a:lnTo>
                  <a:lnTo>
                    <a:pt x="104" y="65"/>
                  </a:lnTo>
                  <a:lnTo>
                    <a:pt x="94" y="74"/>
                  </a:lnTo>
                  <a:lnTo>
                    <a:pt x="83" y="83"/>
                  </a:lnTo>
                  <a:lnTo>
                    <a:pt x="75" y="92"/>
                  </a:lnTo>
                  <a:lnTo>
                    <a:pt x="65" y="103"/>
                  </a:lnTo>
                  <a:lnTo>
                    <a:pt x="57" y="113"/>
                  </a:lnTo>
                  <a:lnTo>
                    <a:pt x="50" y="125"/>
                  </a:lnTo>
                  <a:lnTo>
                    <a:pt x="42" y="137"/>
                  </a:lnTo>
                  <a:lnTo>
                    <a:pt x="35" y="148"/>
                  </a:lnTo>
                  <a:lnTo>
                    <a:pt x="29" y="160"/>
                  </a:lnTo>
                  <a:lnTo>
                    <a:pt x="23" y="174"/>
                  </a:lnTo>
                  <a:lnTo>
                    <a:pt x="18" y="186"/>
                  </a:lnTo>
                  <a:lnTo>
                    <a:pt x="15" y="198"/>
                  </a:lnTo>
                  <a:lnTo>
                    <a:pt x="10" y="212"/>
                  </a:lnTo>
                  <a:lnTo>
                    <a:pt x="6" y="226"/>
                  </a:lnTo>
                  <a:lnTo>
                    <a:pt x="4" y="240"/>
                  </a:lnTo>
                  <a:lnTo>
                    <a:pt x="3" y="254"/>
                  </a:lnTo>
                  <a:lnTo>
                    <a:pt x="3" y="269"/>
                  </a:lnTo>
                  <a:lnTo>
                    <a:pt x="0" y="283"/>
                  </a:lnTo>
                  <a:lnTo>
                    <a:pt x="3" y="296"/>
                  </a:lnTo>
                  <a:lnTo>
                    <a:pt x="3" y="311"/>
                  </a:lnTo>
                  <a:lnTo>
                    <a:pt x="4" y="325"/>
                  </a:lnTo>
                  <a:lnTo>
                    <a:pt x="6" y="340"/>
                  </a:lnTo>
                  <a:lnTo>
                    <a:pt x="10" y="353"/>
                  </a:lnTo>
                  <a:lnTo>
                    <a:pt x="15" y="367"/>
                  </a:lnTo>
                  <a:lnTo>
                    <a:pt x="18" y="379"/>
                  </a:lnTo>
                  <a:lnTo>
                    <a:pt x="23" y="391"/>
                  </a:lnTo>
                  <a:lnTo>
                    <a:pt x="29" y="406"/>
                  </a:lnTo>
                  <a:lnTo>
                    <a:pt x="35" y="418"/>
                  </a:lnTo>
                  <a:lnTo>
                    <a:pt x="42" y="428"/>
                  </a:lnTo>
                  <a:lnTo>
                    <a:pt x="50" y="440"/>
                  </a:lnTo>
                  <a:lnTo>
                    <a:pt x="57" y="452"/>
                  </a:lnTo>
                  <a:lnTo>
                    <a:pt x="65" y="462"/>
                  </a:lnTo>
                  <a:lnTo>
                    <a:pt x="75" y="473"/>
                  </a:lnTo>
                  <a:lnTo>
                    <a:pt x="83" y="482"/>
                  </a:lnTo>
                  <a:lnTo>
                    <a:pt x="94" y="491"/>
                  </a:lnTo>
                  <a:lnTo>
                    <a:pt x="104" y="500"/>
                  </a:lnTo>
                  <a:lnTo>
                    <a:pt x="116" y="509"/>
                  </a:lnTo>
                  <a:lnTo>
                    <a:pt x="126" y="517"/>
                  </a:lnTo>
                  <a:lnTo>
                    <a:pt x="138" y="524"/>
                  </a:lnTo>
                  <a:lnTo>
                    <a:pt x="150" y="532"/>
                  </a:lnTo>
                  <a:lnTo>
                    <a:pt x="162" y="538"/>
                  </a:lnTo>
                  <a:lnTo>
                    <a:pt x="174" y="544"/>
                  </a:lnTo>
                  <a:lnTo>
                    <a:pt x="186" y="547"/>
                  </a:lnTo>
                  <a:lnTo>
                    <a:pt x="201" y="553"/>
                  </a:lnTo>
                  <a:lnTo>
                    <a:pt x="213" y="556"/>
                  </a:lnTo>
                  <a:lnTo>
                    <a:pt x="227" y="559"/>
                  </a:lnTo>
                  <a:lnTo>
                    <a:pt x="242" y="562"/>
                  </a:lnTo>
                  <a:lnTo>
                    <a:pt x="256" y="563"/>
                  </a:lnTo>
                  <a:lnTo>
                    <a:pt x="270" y="565"/>
                  </a:lnTo>
                  <a:lnTo>
                    <a:pt x="284" y="565"/>
                  </a:lnTo>
                  <a:lnTo>
                    <a:pt x="300" y="565"/>
                  </a:lnTo>
                  <a:lnTo>
                    <a:pt x="315" y="563"/>
                  </a:lnTo>
                  <a:lnTo>
                    <a:pt x="328" y="562"/>
                  </a:lnTo>
                  <a:lnTo>
                    <a:pt x="342" y="559"/>
                  </a:lnTo>
                  <a:lnTo>
                    <a:pt x="354" y="556"/>
                  </a:lnTo>
                  <a:lnTo>
                    <a:pt x="369" y="553"/>
                  </a:lnTo>
                  <a:lnTo>
                    <a:pt x="383" y="547"/>
                  </a:lnTo>
                  <a:lnTo>
                    <a:pt x="395" y="544"/>
                  </a:lnTo>
                  <a:lnTo>
                    <a:pt x="407" y="538"/>
                  </a:lnTo>
                  <a:lnTo>
                    <a:pt x="419" y="532"/>
                  </a:lnTo>
                  <a:lnTo>
                    <a:pt x="432" y="524"/>
                  </a:lnTo>
                  <a:lnTo>
                    <a:pt x="444" y="517"/>
                  </a:lnTo>
                  <a:lnTo>
                    <a:pt x="454" y="509"/>
                  </a:lnTo>
                  <a:lnTo>
                    <a:pt x="465" y="500"/>
                  </a:lnTo>
                  <a:lnTo>
                    <a:pt x="474" y="491"/>
                  </a:lnTo>
                  <a:lnTo>
                    <a:pt x="484" y="482"/>
                  </a:lnTo>
                  <a:lnTo>
                    <a:pt x="495" y="473"/>
                  </a:lnTo>
                  <a:lnTo>
                    <a:pt x="503" y="462"/>
                  </a:lnTo>
                  <a:lnTo>
                    <a:pt x="513" y="452"/>
                  </a:lnTo>
                  <a:lnTo>
                    <a:pt x="519" y="440"/>
                  </a:lnTo>
                  <a:lnTo>
                    <a:pt x="527" y="428"/>
                  </a:lnTo>
                  <a:lnTo>
                    <a:pt x="533" y="418"/>
                  </a:lnTo>
                  <a:lnTo>
                    <a:pt x="542" y="406"/>
                  </a:lnTo>
                  <a:lnTo>
                    <a:pt x="545" y="391"/>
                  </a:lnTo>
                  <a:lnTo>
                    <a:pt x="551" y="379"/>
                  </a:lnTo>
                  <a:lnTo>
                    <a:pt x="555" y="367"/>
                  </a:lnTo>
                  <a:lnTo>
                    <a:pt x="560" y="353"/>
                  </a:lnTo>
                  <a:lnTo>
                    <a:pt x="562" y="340"/>
                  </a:lnTo>
                  <a:lnTo>
                    <a:pt x="566" y="325"/>
                  </a:lnTo>
                  <a:lnTo>
                    <a:pt x="568" y="311"/>
                  </a:lnTo>
                  <a:lnTo>
                    <a:pt x="568" y="296"/>
                  </a:lnTo>
                  <a:lnTo>
                    <a:pt x="568" y="283"/>
                  </a:lnTo>
                  <a:lnTo>
                    <a:pt x="560" y="283"/>
                  </a:lnTo>
                  <a:lnTo>
                    <a:pt x="560" y="269"/>
                  </a:lnTo>
                  <a:lnTo>
                    <a:pt x="557" y="254"/>
                  </a:lnTo>
                  <a:lnTo>
                    <a:pt x="555" y="240"/>
                  </a:lnTo>
                  <a:lnTo>
                    <a:pt x="554" y="228"/>
                  </a:lnTo>
                  <a:lnTo>
                    <a:pt x="551" y="214"/>
                  </a:lnTo>
                  <a:lnTo>
                    <a:pt x="548" y="202"/>
                  </a:lnTo>
                  <a:lnTo>
                    <a:pt x="543" y="188"/>
                  </a:lnTo>
                  <a:lnTo>
                    <a:pt x="537" y="175"/>
                  </a:lnTo>
                  <a:lnTo>
                    <a:pt x="531" y="163"/>
                  </a:lnTo>
                  <a:lnTo>
                    <a:pt x="525" y="154"/>
                  </a:lnTo>
                  <a:lnTo>
                    <a:pt x="519" y="142"/>
                  </a:lnTo>
                  <a:lnTo>
                    <a:pt x="513" y="130"/>
                  </a:lnTo>
                  <a:lnTo>
                    <a:pt x="504" y="119"/>
                  </a:lnTo>
                  <a:lnTo>
                    <a:pt x="497" y="109"/>
                  </a:lnTo>
                  <a:lnTo>
                    <a:pt x="489" y="100"/>
                  </a:lnTo>
                  <a:lnTo>
                    <a:pt x="478" y="89"/>
                  </a:lnTo>
                  <a:lnTo>
                    <a:pt x="471" y="80"/>
                  </a:lnTo>
                  <a:lnTo>
                    <a:pt x="472" y="83"/>
                  </a:lnTo>
                  <a:lnTo>
                    <a:pt x="474" y="85"/>
                  </a:lnTo>
                  <a:lnTo>
                    <a:pt x="477" y="86"/>
                  </a:lnTo>
                  <a:lnTo>
                    <a:pt x="478" y="89"/>
                  </a:lnTo>
                  <a:lnTo>
                    <a:pt x="480" y="91"/>
                  </a:lnTo>
                  <a:lnTo>
                    <a:pt x="484" y="92"/>
                  </a:lnTo>
                  <a:lnTo>
                    <a:pt x="486" y="95"/>
                  </a:lnTo>
                  <a:lnTo>
                    <a:pt x="489" y="97"/>
                  </a:lnTo>
                  <a:lnTo>
                    <a:pt x="490" y="100"/>
                  </a:lnTo>
                  <a:lnTo>
                    <a:pt x="492" y="101"/>
                  </a:lnTo>
                  <a:lnTo>
                    <a:pt x="495" y="103"/>
                  </a:lnTo>
                  <a:lnTo>
                    <a:pt x="497" y="106"/>
                  </a:lnTo>
                  <a:lnTo>
                    <a:pt x="498" y="107"/>
                  </a:lnTo>
                  <a:lnTo>
                    <a:pt x="501" y="109"/>
                  </a:lnTo>
                  <a:lnTo>
                    <a:pt x="503" y="112"/>
                  </a:lnTo>
                  <a:lnTo>
                    <a:pt x="504" y="113"/>
                  </a:lnTo>
                  <a:lnTo>
                    <a:pt x="507" y="115"/>
                  </a:lnTo>
                  <a:lnTo>
                    <a:pt x="509" y="118"/>
                  </a:lnTo>
                  <a:lnTo>
                    <a:pt x="510" y="119"/>
                  </a:lnTo>
                  <a:lnTo>
                    <a:pt x="513" y="121"/>
                  </a:lnTo>
                  <a:lnTo>
                    <a:pt x="515" y="124"/>
                  </a:lnTo>
                  <a:lnTo>
                    <a:pt x="516" y="125"/>
                  </a:lnTo>
                  <a:lnTo>
                    <a:pt x="519" y="130"/>
                  </a:lnTo>
                  <a:lnTo>
                    <a:pt x="519" y="131"/>
                  </a:lnTo>
                  <a:lnTo>
                    <a:pt x="521" y="133"/>
                  </a:lnTo>
                  <a:lnTo>
                    <a:pt x="522" y="136"/>
                  </a:lnTo>
                  <a:lnTo>
                    <a:pt x="525" y="137"/>
                  </a:lnTo>
                  <a:lnTo>
                    <a:pt x="527" y="139"/>
                  </a:lnTo>
                  <a:lnTo>
                    <a:pt x="530" y="142"/>
                  </a:lnTo>
                  <a:lnTo>
                    <a:pt x="531" y="144"/>
                  </a:lnTo>
                  <a:lnTo>
                    <a:pt x="533" y="145"/>
                  </a:lnTo>
                  <a:lnTo>
                    <a:pt x="536" y="150"/>
                  </a:lnTo>
                  <a:lnTo>
                    <a:pt x="542" y="160"/>
                  </a:lnTo>
                  <a:lnTo>
                    <a:pt x="545" y="174"/>
                  </a:lnTo>
                  <a:lnTo>
                    <a:pt x="551" y="186"/>
                  </a:lnTo>
                  <a:lnTo>
                    <a:pt x="555" y="198"/>
                  </a:lnTo>
                  <a:lnTo>
                    <a:pt x="560" y="212"/>
                  </a:lnTo>
                  <a:lnTo>
                    <a:pt x="562" y="226"/>
                  </a:lnTo>
                  <a:lnTo>
                    <a:pt x="566" y="240"/>
                  </a:lnTo>
                  <a:lnTo>
                    <a:pt x="568" y="254"/>
                  </a:lnTo>
                  <a:lnTo>
                    <a:pt x="568" y="269"/>
                  </a:lnTo>
                  <a:lnTo>
                    <a:pt x="568" y="283"/>
                  </a:lnTo>
                  <a:lnTo>
                    <a:pt x="560" y="283"/>
                  </a:lnTo>
                  <a:lnTo>
                    <a:pt x="560" y="296"/>
                  </a:lnTo>
                  <a:lnTo>
                    <a:pt x="557" y="311"/>
                  </a:lnTo>
                  <a:lnTo>
                    <a:pt x="555" y="325"/>
                  </a:lnTo>
                  <a:lnTo>
                    <a:pt x="554" y="337"/>
                  </a:lnTo>
                  <a:lnTo>
                    <a:pt x="551" y="352"/>
                  </a:lnTo>
                  <a:lnTo>
                    <a:pt x="548" y="364"/>
                  </a:lnTo>
                  <a:lnTo>
                    <a:pt x="543" y="378"/>
                  </a:lnTo>
                  <a:lnTo>
                    <a:pt x="537" y="390"/>
                  </a:lnTo>
                  <a:lnTo>
                    <a:pt x="531" y="402"/>
                  </a:lnTo>
                  <a:lnTo>
                    <a:pt x="525" y="412"/>
                  </a:lnTo>
                  <a:lnTo>
                    <a:pt x="519" y="424"/>
                  </a:lnTo>
                  <a:lnTo>
                    <a:pt x="513" y="436"/>
                  </a:lnTo>
                  <a:lnTo>
                    <a:pt x="504" y="446"/>
                  </a:lnTo>
                  <a:lnTo>
                    <a:pt x="497" y="456"/>
                  </a:lnTo>
                  <a:lnTo>
                    <a:pt x="489" y="467"/>
                  </a:lnTo>
                  <a:lnTo>
                    <a:pt x="478" y="476"/>
                  </a:lnTo>
                  <a:lnTo>
                    <a:pt x="468" y="485"/>
                  </a:lnTo>
                  <a:lnTo>
                    <a:pt x="460" y="493"/>
                  </a:lnTo>
                  <a:lnTo>
                    <a:pt x="448" y="500"/>
                  </a:lnTo>
                  <a:lnTo>
                    <a:pt x="438" y="509"/>
                  </a:lnTo>
                  <a:lnTo>
                    <a:pt x="428" y="517"/>
                  </a:lnTo>
                  <a:lnTo>
                    <a:pt x="416" y="523"/>
                  </a:lnTo>
                  <a:lnTo>
                    <a:pt x="404" y="529"/>
                  </a:lnTo>
                  <a:lnTo>
                    <a:pt x="392" y="535"/>
                  </a:lnTo>
                  <a:lnTo>
                    <a:pt x="380" y="539"/>
                  </a:lnTo>
                  <a:lnTo>
                    <a:pt x="368" y="544"/>
                  </a:lnTo>
                  <a:lnTo>
                    <a:pt x="353" y="547"/>
                  </a:lnTo>
                  <a:lnTo>
                    <a:pt x="341" y="551"/>
                  </a:lnTo>
                  <a:lnTo>
                    <a:pt x="327" y="553"/>
                  </a:lnTo>
                  <a:lnTo>
                    <a:pt x="312" y="556"/>
                  </a:lnTo>
                  <a:lnTo>
                    <a:pt x="298" y="556"/>
                  </a:lnTo>
                  <a:lnTo>
                    <a:pt x="284" y="556"/>
                  </a:lnTo>
                  <a:lnTo>
                    <a:pt x="270" y="556"/>
                  </a:lnTo>
                  <a:lnTo>
                    <a:pt x="257" y="556"/>
                  </a:lnTo>
                  <a:lnTo>
                    <a:pt x="244" y="553"/>
                  </a:lnTo>
                  <a:lnTo>
                    <a:pt x="230" y="551"/>
                  </a:lnTo>
                  <a:lnTo>
                    <a:pt x="218" y="547"/>
                  </a:lnTo>
                  <a:lnTo>
                    <a:pt x="203" y="544"/>
                  </a:lnTo>
                  <a:lnTo>
                    <a:pt x="191" y="539"/>
                  </a:lnTo>
                  <a:lnTo>
                    <a:pt x="179" y="535"/>
                  </a:lnTo>
                  <a:lnTo>
                    <a:pt x="166" y="529"/>
                  </a:lnTo>
                  <a:lnTo>
                    <a:pt x="154" y="523"/>
                  </a:lnTo>
                  <a:lnTo>
                    <a:pt x="142" y="517"/>
                  </a:lnTo>
                  <a:lnTo>
                    <a:pt x="132" y="509"/>
                  </a:lnTo>
                  <a:lnTo>
                    <a:pt x="120" y="500"/>
                  </a:lnTo>
                  <a:lnTo>
                    <a:pt x="110" y="493"/>
                  </a:lnTo>
                  <a:lnTo>
                    <a:pt x="100" y="485"/>
                  </a:lnTo>
                  <a:lnTo>
                    <a:pt x="92" y="476"/>
                  </a:lnTo>
                  <a:lnTo>
                    <a:pt x="82" y="467"/>
                  </a:lnTo>
                  <a:lnTo>
                    <a:pt x="74" y="456"/>
                  </a:lnTo>
                  <a:lnTo>
                    <a:pt x="65" y="446"/>
                  </a:lnTo>
                  <a:lnTo>
                    <a:pt x="57" y="436"/>
                  </a:lnTo>
                  <a:lnTo>
                    <a:pt x="51" y="424"/>
                  </a:lnTo>
                  <a:lnTo>
                    <a:pt x="42" y="412"/>
                  </a:lnTo>
                  <a:lnTo>
                    <a:pt x="36" y="402"/>
                  </a:lnTo>
                  <a:lnTo>
                    <a:pt x="33" y="390"/>
                  </a:lnTo>
                  <a:lnTo>
                    <a:pt x="27" y="378"/>
                  </a:lnTo>
                  <a:lnTo>
                    <a:pt x="23" y="364"/>
                  </a:lnTo>
                  <a:lnTo>
                    <a:pt x="18" y="352"/>
                  </a:lnTo>
                  <a:lnTo>
                    <a:pt x="17" y="337"/>
                  </a:lnTo>
                  <a:lnTo>
                    <a:pt x="15" y="325"/>
                  </a:lnTo>
                  <a:lnTo>
                    <a:pt x="12" y="311"/>
                  </a:lnTo>
                  <a:lnTo>
                    <a:pt x="10" y="296"/>
                  </a:lnTo>
                  <a:lnTo>
                    <a:pt x="10" y="283"/>
                  </a:lnTo>
                  <a:lnTo>
                    <a:pt x="10" y="269"/>
                  </a:lnTo>
                  <a:lnTo>
                    <a:pt x="12" y="254"/>
                  </a:lnTo>
                  <a:lnTo>
                    <a:pt x="15" y="240"/>
                  </a:lnTo>
                  <a:lnTo>
                    <a:pt x="17" y="228"/>
                  </a:lnTo>
                  <a:lnTo>
                    <a:pt x="18" y="214"/>
                  </a:lnTo>
                  <a:lnTo>
                    <a:pt x="23" y="202"/>
                  </a:lnTo>
                  <a:lnTo>
                    <a:pt x="27" y="188"/>
                  </a:lnTo>
                  <a:lnTo>
                    <a:pt x="33" y="175"/>
                  </a:lnTo>
                  <a:lnTo>
                    <a:pt x="36" y="163"/>
                  </a:lnTo>
                  <a:lnTo>
                    <a:pt x="42" y="154"/>
                  </a:lnTo>
                  <a:lnTo>
                    <a:pt x="51" y="142"/>
                  </a:lnTo>
                  <a:lnTo>
                    <a:pt x="57" y="130"/>
                  </a:lnTo>
                  <a:lnTo>
                    <a:pt x="65" y="119"/>
                  </a:lnTo>
                  <a:lnTo>
                    <a:pt x="74" y="109"/>
                  </a:lnTo>
                  <a:lnTo>
                    <a:pt x="82" y="100"/>
                  </a:lnTo>
                  <a:lnTo>
                    <a:pt x="92" y="89"/>
                  </a:lnTo>
                  <a:lnTo>
                    <a:pt x="100" y="80"/>
                  </a:lnTo>
                  <a:lnTo>
                    <a:pt x="110" y="73"/>
                  </a:lnTo>
                  <a:lnTo>
                    <a:pt x="120" y="65"/>
                  </a:lnTo>
                  <a:lnTo>
                    <a:pt x="132" y="56"/>
                  </a:lnTo>
                  <a:lnTo>
                    <a:pt x="142" y="48"/>
                  </a:lnTo>
                  <a:lnTo>
                    <a:pt x="154" y="42"/>
                  </a:lnTo>
                  <a:lnTo>
                    <a:pt x="166" y="36"/>
                  </a:lnTo>
                  <a:lnTo>
                    <a:pt x="179" y="30"/>
                  </a:lnTo>
                  <a:lnTo>
                    <a:pt x="191" y="26"/>
                  </a:lnTo>
                  <a:lnTo>
                    <a:pt x="203" y="23"/>
                  </a:lnTo>
                  <a:lnTo>
                    <a:pt x="218" y="18"/>
                  </a:lnTo>
                  <a:lnTo>
                    <a:pt x="230" y="14"/>
                  </a:lnTo>
                  <a:lnTo>
                    <a:pt x="244" y="12"/>
                  </a:lnTo>
                  <a:lnTo>
                    <a:pt x="257" y="11"/>
                  </a:lnTo>
                  <a:lnTo>
                    <a:pt x="270" y="11"/>
                  </a:lnTo>
                  <a:lnTo>
                    <a:pt x="284" y="11"/>
                  </a:lnTo>
                  <a:lnTo>
                    <a:pt x="298" y="11"/>
                  </a:lnTo>
                  <a:lnTo>
                    <a:pt x="312" y="11"/>
                  </a:lnTo>
                  <a:lnTo>
                    <a:pt x="327" y="12"/>
                  </a:lnTo>
                  <a:lnTo>
                    <a:pt x="341" y="14"/>
                  </a:lnTo>
                  <a:lnTo>
                    <a:pt x="353" y="18"/>
                  </a:lnTo>
                  <a:lnTo>
                    <a:pt x="368" y="23"/>
                  </a:lnTo>
                  <a:lnTo>
                    <a:pt x="380" y="26"/>
                  </a:lnTo>
                  <a:lnTo>
                    <a:pt x="392" y="30"/>
                  </a:lnTo>
                  <a:lnTo>
                    <a:pt x="395" y="32"/>
                  </a:lnTo>
                  <a:close/>
                </a:path>
              </a:pathLst>
            </a:custGeom>
            <a:solidFill>
              <a:srgbClr val="6D8CB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30" name="Freeform 126"/>
            <p:cNvSpPr>
              <a:spLocks noChangeArrowheads="1"/>
            </p:cNvSpPr>
            <p:nvPr/>
          </p:nvSpPr>
          <p:spPr bwMode="auto">
            <a:xfrm>
              <a:off x="5339" y="482"/>
              <a:ext cx="52" cy="53"/>
            </a:xfrm>
            <a:custGeom>
              <a:avLst/>
              <a:gdLst>
                <a:gd name="T0" fmla="*/ 452 w 550"/>
                <a:gd name="T1" fmla="*/ 63 h 545"/>
                <a:gd name="T2" fmla="*/ 440 w 550"/>
                <a:gd name="T3" fmla="*/ 56 h 545"/>
                <a:gd name="T4" fmla="*/ 430 w 550"/>
                <a:gd name="T5" fmla="*/ 48 h 545"/>
                <a:gd name="T6" fmla="*/ 418 w 550"/>
                <a:gd name="T7" fmla="*/ 39 h 545"/>
                <a:gd name="T8" fmla="*/ 406 w 550"/>
                <a:gd name="T9" fmla="*/ 31 h 545"/>
                <a:gd name="T10" fmla="*/ 394 w 550"/>
                <a:gd name="T11" fmla="*/ 25 h 545"/>
                <a:gd name="T12" fmla="*/ 370 w 550"/>
                <a:gd name="T13" fmla="*/ 15 h 545"/>
                <a:gd name="T14" fmla="*/ 302 w 550"/>
                <a:gd name="T15" fmla="*/ 0 h 545"/>
                <a:gd name="T16" fmla="*/ 234 w 550"/>
                <a:gd name="T17" fmla="*/ 1 h 545"/>
                <a:gd name="T18" fmla="*/ 169 w 550"/>
                <a:gd name="T19" fmla="*/ 19 h 545"/>
                <a:gd name="T20" fmla="*/ 110 w 550"/>
                <a:gd name="T21" fmla="*/ 54 h 545"/>
                <a:gd name="T22" fmla="*/ 64 w 550"/>
                <a:gd name="T23" fmla="*/ 98 h 545"/>
                <a:gd name="T24" fmla="*/ 26 w 550"/>
                <a:gd name="T25" fmla="*/ 152 h 545"/>
                <a:gd name="T26" fmla="*/ 7 w 550"/>
                <a:gd name="T27" fmla="*/ 217 h 545"/>
                <a:gd name="T28" fmla="*/ 0 w 550"/>
                <a:gd name="T29" fmla="*/ 285 h 545"/>
                <a:gd name="T30" fmla="*/ 13 w 550"/>
                <a:gd name="T31" fmla="*/ 353 h 545"/>
                <a:gd name="T32" fmla="*/ 41 w 550"/>
                <a:gd name="T33" fmla="*/ 413 h 545"/>
                <a:gd name="T34" fmla="*/ 82 w 550"/>
                <a:gd name="T35" fmla="*/ 465 h 545"/>
                <a:gd name="T36" fmla="*/ 132 w 550"/>
                <a:gd name="T37" fmla="*/ 506 h 545"/>
                <a:gd name="T38" fmla="*/ 193 w 550"/>
                <a:gd name="T39" fmla="*/ 533 h 545"/>
                <a:gd name="T40" fmla="*/ 260 w 550"/>
                <a:gd name="T41" fmla="*/ 545 h 545"/>
                <a:gd name="T42" fmla="*/ 331 w 550"/>
                <a:gd name="T43" fmla="*/ 540 h 545"/>
                <a:gd name="T44" fmla="*/ 394 w 550"/>
                <a:gd name="T45" fmla="*/ 518 h 545"/>
                <a:gd name="T46" fmla="*/ 450 w 550"/>
                <a:gd name="T47" fmla="*/ 482 h 545"/>
                <a:gd name="T48" fmla="*/ 494 w 550"/>
                <a:gd name="T49" fmla="*/ 435 h 545"/>
                <a:gd name="T50" fmla="*/ 527 w 550"/>
                <a:gd name="T51" fmla="*/ 379 h 545"/>
                <a:gd name="T52" fmla="*/ 545 w 550"/>
                <a:gd name="T53" fmla="*/ 314 h 545"/>
                <a:gd name="T54" fmla="*/ 539 w 550"/>
                <a:gd name="T55" fmla="*/ 258 h 545"/>
                <a:gd name="T56" fmla="*/ 527 w 550"/>
                <a:gd name="T57" fmla="*/ 193 h 545"/>
                <a:gd name="T58" fmla="*/ 500 w 550"/>
                <a:gd name="T59" fmla="*/ 134 h 545"/>
                <a:gd name="T60" fmla="*/ 462 w 550"/>
                <a:gd name="T61" fmla="*/ 86 h 545"/>
                <a:gd name="T62" fmla="*/ 412 w 550"/>
                <a:gd name="T63" fmla="*/ 45 h 545"/>
                <a:gd name="T64" fmla="*/ 353 w 550"/>
                <a:gd name="T65" fmla="*/ 19 h 545"/>
                <a:gd name="T66" fmla="*/ 288 w 550"/>
                <a:gd name="T67" fmla="*/ 7 h 545"/>
                <a:gd name="T68" fmla="*/ 221 w 550"/>
                <a:gd name="T69" fmla="*/ 13 h 545"/>
                <a:gd name="T70" fmla="*/ 161 w 550"/>
                <a:gd name="T71" fmla="*/ 33 h 545"/>
                <a:gd name="T72" fmla="*/ 106 w 550"/>
                <a:gd name="T73" fmla="*/ 68 h 545"/>
                <a:gd name="T74" fmla="*/ 64 w 550"/>
                <a:gd name="T75" fmla="*/ 114 h 545"/>
                <a:gd name="T76" fmla="*/ 31 w 550"/>
                <a:gd name="T77" fmla="*/ 169 h 545"/>
                <a:gd name="T78" fmla="*/ 13 w 550"/>
                <a:gd name="T79" fmla="*/ 231 h 545"/>
                <a:gd name="T80" fmla="*/ 11 w 550"/>
                <a:gd name="T81" fmla="*/ 297 h 545"/>
                <a:gd name="T82" fmla="*/ 25 w 550"/>
                <a:gd name="T83" fmla="*/ 362 h 545"/>
                <a:gd name="T84" fmla="*/ 55 w 550"/>
                <a:gd name="T85" fmla="*/ 419 h 545"/>
                <a:gd name="T86" fmla="*/ 96 w 550"/>
                <a:gd name="T87" fmla="*/ 468 h 545"/>
                <a:gd name="T88" fmla="*/ 149 w 550"/>
                <a:gd name="T89" fmla="*/ 504 h 545"/>
                <a:gd name="T90" fmla="*/ 209 w 550"/>
                <a:gd name="T91" fmla="*/ 528 h 545"/>
                <a:gd name="T92" fmla="*/ 274 w 550"/>
                <a:gd name="T93" fmla="*/ 536 h 545"/>
                <a:gd name="T94" fmla="*/ 341 w 550"/>
                <a:gd name="T95" fmla="*/ 528 h 545"/>
                <a:gd name="T96" fmla="*/ 402 w 550"/>
                <a:gd name="T97" fmla="*/ 504 h 545"/>
                <a:gd name="T98" fmla="*/ 452 w 550"/>
                <a:gd name="T99" fmla="*/ 468 h 545"/>
                <a:gd name="T100" fmla="*/ 494 w 550"/>
                <a:gd name="T101" fmla="*/ 419 h 545"/>
                <a:gd name="T102" fmla="*/ 523 w 550"/>
                <a:gd name="T103" fmla="*/ 362 h 545"/>
                <a:gd name="T104" fmla="*/ 539 w 550"/>
                <a:gd name="T105" fmla="*/ 297 h 545"/>
                <a:gd name="T106" fmla="*/ 547 w 550"/>
                <a:gd name="T107" fmla="*/ 243 h 545"/>
                <a:gd name="T108" fmla="*/ 533 w 550"/>
                <a:gd name="T109" fmla="*/ 177 h 545"/>
                <a:gd name="T110" fmla="*/ 503 w 550"/>
                <a:gd name="T111" fmla="*/ 119 h 545"/>
                <a:gd name="T112" fmla="*/ 461 w 550"/>
                <a:gd name="T113" fmla="*/ 69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0" h="545">
                  <a:moveTo>
                    <a:pt x="461" y="69"/>
                  </a:moveTo>
                  <a:lnTo>
                    <a:pt x="458" y="69"/>
                  </a:lnTo>
                  <a:lnTo>
                    <a:pt x="456" y="68"/>
                  </a:lnTo>
                  <a:lnTo>
                    <a:pt x="455" y="66"/>
                  </a:lnTo>
                  <a:lnTo>
                    <a:pt x="452" y="63"/>
                  </a:lnTo>
                  <a:lnTo>
                    <a:pt x="450" y="62"/>
                  </a:lnTo>
                  <a:lnTo>
                    <a:pt x="448" y="60"/>
                  </a:lnTo>
                  <a:lnTo>
                    <a:pt x="444" y="57"/>
                  </a:lnTo>
                  <a:lnTo>
                    <a:pt x="442" y="57"/>
                  </a:lnTo>
                  <a:lnTo>
                    <a:pt x="440" y="56"/>
                  </a:lnTo>
                  <a:lnTo>
                    <a:pt x="438" y="54"/>
                  </a:lnTo>
                  <a:lnTo>
                    <a:pt x="436" y="51"/>
                  </a:lnTo>
                  <a:lnTo>
                    <a:pt x="434" y="50"/>
                  </a:lnTo>
                  <a:lnTo>
                    <a:pt x="432" y="50"/>
                  </a:lnTo>
                  <a:lnTo>
                    <a:pt x="430" y="48"/>
                  </a:lnTo>
                  <a:lnTo>
                    <a:pt x="426" y="45"/>
                  </a:lnTo>
                  <a:lnTo>
                    <a:pt x="424" y="44"/>
                  </a:lnTo>
                  <a:lnTo>
                    <a:pt x="422" y="44"/>
                  </a:lnTo>
                  <a:lnTo>
                    <a:pt x="420" y="42"/>
                  </a:lnTo>
                  <a:lnTo>
                    <a:pt x="418" y="39"/>
                  </a:lnTo>
                  <a:lnTo>
                    <a:pt x="415" y="37"/>
                  </a:lnTo>
                  <a:lnTo>
                    <a:pt x="412" y="37"/>
                  </a:lnTo>
                  <a:lnTo>
                    <a:pt x="409" y="36"/>
                  </a:lnTo>
                  <a:lnTo>
                    <a:pt x="408" y="33"/>
                  </a:lnTo>
                  <a:lnTo>
                    <a:pt x="406" y="31"/>
                  </a:lnTo>
                  <a:lnTo>
                    <a:pt x="403" y="31"/>
                  </a:lnTo>
                  <a:lnTo>
                    <a:pt x="400" y="30"/>
                  </a:lnTo>
                  <a:lnTo>
                    <a:pt x="397" y="27"/>
                  </a:lnTo>
                  <a:lnTo>
                    <a:pt x="396" y="27"/>
                  </a:lnTo>
                  <a:lnTo>
                    <a:pt x="394" y="25"/>
                  </a:lnTo>
                  <a:lnTo>
                    <a:pt x="390" y="24"/>
                  </a:lnTo>
                  <a:lnTo>
                    <a:pt x="388" y="24"/>
                  </a:lnTo>
                  <a:lnTo>
                    <a:pt x="385" y="21"/>
                  </a:lnTo>
                  <a:lnTo>
                    <a:pt x="382" y="19"/>
                  </a:lnTo>
                  <a:lnTo>
                    <a:pt x="370" y="15"/>
                  </a:lnTo>
                  <a:lnTo>
                    <a:pt x="358" y="12"/>
                  </a:lnTo>
                  <a:lnTo>
                    <a:pt x="343" y="7"/>
                  </a:lnTo>
                  <a:lnTo>
                    <a:pt x="331" y="3"/>
                  </a:lnTo>
                  <a:lnTo>
                    <a:pt x="317" y="1"/>
                  </a:lnTo>
                  <a:lnTo>
                    <a:pt x="302" y="0"/>
                  </a:lnTo>
                  <a:lnTo>
                    <a:pt x="288" y="0"/>
                  </a:lnTo>
                  <a:lnTo>
                    <a:pt x="274" y="0"/>
                  </a:lnTo>
                  <a:lnTo>
                    <a:pt x="260" y="0"/>
                  </a:lnTo>
                  <a:lnTo>
                    <a:pt x="247" y="0"/>
                  </a:lnTo>
                  <a:lnTo>
                    <a:pt x="234" y="1"/>
                  </a:lnTo>
                  <a:lnTo>
                    <a:pt x="220" y="3"/>
                  </a:lnTo>
                  <a:lnTo>
                    <a:pt x="208" y="7"/>
                  </a:lnTo>
                  <a:lnTo>
                    <a:pt x="193" y="12"/>
                  </a:lnTo>
                  <a:lnTo>
                    <a:pt x="181" y="15"/>
                  </a:lnTo>
                  <a:lnTo>
                    <a:pt x="169" y="19"/>
                  </a:lnTo>
                  <a:lnTo>
                    <a:pt x="156" y="25"/>
                  </a:lnTo>
                  <a:lnTo>
                    <a:pt x="144" y="31"/>
                  </a:lnTo>
                  <a:lnTo>
                    <a:pt x="132" y="37"/>
                  </a:lnTo>
                  <a:lnTo>
                    <a:pt x="122" y="45"/>
                  </a:lnTo>
                  <a:lnTo>
                    <a:pt x="110" y="54"/>
                  </a:lnTo>
                  <a:lnTo>
                    <a:pt x="100" y="62"/>
                  </a:lnTo>
                  <a:lnTo>
                    <a:pt x="90" y="69"/>
                  </a:lnTo>
                  <a:lnTo>
                    <a:pt x="82" y="78"/>
                  </a:lnTo>
                  <a:lnTo>
                    <a:pt x="72" y="89"/>
                  </a:lnTo>
                  <a:lnTo>
                    <a:pt x="64" y="98"/>
                  </a:lnTo>
                  <a:lnTo>
                    <a:pt x="55" y="108"/>
                  </a:lnTo>
                  <a:lnTo>
                    <a:pt x="47" y="119"/>
                  </a:lnTo>
                  <a:lnTo>
                    <a:pt x="41" y="131"/>
                  </a:lnTo>
                  <a:lnTo>
                    <a:pt x="32" y="143"/>
                  </a:lnTo>
                  <a:lnTo>
                    <a:pt x="26" y="152"/>
                  </a:lnTo>
                  <a:lnTo>
                    <a:pt x="23" y="164"/>
                  </a:lnTo>
                  <a:lnTo>
                    <a:pt x="17" y="177"/>
                  </a:lnTo>
                  <a:lnTo>
                    <a:pt x="13" y="191"/>
                  </a:lnTo>
                  <a:lnTo>
                    <a:pt x="8" y="203"/>
                  </a:lnTo>
                  <a:lnTo>
                    <a:pt x="7" y="217"/>
                  </a:lnTo>
                  <a:lnTo>
                    <a:pt x="5" y="229"/>
                  </a:lnTo>
                  <a:lnTo>
                    <a:pt x="2" y="243"/>
                  </a:lnTo>
                  <a:lnTo>
                    <a:pt x="0" y="258"/>
                  </a:lnTo>
                  <a:lnTo>
                    <a:pt x="0" y="272"/>
                  </a:lnTo>
                  <a:lnTo>
                    <a:pt x="0" y="285"/>
                  </a:lnTo>
                  <a:lnTo>
                    <a:pt x="2" y="300"/>
                  </a:lnTo>
                  <a:lnTo>
                    <a:pt x="5" y="314"/>
                  </a:lnTo>
                  <a:lnTo>
                    <a:pt x="7" y="326"/>
                  </a:lnTo>
                  <a:lnTo>
                    <a:pt x="8" y="341"/>
                  </a:lnTo>
                  <a:lnTo>
                    <a:pt x="13" y="353"/>
                  </a:lnTo>
                  <a:lnTo>
                    <a:pt x="17" y="367"/>
                  </a:lnTo>
                  <a:lnTo>
                    <a:pt x="23" y="379"/>
                  </a:lnTo>
                  <a:lnTo>
                    <a:pt x="26" y="391"/>
                  </a:lnTo>
                  <a:lnTo>
                    <a:pt x="32" y="401"/>
                  </a:lnTo>
                  <a:lnTo>
                    <a:pt x="41" y="413"/>
                  </a:lnTo>
                  <a:lnTo>
                    <a:pt x="47" y="425"/>
                  </a:lnTo>
                  <a:lnTo>
                    <a:pt x="55" y="435"/>
                  </a:lnTo>
                  <a:lnTo>
                    <a:pt x="64" y="445"/>
                  </a:lnTo>
                  <a:lnTo>
                    <a:pt x="72" y="456"/>
                  </a:lnTo>
                  <a:lnTo>
                    <a:pt x="82" y="465"/>
                  </a:lnTo>
                  <a:lnTo>
                    <a:pt x="90" y="474"/>
                  </a:lnTo>
                  <a:lnTo>
                    <a:pt x="100" y="482"/>
                  </a:lnTo>
                  <a:lnTo>
                    <a:pt x="110" y="489"/>
                  </a:lnTo>
                  <a:lnTo>
                    <a:pt x="122" y="498"/>
                  </a:lnTo>
                  <a:lnTo>
                    <a:pt x="132" y="506"/>
                  </a:lnTo>
                  <a:lnTo>
                    <a:pt x="144" y="512"/>
                  </a:lnTo>
                  <a:lnTo>
                    <a:pt x="156" y="518"/>
                  </a:lnTo>
                  <a:lnTo>
                    <a:pt x="169" y="524"/>
                  </a:lnTo>
                  <a:lnTo>
                    <a:pt x="181" y="528"/>
                  </a:lnTo>
                  <a:lnTo>
                    <a:pt x="193" y="533"/>
                  </a:lnTo>
                  <a:lnTo>
                    <a:pt x="208" y="536"/>
                  </a:lnTo>
                  <a:lnTo>
                    <a:pt x="220" y="540"/>
                  </a:lnTo>
                  <a:lnTo>
                    <a:pt x="234" y="542"/>
                  </a:lnTo>
                  <a:lnTo>
                    <a:pt x="247" y="545"/>
                  </a:lnTo>
                  <a:lnTo>
                    <a:pt x="260" y="545"/>
                  </a:lnTo>
                  <a:lnTo>
                    <a:pt x="274" y="545"/>
                  </a:lnTo>
                  <a:lnTo>
                    <a:pt x="288" y="545"/>
                  </a:lnTo>
                  <a:lnTo>
                    <a:pt x="302" y="545"/>
                  </a:lnTo>
                  <a:lnTo>
                    <a:pt x="317" y="542"/>
                  </a:lnTo>
                  <a:lnTo>
                    <a:pt x="331" y="540"/>
                  </a:lnTo>
                  <a:lnTo>
                    <a:pt x="343" y="536"/>
                  </a:lnTo>
                  <a:lnTo>
                    <a:pt x="358" y="533"/>
                  </a:lnTo>
                  <a:lnTo>
                    <a:pt x="370" y="528"/>
                  </a:lnTo>
                  <a:lnTo>
                    <a:pt x="382" y="524"/>
                  </a:lnTo>
                  <a:lnTo>
                    <a:pt x="394" y="518"/>
                  </a:lnTo>
                  <a:lnTo>
                    <a:pt x="406" y="512"/>
                  </a:lnTo>
                  <a:lnTo>
                    <a:pt x="418" y="506"/>
                  </a:lnTo>
                  <a:lnTo>
                    <a:pt x="428" y="498"/>
                  </a:lnTo>
                  <a:lnTo>
                    <a:pt x="438" y="489"/>
                  </a:lnTo>
                  <a:lnTo>
                    <a:pt x="450" y="482"/>
                  </a:lnTo>
                  <a:lnTo>
                    <a:pt x="458" y="474"/>
                  </a:lnTo>
                  <a:lnTo>
                    <a:pt x="468" y="465"/>
                  </a:lnTo>
                  <a:lnTo>
                    <a:pt x="479" y="456"/>
                  </a:lnTo>
                  <a:lnTo>
                    <a:pt x="487" y="445"/>
                  </a:lnTo>
                  <a:lnTo>
                    <a:pt x="494" y="435"/>
                  </a:lnTo>
                  <a:lnTo>
                    <a:pt x="503" y="425"/>
                  </a:lnTo>
                  <a:lnTo>
                    <a:pt x="509" y="413"/>
                  </a:lnTo>
                  <a:lnTo>
                    <a:pt x="515" y="401"/>
                  </a:lnTo>
                  <a:lnTo>
                    <a:pt x="521" y="391"/>
                  </a:lnTo>
                  <a:lnTo>
                    <a:pt x="527" y="379"/>
                  </a:lnTo>
                  <a:lnTo>
                    <a:pt x="533" y="367"/>
                  </a:lnTo>
                  <a:lnTo>
                    <a:pt x="538" y="353"/>
                  </a:lnTo>
                  <a:lnTo>
                    <a:pt x="541" y="341"/>
                  </a:lnTo>
                  <a:lnTo>
                    <a:pt x="544" y="326"/>
                  </a:lnTo>
                  <a:lnTo>
                    <a:pt x="545" y="314"/>
                  </a:lnTo>
                  <a:lnTo>
                    <a:pt x="547" y="300"/>
                  </a:lnTo>
                  <a:lnTo>
                    <a:pt x="550" y="285"/>
                  </a:lnTo>
                  <a:lnTo>
                    <a:pt x="550" y="272"/>
                  </a:lnTo>
                  <a:lnTo>
                    <a:pt x="539" y="272"/>
                  </a:lnTo>
                  <a:lnTo>
                    <a:pt x="539" y="258"/>
                  </a:lnTo>
                  <a:lnTo>
                    <a:pt x="539" y="246"/>
                  </a:lnTo>
                  <a:lnTo>
                    <a:pt x="538" y="231"/>
                  </a:lnTo>
                  <a:lnTo>
                    <a:pt x="535" y="219"/>
                  </a:lnTo>
                  <a:lnTo>
                    <a:pt x="532" y="205"/>
                  </a:lnTo>
                  <a:lnTo>
                    <a:pt x="527" y="193"/>
                  </a:lnTo>
                  <a:lnTo>
                    <a:pt x="523" y="181"/>
                  </a:lnTo>
                  <a:lnTo>
                    <a:pt x="520" y="169"/>
                  </a:lnTo>
                  <a:lnTo>
                    <a:pt x="512" y="157"/>
                  </a:lnTo>
                  <a:lnTo>
                    <a:pt x="506" y="146"/>
                  </a:lnTo>
                  <a:lnTo>
                    <a:pt x="500" y="134"/>
                  </a:lnTo>
                  <a:lnTo>
                    <a:pt x="494" y="125"/>
                  </a:lnTo>
                  <a:lnTo>
                    <a:pt x="487" y="114"/>
                  </a:lnTo>
                  <a:lnTo>
                    <a:pt x="479" y="104"/>
                  </a:lnTo>
                  <a:lnTo>
                    <a:pt x="470" y="95"/>
                  </a:lnTo>
                  <a:lnTo>
                    <a:pt x="462" y="86"/>
                  </a:lnTo>
                  <a:lnTo>
                    <a:pt x="452" y="75"/>
                  </a:lnTo>
                  <a:lnTo>
                    <a:pt x="444" y="68"/>
                  </a:lnTo>
                  <a:lnTo>
                    <a:pt x="434" y="60"/>
                  </a:lnTo>
                  <a:lnTo>
                    <a:pt x="424" y="54"/>
                  </a:lnTo>
                  <a:lnTo>
                    <a:pt x="412" y="45"/>
                  </a:lnTo>
                  <a:lnTo>
                    <a:pt x="402" y="39"/>
                  </a:lnTo>
                  <a:lnTo>
                    <a:pt x="390" y="33"/>
                  </a:lnTo>
                  <a:lnTo>
                    <a:pt x="377" y="30"/>
                  </a:lnTo>
                  <a:lnTo>
                    <a:pt x="365" y="24"/>
                  </a:lnTo>
                  <a:lnTo>
                    <a:pt x="353" y="19"/>
                  </a:lnTo>
                  <a:lnTo>
                    <a:pt x="341" y="15"/>
                  </a:lnTo>
                  <a:lnTo>
                    <a:pt x="329" y="13"/>
                  </a:lnTo>
                  <a:lnTo>
                    <a:pt x="314" y="12"/>
                  </a:lnTo>
                  <a:lnTo>
                    <a:pt x="302" y="9"/>
                  </a:lnTo>
                  <a:lnTo>
                    <a:pt x="288" y="7"/>
                  </a:lnTo>
                  <a:lnTo>
                    <a:pt x="274" y="7"/>
                  </a:lnTo>
                  <a:lnTo>
                    <a:pt x="262" y="7"/>
                  </a:lnTo>
                  <a:lnTo>
                    <a:pt x="247" y="9"/>
                  </a:lnTo>
                  <a:lnTo>
                    <a:pt x="234" y="12"/>
                  </a:lnTo>
                  <a:lnTo>
                    <a:pt x="221" y="13"/>
                  </a:lnTo>
                  <a:lnTo>
                    <a:pt x="209" y="15"/>
                  </a:lnTo>
                  <a:lnTo>
                    <a:pt x="196" y="19"/>
                  </a:lnTo>
                  <a:lnTo>
                    <a:pt x="182" y="24"/>
                  </a:lnTo>
                  <a:lnTo>
                    <a:pt x="170" y="30"/>
                  </a:lnTo>
                  <a:lnTo>
                    <a:pt x="161" y="33"/>
                  </a:lnTo>
                  <a:lnTo>
                    <a:pt x="149" y="39"/>
                  </a:lnTo>
                  <a:lnTo>
                    <a:pt x="138" y="45"/>
                  </a:lnTo>
                  <a:lnTo>
                    <a:pt x="126" y="54"/>
                  </a:lnTo>
                  <a:lnTo>
                    <a:pt x="116" y="60"/>
                  </a:lnTo>
                  <a:lnTo>
                    <a:pt x="106" y="68"/>
                  </a:lnTo>
                  <a:lnTo>
                    <a:pt x="96" y="75"/>
                  </a:lnTo>
                  <a:lnTo>
                    <a:pt x="88" y="86"/>
                  </a:lnTo>
                  <a:lnTo>
                    <a:pt x="79" y="95"/>
                  </a:lnTo>
                  <a:lnTo>
                    <a:pt x="70" y="104"/>
                  </a:lnTo>
                  <a:lnTo>
                    <a:pt x="64" y="114"/>
                  </a:lnTo>
                  <a:lnTo>
                    <a:pt x="55" y="125"/>
                  </a:lnTo>
                  <a:lnTo>
                    <a:pt x="47" y="134"/>
                  </a:lnTo>
                  <a:lnTo>
                    <a:pt x="41" y="146"/>
                  </a:lnTo>
                  <a:lnTo>
                    <a:pt x="35" y="157"/>
                  </a:lnTo>
                  <a:lnTo>
                    <a:pt x="31" y="169"/>
                  </a:lnTo>
                  <a:lnTo>
                    <a:pt x="25" y="181"/>
                  </a:lnTo>
                  <a:lnTo>
                    <a:pt x="20" y="193"/>
                  </a:lnTo>
                  <a:lnTo>
                    <a:pt x="19" y="205"/>
                  </a:lnTo>
                  <a:lnTo>
                    <a:pt x="14" y="219"/>
                  </a:lnTo>
                  <a:lnTo>
                    <a:pt x="13" y="231"/>
                  </a:lnTo>
                  <a:lnTo>
                    <a:pt x="11" y="246"/>
                  </a:lnTo>
                  <a:lnTo>
                    <a:pt x="11" y="258"/>
                  </a:lnTo>
                  <a:lnTo>
                    <a:pt x="11" y="272"/>
                  </a:lnTo>
                  <a:lnTo>
                    <a:pt x="11" y="285"/>
                  </a:lnTo>
                  <a:lnTo>
                    <a:pt x="11" y="297"/>
                  </a:lnTo>
                  <a:lnTo>
                    <a:pt x="13" y="312"/>
                  </a:lnTo>
                  <a:lnTo>
                    <a:pt x="14" y="324"/>
                  </a:lnTo>
                  <a:lnTo>
                    <a:pt x="19" y="338"/>
                  </a:lnTo>
                  <a:lnTo>
                    <a:pt x="20" y="350"/>
                  </a:lnTo>
                  <a:lnTo>
                    <a:pt x="25" y="362"/>
                  </a:lnTo>
                  <a:lnTo>
                    <a:pt x="31" y="374"/>
                  </a:lnTo>
                  <a:lnTo>
                    <a:pt x="35" y="386"/>
                  </a:lnTo>
                  <a:lnTo>
                    <a:pt x="41" y="397"/>
                  </a:lnTo>
                  <a:lnTo>
                    <a:pt x="47" y="409"/>
                  </a:lnTo>
                  <a:lnTo>
                    <a:pt x="55" y="419"/>
                  </a:lnTo>
                  <a:lnTo>
                    <a:pt x="64" y="429"/>
                  </a:lnTo>
                  <a:lnTo>
                    <a:pt x="70" y="439"/>
                  </a:lnTo>
                  <a:lnTo>
                    <a:pt x="79" y="450"/>
                  </a:lnTo>
                  <a:lnTo>
                    <a:pt x="88" y="457"/>
                  </a:lnTo>
                  <a:lnTo>
                    <a:pt x="96" y="468"/>
                  </a:lnTo>
                  <a:lnTo>
                    <a:pt x="106" y="476"/>
                  </a:lnTo>
                  <a:lnTo>
                    <a:pt x="116" y="483"/>
                  </a:lnTo>
                  <a:lnTo>
                    <a:pt x="126" y="489"/>
                  </a:lnTo>
                  <a:lnTo>
                    <a:pt x="138" y="498"/>
                  </a:lnTo>
                  <a:lnTo>
                    <a:pt x="149" y="504"/>
                  </a:lnTo>
                  <a:lnTo>
                    <a:pt x="161" y="510"/>
                  </a:lnTo>
                  <a:lnTo>
                    <a:pt x="170" y="516"/>
                  </a:lnTo>
                  <a:lnTo>
                    <a:pt x="182" y="521"/>
                  </a:lnTo>
                  <a:lnTo>
                    <a:pt x="196" y="524"/>
                  </a:lnTo>
                  <a:lnTo>
                    <a:pt x="209" y="528"/>
                  </a:lnTo>
                  <a:lnTo>
                    <a:pt x="221" y="530"/>
                  </a:lnTo>
                  <a:lnTo>
                    <a:pt x="234" y="533"/>
                  </a:lnTo>
                  <a:lnTo>
                    <a:pt x="247" y="534"/>
                  </a:lnTo>
                  <a:lnTo>
                    <a:pt x="262" y="536"/>
                  </a:lnTo>
                  <a:lnTo>
                    <a:pt x="274" y="536"/>
                  </a:lnTo>
                  <a:lnTo>
                    <a:pt x="288" y="536"/>
                  </a:lnTo>
                  <a:lnTo>
                    <a:pt x="302" y="534"/>
                  </a:lnTo>
                  <a:lnTo>
                    <a:pt x="314" y="533"/>
                  </a:lnTo>
                  <a:lnTo>
                    <a:pt x="329" y="530"/>
                  </a:lnTo>
                  <a:lnTo>
                    <a:pt x="341" y="528"/>
                  </a:lnTo>
                  <a:lnTo>
                    <a:pt x="353" y="524"/>
                  </a:lnTo>
                  <a:lnTo>
                    <a:pt x="365" y="521"/>
                  </a:lnTo>
                  <a:lnTo>
                    <a:pt x="377" y="516"/>
                  </a:lnTo>
                  <a:lnTo>
                    <a:pt x="390" y="510"/>
                  </a:lnTo>
                  <a:lnTo>
                    <a:pt x="402" y="504"/>
                  </a:lnTo>
                  <a:lnTo>
                    <a:pt x="412" y="498"/>
                  </a:lnTo>
                  <a:lnTo>
                    <a:pt x="424" y="489"/>
                  </a:lnTo>
                  <a:lnTo>
                    <a:pt x="434" y="483"/>
                  </a:lnTo>
                  <a:lnTo>
                    <a:pt x="444" y="476"/>
                  </a:lnTo>
                  <a:lnTo>
                    <a:pt x="452" y="468"/>
                  </a:lnTo>
                  <a:lnTo>
                    <a:pt x="462" y="457"/>
                  </a:lnTo>
                  <a:lnTo>
                    <a:pt x="470" y="450"/>
                  </a:lnTo>
                  <a:lnTo>
                    <a:pt x="479" y="439"/>
                  </a:lnTo>
                  <a:lnTo>
                    <a:pt x="487" y="429"/>
                  </a:lnTo>
                  <a:lnTo>
                    <a:pt x="494" y="419"/>
                  </a:lnTo>
                  <a:lnTo>
                    <a:pt x="500" y="409"/>
                  </a:lnTo>
                  <a:lnTo>
                    <a:pt x="506" y="397"/>
                  </a:lnTo>
                  <a:lnTo>
                    <a:pt x="512" y="386"/>
                  </a:lnTo>
                  <a:lnTo>
                    <a:pt x="520" y="374"/>
                  </a:lnTo>
                  <a:lnTo>
                    <a:pt x="523" y="362"/>
                  </a:lnTo>
                  <a:lnTo>
                    <a:pt x="527" y="350"/>
                  </a:lnTo>
                  <a:lnTo>
                    <a:pt x="532" y="338"/>
                  </a:lnTo>
                  <a:lnTo>
                    <a:pt x="535" y="324"/>
                  </a:lnTo>
                  <a:lnTo>
                    <a:pt x="538" y="312"/>
                  </a:lnTo>
                  <a:lnTo>
                    <a:pt x="539" y="297"/>
                  </a:lnTo>
                  <a:lnTo>
                    <a:pt x="539" y="285"/>
                  </a:lnTo>
                  <a:lnTo>
                    <a:pt x="539" y="272"/>
                  </a:lnTo>
                  <a:lnTo>
                    <a:pt x="550" y="272"/>
                  </a:lnTo>
                  <a:lnTo>
                    <a:pt x="550" y="258"/>
                  </a:lnTo>
                  <a:lnTo>
                    <a:pt x="547" y="243"/>
                  </a:lnTo>
                  <a:lnTo>
                    <a:pt x="545" y="229"/>
                  </a:lnTo>
                  <a:lnTo>
                    <a:pt x="544" y="217"/>
                  </a:lnTo>
                  <a:lnTo>
                    <a:pt x="541" y="203"/>
                  </a:lnTo>
                  <a:lnTo>
                    <a:pt x="538" y="191"/>
                  </a:lnTo>
                  <a:lnTo>
                    <a:pt x="533" y="177"/>
                  </a:lnTo>
                  <a:lnTo>
                    <a:pt x="527" y="164"/>
                  </a:lnTo>
                  <a:lnTo>
                    <a:pt x="521" y="152"/>
                  </a:lnTo>
                  <a:lnTo>
                    <a:pt x="515" y="143"/>
                  </a:lnTo>
                  <a:lnTo>
                    <a:pt x="509" y="131"/>
                  </a:lnTo>
                  <a:lnTo>
                    <a:pt x="503" y="119"/>
                  </a:lnTo>
                  <a:lnTo>
                    <a:pt x="494" y="108"/>
                  </a:lnTo>
                  <a:lnTo>
                    <a:pt x="487" y="98"/>
                  </a:lnTo>
                  <a:lnTo>
                    <a:pt x="479" y="89"/>
                  </a:lnTo>
                  <a:lnTo>
                    <a:pt x="468" y="78"/>
                  </a:lnTo>
                  <a:lnTo>
                    <a:pt x="461" y="69"/>
                  </a:lnTo>
                  <a:close/>
                </a:path>
              </a:pathLst>
            </a:custGeom>
            <a:solidFill>
              <a:srgbClr val="708FC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31" name="Freeform 127"/>
            <p:cNvSpPr>
              <a:spLocks noChangeArrowheads="1"/>
            </p:cNvSpPr>
            <p:nvPr/>
          </p:nvSpPr>
          <p:spPr bwMode="auto">
            <a:xfrm>
              <a:off x="5340" y="483"/>
              <a:ext cx="51" cy="51"/>
            </a:xfrm>
            <a:custGeom>
              <a:avLst/>
              <a:gdLst>
                <a:gd name="T0" fmla="*/ 524 w 528"/>
                <a:gd name="T1" fmla="*/ 212 h 529"/>
                <a:gd name="T2" fmla="*/ 501 w 528"/>
                <a:gd name="T3" fmla="*/ 150 h 529"/>
                <a:gd name="T4" fmla="*/ 468 w 528"/>
                <a:gd name="T5" fmla="*/ 97 h 529"/>
                <a:gd name="T6" fmla="*/ 423 w 528"/>
                <a:gd name="T7" fmla="*/ 53 h 529"/>
                <a:gd name="T8" fmla="*/ 366 w 528"/>
                <a:gd name="T9" fmla="*/ 20 h 529"/>
                <a:gd name="T10" fmla="*/ 303 w 528"/>
                <a:gd name="T11" fmla="*/ 5 h 529"/>
                <a:gd name="T12" fmla="*/ 236 w 528"/>
                <a:gd name="T13" fmla="*/ 2 h 529"/>
                <a:gd name="T14" fmla="*/ 171 w 528"/>
                <a:gd name="T15" fmla="*/ 17 h 529"/>
                <a:gd name="T16" fmla="*/ 115 w 528"/>
                <a:gd name="T17" fmla="*/ 47 h 529"/>
                <a:gd name="T18" fmla="*/ 68 w 528"/>
                <a:gd name="T19" fmla="*/ 88 h 529"/>
                <a:gd name="T20" fmla="*/ 30 w 528"/>
                <a:gd name="T21" fmla="*/ 139 h 529"/>
                <a:gd name="T22" fmla="*/ 8 w 528"/>
                <a:gd name="T23" fmla="*/ 198 h 529"/>
                <a:gd name="T24" fmla="*/ 0 w 528"/>
                <a:gd name="T25" fmla="*/ 265 h 529"/>
                <a:gd name="T26" fmla="*/ 8 w 528"/>
                <a:gd name="T27" fmla="*/ 331 h 529"/>
                <a:gd name="T28" fmla="*/ 30 w 528"/>
                <a:gd name="T29" fmla="*/ 390 h 529"/>
                <a:gd name="T30" fmla="*/ 68 w 528"/>
                <a:gd name="T31" fmla="*/ 443 h 529"/>
                <a:gd name="T32" fmla="*/ 115 w 528"/>
                <a:gd name="T33" fmla="*/ 482 h 529"/>
                <a:gd name="T34" fmla="*/ 171 w 528"/>
                <a:gd name="T35" fmla="*/ 514 h 529"/>
                <a:gd name="T36" fmla="*/ 236 w 528"/>
                <a:gd name="T37" fmla="*/ 527 h 529"/>
                <a:gd name="T38" fmla="*/ 303 w 528"/>
                <a:gd name="T39" fmla="*/ 526 h 529"/>
                <a:gd name="T40" fmla="*/ 366 w 528"/>
                <a:gd name="T41" fmla="*/ 509 h 529"/>
                <a:gd name="T42" fmla="*/ 423 w 528"/>
                <a:gd name="T43" fmla="*/ 476 h 529"/>
                <a:gd name="T44" fmla="*/ 468 w 528"/>
                <a:gd name="T45" fmla="*/ 432 h 529"/>
                <a:gd name="T46" fmla="*/ 501 w 528"/>
                <a:gd name="T47" fmla="*/ 379 h 529"/>
                <a:gd name="T48" fmla="*/ 524 w 528"/>
                <a:gd name="T49" fmla="*/ 317 h 529"/>
                <a:gd name="T50" fmla="*/ 521 w 528"/>
                <a:gd name="T51" fmla="*/ 265 h 529"/>
                <a:gd name="T52" fmla="*/ 512 w 528"/>
                <a:gd name="T53" fmla="*/ 200 h 529"/>
                <a:gd name="T54" fmla="*/ 489 w 528"/>
                <a:gd name="T55" fmla="*/ 144 h 529"/>
                <a:gd name="T56" fmla="*/ 453 w 528"/>
                <a:gd name="T57" fmla="*/ 94 h 529"/>
                <a:gd name="T58" fmla="*/ 407 w 528"/>
                <a:gd name="T59" fmla="*/ 53 h 529"/>
                <a:gd name="T60" fmla="*/ 353 w 528"/>
                <a:gd name="T61" fmla="*/ 24 h 529"/>
                <a:gd name="T62" fmla="*/ 289 w 528"/>
                <a:gd name="T63" fmla="*/ 11 h 529"/>
                <a:gd name="T64" fmla="*/ 224 w 528"/>
                <a:gd name="T65" fmla="*/ 12 h 529"/>
                <a:gd name="T66" fmla="*/ 164 w 528"/>
                <a:gd name="T67" fmla="*/ 30 h 529"/>
                <a:gd name="T68" fmla="*/ 111 w 528"/>
                <a:gd name="T69" fmla="*/ 61 h 529"/>
                <a:gd name="T70" fmla="*/ 67 w 528"/>
                <a:gd name="T71" fmla="*/ 103 h 529"/>
                <a:gd name="T72" fmla="*/ 32 w 528"/>
                <a:gd name="T73" fmla="*/ 154 h 529"/>
                <a:gd name="T74" fmla="*/ 14 w 528"/>
                <a:gd name="T75" fmla="*/ 215 h 529"/>
                <a:gd name="T76" fmla="*/ 8 w 528"/>
                <a:gd name="T77" fmla="*/ 277 h 529"/>
                <a:gd name="T78" fmla="*/ 20 w 528"/>
                <a:gd name="T79" fmla="*/ 342 h 529"/>
                <a:gd name="T80" fmla="*/ 44 w 528"/>
                <a:gd name="T81" fmla="*/ 396 h 529"/>
                <a:gd name="T82" fmla="*/ 83 w 528"/>
                <a:gd name="T83" fmla="*/ 444 h 529"/>
                <a:gd name="T84" fmla="*/ 132 w 528"/>
                <a:gd name="T85" fmla="*/ 482 h 529"/>
                <a:gd name="T86" fmla="*/ 188 w 528"/>
                <a:gd name="T87" fmla="*/ 509 h 529"/>
                <a:gd name="T88" fmla="*/ 251 w 528"/>
                <a:gd name="T89" fmla="*/ 520 h 529"/>
                <a:gd name="T90" fmla="*/ 315 w 528"/>
                <a:gd name="T91" fmla="*/ 515 h 529"/>
                <a:gd name="T92" fmla="*/ 374 w 528"/>
                <a:gd name="T93" fmla="*/ 494 h 529"/>
                <a:gd name="T94" fmla="*/ 427 w 528"/>
                <a:gd name="T95" fmla="*/ 461 h 529"/>
                <a:gd name="T96" fmla="*/ 469 w 528"/>
                <a:gd name="T97" fmla="*/ 418 h 529"/>
                <a:gd name="T98" fmla="*/ 500 w 528"/>
                <a:gd name="T99" fmla="*/ 364 h 529"/>
                <a:gd name="T100" fmla="*/ 516 w 528"/>
                <a:gd name="T101" fmla="*/ 304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8" h="529">
                  <a:moveTo>
                    <a:pt x="528" y="265"/>
                  </a:moveTo>
                  <a:lnTo>
                    <a:pt x="528" y="251"/>
                  </a:lnTo>
                  <a:lnTo>
                    <a:pt x="528" y="239"/>
                  </a:lnTo>
                  <a:lnTo>
                    <a:pt x="527" y="224"/>
                  </a:lnTo>
                  <a:lnTo>
                    <a:pt x="524" y="212"/>
                  </a:lnTo>
                  <a:lnTo>
                    <a:pt x="521" y="198"/>
                  </a:lnTo>
                  <a:lnTo>
                    <a:pt x="516" y="186"/>
                  </a:lnTo>
                  <a:lnTo>
                    <a:pt x="512" y="174"/>
                  </a:lnTo>
                  <a:lnTo>
                    <a:pt x="509" y="162"/>
                  </a:lnTo>
                  <a:lnTo>
                    <a:pt x="501" y="150"/>
                  </a:lnTo>
                  <a:lnTo>
                    <a:pt x="495" y="139"/>
                  </a:lnTo>
                  <a:lnTo>
                    <a:pt x="489" y="127"/>
                  </a:lnTo>
                  <a:lnTo>
                    <a:pt x="483" y="118"/>
                  </a:lnTo>
                  <a:lnTo>
                    <a:pt x="476" y="107"/>
                  </a:lnTo>
                  <a:lnTo>
                    <a:pt x="468" y="97"/>
                  </a:lnTo>
                  <a:lnTo>
                    <a:pt x="459" y="88"/>
                  </a:lnTo>
                  <a:lnTo>
                    <a:pt x="451" y="79"/>
                  </a:lnTo>
                  <a:lnTo>
                    <a:pt x="441" y="68"/>
                  </a:lnTo>
                  <a:lnTo>
                    <a:pt x="433" y="61"/>
                  </a:lnTo>
                  <a:lnTo>
                    <a:pt x="423" y="53"/>
                  </a:lnTo>
                  <a:lnTo>
                    <a:pt x="413" y="47"/>
                  </a:lnTo>
                  <a:lnTo>
                    <a:pt x="401" y="38"/>
                  </a:lnTo>
                  <a:lnTo>
                    <a:pt x="391" y="32"/>
                  </a:lnTo>
                  <a:lnTo>
                    <a:pt x="379" y="26"/>
                  </a:lnTo>
                  <a:lnTo>
                    <a:pt x="366" y="20"/>
                  </a:lnTo>
                  <a:lnTo>
                    <a:pt x="354" y="17"/>
                  </a:lnTo>
                  <a:lnTo>
                    <a:pt x="342" y="12"/>
                  </a:lnTo>
                  <a:lnTo>
                    <a:pt x="330" y="8"/>
                  </a:lnTo>
                  <a:lnTo>
                    <a:pt x="318" y="6"/>
                  </a:lnTo>
                  <a:lnTo>
                    <a:pt x="303" y="5"/>
                  </a:lnTo>
                  <a:lnTo>
                    <a:pt x="291" y="2"/>
                  </a:lnTo>
                  <a:lnTo>
                    <a:pt x="277" y="0"/>
                  </a:lnTo>
                  <a:lnTo>
                    <a:pt x="263" y="0"/>
                  </a:lnTo>
                  <a:lnTo>
                    <a:pt x="251" y="0"/>
                  </a:lnTo>
                  <a:lnTo>
                    <a:pt x="236" y="2"/>
                  </a:lnTo>
                  <a:lnTo>
                    <a:pt x="223" y="5"/>
                  </a:lnTo>
                  <a:lnTo>
                    <a:pt x="210" y="6"/>
                  </a:lnTo>
                  <a:lnTo>
                    <a:pt x="198" y="8"/>
                  </a:lnTo>
                  <a:lnTo>
                    <a:pt x="185" y="12"/>
                  </a:lnTo>
                  <a:lnTo>
                    <a:pt x="171" y="17"/>
                  </a:lnTo>
                  <a:lnTo>
                    <a:pt x="159" y="20"/>
                  </a:lnTo>
                  <a:lnTo>
                    <a:pt x="150" y="26"/>
                  </a:lnTo>
                  <a:lnTo>
                    <a:pt x="138" y="32"/>
                  </a:lnTo>
                  <a:lnTo>
                    <a:pt x="127" y="38"/>
                  </a:lnTo>
                  <a:lnTo>
                    <a:pt x="115" y="47"/>
                  </a:lnTo>
                  <a:lnTo>
                    <a:pt x="105" y="53"/>
                  </a:lnTo>
                  <a:lnTo>
                    <a:pt x="95" y="61"/>
                  </a:lnTo>
                  <a:lnTo>
                    <a:pt x="85" y="68"/>
                  </a:lnTo>
                  <a:lnTo>
                    <a:pt x="77" y="79"/>
                  </a:lnTo>
                  <a:lnTo>
                    <a:pt x="68" y="88"/>
                  </a:lnTo>
                  <a:lnTo>
                    <a:pt x="59" y="97"/>
                  </a:lnTo>
                  <a:lnTo>
                    <a:pt x="53" y="107"/>
                  </a:lnTo>
                  <a:lnTo>
                    <a:pt x="44" y="118"/>
                  </a:lnTo>
                  <a:lnTo>
                    <a:pt x="36" y="127"/>
                  </a:lnTo>
                  <a:lnTo>
                    <a:pt x="30" y="139"/>
                  </a:lnTo>
                  <a:lnTo>
                    <a:pt x="24" y="150"/>
                  </a:lnTo>
                  <a:lnTo>
                    <a:pt x="20" y="162"/>
                  </a:lnTo>
                  <a:lnTo>
                    <a:pt x="14" y="174"/>
                  </a:lnTo>
                  <a:lnTo>
                    <a:pt x="9" y="186"/>
                  </a:lnTo>
                  <a:lnTo>
                    <a:pt x="8" y="198"/>
                  </a:lnTo>
                  <a:lnTo>
                    <a:pt x="3" y="212"/>
                  </a:lnTo>
                  <a:lnTo>
                    <a:pt x="2" y="224"/>
                  </a:lnTo>
                  <a:lnTo>
                    <a:pt x="0" y="239"/>
                  </a:lnTo>
                  <a:lnTo>
                    <a:pt x="0" y="251"/>
                  </a:lnTo>
                  <a:lnTo>
                    <a:pt x="0" y="265"/>
                  </a:lnTo>
                  <a:lnTo>
                    <a:pt x="0" y="278"/>
                  </a:lnTo>
                  <a:lnTo>
                    <a:pt x="0" y="290"/>
                  </a:lnTo>
                  <a:lnTo>
                    <a:pt x="2" y="305"/>
                  </a:lnTo>
                  <a:lnTo>
                    <a:pt x="3" y="317"/>
                  </a:lnTo>
                  <a:lnTo>
                    <a:pt x="8" y="331"/>
                  </a:lnTo>
                  <a:lnTo>
                    <a:pt x="9" y="343"/>
                  </a:lnTo>
                  <a:lnTo>
                    <a:pt x="14" y="355"/>
                  </a:lnTo>
                  <a:lnTo>
                    <a:pt x="20" y="367"/>
                  </a:lnTo>
                  <a:lnTo>
                    <a:pt x="24" y="379"/>
                  </a:lnTo>
                  <a:lnTo>
                    <a:pt x="30" y="390"/>
                  </a:lnTo>
                  <a:lnTo>
                    <a:pt x="36" y="402"/>
                  </a:lnTo>
                  <a:lnTo>
                    <a:pt x="44" y="412"/>
                  </a:lnTo>
                  <a:lnTo>
                    <a:pt x="53" y="422"/>
                  </a:lnTo>
                  <a:lnTo>
                    <a:pt x="59" y="432"/>
                  </a:lnTo>
                  <a:lnTo>
                    <a:pt x="68" y="443"/>
                  </a:lnTo>
                  <a:lnTo>
                    <a:pt x="77" y="450"/>
                  </a:lnTo>
                  <a:lnTo>
                    <a:pt x="85" y="461"/>
                  </a:lnTo>
                  <a:lnTo>
                    <a:pt x="95" y="469"/>
                  </a:lnTo>
                  <a:lnTo>
                    <a:pt x="105" y="476"/>
                  </a:lnTo>
                  <a:lnTo>
                    <a:pt x="115" y="482"/>
                  </a:lnTo>
                  <a:lnTo>
                    <a:pt x="127" y="491"/>
                  </a:lnTo>
                  <a:lnTo>
                    <a:pt x="138" y="497"/>
                  </a:lnTo>
                  <a:lnTo>
                    <a:pt x="150" y="503"/>
                  </a:lnTo>
                  <a:lnTo>
                    <a:pt x="159" y="509"/>
                  </a:lnTo>
                  <a:lnTo>
                    <a:pt x="171" y="514"/>
                  </a:lnTo>
                  <a:lnTo>
                    <a:pt x="185" y="517"/>
                  </a:lnTo>
                  <a:lnTo>
                    <a:pt x="198" y="521"/>
                  </a:lnTo>
                  <a:lnTo>
                    <a:pt x="210" y="523"/>
                  </a:lnTo>
                  <a:lnTo>
                    <a:pt x="223" y="526"/>
                  </a:lnTo>
                  <a:lnTo>
                    <a:pt x="236" y="527"/>
                  </a:lnTo>
                  <a:lnTo>
                    <a:pt x="251" y="529"/>
                  </a:lnTo>
                  <a:lnTo>
                    <a:pt x="263" y="529"/>
                  </a:lnTo>
                  <a:lnTo>
                    <a:pt x="277" y="529"/>
                  </a:lnTo>
                  <a:lnTo>
                    <a:pt x="291" y="527"/>
                  </a:lnTo>
                  <a:lnTo>
                    <a:pt x="303" y="526"/>
                  </a:lnTo>
                  <a:lnTo>
                    <a:pt x="318" y="523"/>
                  </a:lnTo>
                  <a:lnTo>
                    <a:pt x="330" y="521"/>
                  </a:lnTo>
                  <a:lnTo>
                    <a:pt x="342" y="517"/>
                  </a:lnTo>
                  <a:lnTo>
                    <a:pt x="354" y="514"/>
                  </a:lnTo>
                  <a:lnTo>
                    <a:pt x="366" y="509"/>
                  </a:lnTo>
                  <a:lnTo>
                    <a:pt x="379" y="503"/>
                  </a:lnTo>
                  <a:lnTo>
                    <a:pt x="391" y="497"/>
                  </a:lnTo>
                  <a:lnTo>
                    <a:pt x="401" y="491"/>
                  </a:lnTo>
                  <a:lnTo>
                    <a:pt x="413" y="482"/>
                  </a:lnTo>
                  <a:lnTo>
                    <a:pt x="423" y="476"/>
                  </a:lnTo>
                  <a:lnTo>
                    <a:pt x="433" y="469"/>
                  </a:lnTo>
                  <a:lnTo>
                    <a:pt x="441" y="461"/>
                  </a:lnTo>
                  <a:lnTo>
                    <a:pt x="451" y="450"/>
                  </a:lnTo>
                  <a:lnTo>
                    <a:pt x="459" y="443"/>
                  </a:lnTo>
                  <a:lnTo>
                    <a:pt x="468" y="432"/>
                  </a:lnTo>
                  <a:lnTo>
                    <a:pt x="476" y="422"/>
                  </a:lnTo>
                  <a:lnTo>
                    <a:pt x="483" y="412"/>
                  </a:lnTo>
                  <a:lnTo>
                    <a:pt x="489" y="402"/>
                  </a:lnTo>
                  <a:lnTo>
                    <a:pt x="495" y="390"/>
                  </a:lnTo>
                  <a:lnTo>
                    <a:pt x="501" y="379"/>
                  </a:lnTo>
                  <a:lnTo>
                    <a:pt x="509" y="367"/>
                  </a:lnTo>
                  <a:lnTo>
                    <a:pt x="512" y="355"/>
                  </a:lnTo>
                  <a:lnTo>
                    <a:pt x="516" y="343"/>
                  </a:lnTo>
                  <a:lnTo>
                    <a:pt x="521" y="331"/>
                  </a:lnTo>
                  <a:lnTo>
                    <a:pt x="524" y="317"/>
                  </a:lnTo>
                  <a:lnTo>
                    <a:pt x="527" y="305"/>
                  </a:lnTo>
                  <a:lnTo>
                    <a:pt x="528" y="290"/>
                  </a:lnTo>
                  <a:lnTo>
                    <a:pt x="528" y="278"/>
                  </a:lnTo>
                  <a:lnTo>
                    <a:pt x="528" y="265"/>
                  </a:lnTo>
                  <a:lnTo>
                    <a:pt x="521" y="265"/>
                  </a:lnTo>
                  <a:lnTo>
                    <a:pt x="521" y="253"/>
                  </a:lnTo>
                  <a:lnTo>
                    <a:pt x="518" y="239"/>
                  </a:lnTo>
                  <a:lnTo>
                    <a:pt x="516" y="227"/>
                  </a:lnTo>
                  <a:lnTo>
                    <a:pt x="515" y="215"/>
                  </a:lnTo>
                  <a:lnTo>
                    <a:pt x="512" y="200"/>
                  </a:lnTo>
                  <a:lnTo>
                    <a:pt x="509" y="188"/>
                  </a:lnTo>
                  <a:lnTo>
                    <a:pt x="504" y="178"/>
                  </a:lnTo>
                  <a:lnTo>
                    <a:pt x="500" y="166"/>
                  </a:lnTo>
                  <a:lnTo>
                    <a:pt x="494" y="154"/>
                  </a:lnTo>
                  <a:lnTo>
                    <a:pt x="489" y="144"/>
                  </a:lnTo>
                  <a:lnTo>
                    <a:pt x="482" y="133"/>
                  </a:lnTo>
                  <a:lnTo>
                    <a:pt x="476" y="121"/>
                  </a:lnTo>
                  <a:lnTo>
                    <a:pt x="469" y="112"/>
                  </a:lnTo>
                  <a:lnTo>
                    <a:pt x="462" y="103"/>
                  </a:lnTo>
                  <a:lnTo>
                    <a:pt x="453" y="94"/>
                  </a:lnTo>
                  <a:lnTo>
                    <a:pt x="445" y="85"/>
                  </a:lnTo>
                  <a:lnTo>
                    <a:pt x="435" y="77"/>
                  </a:lnTo>
                  <a:lnTo>
                    <a:pt x="427" y="68"/>
                  </a:lnTo>
                  <a:lnTo>
                    <a:pt x="417" y="61"/>
                  </a:lnTo>
                  <a:lnTo>
                    <a:pt x="407" y="53"/>
                  </a:lnTo>
                  <a:lnTo>
                    <a:pt x="397" y="47"/>
                  </a:lnTo>
                  <a:lnTo>
                    <a:pt x="386" y="41"/>
                  </a:lnTo>
                  <a:lnTo>
                    <a:pt x="374" y="35"/>
                  </a:lnTo>
                  <a:lnTo>
                    <a:pt x="365" y="30"/>
                  </a:lnTo>
                  <a:lnTo>
                    <a:pt x="353" y="24"/>
                  </a:lnTo>
                  <a:lnTo>
                    <a:pt x="339" y="20"/>
                  </a:lnTo>
                  <a:lnTo>
                    <a:pt x="327" y="18"/>
                  </a:lnTo>
                  <a:lnTo>
                    <a:pt x="315" y="14"/>
                  </a:lnTo>
                  <a:lnTo>
                    <a:pt x="303" y="12"/>
                  </a:lnTo>
                  <a:lnTo>
                    <a:pt x="289" y="11"/>
                  </a:lnTo>
                  <a:lnTo>
                    <a:pt x="277" y="11"/>
                  </a:lnTo>
                  <a:lnTo>
                    <a:pt x="263" y="11"/>
                  </a:lnTo>
                  <a:lnTo>
                    <a:pt x="251" y="11"/>
                  </a:lnTo>
                  <a:lnTo>
                    <a:pt x="236" y="11"/>
                  </a:lnTo>
                  <a:lnTo>
                    <a:pt x="224" y="12"/>
                  </a:lnTo>
                  <a:lnTo>
                    <a:pt x="212" y="14"/>
                  </a:lnTo>
                  <a:lnTo>
                    <a:pt x="200" y="18"/>
                  </a:lnTo>
                  <a:lnTo>
                    <a:pt x="188" y="20"/>
                  </a:lnTo>
                  <a:lnTo>
                    <a:pt x="176" y="24"/>
                  </a:lnTo>
                  <a:lnTo>
                    <a:pt x="164" y="30"/>
                  </a:lnTo>
                  <a:lnTo>
                    <a:pt x="153" y="35"/>
                  </a:lnTo>
                  <a:lnTo>
                    <a:pt x="141" y="41"/>
                  </a:lnTo>
                  <a:lnTo>
                    <a:pt x="132" y="47"/>
                  </a:lnTo>
                  <a:lnTo>
                    <a:pt x="121" y="53"/>
                  </a:lnTo>
                  <a:lnTo>
                    <a:pt x="111" y="61"/>
                  </a:lnTo>
                  <a:lnTo>
                    <a:pt x="101" y="68"/>
                  </a:lnTo>
                  <a:lnTo>
                    <a:pt x="91" y="77"/>
                  </a:lnTo>
                  <a:lnTo>
                    <a:pt x="83" y="85"/>
                  </a:lnTo>
                  <a:lnTo>
                    <a:pt x="74" y="94"/>
                  </a:lnTo>
                  <a:lnTo>
                    <a:pt x="67" y="103"/>
                  </a:lnTo>
                  <a:lnTo>
                    <a:pt x="59" y="112"/>
                  </a:lnTo>
                  <a:lnTo>
                    <a:pt x="53" y="121"/>
                  </a:lnTo>
                  <a:lnTo>
                    <a:pt x="44" y="133"/>
                  </a:lnTo>
                  <a:lnTo>
                    <a:pt x="38" y="144"/>
                  </a:lnTo>
                  <a:lnTo>
                    <a:pt x="32" y="154"/>
                  </a:lnTo>
                  <a:lnTo>
                    <a:pt x="29" y="166"/>
                  </a:lnTo>
                  <a:lnTo>
                    <a:pt x="24" y="178"/>
                  </a:lnTo>
                  <a:lnTo>
                    <a:pt x="20" y="188"/>
                  </a:lnTo>
                  <a:lnTo>
                    <a:pt x="15" y="200"/>
                  </a:lnTo>
                  <a:lnTo>
                    <a:pt x="14" y="215"/>
                  </a:lnTo>
                  <a:lnTo>
                    <a:pt x="9" y="227"/>
                  </a:lnTo>
                  <a:lnTo>
                    <a:pt x="9" y="239"/>
                  </a:lnTo>
                  <a:lnTo>
                    <a:pt x="8" y="253"/>
                  </a:lnTo>
                  <a:lnTo>
                    <a:pt x="8" y="265"/>
                  </a:lnTo>
                  <a:lnTo>
                    <a:pt x="8" y="277"/>
                  </a:lnTo>
                  <a:lnTo>
                    <a:pt x="9" y="290"/>
                  </a:lnTo>
                  <a:lnTo>
                    <a:pt x="9" y="304"/>
                  </a:lnTo>
                  <a:lnTo>
                    <a:pt x="14" y="316"/>
                  </a:lnTo>
                  <a:lnTo>
                    <a:pt x="15" y="329"/>
                  </a:lnTo>
                  <a:lnTo>
                    <a:pt x="20" y="342"/>
                  </a:lnTo>
                  <a:lnTo>
                    <a:pt x="24" y="352"/>
                  </a:lnTo>
                  <a:lnTo>
                    <a:pt x="29" y="364"/>
                  </a:lnTo>
                  <a:lnTo>
                    <a:pt x="32" y="376"/>
                  </a:lnTo>
                  <a:lnTo>
                    <a:pt x="38" y="386"/>
                  </a:lnTo>
                  <a:lnTo>
                    <a:pt x="44" y="396"/>
                  </a:lnTo>
                  <a:lnTo>
                    <a:pt x="53" y="408"/>
                  </a:lnTo>
                  <a:lnTo>
                    <a:pt x="59" y="418"/>
                  </a:lnTo>
                  <a:lnTo>
                    <a:pt x="67" y="426"/>
                  </a:lnTo>
                  <a:lnTo>
                    <a:pt x="74" y="437"/>
                  </a:lnTo>
                  <a:lnTo>
                    <a:pt x="83" y="444"/>
                  </a:lnTo>
                  <a:lnTo>
                    <a:pt x="91" y="452"/>
                  </a:lnTo>
                  <a:lnTo>
                    <a:pt x="101" y="461"/>
                  </a:lnTo>
                  <a:lnTo>
                    <a:pt x="111" y="469"/>
                  </a:lnTo>
                  <a:lnTo>
                    <a:pt x="121" y="476"/>
                  </a:lnTo>
                  <a:lnTo>
                    <a:pt x="132" y="482"/>
                  </a:lnTo>
                  <a:lnTo>
                    <a:pt x="141" y="488"/>
                  </a:lnTo>
                  <a:lnTo>
                    <a:pt x="153" y="494"/>
                  </a:lnTo>
                  <a:lnTo>
                    <a:pt x="164" y="499"/>
                  </a:lnTo>
                  <a:lnTo>
                    <a:pt x="176" y="505"/>
                  </a:lnTo>
                  <a:lnTo>
                    <a:pt x="188" y="509"/>
                  </a:lnTo>
                  <a:lnTo>
                    <a:pt x="200" y="511"/>
                  </a:lnTo>
                  <a:lnTo>
                    <a:pt x="212" y="515"/>
                  </a:lnTo>
                  <a:lnTo>
                    <a:pt x="224" y="517"/>
                  </a:lnTo>
                  <a:lnTo>
                    <a:pt x="236" y="520"/>
                  </a:lnTo>
                  <a:lnTo>
                    <a:pt x="251" y="520"/>
                  </a:lnTo>
                  <a:lnTo>
                    <a:pt x="263" y="520"/>
                  </a:lnTo>
                  <a:lnTo>
                    <a:pt x="277" y="520"/>
                  </a:lnTo>
                  <a:lnTo>
                    <a:pt x="289" y="520"/>
                  </a:lnTo>
                  <a:lnTo>
                    <a:pt x="303" y="517"/>
                  </a:lnTo>
                  <a:lnTo>
                    <a:pt x="315" y="515"/>
                  </a:lnTo>
                  <a:lnTo>
                    <a:pt x="327" y="511"/>
                  </a:lnTo>
                  <a:lnTo>
                    <a:pt x="339" y="509"/>
                  </a:lnTo>
                  <a:lnTo>
                    <a:pt x="353" y="505"/>
                  </a:lnTo>
                  <a:lnTo>
                    <a:pt x="365" y="499"/>
                  </a:lnTo>
                  <a:lnTo>
                    <a:pt x="374" y="494"/>
                  </a:lnTo>
                  <a:lnTo>
                    <a:pt x="386" y="488"/>
                  </a:lnTo>
                  <a:lnTo>
                    <a:pt x="397" y="482"/>
                  </a:lnTo>
                  <a:lnTo>
                    <a:pt x="407" y="476"/>
                  </a:lnTo>
                  <a:lnTo>
                    <a:pt x="417" y="469"/>
                  </a:lnTo>
                  <a:lnTo>
                    <a:pt x="427" y="461"/>
                  </a:lnTo>
                  <a:lnTo>
                    <a:pt x="435" y="452"/>
                  </a:lnTo>
                  <a:lnTo>
                    <a:pt x="445" y="444"/>
                  </a:lnTo>
                  <a:lnTo>
                    <a:pt x="453" y="437"/>
                  </a:lnTo>
                  <a:lnTo>
                    <a:pt x="462" y="426"/>
                  </a:lnTo>
                  <a:lnTo>
                    <a:pt x="469" y="418"/>
                  </a:lnTo>
                  <a:lnTo>
                    <a:pt x="476" y="408"/>
                  </a:lnTo>
                  <a:lnTo>
                    <a:pt x="482" y="396"/>
                  </a:lnTo>
                  <a:lnTo>
                    <a:pt x="489" y="386"/>
                  </a:lnTo>
                  <a:lnTo>
                    <a:pt x="494" y="376"/>
                  </a:lnTo>
                  <a:lnTo>
                    <a:pt x="500" y="364"/>
                  </a:lnTo>
                  <a:lnTo>
                    <a:pt x="504" y="352"/>
                  </a:lnTo>
                  <a:lnTo>
                    <a:pt x="509" y="342"/>
                  </a:lnTo>
                  <a:lnTo>
                    <a:pt x="512" y="329"/>
                  </a:lnTo>
                  <a:lnTo>
                    <a:pt x="515" y="316"/>
                  </a:lnTo>
                  <a:lnTo>
                    <a:pt x="516" y="304"/>
                  </a:lnTo>
                  <a:lnTo>
                    <a:pt x="518" y="290"/>
                  </a:lnTo>
                  <a:lnTo>
                    <a:pt x="521" y="277"/>
                  </a:lnTo>
                  <a:lnTo>
                    <a:pt x="521" y="265"/>
                  </a:lnTo>
                  <a:lnTo>
                    <a:pt x="528" y="265"/>
                  </a:lnTo>
                  <a:close/>
                </a:path>
              </a:pathLst>
            </a:custGeom>
            <a:solidFill>
              <a:srgbClr val="7591C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32" name="Freeform 128"/>
            <p:cNvSpPr>
              <a:spLocks noChangeArrowheads="1"/>
            </p:cNvSpPr>
            <p:nvPr/>
          </p:nvSpPr>
          <p:spPr bwMode="auto">
            <a:xfrm>
              <a:off x="5341" y="483"/>
              <a:ext cx="49" cy="50"/>
            </a:xfrm>
            <a:custGeom>
              <a:avLst/>
              <a:gdLst>
                <a:gd name="T0" fmla="*/ 507 w 513"/>
                <a:gd name="T1" fmla="*/ 204 h 509"/>
                <a:gd name="T2" fmla="*/ 486 w 513"/>
                <a:gd name="T3" fmla="*/ 143 h 509"/>
                <a:gd name="T4" fmla="*/ 454 w 513"/>
                <a:gd name="T5" fmla="*/ 92 h 509"/>
                <a:gd name="T6" fmla="*/ 409 w 513"/>
                <a:gd name="T7" fmla="*/ 50 h 509"/>
                <a:gd name="T8" fmla="*/ 357 w 513"/>
                <a:gd name="T9" fmla="*/ 19 h 509"/>
                <a:gd name="T10" fmla="*/ 295 w 513"/>
                <a:gd name="T11" fmla="*/ 1 h 509"/>
                <a:gd name="T12" fmla="*/ 228 w 513"/>
                <a:gd name="T13" fmla="*/ 0 h 509"/>
                <a:gd name="T14" fmla="*/ 168 w 513"/>
                <a:gd name="T15" fmla="*/ 13 h 509"/>
                <a:gd name="T16" fmla="*/ 113 w 513"/>
                <a:gd name="T17" fmla="*/ 42 h 509"/>
                <a:gd name="T18" fmla="*/ 66 w 513"/>
                <a:gd name="T19" fmla="*/ 83 h 509"/>
                <a:gd name="T20" fmla="*/ 30 w 513"/>
                <a:gd name="T21" fmla="*/ 133 h 509"/>
                <a:gd name="T22" fmla="*/ 7 w 513"/>
                <a:gd name="T23" fmla="*/ 189 h 509"/>
                <a:gd name="T24" fmla="*/ 0 w 513"/>
                <a:gd name="T25" fmla="*/ 254 h 509"/>
                <a:gd name="T26" fmla="*/ 7 w 513"/>
                <a:gd name="T27" fmla="*/ 318 h 509"/>
                <a:gd name="T28" fmla="*/ 30 w 513"/>
                <a:gd name="T29" fmla="*/ 375 h 509"/>
                <a:gd name="T30" fmla="*/ 66 w 513"/>
                <a:gd name="T31" fmla="*/ 426 h 509"/>
                <a:gd name="T32" fmla="*/ 113 w 513"/>
                <a:gd name="T33" fmla="*/ 465 h 509"/>
                <a:gd name="T34" fmla="*/ 168 w 513"/>
                <a:gd name="T35" fmla="*/ 494 h 509"/>
                <a:gd name="T36" fmla="*/ 228 w 513"/>
                <a:gd name="T37" fmla="*/ 509 h 509"/>
                <a:gd name="T38" fmla="*/ 295 w 513"/>
                <a:gd name="T39" fmla="*/ 506 h 509"/>
                <a:gd name="T40" fmla="*/ 357 w 513"/>
                <a:gd name="T41" fmla="*/ 488 h 509"/>
                <a:gd name="T42" fmla="*/ 409 w 513"/>
                <a:gd name="T43" fmla="*/ 458 h 509"/>
                <a:gd name="T44" fmla="*/ 454 w 513"/>
                <a:gd name="T45" fmla="*/ 415 h 509"/>
                <a:gd name="T46" fmla="*/ 486 w 513"/>
                <a:gd name="T47" fmla="*/ 365 h 509"/>
                <a:gd name="T48" fmla="*/ 507 w 513"/>
                <a:gd name="T49" fmla="*/ 305 h 509"/>
                <a:gd name="T50" fmla="*/ 502 w 513"/>
                <a:gd name="T51" fmla="*/ 254 h 509"/>
                <a:gd name="T52" fmla="*/ 493 w 513"/>
                <a:gd name="T53" fmla="*/ 193 h 509"/>
                <a:gd name="T54" fmla="*/ 474 w 513"/>
                <a:gd name="T55" fmla="*/ 137 h 509"/>
                <a:gd name="T56" fmla="*/ 439 w 513"/>
                <a:gd name="T57" fmla="*/ 89 h 509"/>
                <a:gd name="T58" fmla="*/ 395 w 513"/>
                <a:gd name="T59" fmla="*/ 50 h 509"/>
                <a:gd name="T60" fmla="*/ 340 w 513"/>
                <a:gd name="T61" fmla="*/ 24 h 509"/>
                <a:gd name="T62" fmla="*/ 281 w 513"/>
                <a:gd name="T63" fmla="*/ 9 h 509"/>
                <a:gd name="T64" fmla="*/ 219 w 513"/>
                <a:gd name="T65" fmla="*/ 12 h 509"/>
                <a:gd name="T66" fmla="*/ 160 w 513"/>
                <a:gd name="T67" fmla="*/ 27 h 509"/>
                <a:gd name="T68" fmla="*/ 107 w 513"/>
                <a:gd name="T69" fmla="*/ 56 h 509"/>
                <a:gd name="T70" fmla="*/ 65 w 513"/>
                <a:gd name="T71" fmla="*/ 98 h 509"/>
                <a:gd name="T72" fmla="*/ 34 w 513"/>
                <a:gd name="T73" fmla="*/ 146 h 509"/>
                <a:gd name="T74" fmla="*/ 13 w 513"/>
                <a:gd name="T75" fmla="*/ 204 h 509"/>
                <a:gd name="T76" fmla="*/ 10 w 513"/>
                <a:gd name="T77" fmla="*/ 266 h 509"/>
                <a:gd name="T78" fmla="*/ 21 w 513"/>
                <a:gd name="T79" fmla="*/ 326 h 509"/>
                <a:gd name="T80" fmla="*/ 45 w 513"/>
                <a:gd name="T81" fmla="*/ 381 h 509"/>
                <a:gd name="T82" fmla="*/ 81 w 513"/>
                <a:gd name="T83" fmla="*/ 427 h 509"/>
                <a:gd name="T84" fmla="*/ 127 w 513"/>
                <a:gd name="T85" fmla="*/ 464 h 509"/>
                <a:gd name="T86" fmla="*/ 183 w 513"/>
                <a:gd name="T87" fmla="*/ 488 h 509"/>
                <a:gd name="T88" fmla="*/ 243 w 513"/>
                <a:gd name="T89" fmla="*/ 500 h 509"/>
                <a:gd name="T90" fmla="*/ 306 w 513"/>
                <a:gd name="T91" fmla="*/ 494 h 509"/>
                <a:gd name="T92" fmla="*/ 363 w 513"/>
                <a:gd name="T93" fmla="*/ 476 h 509"/>
                <a:gd name="T94" fmla="*/ 413 w 513"/>
                <a:gd name="T95" fmla="*/ 444 h 509"/>
                <a:gd name="T96" fmla="*/ 454 w 513"/>
                <a:gd name="T97" fmla="*/ 401 h 509"/>
                <a:gd name="T98" fmla="*/ 484 w 513"/>
                <a:gd name="T99" fmla="*/ 349 h 509"/>
                <a:gd name="T100" fmla="*/ 501 w 513"/>
                <a:gd name="T101" fmla="*/ 29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3" h="509">
                  <a:moveTo>
                    <a:pt x="513" y="254"/>
                  </a:moveTo>
                  <a:lnTo>
                    <a:pt x="513" y="242"/>
                  </a:lnTo>
                  <a:lnTo>
                    <a:pt x="510" y="228"/>
                  </a:lnTo>
                  <a:lnTo>
                    <a:pt x="508" y="216"/>
                  </a:lnTo>
                  <a:lnTo>
                    <a:pt x="507" y="204"/>
                  </a:lnTo>
                  <a:lnTo>
                    <a:pt x="504" y="189"/>
                  </a:lnTo>
                  <a:lnTo>
                    <a:pt x="501" y="177"/>
                  </a:lnTo>
                  <a:lnTo>
                    <a:pt x="496" y="167"/>
                  </a:lnTo>
                  <a:lnTo>
                    <a:pt x="492" y="155"/>
                  </a:lnTo>
                  <a:lnTo>
                    <a:pt x="486" y="143"/>
                  </a:lnTo>
                  <a:lnTo>
                    <a:pt x="481" y="133"/>
                  </a:lnTo>
                  <a:lnTo>
                    <a:pt x="474" y="122"/>
                  </a:lnTo>
                  <a:lnTo>
                    <a:pt x="468" y="110"/>
                  </a:lnTo>
                  <a:lnTo>
                    <a:pt x="461" y="101"/>
                  </a:lnTo>
                  <a:lnTo>
                    <a:pt x="454" y="92"/>
                  </a:lnTo>
                  <a:lnTo>
                    <a:pt x="445" y="83"/>
                  </a:lnTo>
                  <a:lnTo>
                    <a:pt x="437" y="74"/>
                  </a:lnTo>
                  <a:lnTo>
                    <a:pt x="427" y="66"/>
                  </a:lnTo>
                  <a:lnTo>
                    <a:pt x="419" y="57"/>
                  </a:lnTo>
                  <a:lnTo>
                    <a:pt x="409" y="50"/>
                  </a:lnTo>
                  <a:lnTo>
                    <a:pt x="399" y="42"/>
                  </a:lnTo>
                  <a:lnTo>
                    <a:pt x="389" y="36"/>
                  </a:lnTo>
                  <a:lnTo>
                    <a:pt x="378" y="30"/>
                  </a:lnTo>
                  <a:lnTo>
                    <a:pt x="366" y="24"/>
                  </a:lnTo>
                  <a:lnTo>
                    <a:pt x="357" y="19"/>
                  </a:lnTo>
                  <a:lnTo>
                    <a:pt x="345" y="13"/>
                  </a:lnTo>
                  <a:lnTo>
                    <a:pt x="331" y="9"/>
                  </a:lnTo>
                  <a:lnTo>
                    <a:pt x="319" y="7"/>
                  </a:lnTo>
                  <a:lnTo>
                    <a:pt x="307" y="3"/>
                  </a:lnTo>
                  <a:lnTo>
                    <a:pt x="295" y="1"/>
                  </a:lnTo>
                  <a:lnTo>
                    <a:pt x="281" y="0"/>
                  </a:lnTo>
                  <a:lnTo>
                    <a:pt x="269" y="0"/>
                  </a:lnTo>
                  <a:lnTo>
                    <a:pt x="255" y="0"/>
                  </a:lnTo>
                  <a:lnTo>
                    <a:pt x="243" y="0"/>
                  </a:lnTo>
                  <a:lnTo>
                    <a:pt x="228" y="0"/>
                  </a:lnTo>
                  <a:lnTo>
                    <a:pt x="216" y="1"/>
                  </a:lnTo>
                  <a:lnTo>
                    <a:pt x="204" y="3"/>
                  </a:lnTo>
                  <a:lnTo>
                    <a:pt x="192" y="7"/>
                  </a:lnTo>
                  <a:lnTo>
                    <a:pt x="180" y="9"/>
                  </a:lnTo>
                  <a:lnTo>
                    <a:pt x="168" y="13"/>
                  </a:lnTo>
                  <a:lnTo>
                    <a:pt x="156" y="19"/>
                  </a:lnTo>
                  <a:lnTo>
                    <a:pt x="145" y="24"/>
                  </a:lnTo>
                  <a:lnTo>
                    <a:pt x="133" y="30"/>
                  </a:lnTo>
                  <a:lnTo>
                    <a:pt x="124" y="36"/>
                  </a:lnTo>
                  <a:lnTo>
                    <a:pt x="113" y="42"/>
                  </a:lnTo>
                  <a:lnTo>
                    <a:pt x="103" y="50"/>
                  </a:lnTo>
                  <a:lnTo>
                    <a:pt x="93" y="57"/>
                  </a:lnTo>
                  <a:lnTo>
                    <a:pt x="83" y="66"/>
                  </a:lnTo>
                  <a:lnTo>
                    <a:pt x="75" y="74"/>
                  </a:lnTo>
                  <a:lnTo>
                    <a:pt x="66" y="83"/>
                  </a:lnTo>
                  <a:lnTo>
                    <a:pt x="59" y="92"/>
                  </a:lnTo>
                  <a:lnTo>
                    <a:pt x="51" y="101"/>
                  </a:lnTo>
                  <a:lnTo>
                    <a:pt x="45" y="110"/>
                  </a:lnTo>
                  <a:lnTo>
                    <a:pt x="36" y="122"/>
                  </a:lnTo>
                  <a:lnTo>
                    <a:pt x="30" y="133"/>
                  </a:lnTo>
                  <a:lnTo>
                    <a:pt x="24" y="143"/>
                  </a:lnTo>
                  <a:lnTo>
                    <a:pt x="21" y="155"/>
                  </a:lnTo>
                  <a:lnTo>
                    <a:pt x="16" y="167"/>
                  </a:lnTo>
                  <a:lnTo>
                    <a:pt x="12" y="177"/>
                  </a:lnTo>
                  <a:lnTo>
                    <a:pt x="7" y="189"/>
                  </a:lnTo>
                  <a:lnTo>
                    <a:pt x="6" y="204"/>
                  </a:lnTo>
                  <a:lnTo>
                    <a:pt x="1" y="216"/>
                  </a:lnTo>
                  <a:lnTo>
                    <a:pt x="1" y="228"/>
                  </a:lnTo>
                  <a:lnTo>
                    <a:pt x="0" y="242"/>
                  </a:lnTo>
                  <a:lnTo>
                    <a:pt x="0" y="254"/>
                  </a:lnTo>
                  <a:lnTo>
                    <a:pt x="0" y="266"/>
                  </a:lnTo>
                  <a:lnTo>
                    <a:pt x="1" y="279"/>
                  </a:lnTo>
                  <a:lnTo>
                    <a:pt x="1" y="293"/>
                  </a:lnTo>
                  <a:lnTo>
                    <a:pt x="6" y="305"/>
                  </a:lnTo>
                  <a:lnTo>
                    <a:pt x="7" y="318"/>
                  </a:lnTo>
                  <a:lnTo>
                    <a:pt x="12" y="331"/>
                  </a:lnTo>
                  <a:lnTo>
                    <a:pt x="16" y="341"/>
                  </a:lnTo>
                  <a:lnTo>
                    <a:pt x="21" y="353"/>
                  </a:lnTo>
                  <a:lnTo>
                    <a:pt x="24" y="365"/>
                  </a:lnTo>
                  <a:lnTo>
                    <a:pt x="30" y="375"/>
                  </a:lnTo>
                  <a:lnTo>
                    <a:pt x="36" y="385"/>
                  </a:lnTo>
                  <a:lnTo>
                    <a:pt x="45" y="397"/>
                  </a:lnTo>
                  <a:lnTo>
                    <a:pt x="51" y="407"/>
                  </a:lnTo>
                  <a:lnTo>
                    <a:pt x="59" y="415"/>
                  </a:lnTo>
                  <a:lnTo>
                    <a:pt x="66" y="426"/>
                  </a:lnTo>
                  <a:lnTo>
                    <a:pt x="75" y="433"/>
                  </a:lnTo>
                  <a:lnTo>
                    <a:pt x="83" y="441"/>
                  </a:lnTo>
                  <a:lnTo>
                    <a:pt x="93" y="450"/>
                  </a:lnTo>
                  <a:lnTo>
                    <a:pt x="103" y="458"/>
                  </a:lnTo>
                  <a:lnTo>
                    <a:pt x="113" y="465"/>
                  </a:lnTo>
                  <a:lnTo>
                    <a:pt x="124" y="471"/>
                  </a:lnTo>
                  <a:lnTo>
                    <a:pt x="133" y="477"/>
                  </a:lnTo>
                  <a:lnTo>
                    <a:pt x="145" y="483"/>
                  </a:lnTo>
                  <a:lnTo>
                    <a:pt x="156" y="488"/>
                  </a:lnTo>
                  <a:lnTo>
                    <a:pt x="168" y="494"/>
                  </a:lnTo>
                  <a:lnTo>
                    <a:pt x="180" y="498"/>
                  </a:lnTo>
                  <a:lnTo>
                    <a:pt x="192" y="500"/>
                  </a:lnTo>
                  <a:lnTo>
                    <a:pt x="204" y="504"/>
                  </a:lnTo>
                  <a:lnTo>
                    <a:pt x="216" y="506"/>
                  </a:lnTo>
                  <a:lnTo>
                    <a:pt x="228" y="509"/>
                  </a:lnTo>
                  <a:lnTo>
                    <a:pt x="243" y="509"/>
                  </a:lnTo>
                  <a:lnTo>
                    <a:pt x="255" y="509"/>
                  </a:lnTo>
                  <a:lnTo>
                    <a:pt x="269" y="509"/>
                  </a:lnTo>
                  <a:lnTo>
                    <a:pt x="281" y="509"/>
                  </a:lnTo>
                  <a:lnTo>
                    <a:pt x="295" y="506"/>
                  </a:lnTo>
                  <a:lnTo>
                    <a:pt x="307" y="504"/>
                  </a:lnTo>
                  <a:lnTo>
                    <a:pt x="319" y="500"/>
                  </a:lnTo>
                  <a:lnTo>
                    <a:pt x="331" y="498"/>
                  </a:lnTo>
                  <a:lnTo>
                    <a:pt x="345" y="494"/>
                  </a:lnTo>
                  <a:lnTo>
                    <a:pt x="357" y="488"/>
                  </a:lnTo>
                  <a:lnTo>
                    <a:pt x="366" y="483"/>
                  </a:lnTo>
                  <a:lnTo>
                    <a:pt x="378" y="477"/>
                  </a:lnTo>
                  <a:lnTo>
                    <a:pt x="389" y="471"/>
                  </a:lnTo>
                  <a:lnTo>
                    <a:pt x="399" y="465"/>
                  </a:lnTo>
                  <a:lnTo>
                    <a:pt x="409" y="458"/>
                  </a:lnTo>
                  <a:lnTo>
                    <a:pt x="419" y="450"/>
                  </a:lnTo>
                  <a:lnTo>
                    <a:pt x="427" y="441"/>
                  </a:lnTo>
                  <a:lnTo>
                    <a:pt x="437" y="433"/>
                  </a:lnTo>
                  <a:lnTo>
                    <a:pt x="445" y="426"/>
                  </a:lnTo>
                  <a:lnTo>
                    <a:pt x="454" y="415"/>
                  </a:lnTo>
                  <a:lnTo>
                    <a:pt x="461" y="407"/>
                  </a:lnTo>
                  <a:lnTo>
                    <a:pt x="468" y="397"/>
                  </a:lnTo>
                  <a:lnTo>
                    <a:pt x="474" y="385"/>
                  </a:lnTo>
                  <a:lnTo>
                    <a:pt x="481" y="375"/>
                  </a:lnTo>
                  <a:lnTo>
                    <a:pt x="486" y="365"/>
                  </a:lnTo>
                  <a:lnTo>
                    <a:pt x="492" y="353"/>
                  </a:lnTo>
                  <a:lnTo>
                    <a:pt x="496" y="341"/>
                  </a:lnTo>
                  <a:lnTo>
                    <a:pt x="501" y="331"/>
                  </a:lnTo>
                  <a:lnTo>
                    <a:pt x="504" y="318"/>
                  </a:lnTo>
                  <a:lnTo>
                    <a:pt x="507" y="305"/>
                  </a:lnTo>
                  <a:lnTo>
                    <a:pt x="508" y="293"/>
                  </a:lnTo>
                  <a:lnTo>
                    <a:pt x="510" y="279"/>
                  </a:lnTo>
                  <a:lnTo>
                    <a:pt x="513" y="266"/>
                  </a:lnTo>
                  <a:lnTo>
                    <a:pt x="513" y="254"/>
                  </a:lnTo>
                  <a:lnTo>
                    <a:pt x="502" y="254"/>
                  </a:lnTo>
                  <a:lnTo>
                    <a:pt x="502" y="242"/>
                  </a:lnTo>
                  <a:lnTo>
                    <a:pt x="502" y="229"/>
                  </a:lnTo>
                  <a:lnTo>
                    <a:pt x="501" y="216"/>
                  </a:lnTo>
                  <a:lnTo>
                    <a:pt x="498" y="204"/>
                  </a:lnTo>
                  <a:lnTo>
                    <a:pt x="493" y="193"/>
                  </a:lnTo>
                  <a:lnTo>
                    <a:pt x="492" y="181"/>
                  </a:lnTo>
                  <a:lnTo>
                    <a:pt x="487" y="169"/>
                  </a:lnTo>
                  <a:lnTo>
                    <a:pt x="484" y="159"/>
                  </a:lnTo>
                  <a:lnTo>
                    <a:pt x="478" y="146"/>
                  </a:lnTo>
                  <a:lnTo>
                    <a:pt x="474" y="137"/>
                  </a:lnTo>
                  <a:lnTo>
                    <a:pt x="468" y="127"/>
                  </a:lnTo>
                  <a:lnTo>
                    <a:pt x="460" y="116"/>
                  </a:lnTo>
                  <a:lnTo>
                    <a:pt x="454" y="107"/>
                  </a:lnTo>
                  <a:lnTo>
                    <a:pt x="445" y="98"/>
                  </a:lnTo>
                  <a:lnTo>
                    <a:pt x="439" y="89"/>
                  </a:lnTo>
                  <a:lnTo>
                    <a:pt x="431" y="80"/>
                  </a:lnTo>
                  <a:lnTo>
                    <a:pt x="421" y="72"/>
                  </a:lnTo>
                  <a:lnTo>
                    <a:pt x="413" y="63"/>
                  </a:lnTo>
                  <a:lnTo>
                    <a:pt x="403" y="56"/>
                  </a:lnTo>
                  <a:lnTo>
                    <a:pt x="395" y="50"/>
                  </a:lnTo>
                  <a:lnTo>
                    <a:pt x="384" y="44"/>
                  </a:lnTo>
                  <a:lnTo>
                    <a:pt x="372" y="38"/>
                  </a:lnTo>
                  <a:lnTo>
                    <a:pt x="363" y="32"/>
                  </a:lnTo>
                  <a:lnTo>
                    <a:pt x="352" y="27"/>
                  </a:lnTo>
                  <a:lnTo>
                    <a:pt x="340" y="24"/>
                  </a:lnTo>
                  <a:lnTo>
                    <a:pt x="330" y="19"/>
                  </a:lnTo>
                  <a:lnTo>
                    <a:pt x="318" y="15"/>
                  </a:lnTo>
                  <a:lnTo>
                    <a:pt x="306" y="13"/>
                  </a:lnTo>
                  <a:lnTo>
                    <a:pt x="293" y="12"/>
                  </a:lnTo>
                  <a:lnTo>
                    <a:pt x="281" y="9"/>
                  </a:lnTo>
                  <a:lnTo>
                    <a:pt x="269" y="7"/>
                  </a:lnTo>
                  <a:lnTo>
                    <a:pt x="255" y="7"/>
                  </a:lnTo>
                  <a:lnTo>
                    <a:pt x="243" y="7"/>
                  </a:lnTo>
                  <a:lnTo>
                    <a:pt x="231" y="9"/>
                  </a:lnTo>
                  <a:lnTo>
                    <a:pt x="219" y="12"/>
                  </a:lnTo>
                  <a:lnTo>
                    <a:pt x="207" y="13"/>
                  </a:lnTo>
                  <a:lnTo>
                    <a:pt x="195" y="15"/>
                  </a:lnTo>
                  <a:lnTo>
                    <a:pt x="183" y="19"/>
                  </a:lnTo>
                  <a:lnTo>
                    <a:pt x="172" y="24"/>
                  </a:lnTo>
                  <a:lnTo>
                    <a:pt x="160" y="27"/>
                  </a:lnTo>
                  <a:lnTo>
                    <a:pt x="150" y="32"/>
                  </a:lnTo>
                  <a:lnTo>
                    <a:pt x="137" y="38"/>
                  </a:lnTo>
                  <a:lnTo>
                    <a:pt x="127" y="44"/>
                  </a:lnTo>
                  <a:lnTo>
                    <a:pt x="118" y="50"/>
                  </a:lnTo>
                  <a:lnTo>
                    <a:pt x="107" y="56"/>
                  </a:lnTo>
                  <a:lnTo>
                    <a:pt x="99" y="63"/>
                  </a:lnTo>
                  <a:lnTo>
                    <a:pt x="89" y="72"/>
                  </a:lnTo>
                  <a:lnTo>
                    <a:pt x="81" y="80"/>
                  </a:lnTo>
                  <a:lnTo>
                    <a:pt x="72" y="89"/>
                  </a:lnTo>
                  <a:lnTo>
                    <a:pt x="65" y="98"/>
                  </a:lnTo>
                  <a:lnTo>
                    <a:pt x="59" y="107"/>
                  </a:lnTo>
                  <a:lnTo>
                    <a:pt x="51" y="116"/>
                  </a:lnTo>
                  <a:lnTo>
                    <a:pt x="45" y="127"/>
                  </a:lnTo>
                  <a:lnTo>
                    <a:pt x="39" y="137"/>
                  </a:lnTo>
                  <a:lnTo>
                    <a:pt x="34" y="146"/>
                  </a:lnTo>
                  <a:lnTo>
                    <a:pt x="28" y="159"/>
                  </a:lnTo>
                  <a:lnTo>
                    <a:pt x="24" y="169"/>
                  </a:lnTo>
                  <a:lnTo>
                    <a:pt x="21" y="181"/>
                  </a:lnTo>
                  <a:lnTo>
                    <a:pt x="16" y="193"/>
                  </a:lnTo>
                  <a:lnTo>
                    <a:pt x="13" y="204"/>
                  </a:lnTo>
                  <a:lnTo>
                    <a:pt x="12" y="216"/>
                  </a:lnTo>
                  <a:lnTo>
                    <a:pt x="10" y="229"/>
                  </a:lnTo>
                  <a:lnTo>
                    <a:pt x="10" y="242"/>
                  </a:lnTo>
                  <a:lnTo>
                    <a:pt x="10" y="254"/>
                  </a:lnTo>
                  <a:lnTo>
                    <a:pt x="10" y="266"/>
                  </a:lnTo>
                  <a:lnTo>
                    <a:pt x="10" y="278"/>
                  </a:lnTo>
                  <a:lnTo>
                    <a:pt x="12" y="293"/>
                  </a:lnTo>
                  <a:lnTo>
                    <a:pt x="13" y="305"/>
                  </a:lnTo>
                  <a:lnTo>
                    <a:pt x="16" y="314"/>
                  </a:lnTo>
                  <a:lnTo>
                    <a:pt x="21" y="326"/>
                  </a:lnTo>
                  <a:lnTo>
                    <a:pt x="24" y="338"/>
                  </a:lnTo>
                  <a:lnTo>
                    <a:pt x="28" y="349"/>
                  </a:lnTo>
                  <a:lnTo>
                    <a:pt x="34" y="361"/>
                  </a:lnTo>
                  <a:lnTo>
                    <a:pt x="39" y="371"/>
                  </a:lnTo>
                  <a:lnTo>
                    <a:pt x="45" y="381"/>
                  </a:lnTo>
                  <a:lnTo>
                    <a:pt x="51" y="391"/>
                  </a:lnTo>
                  <a:lnTo>
                    <a:pt x="59" y="401"/>
                  </a:lnTo>
                  <a:lnTo>
                    <a:pt x="65" y="409"/>
                  </a:lnTo>
                  <a:lnTo>
                    <a:pt x="72" y="420"/>
                  </a:lnTo>
                  <a:lnTo>
                    <a:pt x="81" y="427"/>
                  </a:lnTo>
                  <a:lnTo>
                    <a:pt x="89" y="435"/>
                  </a:lnTo>
                  <a:lnTo>
                    <a:pt x="99" y="444"/>
                  </a:lnTo>
                  <a:lnTo>
                    <a:pt x="107" y="451"/>
                  </a:lnTo>
                  <a:lnTo>
                    <a:pt x="118" y="458"/>
                  </a:lnTo>
                  <a:lnTo>
                    <a:pt x="127" y="464"/>
                  </a:lnTo>
                  <a:lnTo>
                    <a:pt x="137" y="470"/>
                  </a:lnTo>
                  <a:lnTo>
                    <a:pt x="150" y="476"/>
                  </a:lnTo>
                  <a:lnTo>
                    <a:pt x="160" y="480"/>
                  </a:lnTo>
                  <a:lnTo>
                    <a:pt x="172" y="483"/>
                  </a:lnTo>
                  <a:lnTo>
                    <a:pt x="183" y="488"/>
                  </a:lnTo>
                  <a:lnTo>
                    <a:pt x="195" y="492"/>
                  </a:lnTo>
                  <a:lnTo>
                    <a:pt x="207" y="494"/>
                  </a:lnTo>
                  <a:lnTo>
                    <a:pt x="219" y="495"/>
                  </a:lnTo>
                  <a:lnTo>
                    <a:pt x="231" y="498"/>
                  </a:lnTo>
                  <a:lnTo>
                    <a:pt x="243" y="500"/>
                  </a:lnTo>
                  <a:lnTo>
                    <a:pt x="255" y="500"/>
                  </a:lnTo>
                  <a:lnTo>
                    <a:pt x="269" y="500"/>
                  </a:lnTo>
                  <a:lnTo>
                    <a:pt x="281" y="498"/>
                  </a:lnTo>
                  <a:lnTo>
                    <a:pt x="293" y="495"/>
                  </a:lnTo>
                  <a:lnTo>
                    <a:pt x="306" y="494"/>
                  </a:lnTo>
                  <a:lnTo>
                    <a:pt x="318" y="492"/>
                  </a:lnTo>
                  <a:lnTo>
                    <a:pt x="330" y="488"/>
                  </a:lnTo>
                  <a:lnTo>
                    <a:pt x="340" y="483"/>
                  </a:lnTo>
                  <a:lnTo>
                    <a:pt x="352" y="480"/>
                  </a:lnTo>
                  <a:lnTo>
                    <a:pt x="363" y="476"/>
                  </a:lnTo>
                  <a:lnTo>
                    <a:pt x="372" y="470"/>
                  </a:lnTo>
                  <a:lnTo>
                    <a:pt x="384" y="464"/>
                  </a:lnTo>
                  <a:lnTo>
                    <a:pt x="395" y="458"/>
                  </a:lnTo>
                  <a:lnTo>
                    <a:pt x="403" y="451"/>
                  </a:lnTo>
                  <a:lnTo>
                    <a:pt x="413" y="444"/>
                  </a:lnTo>
                  <a:lnTo>
                    <a:pt x="421" y="435"/>
                  </a:lnTo>
                  <a:lnTo>
                    <a:pt x="431" y="427"/>
                  </a:lnTo>
                  <a:lnTo>
                    <a:pt x="439" y="420"/>
                  </a:lnTo>
                  <a:lnTo>
                    <a:pt x="445" y="409"/>
                  </a:lnTo>
                  <a:lnTo>
                    <a:pt x="454" y="401"/>
                  </a:lnTo>
                  <a:lnTo>
                    <a:pt x="460" y="391"/>
                  </a:lnTo>
                  <a:lnTo>
                    <a:pt x="468" y="381"/>
                  </a:lnTo>
                  <a:lnTo>
                    <a:pt x="474" y="371"/>
                  </a:lnTo>
                  <a:lnTo>
                    <a:pt x="478" y="361"/>
                  </a:lnTo>
                  <a:lnTo>
                    <a:pt x="484" y="349"/>
                  </a:lnTo>
                  <a:lnTo>
                    <a:pt x="487" y="338"/>
                  </a:lnTo>
                  <a:lnTo>
                    <a:pt x="492" y="326"/>
                  </a:lnTo>
                  <a:lnTo>
                    <a:pt x="493" y="314"/>
                  </a:lnTo>
                  <a:lnTo>
                    <a:pt x="498" y="305"/>
                  </a:lnTo>
                  <a:lnTo>
                    <a:pt x="501" y="293"/>
                  </a:lnTo>
                  <a:lnTo>
                    <a:pt x="502" y="278"/>
                  </a:lnTo>
                  <a:lnTo>
                    <a:pt x="502" y="266"/>
                  </a:lnTo>
                  <a:lnTo>
                    <a:pt x="502" y="254"/>
                  </a:lnTo>
                  <a:lnTo>
                    <a:pt x="513" y="254"/>
                  </a:lnTo>
                  <a:close/>
                </a:path>
              </a:pathLst>
            </a:custGeom>
            <a:solidFill>
              <a:srgbClr val="7894C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33" name="Freeform 129"/>
            <p:cNvSpPr>
              <a:spLocks noChangeArrowheads="1"/>
            </p:cNvSpPr>
            <p:nvPr/>
          </p:nvSpPr>
          <p:spPr bwMode="auto">
            <a:xfrm>
              <a:off x="5341" y="484"/>
              <a:ext cx="47" cy="49"/>
            </a:xfrm>
            <a:custGeom>
              <a:avLst/>
              <a:gdLst>
                <a:gd name="T0" fmla="*/ 488 w 492"/>
                <a:gd name="T1" fmla="*/ 197 h 493"/>
                <a:gd name="T2" fmla="*/ 468 w 492"/>
                <a:gd name="T3" fmla="*/ 139 h 493"/>
                <a:gd name="T4" fmla="*/ 435 w 492"/>
                <a:gd name="T5" fmla="*/ 91 h 493"/>
                <a:gd name="T6" fmla="*/ 393 w 492"/>
                <a:gd name="T7" fmla="*/ 49 h 493"/>
                <a:gd name="T8" fmla="*/ 342 w 492"/>
                <a:gd name="T9" fmla="*/ 20 h 493"/>
                <a:gd name="T10" fmla="*/ 283 w 492"/>
                <a:gd name="T11" fmla="*/ 5 h 493"/>
                <a:gd name="T12" fmla="*/ 221 w 492"/>
                <a:gd name="T13" fmla="*/ 2 h 493"/>
                <a:gd name="T14" fmla="*/ 162 w 492"/>
                <a:gd name="T15" fmla="*/ 17 h 493"/>
                <a:gd name="T16" fmla="*/ 108 w 492"/>
                <a:gd name="T17" fmla="*/ 43 h 493"/>
                <a:gd name="T18" fmla="*/ 62 w 492"/>
                <a:gd name="T19" fmla="*/ 82 h 493"/>
                <a:gd name="T20" fmla="*/ 29 w 492"/>
                <a:gd name="T21" fmla="*/ 130 h 493"/>
                <a:gd name="T22" fmla="*/ 6 w 492"/>
                <a:gd name="T23" fmla="*/ 186 h 493"/>
                <a:gd name="T24" fmla="*/ 0 w 492"/>
                <a:gd name="T25" fmla="*/ 247 h 493"/>
                <a:gd name="T26" fmla="*/ 6 w 492"/>
                <a:gd name="T27" fmla="*/ 307 h 493"/>
                <a:gd name="T28" fmla="*/ 29 w 492"/>
                <a:gd name="T29" fmla="*/ 364 h 493"/>
                <a:gd name="T30" fmla="*/ 62 w 492"/>
                <a:gd name="T31" fmla="*/ 413 h 493"/>
                <a:gd name="T32" fmla="*/ 108 w 492"/>
                <a:gd name="T33" fmla="*/ 451 h 493"/>
                <a:gd name="T34" fmla="*/ 162 w 492"/>
                <a:gd name="T35" fmla="*/ 476 h 493"/>
                <a:gd name="T36" fmla="*/ 221 w 492"/>
                <a:gd name="T37" fmla="*/ 491 h 493"/>
                <a:gd name="T38" fmla="*/ 283 w 492"/>
                <a:gd name="T39" fmla="*/ 488 h 493"/>
                <a:gd name="T40" fmla="*/ 342 w 492"/>
                <a:gd name="T41" fmla="*/ 473 h 493"/>
                <a:gd name="T42" fmla="*/ 393 w 492"/>
                <a:gd name="T43" fmla="*/ 444 h 493"/>
                <a:gd name="T44" fmla="*/ 435 w 492"/>
                <a:gd name="T45" fmla="*/ 402 h 493"/>
                <a:gd name="T46" fmla="*/ 468 w 492"/>
                <a:gd name="T47" fmla="*/ 354 h 493"/>
                <a:gd name="T48" fmla="*/ 488 w 492"/>
                <a:gd name="T49" fmla="*/ 298 h 493"/>
                <a:gd name="T50" fmla="*/ 483 w 492"/>
                <a:gd name="T51" fmla="*/ 247 h 493"/>
                <a:gd name="T52" fmla="*/ 476 w 492"/>
                <a:gd name="T53" fmla="*/ 188 h 493"/>
                <a:gd name="T54" fmla="*/ 456 w 492"/>
                <a:gd name="T55" fmla="*/ 133 h 493"/>
                <a:gd name="T56" fmla="*/ 421 w 492"/>
                <a:gd name="T57" fmla="*/ 88 h 493"/>
                <a:gd name="T58" fmla="*/ 379 w 492"/>
                <a:gd name="T59" fmla="*/ 50 h 493"/>
                <a:gd name="T60" fmla="*/ 329 w 492"/>
                <a:gd name="T61" fmla="*/ 25 h 493"/>
                <a:gd name="T62" fmla="*/ 270 w 492"/>
                <a:gd name="T63" fmla="*/ 11 h 493"/>
                <a:gd name="T64" fmla="*/ 211 w 492"/>
                <a:gd name="T65" fmla="*/ 12 h 493"/>
                <a:gd name="T66" fmla="*/ 153 w 492"/>
                <a:gd name="T67" fmla="*/ 29 h 493"/>
                <a:gd name="T68" fmla="*/ 103 w 492"/>
                <a:gd name="T69" fmla="*/ 56 h 493"/>
                <a:gd name="T70" fmla="*/ 62 w 492"/>
                <a:gd name="T71" fmla="*/ 95 h 493"/>
                <a:gd name="T72" fmla="*/ 32 w 492"/>
                <a:gd name="T73" fmla="*/ 144 h 493"/>
                <a:gd name="T74" fmla="*/ 12 w 492"/>
                <a:gd name="T75" fmla="*/ 198 h 493"/>
                <a:gd name="T76" fmla="*/ 8 w 492"/>
                <a:gd name="T77" fmla="*/ 259 h 493"/>
                <a:gd name="T78" fmla="*/ 18 w 492"/>
                <a:gd name="T79" fmla="*/ 317 h 493"/>
                <a:gd name="T80" fmla="*/ 43 w 492"/>
                <a:gd name="T81" fmla="*/ 370 h 493"/>
                <a:gd name="T82" fmla="*/ 77 w 492"/>
                <a:gd name="T83" fmla="*/ 414 h 493"/>
                <a:gd name="T84" fmla="*/ 123 w 492"/>
                <a:gd name="T85" fmla="*/ 449 h 493"/>
                <a:gd name="T86" fmla="*/ 176 w 492"/>
                <a:gd name="T87" fmla="*/ 473 h 493"/>
                <a:gd name="T88" fmla="*/ 233 w 492"/>
                <a:gd name="T89" fmla="*/ 482 h 493"/>
                <a:gd name="T90" fmla="*/ 294 w 492"/>
                <a:gd name="T91" fmla="*/ 479 h 493"/>
                <a:gd name="T92" fmla="*/ 348 w 492"/>
                <a:gd name="T93" fmla="*/ 461 h 493"/>
                <a:gd name="T94" fmla="*/ 397 w 492"/>
                <a:gd name="T95" fmla="*/ 428 h 493"/>
                <a:gd name="T96" fmla="*/ 435 w 492"/>
                <a:gd name="T97" fmla="*/ 388 h 493"/>
                <a:gd name="T98" fmla="*/ 465 w 492"/>
                <a:gd name="T99" fmla="*/ 340 h 493"/>
                <a:gd name="T100" fmla="*/ 480 w 492"/>
                <a:gd name="T101" fmla="*/ 283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2" h="493">
                  <a:moveTo>
                    <a:pt x="492" y="247"/>
                  </a:moveTo>
                  <a:lnTo>
                    <a:pt x="492" y="235"/>
                  </a:lnTo>
                  <a:lnTo>
                    <a:pt x="492" y="222"/>
                  </a:lnTo>
                  <a:lnTo>
                    <a:pt x="491" y="209"/>
                  </a:lnTo>
                  <a:lnTo>
                    <a:pt x="488" y="197"/>
                  </a:lnTo>
                  <a:lnTo>
                    <a:pt x="483" y="186"/>
                  </a:lnTo>
                  <a:lnTo>
                    <a:pt x="482" y="174"/>
                  </a:lnTo>
                  <a:lnTo>
                    <a:pt x="477" y="162"/>
                  </a:lnTo>
                  <a:lnTo>
                    <a:pt x="474" y="152"/>
                  </a:lnTo>
                  <a:lnTo>
                    <a:pt x="468" y="139"/>
                  </a:lnTo>
                  <a:lnTo>
                    <a:pt x="464" y="130"/>
                  </a:lnTo>
                  <a:lnTo>
                    <a:pt x="458" y="120"/>
                  </a:lnTo>
                  <a:lnTo>
                    <a:pt x="450" y="109"/>
                  </a:lnTo>
                  <a:lnTo>
                    <a:pt x="444" y="100"/>
                  </a:lnTo>
                  <a:lnTo>
                    <a:pt x="435" y="91"/>
                  </a:lnTo>
                  <a:lnTo>
                    <a:pt x="429" y="82"/>
                  </a:lnTo>
                  <a:lnTo>
                    <a:pt x="421" y="73"/>
                  </a:lnTo>
                  <a:lnTo>
                    <a:pt x="411" y="65"/>
                  </a:lnTo>
                  <a:lnTo>
                    <a:pt x="403" y="56"/>
                  </a:lnTo>
                  <a:lnTo>
                    <a:pt x="393" y="49"/>
                  </a:lnTo>
                  <a:lnTo>
                    <a:pt x="385" y="43"/>
                  </a:lnTo>
                  <a:lnTo>
                    <a:pt x="374" y="37"/>
                  </a:lnTo>
                  <a:lnTo>
                    <a:pt x="362" y="31"/>
                  </a:lnTo>
                  <a:lnTo>
                    <a:pt x="353" y="25"/>
                  </a:lnTo>
                  <a:lnTo>
                    <a:pt x="342" y="20"/>
                  </a:lnTo>
                  <a:lnTo>
                    <a:pt x="330" y="17"/>
                  </a:lnTo>
                  <a:lnTo>
                    <a:pt x="320" y="12"/>
                  </a:lnTo>
                  <a:lnTo>
                    <a:pt x="308" y="8"/>
                  </a:lnTo>
                  <a:lnTo>
                    <a:pt x="296" y="6"/>
                  </a:lnTo>
                  <a:lnTo>
                    <a:pt x="283" y="5"/>
                  </a:lnTo>
                  <a:lnTo>
                    <a:pt x="271" y="2"/>
                  </a:lnTo>
                  <a:lnTo>
                    <a:pt x="259" y="0"/>
                  </a:lnTo>
                  <a:lnTo>
                    <a:pt x="245" y="0"/>
                  </a:lnTo>
                  <a:lnTo>
                    <a:pt x="233" y="0"/>
                  </a:lnTo>
                  <a:lnTo>
                    <a:pt x="221" y="2"/>
                  </a:lnTo>
                  <a:lnTo>
                    <a:pt x="209" y="5"/>
                  </a:lnTo>
                  <a:lnTo>
                    <a:pt x="197" y="6"/>
                  </a:lnTo>
                  <a:lnTo>
                    <a:pt x="185" y="8"/>
                  </a:lnTo>
                  <a:lnTo>
                    <a:pt x="173" y="12"/>
                  </a:lnTo>
                  <a:lnTo>
                    <a:pt x="162" y="17"/>
                  </a:lnTo>
                  <a:lnTo>
                    <a:pt x="150" y="20"/>
                  </a:lnTo>
                  <a:lnTo>
                    <a:pt x="140" y="25"/>
                  </a:lnTo>
                  <a:lnTo>
                    <a:pt x="127" y="31"/>
                  </a:lnTo>
                  <a:lnTo>
                    <a:pt x="117" y="37"/>
                  </a:lnTo>
                  <a:lnTo>
                    <a:pt x="108" y="43"/>
                  </a:lnTo>
                  <a:lnTo>
                    <a:pt x="97" y="49"/>
                  </a:lnTo>
                  <a:lnTo>
                    <a:pt x="89" y="56"/>
                  </a:lnTo>
                  <a:lnTo>
                    <a:pt x="79" y="65"/>
                  </a:lnTo>
                  <a:lnTo>
                    <a:pt x="71" y="73"/>
                  </a:lnTo>
                  <a:lnTo>
                    <a:pt x="62" y="82"/>
                  </a:lnTo>
                  <a:lnTo>
                    <a:pt x="55" y="91"/>
                  </a:lnTo>
                  <a:lnTo>
                    <a:pt x="49" y="100"/>
                  </a:lnTo>
                  <a:lnTo>
                    <a:pt x="41" y="109"/>
                  </a:lnTo>
                  <a:lnTo>
                    <a:pt x="35" y="120"/>
                  </a:lnTo>
                  <a:lnTo>
                    <a:pt x="29" y="130"/>
                  </a:lnTo>
                  <a:lnTo>
                    <a:pt x="24" y="139"/>
                  </a:lnTo>
                  <a:lnTo>
                    <a:pt x="18" y="152"/>
                  </a:lnTo>
                  <a:lnTo>
                    <a:pt x="14" y="162"/>
                  </a:lnTo>
                  <a:lnTo>
                    <a:pt x="11" y="174"/>
                  </a:lnTo>
                  <a:lnTo>
                    <a:pt x="6" y="186"/>
                  </a:lnTo>
                  <a:lnTo>
                    <a:pt x="3" y="197"/>
                  </a:lnTo>
                  <a:lnTo>
                    <a:pt x="2" y="209"/>
                  </a:lnTo>
                  <a:lnTo>
                    <a:pt x="0" y="222"/>
                  </a:lnTo>
                  <a:lnTo>
                    <a:pt x="0" y="235"/>
                  </a:lnTo>
                  <a:lnTo>
                    <a:pt x="0" y="247"/>
                  </a:lnTo>
                  <a:lnTo>
                    <a:pt x="0" y="259"/>
                  </a:lnTo>
                  <a:lnTo>
                    <a:pt x="0" y="271"/>
                  </a:lnTo>
                  <a:lnTo>
                    <a:pt x="2" y="286"/>
                  </a:lnTo>
                  <a:lnTo>
                    <a:pt x="3" y="298"/>
                  </a:lnTo>
                  <a:lnTo>
                    <a:pt x="6" y="307"/>
                  </a:lnTo>
                  <a:lnTo>
                    <a:pt x="11" y="319"/>
                  </a:lnTo>
                  <a:lnTo>
                    <a:pt x="14" y="331"/>
                  </a:lnTo>
                  <a:lnTo>
                    <a:pt x="18" y="342"/>
                  </a:lnTo>
                  <a:lnTo>
                    <a:pt x="24" y="354"/>
                  </a:lnTo>
                  <a:lnTo>
                    <a:pt x="29" y="364"/>
                  </a:lnTo>
                  <a:lnTo>
                    <a:pt x="35" y="374"/>
                  </a:lnTo>
                  <a:lnTo>
                    <a:pt x="41" y="384"/>
                  </a:lnTo>
                  <a:lnTo>
                    <a:pt x="49" y="394"/>
                  </a:lnTo>
                  <a:lnTo>
                    <a:pt x="55" y="402"/>
                  </a:lnTo>
                  <a:lnTo>
                    <a:pt x="62" y="413"/>
                  </a:lnTo>
                  <a:lnTo>
                    <a:pt x="71" y="420"/>
                  </a:lnTo>
                  <a:lnTo>
                    <a:pt x="79" y="428"/>
                  </a:lnTo>
                  <a:lnTo>
                    <a:pt x="89" y="437"/>
                  </a:lnTo>
                  <a:lnTo>
                    <a:pt x="97" y="444"/>
                  </a:lnTo>
                  <a:lnTo>
                    <a:pt x="108" y="451"/>
                  </a:lnTo>
                  <a:lnTo>
                    <a:pt x="117" y="457"/>
                  </a:lnTo>
                  <a:lnTo>
                    <a:pt x="127" y="463"/>
                  </a:lnTo>
                  <a:lnTo>
                    <a:pt x="140" y="469"/>
                  </a:lnTo>
                  <a:lnTo>
                    <a:pt x="150" y="473"/>
                  </a:lnTo>
                  <a:lnTo>
                    <a:pt x="162" y="476"/>
                  </a:lnTo>
                  <a:lnTo>
                    <a:pt x="173" y="481"/>
                  </a:lnTo>
                  <a:lnTo>
                    <a:pt x="185" y="485"/>
                  </a:lnTo>
                  <a:lnTo>
                    <a:pt x="197" y="487"/>
                  </a:lnTo>
                  <a:lnTo>
                    <a:pt x="209" y="488"/>
                  </a:lnTo>
                  <a:lnTo>
                    <a:pt x="221" y="491"/>
                  </a:lnTo>
                  <a:lnTo>
                    <a:pt x="233" y="493"/>
                  </a:lnTo>
                  <a:lnTo>
                    <a:pt x="245" y="493"/>
                  </a:lnTo>
                  <a:lnTo>
                    <a:pt x="259" y="493"/>
                  </a:lnTo>
                  <a:lnTo>
                    <a:pt x="271" y="491"/>
                  </a:lnTo>
                  <a:lnTo>
                    <a:pt x="283" y="488"/>
                  </a:lnTo>
                  <a:lnTo>
                    <a:pt x="296" y="487"/>
                  </a:lnTo>
                  <a:lnTo>
                    <a:pt x="308" y="485"/>
                  </a:lnTo>
                  <a:lnTo>
                    <a:pt x="320" y="481"/>
                  </a:lnTo>
                  <a:lnTo>
                    <a:pt x="330" y="476"/>
                  </a:lnTo>
                  <a:lnTo>
                    <a:pt x="342" y="473"/>
                  </a:lnTo>
                  <a:lnTo>
                    <a:pt x="353" y="469"/>
                  </a:lnTo>
                  <a:lnTo>
                    <a:pt x="362" y="463"/>
                  </a:lnTo>
                  <a:lnTo>
                    <a:pt x="374" y="457"/>
                  </a:lnTo>
                  <a:lnTo>
                    <a:pt x="385" y="451"/>
                  </a:lnTo>
                  <a:lnTo>
                    <a:pt x="393" y="444"/>
                  </a:lnTo>
                  <a:lnTo>
                    <a:pt x="403" y="437"/>
                  </a:lnTo>
                  <a:lnTo>
                    <a:pt x="411" y="428"/>
                  </a:lnTo>
                  <a:lnTo>
                    <a:pt x="421" y="420"/>
                  </a:lnTo>
                  <a:lnTo>
                    <a:pt x="429" y="413"/>
                  </a:lnTo>
                  <a:lnTo>
                    <a:pt x="435" y="402"/>
                  </a:lnTo>
                  <a:lnTo>
                    <a:pt x="444" y="394"/>
                  </a:lnTo>
                  <a:lnTo>
                    <a:pt x="450" y="384"/>
                  </a:lnTo>
                  <a:lnTo>
                    <a:pt x="458" y="374"/>
                  </a:lnTo>
                  <a:lnTo>
                    <a:pt x="464" y="364"/>
                  </a:lnTo>
                  <a:lnTo>
                    <a:pt x="468" y="354"/>
                  </a:lnTo>
                  <a:lnTo>
                    <a:pt x="474" y="342"/>
                  </a:lnTo>
                  <a:lnTo>
                    <a:pt x="477" y="331"/>
                  </a:lnTo>
                  <a:lnTo>
                    <a:pt x="482" y="319"/>
                  </a:lnTo>
                  <a:lnTo>
                    <a:pt x="483" y="307"/>
                  </a:lnTo>
                  <a:lnTo>
                    <a:pt x="488" y="298"/>
                  </a:lnTo>
                  <a:lnTo>
                    <a:pt x="491" y="286"/>
                  </a:lnTo>
                  <a:lnTo>
                    <a:pt x="492" y="271"/>
                  </a:lnTo>
                  <a:lnTo>
                    <a:pt x="492" y="259"/>
                  </a:lnTo>
                  <a:lnTo>
                    <a:pt x="492" y="247"/>
                  </a:lnTo>
                  <a:lnTo>
                    <a:pt x="483" y="247"/>
                  </a:lnTo>
                  <a:lnTo>
                    <a:pt x="483" y="235"/>
                  </a:lnTo>
                  <a:lnTo>
                    <a:pt x="482" y="222"/>
                  </a:lnTo>
                  <a:lnTo>
                    <a:pt x="480" y="210"/>
                  </a:lnTo>
                  <a:lnTo>
                    <a:pt x="477" y="198"/>
                  </a:lnTo>
                  <a:lnTo>
                    <a:pt x="476" y="188"/>
                  </a:lnTo>
                  <a:lnTo>
                    <a:pt x="471" y="176"/>
                  </a:lnTo>
                  <a:lnTo>
                    <a:pt x="470" y="166"/>
                  </a:lnTo>
                  <a:lnTo>
                    <a:pt x="465" y="154"/>
                  </a:lnTo>
                  <a:lnTo>
                    <a:pt x="459" y="144"/>
                  </a:lnTo>
                  <a:lnTo>
                    <a:pt x="456" y="133"/>
                  </a:lnTo>
                  <a:lnTo>
                    <a:pt x="450" y="124"/>
                  </a:lnTo>
                  <a:lnTo>
                    <a:pt x="444" y="114"/>
                  </a:lnTo>
                  <a:lnTo>
                    <a:pt x="435" y="106"/>
                  </a:lnTo>
                  <a:lnTo>
                    <a:pt x="429" y="95"/>
                  </a:lnTo>
                  <a:lnTo>
                    <a:pt x="421" y="88"/>
                  </a:lnTo>
                  <a:lnTo>
                    <a:pt x="413" y="79"/>
                  </a:lnTo>
                  <a:lnTo>
                    <a:pt x="405" y="71"/>
                  </a:lnTo>
                  <a:lnTo>
                    <a:pt x="397" y="65"/>
                  </a:lnTo>
                  <a:lnTo>
                    <a:pt x="389" y="56"/>
                  </a:lnTo>
                  <a:lnTo>
                    <a:pt x="379" y="50"/>
                  </a:lnTo>
                  <a:lnTo>
                    <a:pt x="368" y="44"/>
                  </a:lnTo>
                  <a:lnTo>
                    <a:pt x="359" y="38"/>
                  </a:lnTo>
                  <a:lnTo>
                    <a:pt x="348" y="32"/>
                  </a:lnTo>
                  <a:lnTo>
                    <a:pt x="338" y="29"/>
                  </a:lnTo>
                  <a:lnTo>
                    <a:pt x="329" y="25"/>
                  </a:lnTo>
                  <a:lnTo>
                    <a:pt x="315" y="20"/>
                  </a:lnTo>
                  <a:lnTo>
                    <a:pt x="306" y="17"/>
                  </a:lnTo>
                  <a:lnTo>
                    <a:pt x="294" y="14"/>
                  </a:lnTo>
                  <a:lnTo>
                    <a:pt x="282" y="12"/>
                  </a:lnTo>
                  <a:lnTo>
                    <a:pt x="270" y="11"/>
                  </a:lnTo>
                  <a:lnTo>
                    <a:pt x="257" y="11"/>
                  </a:lnTo>
                  <a:lnTo>
                    <a:pt x="245" y="11"/>
                  </a:lnTo>
                  <a:lnTo>
                    <a:pt x="233" y="11"/>
                  </a:lnTo>
                  <a:lnTo>
                    <a:pt x="221" y="11"/>
                  </a:lnTo>
                  <a:lnTo>
                    <a:pt x="211" y="12"/>
                  </a:lnTo>
                  <a:lnTo>
                    <a:pt x="199" y="14"/>
                  </a:lnTo>
                  <a:lnTo>
                    <a:pt x="186" y="17"/>
                  </a:lnTo>
                  <a:lnTo>
                    <a:pt x="176" y="20"/>
                  </a:lnTo>
                  <a:lnTo>
                    <a:pt x="164" y="25"/>
                  </a:lnTo>
                  <a:lnTo>
                    <a:pt x="153" y="29"/>
                  </a:lnTo>
                  <a:lnTo>
                    <a:pt x="144" y="32"/>
                  </a:lnTo>
                  <a:lnTo>
                    <a:pt x="132" y="38"/>
                  </a:lnTo>
                  <a:lnTo>
                    <a:pt x="123" y="44"/>
                  </a:lnTo>
                  <a:lnTo>
                    <a:pt x="114" y="50"/>
                  </a:lnTo>
                  <a:lnTo>
                    <a:pt x="103" y="56"/>
                  </a:lnTo>
                  <a:lnTo>
                    <a:pt x="95" y="65"/>
                  </a:lnTo>
                  <a:lnTo>
                    <a:pt x="87" y="71"/>
                  </a:lnTo>
                  <a:lnTo>
                    <a:pt x="77" y="79"/>
                  </a:lnTo>
                  <a:lnTo>
                    <a:pt x="71" y="88"/>
                  </a:lnTo>
                  <a:lnTo>
                    <a:pt x="62" y="95"/>
                  </a:lnTo>
                  <a:lnTo>
                    <a:pt x="55" y="106"/>
                  </a:lnTo>
                  <a:lnTo>
                    <a:pt x="49" y="114"/>
                  </a:lnTo>
                  <a:lnTo>
                    <a:pt x="43" y="124"/>
                  </a:lnTo>
                  <a:lnTo>
                    <a:pt x="36" y="133"/>
                  </a:lnTo>
                  <a:lnTo>
                    <a:pt x="32" y="144"/>
                  </a:lnTo>
                  <a:lnTo>
                    <a:pt x="26" y="154"/>
                  </a:lnTo>
                  <a:lnTo>
                    <a:pt x="23" y="166"/>
                  </a:lnTo>
                  <a:lnTo>
                    <a:pt x="18" y="176"/>
                  </a:lnTo>
                  <a:lnTo>
                    <a:pt x="17" y="188"/>
                  </a:lnTo>
                  <a:lnTo>
                    <a:pt x="12" y="198"/>
                  </a:lnTo>
                  <a:lnTo>
                    <a:pt x="11" y="210"/>
                  </a:lnTo>
                  <a:lnTo>
                    <a:pt x="11" y="222"/>
                  </a:lnTo>
                  <a:lnTo>
                    <a:pt x="8" y="235"/>
                  </a:lnTo>
                  <a:lnTo>
                    <a:pt x="8" y="247"/>
                  </a:lnTo>
                  <a:lnTo>
                    <a:pt x="8" y="259"/>
                  </a:lnTo>
                  <a:lnTo>
                    <a:pt x="11" y="271"/>
                  </a:lnTo>
                  <a:lnTo>
                    <a:pt x="11" y="283"/>
                  </a:lnTo>
                  <a:lnTo>
                    <a:pt x="12" y="295"/>
                  </a:lnTo>
                  <a:lnTo>
                    <a:pt x="17" y="305"/>
                  </a:lnTo>
                  <a:lnTo>
                    <a:pt x="18" y="317"/>
                  </a:lnTo>
                  <a:lnTo>
                    <a:pt x="23" y="328"/>
                  </a:lnTo>
                  <a:lnTo>
                    <a:pt x="26" y="340"/>
                  </a:lnTo>
                  <a:lnTo>
                    <a:pt x="32" y="349"/>
                  </a:lnTo>
                  <a:lnTo>
                    <a:pt x="36" y="360"/>
                  </a:lnTo>
                  <a:lnTo>
                    <a:pt x="43" y="370"/>
                  </a:lnTo>
                  <a:lnTo>
                    <a:pt x="49" y="380"/>
                  </a:lnTo>
                  <a:lnTo>
                    <a:pt x="55" y="388"/>
                  </a:lnTo>
                  <a:lnTo>
                    <a:pt x="62" y="398"/>
                  </a:lnTo>
                  <a:lnTo>
                    <a:pt x="71" y="406"/>
                  </a:lnTo>
                  <a:lnTo>
                    <a:pt x="77" y="414"/>
                  </a:lnTo>
                  <a:lnTo>
                    <a:pt x="87" y="422"/>
                  </a:lnTo>
                  <a:lnTo>
                    <a:pt x="95" y="428"/>
                  </a:lnTo>
                  <a:lnTo>
                    <a:pt x="103" y="437"/>
                  </a:lnTo>
                  <a:lnTo>
                    <a:pt x="114" y="443"/>
                  </a:lnTo>
                  <a:lnTo>
                    <a:pt x="123" y="449"/>
                  </a:lnTo>
                  <a:lnTo>
                    <a:pt x="132" y="455"/>
                  </a:lnTo>
                  <a:lnTo>
                    <a:pt x="144" y="461"/>
                  </a:lnTo>
                  <a:lnTo>
                    <a:pt x="153" y="464"/>
                  </a:lnTo>
                  <a:lnTo>
                    <a:pt x="164" y="469"/>
                  </a:lnTo>
                  <a:lnTo>
                    <a:pt x="176" y="473"/>
                  </a:lnTo>
                  <a:lnTo>
                    <a:pt x="186" y="476"/>
                  </a:lnTo>
                  <a:lnTo>
                    <a:pt x="199" y="479"/>
                  </a:lnTo>
                  <a:lnTo>
                    <a:pt x="211" y="481"/>
                  </a:lnTo>
                  <a:lnTo>
                    <a:pt x="221" y="482"/>
                  </a:lnTo>
                  <a:lnTo>
                    <a:pt x="233" y="482"/>
                  </a:lnTo>
                  <a:lnTo>
                    <a:pt x="245" y="482"/>
                  </a:lnTo>
                  <a:lnTo>
                    <a:pt x="257" y="482"/>
                  </a:lnTo>
                  <a:lnTo>
                    <a:pt x="270" y="482"/>
                  </a:lnTo>
                  <a:lnTo>
                    <a:pt x="282" y="481"/>
                  </a:lnTo>
                  <a:lnTo>
                    <a:pt x="294" y="479"/>
                  </a:lnTo>
                  <a:lnTo>
                    <a:pt x="306" y="476"/>
                  </a:lnTo>
                  <a:lnTo>
                    <a:pt x="315" y="473"/>
                  </a:lnTo>
                  <a:lnTo>
                    <a:pt x="329" y="469"/>
                  </a:lnTo>
                  <a:lnTo>
                    <a:pt x="338" y="464"/>
                  </a:lnTo>
                  <a:lnTo>
                    <a:pt x="348" y="461"/>
                  </a:lnTo>
                  <a:lnTo>
                    <a:pt x="359" y="455"/>
                  </a:lnTo>
                  <a:lnTo>
                    <a:pt x="368" y="449"/>
                  </a:lnTo>
                  <a:lnTo>
                    <a:pt x="379" y="443"/>
                  </a:lnTo>
                  <a:lnTo>
                    <a:pt x="389" y="437"/>
                  </a:lnTo>
                  <a:lnTo>
                    <a:pt x="397" y="428"/>
                  </a:lnTo>
                  <a:lnTo>
                    <a:pt x="405" y="422"/>
                  </a:lnTo>
                  <a:lnTo>
                    <a:pt x="413" y="414"/>
                  </a:lnTo>
                  <a:lnTo>
                    <a:pt x="421" y="406"/>
                  </a:lnTo>
                  <a:lnTo>
                    <a:pt x="429" y="398"/>
                  </a:lnTo>
                  <a:lnTo>
                    <a:pt x="435" y="388"/>
                  </a:lnTo>
                  <a:lnTo>
                    <a:pt x="444" y="380"/>
                  </a:lnTo>
                  <a:lnTo>
                    <a:pt x="450" y="370"/>
                  </a:lnTo>
                  <a:lnTo>
                    <a:pt x="456" y="360"/>
                  </a:lnTo>
                  <a:lnTo>
                    <a:pt x="459" y="349"/>
                  </a:lnTo>
                  <a:lnTo>
                    <a:pt x="465" y="340"/>
                  </a:lnTo>
                  <a:lnTo>
                    <a:pt x="470" y="328"/>
                  </a:lnTo>
                  <a:lnTo>
                    <a:pt x="471" y="317"/>
                  </a:lnTo>
                  <a:lnTo>
                    <a:pt x="476" y="305"/>
                  </a:lnTo>
                  <a:lnTo>
                    <a:pt x="477" y="295"/>
                  </a:lnTo>
                  <a:lnTo>
                    <a:pt x="480" y="283"/>
                  </a:lnTo>
                  <a:lnTo>
                    <a:pt x="482" y="271"/>
                  </a:lnTo>
                  <a:lnTo>
                    <a:pt x="483" y="259"/>
                  </a:lnTo>
                  <a:lnTo>
                    <a:pt x="483" y="247"/>
                  </a:lnTo>
                  <a:lnTo>
                    <a:pt x="492" y="247"/>
                  </a:lnTo>
                  <a:close/>
                </a:path>
              </a:pathLst>
            </a:custGeom>
            <a:solidFill>
              <a:srgbClr val="7894C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34" name="Freeform 130"/>
            <p:cNvSpPr>
              <a:spLocks noChangeArrowheads="1"/>
            </p:cNvSpPr>
            <p:nvPr/>
          </p:nvSpPr>
          <p:spPr bwMode="auto">
            <a:xfrm>
              <a:off x="5343" y="485"/>
              <a:ext cx="45" cy="46"/>
            </a:xfrm>
            <a:custGeom>
              <a:avLst/>
              <a:gdLst>
                <a:gd name="T0" fmla="*/ 469 w 475"/>
                <a:gd name="T1" fmla="*/ 187 h 471"/>
                <a:gd name="T2" fmla="*/ 451 w 475"/>
                <a:gd name="T3" fmla="*/ 133 h 471"/>
                <a:gd name="T4" fmla="*/ 421 w 475"/>
                <a:gd name="T5" fmla="*/ 84 h 471"/>
                <a:gd name="T6" fmla="*/ 381 w 475"/>
                <a:gd name="T7" fmla="*/ 45 h 471"/>
                <a:gd name="T8" fmla="*/ 330 w 475"/>
                <a:gd name="T9" fmla="*/ 18 h 471"/>
                <a:gd name="T10" fmla="*/ 274 w 475"/>
                <a:gd name="T11" fmla="*/ 1 h 471"/>
                <a:gd name="T12" fmla="*/ 213 w 475"/>
                <a:gd name="T13" fmla="*/ 0 h 471"/>
                <a:gd name="T14" fmla="*/ 156 w 475"/>
                <a:gd name="T15" fmla="*/ 14 h 471"/>
                <a:gd name="T16" fmla="*/ 106 w 475"/>
                <a:gd name="T17" fmla="*/ 39 h 471"/>
                <a:gd name="T18" fmla="*/ 63 w 475"/>
                <a:gd name="T19" fmla="*/ 77 h 471"/>
                <a:gd name="T20" fmla="*/ 28 w 475"/>
                <a:gd name="T21" fmla="*/ 122 h 471"/>
                <a:gd name="T22" fmla="*/ 9 w 475"/>
                <a:gd name="T23" fmla="*/ 177 h 471"/>
                <a:gd name="T24" fmla="*/ 0 w 475"/>
                <a:gd name="T25" fmla="*/ 236 h 471"/>
                <a:gd name="T26" fmla="*/ 9 w 475"/>
                <a:gd name="T27" fmla="*/ 294 h 471"/>
                <a:gd name="T28" fmla="*/ 28 w 475"/>
                <a:gd name="T29" fmla="*/ 349 h 471"/>
                <a:gd name="T30" fmla="*/ 63 w 475"/>
                <a:gd name="T31" fmla="*/ 395 h 471"/>
                <a:gd name="T32" fmla="*/ 106 w 475"/>
                <a:gd name="T33" fmla="*/ 432 h 471"/>
                <a:gd name="T34" fmla="*/ 156 w 475"/>
                <a:gd name="T35" fmla="*/ 458 h 471"/>
                <a:gd name="T36" fmla="*/ 213 w 475"/>
                <a:gd name="T37" fmla="*/ 471 h 471"/>
                <a:gd name="T38" fmla="*/ 274 w 475"/>
                <a:gd name="T39" fmla="*/ 470 h 471"/>
                <a:gd name="T40" fmla="*/ 330 w 475"/>
                <a:gd name="T41" fmla="*/ 453 h 471"/>
                <a:gd name="T42" fmla="*/ 381 w 475"/>
                <a:gd name="T43" fmla="*/ 426 h 471"/>
                <a:gd name="T44" fmla="*/ 421 w 475"/>
                <a:gd name="T45" fmla="*/ 387 h 471"/>
                <a:gd name="T46" fmla="*/ 451 w 475"/>
                <a:gd name="T47" fmla="*/ 338 h 471"/>
                <a:gd name="T48" fmla="*/ 469 w 475"/>
                <a:gd name="T49" fmla="*/ 284 h 471"/>
                <a:gd name="T50" fmla="*/ 466 w 475"/>
                <a:gd name="T51" fmla="*/ 236 h 471"/>
                <a:gd name="T52" fmla="*/ 460 w 475"/>
                <a:gd name="T53" fmla="*/ 179 h 471"/>
                <a:gd name="T54" fmla="*/ 439 w 475"/>
                <a:gd name="T55" fmla="*/ 127 h 471"/>
                <a:gd name="T56" fmla="*/ 407 w 475"/>
                <a:gd name="T57" fmla="*/ 83 h 471"/>
                <a:gd name="T58" fmla="*/ 365 w 475"/>
                <a:gd name="T59" fmla="*/ 48 h 471"/>
                <a:gd name="T60" fmla="*/ 316 w 475"/>
                <a:gd name="T61" fmla="*/ 21 h 471"/>
                <a:gd name="T62" fmla="*/ 262 w 475"/>
                <a:gd name="T63" fmla="*/ 9 h 471"/>
                <a:gd name="T64" fmla="*/ 203 w 475"/>
                <a:gd name="T65" fmla="*/ 12 h 471"/>
                <a:gd name="T66" fmla="*/ 148 w 475"/>
                <a:gd name="T67" fmla="*/ 26 h 471"/>
                <a:gd name="T68" fmla="*/ 101 w 475"/>
                <a:gd name="T69" fmla="*/ 54 h 471"/>
                <a:gd name="T70" fmla="*/ 60 w 475"/>
                <a:gd name="T71" fmla="*/ 90 h 471"/>
                <a:gd name="T72" fmla="*/ 33 w 475"/>
                <a:gd name="T73" fmla="*/ 137 h 471"/>
                <a:gd name="T74" fmla="*/ 15 w 475"/>
                <a:gd name="T75" fmla="*/ 189 h 471"/>
                <a:gd name="T76" fmla="*/ 10 w 475"/>
                <a:gd name="T77" fmla="*/ 248 h 471"/>
                <a:gd name="T78" fmla="*/ 21 w 475"/>
                <a:gd name="T79" fmla="*/ 305 h 471"/>
                <a:gd name="T80" fmla="*/ 42 w 475"/>
                <a:gd name="T81" fmla="*/ 353 h 471"/>
                <a:gd name="T82" fmla="*/ 77 w 475"/>
                <a:gd name="T83" fmla="*/ 397 h 471"/>
                <a:gd name="T84" fmla="*/ 119 w 475"/>
                <a:gd name="T85" fmla="*/ 429 h 471"/>
                <a:gd name="T86" fmla="*/ 171 w 475"/>
                <a:gd name="T87" fmla="*/ 453 h 471"/>
                <a:gd name="T88" fmla="*/ 227 w 475"/>
                <a:gd name="T89" fmla="*/ 464 h 471"/>
                <a:gd name="T90" fmla="*/ 283 w 475"/>
                <a:gd name="T91" fmla="*/ 458 h 471"/>
                <a:gd name="T92" fmla="*/ 336 w 475"/>
                <a:gd name="T93" fmla="*/ 441 h 471"/>
                <a:gd name="T94" fmla="*/ 383 w 475"/>
                <a:gd name="T95" fmla="*/ 411 h 471"/>
                <a:gd name="T96" fmla="*/ 421 w 475"/>
                <a:gd name="T97" fmla="*/ 371 h 471"/>
                <a:gd name="T98" fmla="*/ 448 w 475"/>
                <a:gd name="T99" fmla="*/ 325 h 471"/>
                <a:gd name="T100" fmla="*/ 463 w 475"/>
                <a:gd name="T101" fmla="*/ 27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5" h="471">
                  <a:moveTo>
                    <a:pt x="475" y="236"/>
                  </a:moveTo>
                  <a:lnTo>
                    <a:pt x="475" y="224"/>
                  </a:lnTo>
                  <a:lnTo>
                    <a:pt x="474" y="211"/>
                  </a:lnTo>
                  <a:lnTo>
                    <a:pt x="472" y="199"/>
                  </a:lnTo>
                  <a:lnTo>
                    <a:pt x="469" y="187"/>
                  </a:lnTo>
                  <a:lnTo>
                    <a:pt x="468" y="177"/>
                  </a:lnTo>
                  <a:lnTo>
                    <a:pt x="463" y="165"/>
                  </a:lnTo>
                  <a:lnTo>
                    <a:pt x="462" y="155"/>
                  </a:lnTo>
                  <a:lnTo>
                    <a:pt x="457" y="143"/>
                  </a:lnTo>
                  <a:lnTo>
                    <a:pt x="451" y="133"/>
                  </a:lnTo>
                  <a:lnTo>
                    <a:pt x="448" y="122"/>
                  </a:lnTo>
                  <a:lnTo>
                    <a:pt x="442" y="113"/>
                  </a:lnTo>
                  <a:lnTo>
                    <a:pt x="436" y="103"/>
                  </a:lnTo>
                  <a:lnTo>
                    <a:pt x="427" y="95"/>
                  </a:lnTo>
                  <a:lnTo>
                    <a:pt x="421" y="84"/>
                  </a:lnTo>
                  <a:lnTo>
                    <a:pt x="413" y="77"/>
                  </a:lnTo>
                  <a:lnTo>
                    <a:pt x="405" y="68"/>
                  </a:lnTo>
                  <a:lnTo>
                    <a:pt x="397" y="60"/>
                  </a:lnTo>
                  <a:lnTo>
                    <a:pt x="389" y="54"/>
                  </a:lnTo>
                  <a:lnTo>
                    <a:pt x="381" y="45"/>
                  </a:lnTo>
                  <a:lnTo>
                    <a:pt x="371" y="39"/>
                  </a:lnTo>
                  <a:lnTo>
                    <a:pt x="360" y="33"/>
                  </a:lnTo>
                  <a:lnTo>
                    <a:pt x="351" y="27"/>
                  </a:lnTo>
                  <a:lnTo>
                    <a:pt x="340" y="21"/>
                  </a:lnTo>
                  <a:lnTo>
                    <a:pt x="330" y="18"/>
                  </a:lnTo>
                  <a:lnTo>
                    <a:pt x="321" y="14"/>
                  </a:lnTo>
                  <a:lnTo>
                    <a:pt x="307" y="9"/>
                  </a:lnTo>
                  <a:lnTo>
                    <a:pt x="298" y="6"/>
                  </a:lnTo>
                  <a:lnTo>
                    <a:pt x="286" y="3"/>
                  </a:lnTo>
                  <a:lnTo>
                    <a:pt x="274" y="1"/>
                  </a:lnTo>
                  <a:lnTo>
                    <a:pt x="262" y="0"/>
                  </a:lnTo>
                  <a:lnTo>
                    <a:pt x="249" y="0"/>
                  </a:lnTo>
                  <a:lnTo>
                    <a:pt x="237" y="0"/>
                  </a:lnTo>
                  <a:lnTo>
                    <a:pt x="225" y="0"/>
                  </a:lnTo>
                  <a:lnTo>
                    <a:pt x="213" y="0"/>
                  </a:lnTo>
                  <a:lnTo>
                    <a:pt x="203" y="1"/>
                  </a:lnTo>
                  <a:lnTo>
                    <a:pt x="191" y="3"/>
                  </a:lnTo>
                  <a:lnTo>
                    <a:pt x="178" y="6"/>
                  </a:lnTo>
                  <a:lnTo>
                    <a:pt x="168" y="9"/>
                  </a:lnTo>
                  <a:lnTo>
                    <a:pt x="156" y="14"/>
                  </a:lnTo>
                  <a:lnTo>
                    <a:pt x="145" y="18"/>
                  </a:lnTo>
                  <a:lnTo>
                    <a:pt x="136" y="21"/>
                  </a:lnTo>
                  <a:lnTo>
                    <a:pt x="124" y="27"/>
                  </a:lnTo>
                  <a:lnTo>
                    <a:pt x="115" y="33"/>
                  </a:lnTo>
                  <a:lnTo>
                    <a:pt x="106" y="39"/>
                  </a:lnTo>
                  <a:lnTo>
                    <a:pt x="95" y="45"/>
                  </a:lnTo>
                  <a:lnTo>
                    <a:pt x="87" y="54"/>
                  </a:lnTo>
                  <a:lnTo>
                    <a:pt x="79" y="60"/>
                  </a:lnTo>
                  <a:lnTo>
                    <a:pt x="69" y="68"/>
                  </a:lnTo>
                  <a:lnTo>
                    <a:pt x="63" y="77"/>
                  </a:lnTo>
                  <a:lnTo>
                    <a:pt x="54" y="84"/>
                  </a:lnTo>
                  <a:lnTo>
                    <a:pt x="47" y="95"/>
                  </a:lnTo>
                  <a:lnTo>
                    <a:pt x="41" y="103"/>
                  </a:lnTo>
                  <a:lnTo>
                    <a:pt x="35" y="113"/>
                  </a:lnTo>
                  <a:lnTo>
                    <a:pt x="28" y="122"/>
                  </a:lnTo>
                  <a:lnTo>
                    <a:pt x="24" y="133"/>
                  </a:lnTo>
                  <a:lnTo>
                    <a:pt x="18" y="143"/>
                  </a:lnTo>
                  <a:lnTo>
                    <a:pt x="15" y="155"/>
                  </a:lnTo>
                  <a:lnTo>
                    <a:pt x="10" y="165"/>
                  </a:lnTo>
                  <a:lnTo>
                    <a:pt x="9" y="177"/>
                  </a:lnTo>
                  <a:lnTo>
                    <a:pt x="4" y="187"/>
                  </a:lnTo>
                  <a:lnTo>
                    <a:pt x="3" y="199"/>
                  </a:lnTo>
                  <a:lnTo>
                    <a:pt x="3" y="211"/>
                  </a:lnTo>
                  <a:lnTo>
                    <a:pt x="0" y="224"/>
                  </a:lnTo>
                  <a:lnTo>
                    <a:pt x="0" y="236"/>
                  </a:lnTo>
                  <a:lnTo>
                    <a:pt x="0" y="248"/>
                  </a:lnTo>
                  <a:lnTo>
                    <a:pt x="3" y="260"/>
                  </a:lnTo>
                  <a:lnTo>
                    <a:pt x="3" y="272"/>
                  </a:lnTo>
                  <a:lnTo>
                    <a:pt x="4" y="284"/>
                  </a:lnTo>
                  <a:lnTo>
                    <a:pt x="9" y="294"/>
                  </a:lnTo>
                  <a:lnTo>
                    <a:pt x="10" y="306"/>
                  </a:lnTo>
                  <a:lnTo>
                    <a:pt x="15" y="317"/>
                  </a:lnTo>
                  <a:lnTo>
                    <a:pt x="18" y="329"/>
                  </a:lnTo>
                  <a:lnTo>
                    <a:pt x="24" y="338"/>
                  </a:lnTo>
                  <a:lnTo>
                    <a:pt x="28" y="349"/>
                  </a:lnTo>
                  <a:lnTo>
                    <a:pt x="35" y="359"/>
                  </a:lnTo>
                  <a:lnTo>
                    <a:pt x="41" y="369"/>
                  </a:lnTo>
                  <a:lnTo>
                    <a:pt x="47" y="377"/>
                  </a:lnTo>
                  <a:lnTo>
                    <a:pt x="54" y="387"/>
                  </a:lnTo>
                  <a:lnTo>
                    <a:pt x="63" y="395"/>
                  </a:lnTo>
                  <a:lnTo>
                    <a:pt x="69" y="403"/>
                  </a:lnTo>
                  <a:lnTo>
                    <a:pt x="79" y="411"/>
                  </a:lnTo>
                  <a:lnTo>
                    <a:pt x="87" y="417"/>
                  </a:lnTo>
                  <a:lnTo>
                    <a:pt x="95" y="426"/>
                  </a:lnTo>
                  <a:lnTo>
                    <a:pt x="106" y="432"/>
                  </a:lnTo>
                  <a:lnTo>
                    <a:pt x="115" y="438"/>
                  </a:lnTo>
                  <a:lnTo>
                    <a:pt x="124" y="444"/>
                  </a:lnTo>
                  <a:lnTo>
                    <a:pt x="136" y="450"/>
                  </a:lnTo>
                  <a:lnTo>
                    <a:pt x="145" y="453"/>
                  </a:lnTo>
                  <a:lnTo>
                    <a:pt x="156" y="458"/>
                  </a:lnTo>
                  <a:lnTo>
                    <a:pt x="168" y="462"/>
                  </a:lnTo>
                  <a:lnTo>
                    <a:pt x="178" y="465"/>
                  </a:lnTo>
                  <a:lnTo>
                    <a:pt x="191" y="468"/>
                  </a:lnTo>
                  <a:lnTo>
                    <a:pt x="203" y="470"/>
                  </a:lnTo>
                  <a:lnTo>
                    <a:pt x="213" y="471"/>
                  </a:lnTo>
                  <a:lnTo>
                    <a:pt x="225" y="471"/>
                  </a:lnTo>
                  <a:lnTo>
                    <a:pt x="237" y="471"/>
                  </a:lnTo>
                  <a:lnTo>
                    <a:pt x="249" y="471"/>
                  </a:lnTo>
                  <a:lnTo>
                    <a:pt x="262" y="471"/>
                  </a:lnTo>
                  <a:lnTo>
                    <a:pt x="274" y="470"/>
                  </a:lnTo>
                  <a:lnTo>
                    <a:pt x="286" y="468"/>
                  </a:lnTo>
                  <a:lnTo>
                    <a:pt x="298" y="465"/>
                  </a:lnTo>
                  <a:lnTo>
                    <a:pt x="307" y="462"/>
                  </a:lnTo>
                  <a:lnTo>
                    <a:pt x="321" y="458"/>
                  </a:lnTo>
                  <a:lnTo>
                    <a:pt x="330" y="453"/>
                  </a:lnTo>
                  <a:lnTo>
                    <a:pt x="340" y="450"/>
                  </a:lnTo>
                  <a:lnTo>
                    <a:pt x="351" y="444"/>
                  </a:lnTo>
                  <a:lnTo>
                    <a:pt x="360" y="438"/>
                  </a:lnTo>
                  <a:lnTo>
                    <a:pt x="371" y="432"/>
                  </a:lnTo>
                  <a:lnTo>
                    <a:pt x="381" y="426"/>
                  </a:lnTo>
                  <a:lnTo>
                    <a:pt x="389" y="417"/>
                  </a:lnTo>
                  <a:lnTo>
                    <a:pt x="397" y="411"/>
                  </a:lnTo>
                  <a:lnTo>
                    <a:pt x="405" y="403"/>
                  </a:lnTo>
                  <a:lnTo>
                    <a:pt x="413" y="395"/>
                  </a:lnTo>
                  <a:lnTo>
                    <a:pt x="421" y="387"/>
                  </a:lnTo>
                  <a:lnTo>
                    <a:pt x="427" y="377"/>
                  </a:lnTo>
                  <a:lnTo>
                    <a:pt x="436" y="369"/>
                  </a:lnTo>
                  <a:lnTo>
                    <a:pt x="442" y="359"/>
                  </a:lnTo>
                  <a:lnTo>
                    <a:pt x="448" y="349"/>
                  </a:lnTo>
                  <a:lnTo>
                    <a:pt x="451" y="338"/>
                  </a:lnTo>
                  <a:lnTo>
                    <a:pt x="457" y="329"/>
                  </a:lnTo>
                  <a:lnTo>
                    <a:pt x="462" y="317"/>
                  </a:lnTo>
                  <a:lnTo>
                    <a:pt x="463" y="306"/>
                  </a:lnTo>
                  <a:lnTo>
                    <a:pt x="468" y="294"/>
                  </a:lnTo>
                  <a:lnTo>
                    <a:pt x="469" y="284"/>
                  </a:lnTo>
                  <a:lnTo>
                    <a:pt x="472" y="272"/>
                  </a:lnTo>
                  <a:lnTo>
                    <a:pt x="474" y="260"/>
                  </a:lnTo>
                  <a:lnTo>
                    <a:pt x="475" y="248"/>
                  </a:lnTo>
                  <a:lnTo>
                    <a:pt x="475" y="236"/>
                  </a:lnTo>
                  <a:lnTo>
                    <a:pt x="466" y="236"/>
                  </a:lnTo>
                  <a:lnTo>
                    <a:pt x="466" y="224"/>
                  </a:lnTo>
                  <a:lnTo>
                    <a:pt x="466" y="211"/>
                  </a:lnTo>
                  <a:lnTo>
                    <a:pt x="463" y="201"/>
                  </a:lnTo>
                  <a:lnTo>
                    <a:pt x="462" y="189"/>
                  </a:lnTo>
                  <a:lnTo>
                    <a:pt x="460" y="179"/>
                  </a:lnTo>
                  <a:lnTo>
                    <a:pt x="456" y="167"/>
                  </a:lnTo>
                  <a:lnTo>
                    <a:pt x="451" y="157"/>
                  </a:lnTo>
                  <a:lnTo>
                    <a:pt x="448" y="147"/>
                  </a:lnTo>
                  <a:lnTo>
                    <a:pt x="443" y="137"/>
                  </a:lnTo>
                  <a:lnTo>
                    <a:pt x="439" y="127"/>
                  </a:lnTo>
                  <a:lnTo>
                    <a:pt x="433" y="119"/>
                  </a:lnTo>
                  <a:lnTo>
                    <a:pt x="427" y="109"/>
                  </a:lnTo>
                  <a:lnTo>
                    <a:pt x="421" y="101"/>
                  </a:lnTo>
                  <a:lnTo>
                    <a:pt x="413" y="90"/>
                  </a:lnTo>
                  <a:lnTo>
                    <a:pt x="407" y="83"/>
                  </a:lnTo>
                  <a:lnTo>
                    <a:pt x="399" y="74"/>
                  </a:lnTo>
                  <a:lnTo>
                    <a:pt x="391" y="68"/>
                  </a:lnTo>
                  <a:lnTo>
                    <a:pt x="383" y="60"/>
                  </a:lnTo>
                  <a:lnTo>
                    <a:pt x="375" y="54"/>
                  </a:lnTo>
                  <a:lnTo>
                    <a:pt x="365" y="48"/>
                  </a:lnTo>
                  <a:lnTo>
                    <a:pt x="357" y="42"/>
                  </a:lnTo>
                  <a:lnTo>
                    <a:pt x="346" y="36"/>
                  </a:lnTo>
                  <a:lnTo>
                    <a:pt x="336" y="30"/>
                  </a:lnTo>
                  <a:lnTo>
                    <a:pt x="327" y="26"/>
                  </a:lnTo>
                  <a:lnTo>
                    <a:pt x="316" y="21"/>
                  </a:lnTo>
                  <a:lnTo>
                    <a:pt x="306" y="18"/>
                  </a:lnTo>
                  <a:lnTo>
                    <a:pt x="295" y="15"/>
                  </a:lnTo>
                  <a:lnTo>
                    <a:pt x="283" y="14"/>
                  </a:lnTo>
                  <a:lnTo>
                    <a:pt x="274" y="12"/>
                  </a:lnTo>
                  <a:lnTo>
                    <a:pt x="262" y="9"/>
                  </a:lnTo>
                  <a:lnTo>
                    <a:pt x="249" y="8"/>
                  </a:lnTo>
                  <a:lnTo>
                    <a:pt x="237" y="8"/>
                  </a:lnTo>
                  <a:lnTo>
                    <a:pt x="227" y="8"/>
                  </a:lnTo>
                  <a:lnTo>
                    <a:pt x="215" y="9"/>
                  </a:lnTo>
                  <a:lnTo>
                    <a:pt x="203" y="12"/>
                  </a:lnTo>
                  <a:lnTo>
                    <a:pt x="192" y="14"/>
                  </a:lnTo>
                  <a:lnTo>
                    <a:pt x="180" y="15"/>
                  </a:lnTo>
                  <a:lnTo>
                    <a:pt x="171" y="18"/>
                  </a:lnTo>
                  <a:lnTo>
                    <a:pt x="160" y="21"/>
                  </a:lnTo>
                  <a:lnTo>
                    <a:pt x="148" y="26"/>
                  </a:lnTo>
                  <a:lnTo>
                    <a:pt x="138" y="30"/>
                  </a:lnTo>
                  <a:lnTo>
                    <a:pt x="130" y="36"/>
                  </a:lnTo>
                  <a:lnTo>
                    <a:pt x="119" y="42"/>
                  </a:lnTo>
                  <a:lnTo>
                    <a:pt x="109" y="48"/>
                  </a:lnTo>
                  <a:lnTo>
                    <a:pt x="101" y="54"/>
                  </a:lnTo>
                  <a:lnTo>
                    <a:pt x="93" y="60"/>
                  </a:lnTo>
                  <a:lnTo>
                    <a:pt x="85" y="68"/>
                  </a:lnTo>
                  <a:lnTo>
                    <a:pt x="77" y="74"/>
                  </a:lnTo>
                  <a:lnTo>
                    <a:pt x="69" y="83"/>
                  </a:lnTo>
                  <a:lnTo>
                    <a:pt x="60" y="90"/>
                  </a:lnTo>
                  <a:lnTo>
                    <a:pt x="54" y="101"/>
                  </a:lnTo>
                  <a:lnTo>
                    <a:pt x="48" y="109"/>
                  </a:lnTo>
                  <a:lnTo>
                    <a:pt x="42" y="119"/>
                  </a:lnTo>
                  <a:lnTo>
                    <a:pt x="36" y="127"/>
                  </a:lnTo>
                  <a:lnTo>
                    <a:pt x="33" y="137"/>
                  </a:lnTo>
                  <a:lnTo>
                    <a:pt x="27" y="147"/>
                  </a:lnTo>
                  <a:lnTo>
                    <a:pt x="22" y="157"/>
                  </a:lnTo>
                  <a:lnTo>
                    <a:pt x="21" y="167"/>
                  </a:lnTo>
                  <a:lnTo>
                    <a:pt x="16" y="179"/>
                  </a:lnTo>
                  <a:lnTo>
                    <a:pt x="15" y="189"/>
                  </a:lnTo>
                  <a:lnTo>
                    <a:pt x="12" y="201"/>
                  </a:lnTo>
                  <a:lnTo>
                    <a:pt x="10" y="211"/>
                  </a:lnTo>
                  <a:lnTo>
                    <a:pt x="10" y="224"/>
                  </a:lnTo>
                  <a:lnTo>
                    <a:pt x="10" y="236"/>
                  </a:lnTo>
                  <a:lnTo>
                    <a:pt x="10" y="248"/>
                  </a:lnTo>
                  <a:lnTo>
                    <a:pt x="10" y="260"/>
                  </a:lnTo>
                  <a:lnTo>
                    <a:pt x="12" y="270"/>
                  </a:lnTo>
                  <a:lnTo>
                    <a:pt x="15" y="282"/>
                  </a:lnTo>
                  <a:lnTo>
                    <a:pt x="16" y="293"/>
                  </a:lnTo>
                  <a:lnTo>
                    <a:pt x="21" y="305"/>
                  </a:lnTo>
                  <a:lnTo>
                    <a:pt x="22" y="314"/>
                  </a:lnTo>
                  <a:lnTo>
                    <a:pt x="27" y="325"/>
                  </a:lnTo>
                  <a:lnTo>
                    <a:pt x="33" y="335"/>
                  </a:lnTo>
                  <a:lnTo>
                    <a:pt x="36" y="344"/>
                  </a:lnTo>
                  <a:lnTo>
                    <a:pt x="42" y="353"/>
                  </a:lnTo>
                  <a:lnTo>
                    <a:pt x="48" y="363"/>
                  </a:lnTo>
                  <a:lnTo>
                    <a:pt x="54" y="371"/>
                  </a:lnTo>
                  <a:lnTo>
                    <a:pt x="60" y="381"/>
                  </a:lnTo>
                  <a:lnTo>
                    <a:pt x="69" y="389"/>
                  </a:lnTo>
                  <a:lnTo>
                    <a:pt x="77" y="397"/>
                  </a:lnTo>
                  <a:lnTo>
                    <a:pt x="85" y="403"/>
                  </a:lnTo>
                  <a:lnTo>
                    <a:pt x="93" y="411"/>
                  </a:lnTo>
                  <a:lnTo>
                    <a:pt x="101" y="417"/>
                  </a:lnTo>
                  <a:lnTo>
                    <a:pt x="109" y="423"/>
                  </a:lnTo>
                  <a:lnTo>
                    <a:pt x="119" y="429"/>
                  </a:lnTo>
                  <a:lnTo>
                    <a:pt x="130" y="435"/>
                  </a:lnTo>
                  <a:lnTo>
                    <a:pt x="138" y="441"/>
                  </a:lnTo>
                  <a:lnTo>
                    <a:pt x="148" y="446"/>
                  </a:lnTo>
                  <a:lnTo>
                    <a:pt x="160" y="450"/>
                  </a:lnTo>
                  <a:lnTo>
                    <a:pt x="171" y="453"/>
                  </a:lnTo>
                  <a:lnTo>
                    <a:pt x="180" y="456"/>
                  </a:lnTo>
                  <a:lnTo>
                    <a:pt x="192" y="458"/>
                  </a:lnTo>
                  <a:lnTo>
                    <a:pt x="203" y="459"/>
                  </a:lnTo>
                  <a:lnTo>
                    <a:pt x="215" y="462"/>
                  </a:lnTo>
                  <a:lnTo>
                    <a:pt x="227" y="464"/>
                  </a:lnTo>
                  <a:lnTo>
                    <a:pt x="237" y="464"/>
                  </a:lnTo>
                  <a:lnTo>
                    <a:pt x="249" y="464"/>
                  </a:lnTo>
                  <a:lnTo>
                    <a:pt x="262" y="462"/>
                  </a:lnTo>
                  <a:lnTo>
                    <a:pt x="274" y="459"/>
                  </a:lnTo>
                  <a:lnTo>
                    <a:pt x="283" y="458"/>
                  </a:lnTo>
                  <a:lnTo>
                    <a:pt x="295" y="456"/>
                  </a:lnTo>
                  <a:lnTo>
                    <a:pt x="306" y="453"/>
                  </a:lnTo>
                  <a:lnTo>
                    <a:pt x="316" y="450"/>
                  </a:lnTo>
                  <a:lnTo>
                    <a:pt x="327" y="446"/>
                  </a:lnTo>
                  <a:lnTo>
                    <a:pt x="336" y="441"/>
                  </a:lnTo>
                  <a:lnTo>
                    <a:pt x="346" y="435"/>
                  </a:lnTo>
                  <a:lnTo>
                    <a:pt x="357" y="429"/>
                  </a:lnTo>
                  <a:lnTo>
                    <a:pt x="365" y="423"/>
                  </a:lnTo>
                  <a:lnTo>
                    <a:pt x="375" y="417"/>
                  </a:lnTo>
                  <a:lnTo>
                    <a:pt x="383" y="411"/>
                  </a:lnTo>
                  <a:lnTo>
                    <a:pt x="391" y="403"/>
                  </a:lnTo>
                  <a:lnTo>
                    <a:pt x="399" y="397"/>
                  </a:lnTo>
                  <a:lnTo>
                    <a:pt x="407" y="389"/>
                  </a:lnTo>
                  <a:lnTo>
                    <a:pt x="413" y="381"/>
                  </a:lnTo>
                  <a:lnTo>
                    <a:pt x="421" y="371"/>
                  </a:lnTo>
                  <a:lnTo>
                    <a:pt x="427" y="363"/>
                  </a:lnTo>
                  <a:lnTo>
                    <a:pt x="433" y="353"/>
                  </a:lnTo>
                  <a:lnTo>
                    <a:pt x="439" y="344"/>
                  </a:lnTo>
                  <a:lnTo>
                    <a:pt x="443" y="335"/>
                  </a:lnTo>
                  <a:lnTo>
                    <a:pt x="448" y="325"/>
                  </a:lnTo>
                  <a:lnTo>
                    <a:pt x="451" y="314"/>
                  </a:lnTo>
                  <a:lnTo>
                    <a:pt x="456" y="305"/>
                  </a:lnTo>
                  <a:lnTo>
                    <a:pt x="460" y="293"/>
                  </a:lnTo>
                  <a:lnTo>
                    <a:pt x="462" y="282"/>
                  </a:lnTo>
                  <a:lnTo>
                    <a:pt x="463" y="270"/>
                  </a:lnTo>
                  <a:lnTo>
                    <a:pt x="466" y="260"/>
                  </a:lnTo>
                  <a:lnTo>
                    <a:pt x="466" y="248"/>
                  </a:lnTo>
                  <a:lnTo>
                    <a:pt x="466" y="236"/>
                  </a:lnTo>
                  <a:lnTo>
                    <a:pt x="475" y="236"/>
                  </a:lnTo>
                  <a:close/>
                </a:path>
              </a:pathLst>
            </a:custGeom>
            <a:solidFill>
              <a:srgbClr val="7C96C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35" name="Freeform 131"/>
            <p:cNvSpPr>
              <a:spLocks noChangeArrowheads="1"/>
            </p:cNvSpPr>
            <p:nvPr/>
          </p:nvSpPr>
          <p:spPr bwMode="auto">
            <a:xfrm>
              <a:off x="5343" y="487"/>
              <a:ext cx="44" cy="44"/>
            </a:xfrm>
            <a:custGeom>
              <a:avLst/>
              <a:gdLst>
                <a:gd name="T0" fmla="*/ 452 w 456"/>
                <a:gd name="T1" fmla="*/ 181 h 456"/>
                <a:gd name="T2" fmla="*/ 433 w 456"/>
                <a:gd name="T3" fmla="*/ 129 h 456"/>
                <a:gd name="T4" fmla="*/ 403 w 456"/>
                <a:gd name="T5" fmla="*/ 82 h 456"/>
                <a:gd name="T6" fmla="*/ 365 w 456"/>
                <a:gd name="T7" fmla="*/ 46 h 456"/>
                <a:gd name="T8" fmla="*/ 317 w 456"/>
                <a:gd name="T9" fmla="*/ 18 h 456"/>
                <a:gd name="T10" fmla="*/ 264 w 456"/>
                <a:gd name="T11" fmla="*/ 4 h 456"/>
                <a:gd name="T12" fmla="*/ 205 w 456"/>
                <a:gd name="T13" fmla="*/ 1 h 456"/>
                <a:gd name="T14" fmla="*/ 150 w 456"/>
                <a:gd name="T15" fmla="*/ 13 h 456"/>
                <a:gd name="T16" fmla="*/ 99 w 456"/>
                <a:gd name="T17" fmla="*/ 40 h 456"/>
                <a:gd name="T18" fmla="*/ 59 w 456"/>
                <a:gd name="T19" fmla="*/ 75 h 456"/>
                <a:gd name="T20" fmla="*/ 26 w 456"/>
                <a:gd name="T21" fmla="*/ 119 h 456"/>
                <a:gd name="T22" fmla="*/ 6 w 456"/>
                <a:gd name="T23" fmla="*/ 171 h 456"/>
                <a:gd name="T24" fmla="*/ 0 w 456"/>
                <a:gd name="T25" fmla="*/ 228 h 456"/>
                <a:gd name="T26" fmla="*/ 6 w 456"/>
                <a:gd name="T27" fmla="*/ 285 h 456"/>
                <a:gd name="T28" fmla="*/ 26 w 456"/>
                <a:gd name="T29" fmla="*/ 336 h 456"/>
                <a:gd name="T30" fmla="*/ 59 w 456"/>
                <a:gd name="T31" fmla="*/ 381 h 456"/>
                <a:gd name="T32" fmla="*/ 99 w 456"/>
                <a:gd name="T33" fmla="*/ 415 h 456"/>
                <a:gd name="T34" fmla="*/ 150 w 456"/>
                <a:gd name="T35" fmla="*/ 442 h 456"/>
                <a:gd name="T36" fmla="*/ 205 w 456"/>
                <a:gd name="T37" fmla="*/ 454 h 456"/>
                <a:gd name="T38" fmla="*/ 264 w 456"/>
                <a:gd name="T39" fmla="*/ 451 h 456"/>
                <a:gd name="T40" fmla="*/ 317 w 456"/>
                <a:gd name="T41" fmla="*/ 438 h 456"/>
                <a:gd name="T42" fmla="*/ 365 w 456"/>
                <a:gd name="T43" fmla="*/ 409 h 456"/>
                <a:gd name="T44" fmla="*/ 403 w 456"/>
                <a:gd name="T45" fmla="*/ 373 h 456"/>
                <a:gd name="T46" fmla="*/ 433 w 456"/>
                <a:gd name="T47" fmla="*/ 327 h 456"/>
                <a:gd name="T48" fmla="*/ 452 w 456"/>
                <a:gd name="T49" fmla="*/ 274 h 456"/>
                <a:gd name="T50" fmla="*/ 447 w 456"/>
                <a:gd name="T51" fmla="*/ 228 h 456"/>
                <a:gd name="T52" fmla="*/ 440 w 456"/>
                <a:gd name="T53" fmla="*/ 173 h 456"/>
                <a:gd name="T54" fmla="*/ 421 w 456"/>
                <a:gd name="T55" fmla="*/ 123 h 456"/>
                <a:gd name="T56" fmla="*/ 391 w 456"/>
                <a:gd name="T57" fmla="*/ 81 h 456"/>
                <a:gd name="T58" fmla="*/ 350 w 456"/>
                <a:gd name="T59" fmla="*/ 46 h 456"/>
                <a:gd name="T60" fmla="*/ 303 w 456"/>
                <a:gd name="T61" fmla="*/ 22 h 456"/>
                <a:gd name="T62" fmla="*/ 249 w 456"/>
                <a:gd name="T63" fmla="*/ 10 h 456"/>
                <a:gd name="T64" fmla="*/ 194 w 456"/>
                <a:gd name="T65" fmla="*/ 12 h 456"/>
                <a:gd name="T66" fmla="*/ 141 w 456"/>
                <a:gd name="T67" fmla="*/ 25 h 456"/>
                <a:gd name="T68" fmla="*/ 97 w 456"/>
                <a:gd name="T69" fmla="*/ 52 h 456"/>
                <a:gd name="T70" fmla="*/ 59 w 456"/>
                <a:gd name="T71" fmla="*/ 89 h 456"/>
                <a:gd name="T72" fmla="*/ 31 w 456"/>
                <a:gd name="T73" fmla="*/ 133 h 456"/>
                <a:gd name="T74" fmla="*/ 12 w 456"/>
                <a:gd name="T75" fmla="*/ 184 h 456"/>
                <a:gd name="T76" fmla="*/ 8 w 456"/>
                <a:gd name="T77" fmla="*/ 240 h 456"/>
                <a:gd name="T78" fmla="*/ 18 w 456"/>
                <a:gd name="T79" fmla="*/ 292 h 456"/>
                <a:gd name="T80" fmla="*/ 41 w 456"/>
                <a:gd name="T81" fmla="*/ 341 h 456"/>
                <a:gd name="T82" fmla="*/ 73 w 456"/>
                <a:gd name="T83" fmla="*/ 383 h 456"/>
                <a:gd name="T84" fmla="*/ 114 w 456"/>
                <a:gd name="T85" fmla="*/ 415 h 456"/>
                <a:gd name="T86" fmla="*/ 162 w 456"/>
                <a:gd name="T87" fmla="*/ 436 h 456"/>
                <a:gd name="T88" fmla="*/ 217 w 456"/>
                <a:gd name="T89" fmla="*/ 445 h 456"/>
                <a:gd name="T90" fmla="*/ 271 w 456"/>
                <a:gd name="T91" fmla="*/ 442 h 456"/>
                <a:gd name="T92" fmla="*/ 323 w 456"/>
                <a:gd name="T93" fmla="*/ 425 h 456"/>
                <a:gd name="T94" fmla="*/ 367 w 456"/>
                <a:gd name="T95" fmla="*/ 397 h 456"/>
                <a:gd name="T96" fmla="*/ 403 w 456"/>
                <a:gd name="T97" fmla="*/ 359 h 456"/>
                <a:gd name="T98" fmla="*/ 429 w 456"/>
                <a:gd name="T99" fmla="*/ 312 h 456"/>
                <a:gd name="T100" fmla="*/ 444 w 456"/>
                <a:gd name="T101" fmla="*/ 261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6" h="456">
                  <a:moveTo>
                    <a:pt x="456" y="228"/>
                  </a:moveTo>
                  <a:lnTo>
                    <a:pt x="456" y="216"/>
                  </a:lnTo>
                  <a:lnTo>
                    <a:pt x="456" y="203"/>
                  </a:lnTo>
                  <a:lnTo>
                    <a:pt x="453" y="193"/>
                  </a:lnTo>
                  <a:lnTo>
                    <a:pt x="452" y="181"/>
                  </a:lnTo>
                  <a:lnTo>
                    <a:pt x="450" y="171"/>
                  </a:lnTo>
                  <a:lnTo>
                    <a:pt x="446" y="159"/>
                  </a:lnTo>
                  <a:lnTo>
                    <a:pt x="441" y="149"/>
                  </a:lnTo>
                  <a:lnTo>
                    <a:pt x="438" y="139"/>
                  </a:lnTo>
                  <a:lnTo>
                    <a:pt x="433" y="129"/>
                  </a:lnTo>
                  <a:lnTo>
                    <a:pt x="429" y="119"/>
                  </a:lnTo>
                  <a:lnTo>
                    <a:pt x="423" y="111"/>
                  </a:lnTo>
                  <a:lnTo>
                    <a:pt x="417" y="101"/>
                  </a:lnTo>
                  <a:lnTo>
                    <a:pt x="411" y="93"/>
                  </a:lnTo>
                  <a:lnTo>
                    <a:pt x="403" y="82"/>
                  </a:lnTo>
                  <a:lnTo>
                    <a:pt x="397" y="75"/>
                  </a:lnTo>
                  <a:lnTo>
                    <a:pt x="389" y="66"/>
                  </a:lnTo>
                  <a:lnTo>
                    <a:pt x="381" y="60"/>
                  </a:lnTo>
                  <a:lnTo>
                    <a:pt x="373" y="52"/>
                  </a:lnTo>
                  <a:lnTo>
                    <a:pt x="365" y="46"/>
                  </a:lnTo>
                  <a:lnTo>
                    <a:pt x="355" y="40"/>
                  </a:lnTo>
                  <a:lnTo>
                    <a:pt x="347" y="34"/>
                  </a:lnTo>
                  <a:lnTo>
                    <a:pt x="336" y="28"/>
                  </a:lnTo>
                  <a:lnTo>
                    <a:pt x="326" y="22"/>
                  </a:lnTo>
                  <a:lnTo>
                    <a:pt x="317" y="18"/>
                  </a:lnTo>
                  <a:lnTo>
                    <a:pt x="306" y="13"/>
                  </a:lnTo>
                  <a:lnTo>
                    <a:pt x="296" y="10"/>
                  </a:lnTo>
                  <a:lnTo>
                    <a:pt x="285" y="7"/>
                  </a:lnTo>
                  <a:lnTo>
                    <a:pt x="273" y="6"/>
                  </a:lnTo>
                  <a:lnTo>
                    <a:pt x="264" y="4"/>
                  </a:lnTo>
                  <a:lnTo>
                    <a:pt x="252" y="1"/>
                  </a:lnTo>
                  <a:lnTo>
                    <a:pt x="239" y="0"/>
                  </a:lnTo>
                  <a:lnTo>
                    <a:pt x="227" y="0"/>
                  </a:lnTo>
                  <a:lnTo>
                    <a:pt x="217" y="0"/>
                  </a:lnTo>
                  <a:lnTo>
                    <a:pt x="205" y="1"/>
                  </a:lnTo>
                  <a:lnTo>
                    <a:pt x="193" y="4"/>
                  </a:lnTo>
                  <a:lnTo>
                    <a:pt x="182" y="6"/>
                  </a:lnTo>
                  <a:lnTo>
                    <a:pt x="170" y="7"/>
                  </a:lnTo>
                  <a:lnTo>
                    <a:pt x="161" y="10"/>
                  </a:lnTo>
                  <a:lnTo>
                    <a:pt x="150" y="13"/>
                  </a:lnTo>
                  <a:lnTo>
                    <a:pt x="138" y="18"/>
                  </a:lnTo>
                  <a:lnTo>
                    <a:pt x="128" y="22"/>
                  </a:lnTo>
                  <a:lnTo>
                    <a:pt x="120" y="28"/>
                  </a:lnTo>
                  <a:lnTo>
                    <a:pt x="109" y="34"/>
                  </a:lnTo>
                  <a:lnTo>
                    <a:pt x="99" y="40"/>
                  </a:lnTo>
                  <a:lnTo>
                    <a:pt x="91" y="46"/>
                  </a:lnTo>
                  <a:lnTo>
                    <a:pt x="83" y="52"/>
                  </a:lnTo>
                  <a:lnTo>
                    <a:pt x="75" y="60"/>
                  </a:lnTo>
                  <a:lnTo>
                    <a:pt x="67" y="66"/>
                  </a:lnTo>
                  <a:lnTo>
                    <a:pt x="59" y="75"/>
                  </a:lnTo>
                  <a:lnTo>
                    <a:pt x="50" y="82"/>
                  </a:lnTo>
                  <a:lnTo>
                    <a:pt x="44" y="93"/>
                  </a:lnTo>
                  <a:lnTo>
                    <a:pt x="38" y="101"/>
                  </a:lnTo>
                  <a:lnTo>
                    <a:pt x="32" y="111"/>
                  </a:lnTo>
                  <a:lnTo>
                    <a:pt x="26" y="119"/>
                  </a:lnTo>
                  <a:lnTo>
                    <a:pt x="23" y="129"/>
                  </a:lnTo>
                  <a:lnTo>
                    <a:pt x="17" y="139"/>
                  </a:lnTo>
                  <a:lnTo>
                    <a:pt x="12" y="149"/>
                  </a:lnTo>
                  <a:lnTo>
                    <a:pt x="11" y="159"/>
                  </a:lnTo>
                  <a:lnTo>
                    <a:pt x="6" y="171"/>
                  </a:lnTo>
                  <a:lnTo>
                    <a:pt x="5" y="181"/>
                  </a:lnTo>
                  <a:lnTo>
                    <a:pt x="2" y="193"/>
                  </a:lnTo>
                  <a:lnTo>
                    <a:pt x="0" y="203"/>
                  </a:lnTo>
                  <a:lnTo>
                    <a:pt x="0" y="216"/>
                  </a:lnTo>
                  <a:lnTo>
                    <a:pt x="0" y="228"/>
                  </a:lnTo>
                  <a:lnTo>
                    <a:pt x="0" y="240"/>
                  </a:lnTo>
                  <a:lnTo>
                    <a:pt x="0" y="252"/>
                  </a:lnTo>
                  <a:lnTo>
                    <a:pt x="2" y="262"/>
                  </a:lnTo>
                  <a:lnTo>
                    <a:pt x="5" y="274"/>
                  </a:lnTo>
                  <a:lnTo>
                    <a:pt x="6" y="285"/>
                  </a:lnTo>
                  <a:lnTo>
                    <a:pt x="11" y="297"/>
                  </a:lnTo>
                  <a:lnTo>
                    <a:pt x="12" y="306"/>
                  </a:lnTo>
                  <a:lnTo>
                    <a:pt x="17" y="317"/>
                  </a:lnTo>
                  <a:lnTo>
                    <a:pt x="23" y="327"/>
                  </a:lnTo>
                  <a:lnTo>
                    <a:pt x="26" y="336"/>
                  </a:lnTo>
                  <a:lnTo>
                    <a:pt x="32" y="345"/>
                  </a:lnTo>
                  <a:lnTo>
                    <a:pt x="38" y="355"/>
                  </a:lnTo>
                  <a:lnTo>
                    <a:pt x="44" y="363"/>
                  </a:lnTo>
                  <a:lnTo>
                    <a:pt x="50" y="373"/>
                  </a:lnTo>
                  <a:lnTo>
                    <a:pt x="59" y="381"/>
                  </a:lnTo>
                  <a:lnTo>
                    <a:pt x="67" y="389"/>
                  </a:lnTo>
                  <a:lnTo>
                    <a:pt x="75" y="395"/>
                  </a:lnTo>
                  <a:lnTo>
                    <a:pt x="83" y="403"/>
                  </a:lnTo>
                  <a:lnTo>
                    <a:pt x="91" y="409"/>
                  </a:lnTo>
                  <a:lnTo>
                    <a:pt x="99" y="415"/>
                  </a:lnTo>
                  <a:lnTo>
                    <a:pt x="109" y="421"/>
                  </a:lnTo>
                  <a:lnTo>
                    <a:pt x="120" y="427"/>
                  </a:lnTo>
                  <a:lnTo>
                    <a:pt x="128" y="433"/>
                  </a:lnTo>
                  <a:lnTo>
                    <a:pt x="138" y="438"/>
                  </a:lnTo>
                  <a:lnTo>
                    <a:pt x="150" y="442"/>
                  </a:lnTo>
                  <a:lnTo>
                    <a:pt x="161" y="445"/>
                  </a:lnTo>
                  <a:lnTo>
                    <a:pt x="170" y="448"/>
                  </a:lnTo>
                  <a:lnTo>
                    <a:pt x="182" y="450"/>
                  </a:lnTo>
                  <a:lnTo>
                    <a:pt x="193" y="451"/>
                  </a:lnTo>
                  <a:lnTo>
                    <a:pt x="205" y="454"/>
                  </a:lnTo>
                  <a:lnTo>
                    <a:pt x="217" y="456"/>
                  </a:lnTo>
                  <a:lnTo>
                    <a:pt x="227" y="456"/>
                  </a:lnTo>
                  <a:lnTo>
                    <a:pt x="239" y="456"/>
                  </a:lnTo>
                  <a:lnTo>
                    <a:pt x="252" y="454"/>
                  </a:lnTo>
                  <a:lnTo>
                    <a:pt x="264" y="451"/>
                  </a:lnTo>
                  <a:lnTo>
                    <a:pt x="273" y="450"/>
                  </a:lnTo>
                  <a:lnTo>
                    <a:pt x="285" y="448"/>
                  </a:lnTo>
                  <a:lnTo>
                    <a:pt x="296" y="445"/>
                  </a:lnTo>
                  <a:lnTo>
                    <a:pt x="306" y="442"/>
                  </a:lnTo>
                  <a:lnTo>
                    <a:pt x="317" y="438"/>
                  </a:lnTo>
                  <a:lnTo>
                    <a:pt x="326" y="433"/>
                  </a:lnTo>
                  <a:lnTo>
                    <a:pt x="336" y="427"/>
                  </a:lnTo>
                  <a:lnTo>
                    <a:pt x="347" y="421"/>
                  </a:lnTo>
                  <a:lnTo>
                    <a:pt x="355" y="415"/>
                  </a:lnTo>
                  <a:lnTo>
                    <a:pt x="365" y="409"/>
                  </a:lnTo>
                  <a:lnTo>
                    <a:pt x="373" y="403"/>
                  </a:lnTo>
                  <a:lnTo>
                    <a:pt x="381" y="395"/>
                  </a:lnTo>
                  <a:lnTo>
                    <a:pt x="389" y="389"/>
                  </a:lnTo>
                  <a:lnTo>
                    <a:pt x="397" y="381"/>
                  </a:lnTo>
                  <a:lnTo>
                    <a:pt x="403" y="373"/>
                  </a:lnTo>
                  <a:lnTo>
                    <a:pt x="411" y="363"/>
                  </a:lnTo>
                  <a:lnTo>
                    <a:pt x="417" y="355"/>
                  </a:lnTo>
                  <a:lnTo>
                    <a:pt x="423" y="345"/>
                  </a:lnTo>
                  <a:lnTo>
                    <a:pt x="429" y="336"/>
                  </a:lnTo>
                  <a:lnTo>
                    <a:pt x="433" y="327"/>
                  </a:lnTo>
                  <a:lnTo>
                    <a:pt x="438" y="317"/>
                  </a:lnTo>
                  <a:lnTo>
                    <a:pt x="441" y="306"/>
                  </a:lnTo>
                  <a:lnTo>
                    <a:pt x="446" y="297"/>
                  </a:lnTo>
                  <a:lnTo>
                    <a:pt x="450" y="285"/>
                  </a:lnTo>
                  <a:lnTo>
                    <a:pt x="452" y="274"/>
                  </a:lnTo>
                  <a:lnTo>
                    <a:pt x="453" y="262"/>
                  </a:lnTo>
                  <a:lnTo>
                    <a:pt x="456" y="252"/>
                  </a:lnTo>
                  <a:lnTo>
                    <a:pt x="456" y="240"/>
                  </a:lnTo>
                  <a:lnTo>
                    <a:pt x="456" y="228"/>
                  </a:lnTo>
                  <a:lnTo>
                    <a:pt x="447" y="228"/>
                  </a:lnTo>
                  <a:lnTo>
                    <a:pt x="447" y="216"/>
                  </a:lnTo>
                  <a:lnTo>
                    <a:pt x="446" y="205"/>
                  </a:lnTo>
                  <a:lnTo>
                    <a:pt x="444" y="196"/>
                  </a:lnTo>
                  <a:lnTo>
                    <a:pt x="444" y="184"/>
                  </a:lnTo>
                  <a:lnTo>
                    <a:pt x="440" y="173"/>
                  </a:lnTo>
                  <a:lnTo>
                    <a:pt x="438" y="163"/>
                  </a:lnTo>
                  <a:lnTo>
                    <a:pt x="433" y="153"/>
                  </a:lnTo>
                  <a:lnTo>
                    <a:pt x="429" y="143"/>
                  </a:lnTo>
                  <a:lnTo>
                    <a:pt x="426" y="133"/>
                  </a:lnTo>
                  <a:lnTo>
                    <a:pt x="421" y="123"/>
                  </a:lnTo>
                  <a:lnTo>
                    <a:pt x="415" y="114"/>
                  </a:lnTo>
                  <a:lnTo>
                    <a:pt x="409" y="105"/>
                  </a:lnTo>
                  <a:lnTo>
                    <a:pt x="403" y="96"/>
                  </a:lnTo>
                  <a:lnTo>
                    <a:pt x="397" y="89"/>
                  </a:lnTo>
                  <a:lnTo>
                    <a:pt x="391" y="81"/>
                  </a:lnTo>
                  <a:lnTo>
                    <a:pt x="383" y="72"/>
                  </a:lnTo>
                  <a:lnTo>
                    <a:pt x="375" y="66"/>
                  </a:lnTo>
                  <a:lnTo>
                    <a:pt x="367" y="58"/>
                  </a:lnTo>
                  <a:lnTo>
                    <a:pt x="359" y="52"/>
                  </a:lnTo>
                  <a:lnTo>
                    <a:pt x="350" y="46"/>
                  </a:lnTo>
                  <a:lnTo>
                    <a:pt x="343" y="40"/>
                  </a:lnTo>
                  <a:lnTo>
                    <a:pt x="332" y="36"/>
                  </a:lnTo>
                  <a:lnTo>
                    <a:pt x="323" y="30"/>
                  </a:lnTo>
                  <a:lnTo>
                    <a:pt x="314" y="25"/>
                  </a:lnTo>
                  <a:lnTo>
                    <a:pt x="303" y="22"/>
                  </a:lnTo>
                  <a:lnTo>
                    <a:pt x="294" y="19"/>
                  </a:lnTo>
                  <a:lnTo>
                    <a:pt x="282" y="16"/>
                  </a:lnTo>
                  <a:lnTo>
                    <a:pt x="271" y="13"/>
                  </a:lnTo>
                  <a:lnTo>
                    <a:pt x="261" y="12"/>
                  </a:lnTo>
                  <a:lnTo>
                    <a:pt x="249" y="10"/>
                  </a:lnTo>
                  <a:lnTo>
                    <a:pt x="239" y="10"/>
                  </a:lnTo>
                  <a:lnTo>
                    <a:pt x="227" y="10"/>
                  </a:lnTo>
                  <a:lnTo>
                    <a:pt x="217" y="10"/>
                  </a:lnTo>
                  <a:lnTo>
                    <a:pt x="205" y="10"/>
                  </a:lnTo>
                  <a:lnTo>
                    <a:pt x="194" y="12"/>
                  </a:lnTo>
                  <a:lnTo>
                    <a:pt x="185" y="13"/>
                  </a:lnTo>
                  <a:lnTo>
                    <a:pt x="173" y="16"/>
                  </a:lnTo>
                  <a:lnTo>
                    <a:pt x="162" y="19"/>
                  </a:lnTo>
                  <a:lnTo>
                    <a:pt x="152" y="22"/>
                  </a:lnTo>
                  <a:lnTo>
                    <a:pt x="141" y="25"/>
                  </a:lnTo>
                  <a:lnTo>
                    <a:pt x="132" y="30"/>
                  </a:lnTo>
                  <a:lnTo>
                    <a:pt x="123" y="36"/>
                  </a:lnTo>
                  <a:lnTo>
                    <a:pt x="114" y="40"/>
                  </a:lnTo>
                  <a:lnTo>
                    <a:pt x="105" y="46"/>
                  </a:lnTo>
                  <a:lnTo>
                    <a:pt x="97" y="52"/>
                  </a:lnTo>
                  <a:lnTo>
                    <a:pt x="90" y="58"/>
                  </a:lnTo>
                  <a:lnTo>
                    <a:pt x="81" y="66"/>
                  </a:lnTo>
                  <a:lnTo>
                    <a:pt x="73" y="72"/>
                  </a:lnTo>
                  <a:lnTo>
                    <a:pt x="65" y="81"/>
                  </a:lnTo>
                  <a:lnTo>
                    <a:pt x="59" y="89"/>
                  </a:lnTo>
                  <a:lnTo>
                    <a:pt x="53" y="96"/>
                  </a:lnTo>
                  <a:lnTo>
                    <a:pt x="47" y="105"/>
                  </a:lnTo>
                  <a:lnTo>
                    <a:pt x="41" y="114"/>
                  </a:lnTo>
                  <a:lnTo>
                    <a:pt x="35" y="123"/>
                  </a:lnTo>
                  <a:lnTo>
                    <a:pt x="31" y="133"/>
                  </a:lnTo>
                  <a:lnTo>
                    <a:pt x="26" y="143"/>
                  </a:lnTo>
                  <a:lnTo>
                    <a:pt x="23" y="153"/>
                  </a:lnTo>
                  <a:lnTo>
                    <a:pt x="18" y="163"/>
                  </a:lnTo>
                  <a:lnTo>
                    <a:pt x="14" y="173"/>
                  </a:lnTo>
                  <a:lnTo>
                    <a:pt x="12" y="184"/>
                  </a:lnTo>
                  <a:lnTo>
                    <a:pt x="11" y="196"/>
                  </a:lnTo>
                  <a:lnTo>
                    <a:pt x="11" y="205"/>
                  </a:lnTo>
                  <a:lnTo>
                    <a:pt x="8" y="216"/>
                  </a:lnTo>
                  <a:lnTo>
                    <a:pt x="8" y="228"/>
                  </a:lnTo>
                  <a:lnTo>
                    <a:pt x="8" y="240"/>
                  </a:lnTo>
                  <a:lnTo>
                    <a:pt x="11" y="250"/>
                  </a:lnTo>
                  <a:lnTo>
                    <a:pt x="11" y="261"/>
                  </a:lnTo>
                  <a:lnTo>
                    <a:pt x="12" y="273"/>
                  </a:lnTo>
                  <a:lnTo>
                    <a:pt x="14" y="282"/>
                  </a:lnTo>
                  <a:lnTo>
                    <a:pt x="18" y="292"/>
                  </a:lnTo>
                  <a:lnTo>
                    <a:pt x="23" y="303"/>
                  </a:lnTo>
                  <a:lnTo>
                    <a:pt x="26" y="312"/>
                  </a:lnTo>
                  <a:lnTo>
                    <a:pt x="31" y="323"/>
                  </a:lnTo>
                  <a:lnTo>
                    <a:pt x="35" y="333"/>
                  </a:lnTo>
                  <a:lnTo>
                    <a:pt x="41" y="341"/>
                  </a:lnTo>
                  <a:lnTo>
                    <a:pt x="47" y="351"/>
                  </a:lnTo>
                  <a:lnTo>
                    <a:pt x="53" y="359"/>
                  </a:lnTo>
                  <a:lnTo>
                    <a:pt x="59" y="367"/>
                  </a:lnTo>
                  <a:lnTo>
                    <a:pt x="65" y="375"/>
                  </a:lnTo>
                  <a:lnTo>
                    <a:pt x="73" y="383"/>
                  </a:lnTo>
                  <a:lnTo>
                    <a:pt x="81" y="389"/>
                  </a:lnTo>
                  <a:lnTo>
                    <a:pt x="90" y="397"/>
                  </a:lnTo>
                  <a:lnTo>
                    <a:pt x="97" y="403"/>
                  </a:lnTo>
                  <a:lnTo>
                    <a:pt x="105" y="409"/>
                  </a:lnTo>
                  <a:lnTo>
                    <a:pt x="114" y="415"/>
                  </a:lnTo>
                  <a:lnTo>
                    <a:pt x="123" y="419"/>
                  </a:lnTo>
                  <a:lnTo>
                    <a:pt x="132" y="425"/>
                  </a:lnTo>
                  <a:lnTo>
                    <a:pt x="141" y="430"/>
                  </a:lnTo>
                  <a:lnTo>
                    <a:pt x="152" y="433"/>
                  </a:lnTo>
                  <a:lnTo>
                    <a:pt x="162" y="436"/>
                  </a:lnTo>
                  <a:lnTo>
                    <a:pt x="173" y="439"/>
                  </a:lnTo>
                  <a:lnTo>
                    <a:pt x="185" y="442"/>
                  </a:lnTo>
                  <a:lnTo>
                    <a:pt x="194" y="444"/>
                  </a:lnTo>
                  <a:lnTo>
                    <a:pt x="205" y="445"/>
                  </a:lnTo>
                  <a:lnTo>
                    <a:pt x="217" y="445"/>
                  </a:lnTo>
                  <a:lnTo>
                    <a:pt x="227" y="445"/>
                  </a:lnTo>
                  <a:lnTo>
                    <a:pt x="239" y="445"/>
                  </a:lnTo>
                  <a:lnTo>
                    <a:pt x="249" y="445"/>
                  </a:lnTo>
                  <a:lnTo>
                    <a:pt x="261" y="444"/>
                  </a:lnTo>
                  <a:lnTo>
                    <a:pt x="271" y="442"/>
                  </a:lnTo>
                  <a:lnTo>
                    <a:pt x="282" y="439"/>
                  </a:lnTo>
                  <a:lnTo>
                    <a:pt x="294" y="436"/>
                  </a:lnTo>
                  <a:lnTo>
                    <a:pt x="303" y="433"/>
                  </a:lnTo>
                  <a:lnTo>
                    <a:pt x="314" y="430"/>
                  </a:lnTo>
                  <a:lnTo>
                    <a:pt x="323" y="425"/>
                  </a:lnTo>
                  <a:lnTo>
                    <a:pt x="332" y="419"/>
                  </a:lnTo>
                  <a:lnTo>
                    <a:pt x="343" y="415"/>
                  </a:lnTo>
                  <a:lnTo>
                    <a:pt x="350" y="409"/>
                  </a:lnTo>
                  <a:lnTo>
                    <a:pt x="359" y="403"/>
                  </a:lnTo>
                  <a:lnTo>
                    <a:pt x="367" y="397"/>
                  </a:lnTo>
                  <a:lnTo>
                    <a:pt x="375" y="389"/>
                  </a:lnTo>
                  <a:lnTo>
                    <a:pt x="383" y="383"/>
                  </a:lnTo>
                  <a:lnTo>
                    <a:pt x="391" y="375"/>
                  </a:lnTo>
                  <a:lnTo>
                    <a:pt x="397" y="367"/>
                  </a:lnTo>
                  <a:lnTo>
                    <a:pt x="403" y="359"/>
                  </a:lnTo>
                  <a:lnTo>
                    <a:pt x="409" y="351"/>
                  </a:lnTo>
                  <a:lnTo>
                    <a:pt x="415" y="341"/>
                  </a:lnTo>
                  <a:lnTo>
                    <a:pt x="421" y="333"/>
                  </a:lnTo>
                  <a:lnTo>
                    <a:pt x="426" y="323"/>
                  </a:lnTo>
                  <a:lnTo>
                    <a:pt x="429" y="312"/>
                  </a:lnTo>
                  <a:lnTo>
                    <a:pt x="433" y="303"/>
                  </a:lnTo>
                  <a:lnTo>
                    <a:pt x="438" y="292"/>
                  </a:lnTo>
                  <a:lnTo>
                    <a:pt x="440" y="282"/>
                  </a:lnTo>
                  <a:lnTo>
                    <a:pt x="444" y="273"/>
                  </a:lnTo>
                  <a:lnTo>
                    <a:pt x="444" y="261"/>
                  </a:lnTo>
                  <a:lnTo>
                    <a:pt x="446" y="250"/>
                  </a:lnTo>
                  <a:lnTo>
                    <a:pt x="447" y="240"/>
                  </a:lnTo>
                  <a:lnTo>
                    <a:pt x="447" y="228"/>
                  </a:lnTo>
                  <a:lnTo>
                    <a:pt x="456" y="228"/>
                  </a:lnTo>
                  <a:close/>
                </a:path>
              </a:pathLst>
            </a:custGeom>
            <a:solidFill>
              <a:srgbClr val="7F99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36" name="Freeform 132"/>
            <p:cNvSpPr>
              <a:spLocks noChangeArrowheads="1"/>
            </p:cNvSpPr>
            <p:nvPr/>
          </p:nvSpPr>
          <p:spPr bwMode="auto">
            <a:xfrm>
              <a:off x="5344" y="487"/>
              <a:ext cx="42" cy="43"/>
            </a:xfrm>
            <a:custGeom>
              <a:avLst/>
              <a:gdLst>
                <a:gd name="T0" fmla="*/ 436 w 439"/>
                <a:gd name="T1" fmla="*/ 174 h 435"/>
                <a:gd name="T2" fmla="*/ 418 w 439"/>
                <a:gd name="T3" fmla="*/ 123 h 435"/>
                <a:gd name="T4" fmla="*/ 389 w 439"/>
                <a:gd name="T5" fmla="*/ 79 h 435"/>
                <a:gd name="T6" fmla="*/ 351 w 439"/>
                <a:gd name="T7" fmla="*/ 42 h 435"/>
                <a:gd name="T8" fmla="*/ 306 w 439"/>
                <a:gd name="T9" fmla="*/ 15 h 435"/>
                <a:gd name="T10" fmla="*/ 253 w 439"/>
                <a:gd name="T11" fmla="*/ 2 h 435"/>
                <a:gd name="T12" fmla="*/ 197 w 439"/>
                <a:gd name="T13" fmla="*/ 0 h 435"/>
                <a:gd name="T14" fmla="*/ 144 w 439"/>
                <a:gd name="T15" fmla="*/ 12 h 435"/>
                <a:gd name="T16" fmla="*/ 97 w 439"/>
                <a:gd name="T17" fmla="*/ 36 h 435"/>
                <a:gd name="T18" fmla="*/ 57 w 439"/>
                <a:gd name="T19" fmla="*/ 71 h 435"/>
                <a:gd name="T20" fmla="*/ 27 w 439"/>
                <a:gd name="T21" fmla="*/ 113 h 435"/>
                <a:gd name="T22" fmla="*/ 6 w 439"/>
                <a:gd name="T23" fmla="*/ 163 h 435"/>
                <a:gd name="T24" fmla="*/ 0 w 439"/>
                <a:gd name="T25" fmla="*/ 218 h 435"/>
                <a:gd name="T26" fmla="*/ 6 w 439"/>
                <a:gd name="T27" fmla="*/ 272 h 435"/>
                <a:gd name="T28" fmla="*/ 27 w 439"/>
                <a:gd name="T29" fmla="*/ 323 h 435"/>
                <a:gd name="T30" fmla="*/ 57 w 439"/>
                <a:gd name="T31" fmla="*/ 365 h 435"/>
                <a:gd name="T32" fmla="*/ 97 w 439"/>
                <a:gd name="T33" fmla="*/ 399 h 435"/>
                <a:gd name="T34" fmla="*/ 144 w 439"/>
                <a:gd name="T35" fmla="*/ 423 h 435"/>
                <a:gd name="T36" fmla="*/ 197 w 439"/>
                <a:gd name="T37" fmla="*/ 435 h 435"/>
                <a:gd name="T38" fmla="*/ 253 w 439"/>
                <a:gd name="T39" fmla="*/ 434 h 435"/>
                <a:gd name="T40" fmla="*/ 306 w 439"/>
                <a:gd name="T41" fmla="*/ 420 h 435"/>
                <a:gd name="T42" fmla="*/ 351 w 439"/>
                <a:gd name="T43" fmla="*/ 393 h 435"/>
                <a:gd name="T44" fmla="*/ 389 w 439"/>
                <a:gd name="T45" fmla="*/ 357 h 435"/>
                <a:gd name="T46" fmla="*/ 418 w 439"/>
                <a:gd name="T47" fmla="*/ 313 h 435"/>
                <a:gd name="T48" fmla="*/ 436 w 439"/>
                <a:gd name="T49" fmla="*/ 263 h 435"/>
                <a:gd name="T50" fmla="*/ 430 w 439"/>
                <a:gd name="T51" fmla="*/ 218 h 435"/>
                <a:gd name="T52" fmla="*/ 424 w 439"/>
                <a:gd name="T53" fmla="*/ 165 h 435"/>
                <a:gd name="T54" fmla="*/ 406 w 439"/>
                <a:gd name="T55" fmla="*/ 119 h 435"/>
                <a:gd name="T56" fmla="*/ 375 w 439"/>
                <a:gd name="T57" fmla="*/ 77 h 435"/>
                <a:gd name="T58" fmla="*/ 336 w 439"/>
                <a:gd name="T59" fmla="*/ 44 h 435"/>
                <a:gd name="T60" fmla="*/ 292 w 439"/>
                <a:gd name="T61" fmla="*/ 21 h 435"/>
                <a:gd name="T62" fmla="*/ 241 w 439"/>
                <a:gd name="T63" fmla="*/ 9 h 435"/>
                <a:gd name="T64" fmla="*/ 189 w 439"/>
                <a:gd name="T65" fmla="*/ 9 h 435"/>
                <a:gd name="T66" fmla="*/ 138 w 439"/>
                <a:gd name="T67" fmla="*/ 24 h 435"/>
                <a:gd name="T68" fmla="*/ 94 w 439"/>
                <a:gd name="T69" fmla="*/ 50 h 435"/>
                <a:gd name="T70" fmla="*/ 57 w 439"/>
                <a:gd name="T71" fmla="*/ 85 h 435"/>
                <a:gd name="T72" fmla="*/ 30 w 439"/>
                <a:gd name="T73" fmla="*/ 127 h 435"/>
                <a:gd name="T74" fmla="*/ 15 w 439"/>
                <a:gd name="T75" fmla="*/ 175 h 435"/>
                <a:gd name="T76" fmla="*/ 10 w 439"/>
                <a:gd name="T77" fmla="*/ 228 h 435"/>
                <a:gd name="T78" fmla="*/ 18 w 439"/>
                <a:gd name="T79" fmla="*/ 281 h 435"/>
                <a:gd name="T80" fmla="*/ 41 w 439"/>
                <a:gd name="T81" fmla="*/ 326 h 435"/>
                <a:gd name="T82" fmla="*/ 71 w 439"/>
                <a:gd name="T83" fmla="*/ 365 h 435"/>
                <a:gd name="T84" fmla="*/ 112 w 439"/>
                <a:gd name="T85" fmla="*/ 397 h 435"/>
                <a:gd name="T86" fmla="*/ 159 w 439"/>
                <a:gd name="T87" fmla="*/ 417 h 435"/>
                <a:gd name="T88" fmla="*/ 209 w 439"/>
                <a:gd name="T89" fmla="*/ 428 h 435"/>
                <a:gd name="T90" fmla="*/ 262 w 439"/>
                <a:gd name="T91" fmla="*/ 423 h 435"/>
                <a:gd name="T92" fmla="*/ 310 w 439"/>
                <a:gd name="T93" fmla="*/ 405 h 435"/>
                <a:gd name="T94" fmla="*/ 353 w 439"/>
                <a:gd name="T95" fmla="*/ 379 h 435"/>
                <a:gd name="T96" fmla="*/ 389 w 439"/>
                <a:gd name="T97" fmla="*/ 343 h 435"/>
                <a:gd name="T98" fmla="*/ 413 w 439"/>
                <a:gd name="T99" fmla="*/ 299 h 435"/>
                <a:gd name="T100" fmla="*/ 427 w 439"/>
                <a:gd name="T101" fmla="*/ 251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9" h="435">
                  <a:moveTo>
                    <a:pt x="439" y="218"/>
                  </a:moveTo>
                  <a:lnTo>
                    <a:pt x="439" y="206"/>
                  </a:lnTo>
                  <a:lnTo>
                    <a:pt x="438" y="195"/>
                  </a:lnTo>
                  <a:lnTo>
                    <a:pt x="436" y="186"/>
                  </a:lnTo>
                  <a:lnTo>
                    <a:pt x="436" y="174"/>
                  </a:lnTo>
                  <a:lnTo>
                    <a:pt x="432" y="163"/>
                  </a:lnTo>
                  <a:lnTo>
                    <a:pt x="430" y="153"/>
                  </a:lnTo>
                  <a:lnTo>
                    <a:pt x="425" y="143"/>
                  </a:lnTo>
                  <a:lnTo>
                    <a:pt x="421" y="133"/>
                  </a:lnTo>
                  <a:lnTo>
                    <a:pt x="418" y="123"/>
                  </a:lnTo>
                  <a:lnTo>
                    <a:pt x="413" y="113"/>
                  </a:lnTo>
                  <a:lnTo>
                    <a:pt x="407" y="104"/>
                  </a:lnTo>
                  <a:lnTo>
                    <a:pt x="401" y="95"/>
                  </a:lnTo>
                  <a:lnTo>
                    <a:pt x="395" y="86"/>
                  </a:lnTo>
                  <a:lnTo>
                    <a:pt x="389" y="79"/>
                  </a:lnTo>
                  <a:lnTo>
                    <a:pt x="383" y="71"/>
                  </a:lnTo>
                  <a:lnTo>
                    <a:pt x="375" y="62"/>
                  </a:lnTo>
                  <a:lnTo>
                    <a:pt x="367" y="56"/>
                  </a:lnTo>
                  <a:lnTo>
                    <a:pt x="359" y="48"/>
                  </a:lnTo>
                  <a:lnTo>
                    <a:pt x="351" y="42"/>
                  </a:lnTo>
                  <a:lnTo>
                    <a:pt x="342" y="36"/>
                  </a:lnTo>
                  <a:lnTo>
                    <a:pt x="335" y="30"/>
                  </a:lnTo>
                  <a:lnTo>
                    <a:pt x="324" y="26"/>
                  </a:lnTo>
                  <a:lnTo>
                    <a:pt x="315" y="20"/>
                  </a:lnTo>
                  <a:lnTo>
                    <a:pt x="306" y="15"/>
                  </a:lnTo>
                  <a:lnTo>
                    <a:pt x="295" y="12"/>
                  </a:lnTo>
                  <a:lnTo>
                    <a:pt x="286" y="9"/>
                  </a:lnTo>
                  <a:lnTo>
                    <a:pt x="274" y="6"/>
                  </a:lnTo>
                  <a:lnTo>
                    <a:pt x="263" y="3"/>
                  </a:lnTo>
                  <a:lnTo>
                    <a:pt x="253" y="2"/>
                  </a:lnTo>
                  <a:lnTo>
                    <a:pt x="241" y="0"/>
                  </a:lnTo>
                  <a:lnTo>
                    <a:pt x="231" y="0"/>
                  </a:lnTo>
                  <a:lnTo>
                    <a:pt x="219" y="0"/>
                  </a:lnTo>
                  <a:lnTo>
                    <a:pt x="209" y="0"/>
                  </a:lnTo>
                  <a:lnTo>
                    <a:pt x="197" y="0"/>
                  </a:lnTo>
                  <a:lnTo>
                    <a:pt x="186" y="2"/>
                  </a:lnTo>
                  <a:lnTo>
                    <a:pt x="177" y="3"/>
                  </a:lnTo>
                  <a:lnTo>
                    <a:pt x="165" y="6"/>
                  </a:lnTo>
                  <a:lnTo>
                    <a:pt x="154" y="9"/>
                  </a:lnTo>
                  <a:lnTo>
                    <a:pt x="144" y="12"/>
                  </a:lnTo>
                  <a:lnTo>
                    <a:pt x="133" y="15"/>
                  </a:lnTo>
                  <a:lnTo>
                    <a:pt x="124" y="20"/>
                  </a:lnTo>
                  <a:lnTo>
                    <a:pt x="115" y="26"/>
                  </a:lnTo>
                  <a:lnTo>
                    <a:pt x="106" y="30"/>
                  </a:lnTo>
                  <a:lnTo>
                    <a:pt x="97" y="36"/>
                  </a:lnTo>
                  <a:lnTo>
                    <a:pt x="89" y="42"/>
                  </a:lnTo>
                  <a:lnTo>
                    <a:pt x="82" y="48"/>
                  </a:lnTo>
                  <a:lnTo>
                    <a:pt x="73" y="56"/>
                  </a:lnTo>
                  <a:lnTo>
                    <a:pt x="65" y="62"/>
                  </a:lnTo>
                  <a:lnTo>
                    <a:pt x="57" y="71"/>
                  </a:lnTo>
                  <a:lnTo>
                    <a:pt x="51" y="79"/>
                  </a:lnTo>
                  <a:lnTo>
                    <a:pt x="45" y="86"/>
                  </a:lnTo>
                  <a:lnTo>
                    <a:pt x="39" y="95"/>
                  </a:lnTo>
                  <a:lnTo>
                    <a:pt x="33" y="104"/>
                  </a:lnTo>
                  <a:lnTo>
                    <a:pt x="27" y="113"/>
                  </a:lnTo>
                  <a:lnTo>
                    <a:pt x="23" y="123"/>
                  </a:lnTo>
                  <a:lnTo>
                    <a:pt x="18" y="133"/>
                  </a:lnTo>
                  <a:lnTo>
                    <a:pt x="15" y="143"/>
                  </a:lnTo>
                  <a:lnTo>
                    <a:pt x="10" y="153"/>
                  </a:lnTo>
                  <a:lnTo>
                    <a:pt x="6" y="163"/>
                  </a:lnTo>
                  <a:lnTo>
                    <a:pt x="4" y="174"/>
                  </a:lnTo>
                  <a:lnTo>
                    <a:pt x="3" y="186"/>
                  </a:lnTo>
                  <a:lnTo>
                    <a:pt x="3" y="195"/>
                  </a:lnTo>
                  <a:lnTo>
                    <a:pt x="0" y="206"/>
                  </a:lnTo>
                  <a:lnTo>
                    <a:pt x="0" y="218"/>
                  </a:lnTo>
                  <a:lnTo>
                    <a:pt x="0" y="230"/>
                  </a:lnTo>
                  <a:lnTo>
                    <a:pt x="3" y="240"/>
                  </a:lnTo>
                  <a:lnTo>
                    <a:pt x="3" y="251"/>
                  </a:lnTo>
                  <a:lnTo>
                    <a:pt x="4" y="263"/>
                  </a:lnTo>
                  <a:lnTo>
                    <a:pt x="6" y="272"/>
                  </a:lnTo>
                  <a:lnTo>
                    <a:pt x="10" y="282"/>
                  </a:lnTo>
                  <a:lnTo>
                    <a:pt x="15" y="293"/>
                  </a:lnTo>
                  <a:lnTo>
                    <a:pt x="18" y="302"/>
                  </a:lnTo>
                  <a:lnTo>
                    <a:pt x="23" y="313"/>
                  </a:lnTo>
                  <a:lnTo>
                    <a:pt x="27" y="323"/>
                  </a:lnTo>
                  <a:lnTo>
                    <a:pt x="33" y="331"/>
                  </a:lnTo>
                  <a:lnTo>
                    <a:pt x="39" y="341"/>
                  </a:lnTo>
                  <a:lnTo>
                    <a:pt x="45" y="349"/>
                  </a:lnTo>
                  <a:lnTo>
                    <a:pt x="51" y="357"/>
                  </a:lnTo>
                  <a:lnTo>
                    <a:pt x="57" y="365"/>
                  </a:lnTo>
                  <a:lnTo>
                    <a:pt x="65" y="373"/>
                  </a:lnTo>
                  <a:lnTo>
                    <a:pt x="73" y="379"/>
                  </a:lnTo>
                  <a:lnTo>
                    <a:pt x="82" y="387"/>
                  </a:lnTo>
                  <a:lnTo>
                    <a:pt x="89" y="393"/>
                  </a:lnTo>
                  <a:lnTo>
                    <a:pt x="97" y="399"/>
                  </a:lnTo>
                  <a:lnTo>
                    <a:pt x="106" y="405"/>
                  </a:lnTo>
                  <a:lnTo>
                    <a:pt x="115" y="409"/>
                  </a:lnTo>
                  <a:lnTo>
                    <a:pt x="124" y="415"/>
                  </a:lnTo>
                  <a:lnTo>
                    <a:pt x="133" y="420"/>
                  </a:lnTo>
                  <a:lnTo>
                    <a:pt x="144" y="423"/>
                  </a:lnTo>
                  <a:lnTo>
                    <a:pt x="154" y="426"/>
                  </a:lnTo>
                  <a:lnTo>
                    <a:pt x="165" y="429"/>
                  </a:lnTo>
                  <a:lnTo>
                    <a:pt x="177" y="432"/>
                  </a:lnTo>
                  <a:lnTo>
                    <a:pt x="186" y="434"/>
                  </a:lnTo>
                  <a:lnTo>
                    <a:pt x="197" y="435"/>
                  </a:lnTo>
                  <a:lnTo>
                    <a:pt x="209" y="435"/>
                  </a:lnTo>
                  <a:lnTo>
                    <a:pt x="219" y="435"/>
                  </a:lnTo>
                  <a:lnTo>
                    <a:pt x="231" y="435"/>
                  </a:lnTo>
                  <a:lnTo>
                    <a:pt x="241" y="435"/>
                  </a:lnTo>
                  <a:lnTo>
                    <a:pt x="253" y="434"/>
                  </a:lnTo>
                  <a:lnTo>
                    <a:pt x="263" y="432"/>
                  </a:lnTo>
                  <a:lnTo>
                    <a:pt x="274" y="429"/>
                  </a:lnTo>
                  <a:lnTo>
                    <a:pt x="286" y="426"/>
                  </a:lnTo>
                  <a:lnTo>
                    <a:pt x="295" y="423"/>
                  </a:lnTo>
                  <a:lnTo>
                    <a:pt x="306" y="420"/>
                  </a:lnTo>
                  <a:lnTo>
                    <a:pt x="315" y="415"/>
                  </a:lnTo>
                  <a:lnTo>
                    <a:pt x="324" y="409"/>
                  </a:lnTo>
                  <a:lnTo>
                    <a:pt x="335" y="405"/>
                  </a:lnTo>
                  <a:lnTo>
                    <a:pt x="342" y="399"/>
                  </a:lnTo>
                  <a:lnTo>
                    <a:pt x="351" y="393"/>
                  </a:lnTo>
                  <a:lnTo>
                    <a:pt x="359" y="387"/>
                  </a:lnTo>
                  <a:lnTo>
                    <a:pt x="367" y="379"/>
                  </a:lnTo>
                  <a:lnTo>
                    <a:pt x="375" y="373"/>
                  </a:lnTo>
                  <a:lnTo>
                    <a:pt x="383" y="365"/>
                  </a:lnTo>
                  <a:lnTo>
                    <a:pt x="389" y="357"/>
                  </a:lnTo>
                  <a:lnTo>
                    <a:pt x="395" y="349"/>
                  </a:lnTo>
                  <a:lnTo>
                    <a:pt x="401" y="341"/>
                  </a:lnTo>
                  <a:lnTo>
                    <a:pt x="407" y="331"/>
                  </a:lnTo>
                  <a:lnTo>
                    <a:pt x="413" y="323"/>
                  </a:lnTo>
                  <a:lnTo>
                    <a:pt x="418" y="313"/>
                  </a:lnTo>
                  <a:lnTo>
                    <a:pt x="421" y="302"/>
                  </a:lnTo>
                  <a:lnTo>
                    <a:pt x="425" y="293"/>
                  </a:lnTo>
                  <a:lnTo>
                    <a:pt x="430" y="282"/>
                  </a:lnTo>
                  <a:lnTo>
                    <a:pt x="432" y="272"/>
                  </a:lnTo>
                  <a:lnTo>
                    <a:pt x="436" y="263"/>
                  </a:lnTo>
                  <a:lnTo>
                    <a:pt x="436" y="251"/>
                  </a:lnTo>
                  <a:lnTo>
                    <a:pt x="438" y="240"/>
                  </a:lnTo>
                  <a:lnTo>
                    <a:pt x="439" y="230"/>
                  </a:lnTo>
                  <a:lnTo>
                    <a:pt x="439" y="218"/>
                  </a:lnTo>
                  <a:lnTo>
                    <a:pt x="430" y="218"/>
                  </a:lnTo>
                  <a:lnTo>
                    <a:pt x="430" y="207"/>
                  </a:lnTo>
                  <a:lnTo>
                    <a:pt x="430" y="195"/>
                  </a:lnTo>
                  <a:lnTo>
                    <a:pt x="427" y="186"/>
                  </a:lnTo>
                  <a:lnTo>
                    <a:pt x="425" y="175"/>
                  </a:lnTo>
                  <a:lnTo>
                    <a:pt x="424" y="165"/>
                  </a:lnTo>
                  <a:lnTo>
                    <a:pt x="421" y="155"/>
                  </a:lnTo>
                  <a:lnTo>
                    <a:pt x="418" y="145"/>
                  </a:lnTo>
                  <a:lnTo>
                    <a:pt x="413" y="137"/>
                  </a:lnTo>
                  <a:lnTo>
                    <a:pt x="409" y="127"/>
                  </a:lnTo>
                  <a:lnTo>
                    <a:pt x="406" y="119"/>
                  </a:lnTo>
                  <a:lnTo>
                    <a:pt x="400" y="109"/>
                  </a:lnTo>
                  <a:lnTo>
                    <a:pt x="393" y="101"/>
                  </a:lnTo>
                  <a:lnTo>
                    <a:pt x="389" y="92"/>
                  </a:lnTo>
                  <a:lnTo>
                    <a:pt x="381" y="85"/>
                  </a:lnTo>
                  <a:lnTo>
                    <a:pt x="375" y="77"/>
                  </a:lnTo>
                  <a:lnTo>
                    <a:pt x="369" y="71"/>
                  </a:lnTo>
                  <a:lnTo>
                    <a:pt x="360" y="62"/>
                  </a:lnTo>
                  <a:lnTo>
                    <a:pt x="353" y="56"/>
                  </a:lnTo>
                  <a:lnTo>
                    <a:pt x="347" y="50"/>
                  </a:lnTo>
                  <a:lnTo>
                    <a:pt x="336" y="44"/>
                  </a:lnTo>
                  <a:lnTo>
                    <a:pt x="328" y="38"/>
                  </a:lnTo>
                  <a:lnTo>
                    <a:pt x="321" y="35"/>
                  </a:lnTo>
                  <a:lnTo>
                    <a:pt x="310" y="30"/>
                  </a:lnTo>
                  <a:lnTo>
                    <a:pt x="303" y="24"/>
                  </a:lnTo>
                  <a:lnTo>
                    <a:pt x="292" y="21"/>
                  </a:lnTo>
                  <a:lnTo>
                    <a:pt x="282" y="18"/>
                  </a:lnTo>
                  <a:lnTo>
                    <a:pt x="271" y="15"/>
                  </a:lnTo>
                  <a:lnTo>
                    <a:pt x="262" y="12"/>
                  </a:lnTo>
                  <a:lnTo>
                    <a:pt x="251" y="9"/>
                  </a:lnTo>
                  <a:lnTo>
                    <a:pt x="241" y="9"/>
                  </a:lnTo>
                  <a:lnTo>
                    <a:pt x="231" y="8"/>
                  </a:lnTo>
                  <a:lnTo>
                    <a:pt x="219" y="8"/>
                  </a:lnTo>
                  <a:lnTo>
                    <a:pt x="209" y="8"/>
                  </a:lnTo>
                  <a:lnTo>
                    <a:pt x="198" y="9"/>
                  </a:lnTo>
                  <a:lnTo>
                    <a:pt x="189" y="9"/>
                  </a:lnTo>
                  <a:lnTo>
                    <a:pt x="177" y="12"/>
                  </a:lnTo>
                  <a:lnTo>
                    <a:pt x="166" y="15"/>
                  </a:lnTo>
                  <a:lnTo>
                    <a:pt x="159" y="18"/>
                  </a:lnTo>
                  <a:lnTo>
                    <a:pt x="148" y="21"/>
                  </a:lnTo>
                  <a:lnTo>
                    <a:pt x="138" y="24"/>
                  </a:lnTo>
                  <a:lnTo>
                    <a:pt x="127" y="30"/>
                  </a:lnTo>
                  <a:lnTo>
                    <a:pt x="120" y="35"/>
                  </a:lnTo>
                  <a:lnTo>
                    <a:pt x="112" y="38"/>
                  </a:lnTo>
                  <a:lnTo>
                    <a:pt x="101" y="44"/>
                  </a:lnTo>
                  <a:lnTo>
                    <a:pt x="94" y="50"/>
                  </a:lnTo>
                  <a:lnTo>
                    <a:pt x="85" y="56"/>
                  </a:lnTo>
                  <a:lnTo>
                    <a:pt x="79" y="62"/>
                  </a:lnTo>
                  <a:lnTo>
                    <a:pt x="71" y="71"/>
                  </a:lnTo>
                  <a:lnTo>
                    <a:pt x="65" y="77"/>
                  </a:lnTo>
                  <a:lnTo>
                    <a:pt x="57" y="85"/>
                  </a:lnTo>
                  <a:lnTo>
                    <a:pt x="51" y="92"/>
                  </a:lnTo>
                  <a:lnTo>
                    <a:pt x="45" y="101"/>
                  </a:lnTo>
                  <a:lnTo>
                    <a:pt x="41" y="109"/>
                  </a:lnTo>
                  <a:lnTo>
                    <a:pt x="35" y="119"/>
                  </a:lnTo>
                  <a:lnTo>
                    <a:pt x="30" y="127"/>
                  </a:lnTo>
                  <a:lnTo>
                    <a:pt x="27" y="137"/>
                  </a:lnTo>
                  <a:lnTo>
                    <a:pt x="23" y="145"/>
                  </a:lnTo>
                  <a:lnTo>
                    <a:pt x="18" y="155"/>
                  </a:lnTo>
                  <a:lnTo>
                    <a:pt x="17" y="165"/>
                  </a:lnTo>
                  <a:lnTo>
                    <a:pt x="15" y="175"/>
                  </a:lnTo>
                  <a:lnTo>
                    <a:pt x="12" y="186"/>
                  </a:lnTo>
                  <a:lnTo>
                    <a:pt x="10" y="195"/>
                  </a:lnTo>
                  <a:lnTo>
                    <a:pt x="10" y="207"/>
                  </a:lnTo>
                  <a:lnTo>
                    <a:pt x="10" y="218"/>
                  </a:lnTo>
                  <a:lnTo>
                    <a:pt x="10" y="228"/>
                  </a:lnTo>
                  <a:lnTo>
                    <a:pt x="10" y="240"/>
                  </a:lnTo>
                  <a:lnTo>
                    <a:pt x="12" y="251"/>
                  </a:lnTo>
                  <a:lnTo>
                    <a:pt x="15" y="260"/>
                  </a:lnTo>
                  <a:lnTo>
                    <a:pt x="17" y="270"/>
                  </a:lnTo>
                  <a:lnTo>
                    <a:pt x="18" y="281"/>
                  </a:lnTo>
                  <a:lnTo>
                    <a:pt x="23" y="290"/>
                  </a:lnTo>
                  <a:lnTo>
                    <a:pt x="27" y="299"/>
                  </a:lnTo>
                  <a:lnTo>
                    <a:pt x="30" y="308"/>
                  </a:lnTo>
                  <a:lnTo>
                    <a:pt x="35" y="317"/>
                  </a:lnTo>
                  <a:lnTo>
                    <a:pt x="41" y="326"/>
                  </a:lnTo>
                  <a:lnTo>
                    <a:pt x="45" y="335"/>
                  </a:lnTo>
                  <a:lnTo>
                    <a:pt x="51" y="343"/>
                  </a:lnTo>
                  <a:lnTo>
                    <a:pt x="57" y="351"/>
                  </a:lnTo>
                  <a:lnTo>
                    <a:pt x="65" y="359"/>
                  </a:lnTo>
                  <a:lnTo>
                    <a:pt x="71" y="365"/>
                  </a:lnTo>
                  <a:lnTo>
                    <a:pt x="79" y="373"/>
                  </a:lnTo>
                  <a:lnTo>
                    <a:pt x="85" y="379"/>
                  </a:lnTo>
                  <a:lnTo>
                    <a:pt x="94" y="385"/>
                  </a:lnTo>
                  <a:lnTo>
                    <a:pt x="101" y="391"/>
                  </a:lnTo>
                  <a:lnTo>
                    <a:pt x="112" y="397"/>
                  </a:lnTo>
                  <a:lnTo>
                    <a:pt x="120" y="402"/>
                  </a:lnTo>
                  <a:lnTo>
                    <a:pt x="127" y="405"/>
                  </a:lnTo>
                  <a:lnTo>
                    <a:pt x="138" y="411"/>
                  </a:lnTo>
                  <a:lnTo>
                    <a:pt x="148" y="414"/>
                  </a:lnTo>
                  <a:lnTo>
                    <a:pt x="159" y="417"/>
                  </a:lnTo>
                  <a:lnTo>
                    <a:pt x="166" y="420"/>
                  </a:lnTo>
                  <a:lnTo>
                    <a:pt x="177" y="423"/>
                  </a:lnTo>
                  <a:lnTo>
                    <a:pt x="189" y="426"/>
                  </a:lnTo>
                  <a:lnTo>
                    <a:pt x="198" y="426"/>
                  </a:lnTo>
                  <a:lnTo>
                    <a:pt x="209" y="428"/>
                  </a:lnTo>
                  <a:lnTo>
                    <a:pt x="219" y="428"/>
                  </a:lnTo>
                  <a:lnTo>
                    <a:pt x="231" y="428"/>
                  </a:lnTo>
                  <a:lnTo>
                    <a:pt x="241" y="426"/>
                  </a:lnTo>
                  <a:lnTo>
                    <a:pt x="251" y="426"/>
                  </a:lnTo>
                  <a:lnTo>
                    <a:pt x="262" y="423"/>
                  </a:lnTo>
                  <a:lnTo>
                    <a:pt x="271" y="420"/>
                  </a:lnTo>
                  <a:lnTo>
                    <a:pt x="282" y="417"/>
                  </a:lnTo>
                  <a:lnTo>
                    <a:pt x="292" y="414"/>
                  </a:lnTo>
                  <a:lnTo>
                    <a:pt x="303" y="411"/>
                  </a:lnTo>
                  <a:lnTo>
                    <a:pt x="310" y="405"/>
                  </a:lnTo>
                  <a:lnTo>
                    <a:pt x="321" y="402"/>
                  </a:lnTo>
                  <a:lnTo>
                    <a:pt x="328" y="397"/>
                  </a:lnTo>
                  <a:lnTo>
                    <a:pt x="336" y="391"/>
                  </a:lnTo>
                  <a:lnTo>
                    <a:pt x="347" y="385"/>
                  </a:lnTo>
                  <a:lnTo>
                    <a:pt x="353" y="379"/>
                  </a:lnTo>
                  <a:lnTo>
                    <a:pt x="360" y="373"/>
                  </a:lnTo>
                  <a:lnTo>
                    <a:pt x="369" y="365"/>
                  </a:lnTo>
                  <a:lnTo>
                    <a:pt x="375" y="359"/>
                  </a:lnTo>
                  <a:lnTo>
                    <a:pt x="381" y="351"/>
                  </a:lnTo>
                  <a:lnTo>
                    <a:pt x="389" y="343"/>
                  </a:lnTo>
                  <a:lnTo>
                    <a:pt x="393" y="335"/>
                  </a:lnTo>
                  <a:lnTo>
                    <a:pt x="400" y="326"/>
                  </a:lnTo>
                  <a:lnTo>
                    <a:pt x="406" y="317"/>
                  </a:lnTo>
                  <a:lnTo>
                    <a:pt x="409" y="308"/>
                  </a:lnTo>
                  <a:lnTo>
                    <a:pt x="413" y="299"/>
                  </a:lnTo>
                  <a:lnTo>
                    <a:pt x="418" y="290"/>
                  </a:lnTo>
                  <a:lnTo>
                    <a:pt x="421" y="281"/>
                  </a:lnTo>
                  <a:lnTo>
                    <a:pt x="424" y="270"/>
                  </a:lnTo>
                  <a:lnTo>
                    <a:pt x="425" y="260"/>
                  </a:lnTo>
                  <a:lnTo>
                    <a:pt x="427" y="251"/>
                  </a:lnTo>
                  <a:lnTo>
                    <a:pt x="430" y="240"/>
                  </a:lnTo>
                  <a:lnTo>
                    <a:pt x="430" y="228"/>
                  </a:lnTo>
                  <a:lnTo>
                    <a:pt x="430" y="218"/>
                  </a:lnTo>
                  <a:lnTo>
                    <a:pt x="439" y="218"/>
                  </a:lnTo>
                  <a:close/>
                </a:path>
              </a:pathLst>
            </a:custGeom>
            <a:solidFill>
              <a:srgbClr val="859CC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37" name="Freeform 133"/>
            <p:cNvSpPr>
              <a:spLocks noChangeArrowheads="1"/>
            </p:cNvSpPr>
            <p:nvPr/>
          </p:nvSpPr>
          <p:spPr bwMode="auto">
            <a:xfrm>
              <a:off x="5345" y="488"/>
              <a:ext cx="40" cy="41"/>
            </a:xfrm>
            <a:custGeom>
              <a:avLst/>
              <a:gdLst>
                <a:gd name="T0" fmla="*/ 415 w 420"/>
                <a:gd name="T1" fmla="*/ 167 h 420"/>
                <a:gd name="T2" fmla="*/ 399 w 420"/>
                <a:gd name="T3" fmla="*/ 119 h 420"/>
                <a:gd name="T4" fmla="*/ 371 w 420"/>
                <a:gd name="T5" fmla="*/ 77 h 420"/>
                <a:gd name="T6" fmla="*/ 337 w 420"/>
                <a:gd name="T7" fmla="*/ 42 h 420"/>
                <a:gd name="T8" fmla="*/ 293 w 420"/>
                <a:gd name="T9" fmla="*/ 16 h 420"/>
                <a:gd name="T10" fmla="*/ 241 w 420"/>
                <a:gd name="T11" fmla="*/ 1 h 420"/>
                <a:gd name="T12" fmla="*/ 188 w 420"/>
                <a:gd name="T13" fmla="*/ 1 h 420"/>
                <a:gd name="T14" fmla="*/ 138 w 420"/>
                <a:gd name="T15" fmla="*/ 13 h 420"/>
                <a:gd name="T16" fmla="*/ 91 w 420"/>
                <a:gd name="T17" fmla="*/ 36 h 420"/>
                <a:gd name="T18" fmla="*/ 55 w 420"/>
                <a:gd name="T19" fmla="*/ 69 h 420"/>
                <a:gd name="T20" fmla="*/ 25 w 420"/>
                <a:gd name="T21" fmla="*/ 111 h 420"/>
                <a:gd name="T22" fmla="*/ 7 w 420"/>
                <a:gd name="T23" fmla="*/ 157 h 420"/>
                <a:gd name="T24" fmla="*/ 0 w 420"/>
                <a:gd name="T25" fmla="*/ 210 h 420"/>
                <a:gd name="T26" fmla="*/ 7 w 420"/>
                <a:gd name="T27" fmla="*/ 262 h 420"/>
                <a:gd name="T28" fmla="*/ 25 w 420"/>
                <a:gd name="T29" fmla="*/ 309 h 420"/>
                <a:gd name="T30" fmla="*/ 55 w 420"/>
                <a:gd name="T31" fmla="*/ 351 h 420"/>
                <a:gd name="T32" fmla="*/ 91 w 420"/>
                <a:gd name="T33" fmla="*/ 383 h 420"/>
                <a:gd name="T34" fmla="*/ 138 w 420"/>
                <a:gd name="T35" fmla="*/ 406 h 420"/>
                <a:gd name="T36" fmla="*/ 188 w 420"/>
                <a:gd name="T37" fmla="*/ 418 h 420"/>
                <a:gd name="T38" fmla="*/ 241 w 420"/>
                <a:gd name="T39" fmla="*/ 418 h 420"/>
                <a:gd name="T40" fmla="*/ 293 w 420"/>
                <a:gd name="T41" fmla="*/ 403 h 420"/>
                <a:gd name="T42" fmla="*/ 337 w 420"/>
                <a:gd name="T43" fmla="*/ 377 h 420"/>
                <a:gd name="T44" fmla="*/ 371 w 420"/>
                <a:gd name="T45" fmla="*/ 343 h 420"/>
                <a:gd name="T46" fmla="*/ 399 w 420"/>
                <a:gd name="T47" fmla="*/ 300 h 420"/>
                <a:gd name="T48" fmla="*/ 415 w 420"/>
                <a:gd name="T49" fmla="*/ 252 h 420"/>
                <a:gd name="T50" fmla="*/ 411 w 420"/>
                <a:gd name="T51" fmla="*/ 210 h 420"/>
                <a:gd name="T52" fmla="*/ 405 w 420"/>
                <a:gd name="T53" fmla="*/ 160 h 420"/>
                <a:gd name="T54" fmla="*/ 387 w 420"/>
                <a:gd name="T55" fmla="*/ 115 h 420"/>
                <a:gd name="T56" fmla="*/ 359 w 420"/>
                <a:gd name="T57" fmla="*/ 75 h 420"/>
                <a:gd name="T58" fmla="*/ 323 w 420"/>
                <a:gd name="T59" fmla="*/ 45 h 420"/>
                <a:gd name="T60" fmla="*/ 279 w 420"/>
                <a:gd name="T61" fmla="*/ 22 h 420"/>
                <a:gd name="T62" fmla="*/ 231 w 420"/>
                <a:gd name="T63" fmla="*/ 10 h 420"/>
                <a:gd name="T64" fmla="*/ 179 w 420"/>
                <a:gd name="T65" fmla="*/ 12 h 420"/>
                <a:gd name="T66" fmla="*/ 132 w 420"/>
                <a:gd name="T67" fmla="*/ 27 h 420"/>
                <a:gd name="T68" fmla="*/ 90 w 420"/>
                <a:gd name="T69" fmla="*/ 51 h 420"/>
                <a:gd name="T70" fmla="*/ 55 w 420"/>
                <a:gd name="T71" fmla="*/ 83 h 420"/>
                <a:gd name="T72" fmla="*/ 29 w 420"/>
                <a:gd name="T73" fmla="*/ 123 h 420"/>
                <a:gd name="T74" fmla="*/ 13 w 420"/>
                <a:gd name="T75" fmla="*/ 169 h 420"/>
                <a:gd name="T76" fmla="*/ 8 w 420"/>
                <a:gd name="T77" fmla="*/ 220 h 420"/>
                <a:gd name="T78" fmla="*/ 19 w 420"/>
                <a:gd name="T79" fmla="*/ 270 h 420"/>
                <a:gd name="T80" fmla="*/ 37 w 420"/>
                <a:gd name="T81" fmla="*/ 312 h 420"/>
                <a:gd name="T82" fmla="*/ 67 w 420"/>
                <a:gd name="T83" fmla="*/ 351 h 420"/>
                <a:gd name="T84" fmla="*/ 105 w 420"/>
                <a:gd name="T85" fmla="*/ 382 h 420"/>
                <a:gd name="T86" fmla="*/ 150 w 420"/>
                <a:gd name="T87" fmla="*/ 401 h 420"/>
                <a:gd name="T88" fmla="*/ 199 w 420"/>
                <a:gd name="T89" fmla="*/ 409 h 420"/>
                <a:gd name="T90" fmla="*/ 249 w 420"/>
                <a:gd name="T91" fmla="*/ 406 h 420"/>
                <a:gd name="T92" fmla="*/ 296 w 420"/>
                <a:gd name="T93" fmla="*/ 389 h 420"/>
                <a:gd name="T94" fmla="*/ 338 w 420"/>
                <a:gd name="T95" fmla="*/ 365 h 420"/>
                <a:gd name="T96" fmla="*/ 371 w 420"/>
                <a:gd name="T97" fmla="*/ 329 h 420"/>
                <a:gd name="T98" fmla="*/ 396 w 420"/>
                <a:gd name="T99" fmla="*/ 288 h 420"/>
                <a:gd name="T100" fmla="*/ 409 w 420"/>
                <a:gd name="T101" fmla="*/ 24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0" h="420">
                  <a:moveTo>
                    <a:pt x="420" y="210"/>
                  </a:moveTo>
                  <a:lnTo>
                    <a:pt x="420" y="199"/>
                  </a:lnTo>
                  <a:lnTo>
                    <a:pt x="420" y="187"/>
                  </a:lnTo>
                  <a:lnTo>
                    <a:pt x="417" y="178"/>
                  </a:lnTo>
                  <a:lnTo>
                    <a:pt x="415" y="167"/>
                  </a:lnTo>
                  <a:lnTo>
                    <a:pt x="414" y="157"/>
                  </a:lnTo>
                  <a:lnTo>
                    <a:pt x="411" y="147"/>
                  </a:lnTo>
                  <a:lnTo>
                    <a:pt x="408" y="137"/>
                  </a:lnTo>
                  <a:lnTo>
                    <a:pt x="403" y="129"/>
                  </a:lnTo>
                  <a:lnTo>
                    <a:pt x="399" y="119"/>
                  </a:lnTo>
                  <a:lnTo>
                    <a:pt x="396" y="111"/>
                  </a:lnTo>
                  <a:lnTo>
                    <a:pt x="390" y="101"/>
                  </a:lnTo>
                  <a:lnTo>
                    <a:pt x="383" y="93"/>
                  </a:lnTo>
                  <a:lnTo>
                    <a:pt x="379" y="84"/>
                  </a:lnTo>
                  <a:lnTo>
                    <a:pt x="371" y="77"/>
                  </a:lnTo>
                  <a:lnTo>
                    <a:pt x="365" y="69"/>
                  </a:lnTo>
                  <a:lnTo>
                    <a:pt x="359" y="63"/>
                  </a:lnTo>
                  <a:lnTo>
                    <a:pt x="350" y="54"/>
                  </a:lnTo>
                  <a:lnTo>
                    <a:pt x="343" y="48"/>
                  </a:lnTo>
                  <a:lnTo>
                    <a:pt x="337" y="42"/>
                  </a:lnTo>
                  <a:lnTo>
                    <a:pt x="326" y="36"/>
                  </a:lnTo>
                  <a:lnTo>
                    <a:pt x="318" y="30"/>
                  </a:lnTo>
                  <a:lnTo>
                    <a:pt x="311" y="27"/>
                  </a:lnTo>
                  <a:lnTo>
                    <a:pt x="300" y="22"/>
                  </a:lnTo>
                  <a:lnTo>
                    <a:pt x="293" y="16"/>
                  </a:lnTo>
                  <a:lnTo>
                    <a:pt x="282" y="13"/>
                  </a:lnTo>
                  <a:lnTo>
                    <a:pt x="272" y="10"/>
                  </a:lnTo>
                  <a:lnTo>
                    <a:pt x="261" y="7"/>
                  </a:lnTo>
                  <a:lnTo>
                    <a:pt x="252" y="4"/>
                  </a:lnTo>
                  <a:lnTo>
                    <a:pt x="241" y="1"/>
                  </a:lnTo>
                  <a:lnTo>
                    <a:pt x="231" y="1"/>
                  </a:lnTo>
                  <a:lnTo>
                    <a:pt x="221" y="0"/>
                  </a:lnTo>
                  <a:lnTo>
                    <a:pt x="209" y="0"/>
                  </a:lnTo>
                  <a:lnTo>
                    <a:pt x="199" y="0"/>
                  </a:lnTo>
                  <a:lnTo>
                    <a:pt x="188" y="1"/>
                  </a:lnTo>
                  <a:lnTo>
                    <a:pt x="179" y="1"/>
                  </a:lnTo>
                  <a:lnTo>
                    <a:pt x="167" y="4"/>
                  </a:lnTo>
                  <a:lnTo>
                    <a:pt x="156" y="7"/>
                  </a:lnTo>
                  <a:lnTo>
                    <a:pt x="149" y="10"/>
                  </a:lnTo>
                  <a:lnTo>
                    <a:pt x="138" y="13"/>
                  </a:lnTo>
                  <a:lnTo>
                    <a:pt x="128" y="16"/>
                  </a:lnTo>
                  <a:lnTo>
                    <a:pt x="117" y="22"/>
                  </a:lnTo>
                  <a:lnTo>
                    <a:pt x="110" y="27"/>
                  </a:lnTo>
                  <a:lnTo>
                    <a:pt x="102" y="30"/>
                  </a:lnTo>
                  <a:lnTo>
                    <a:pt x="91" y="36"/>
                  </a:lnTo>
                  <a:lnTo>
                    <a:pt x="84" y="42"/>
                  </a:lnTo>
                  <a:lnTo>
                    <a:pt x="75" y="48"/>
                  </a:lnTo>
                  <a:lnTo>
                    <a:pt x="69" y="54"/>
                  </a:lnTo>
                  <a:lnTo>
                    <a:pt x="61" y="63"/>
                  </a:lnTo>
                  <a:lnTo>
                    <a:pt x="55" y="69"/>
                  </a:lnTo>
                  <a:lnTo>
                    <a:pt x="47" y="77"/>
                  </a:lnTo>
                  <a:lnTo>
                    <a:pt x="41" y="84"/>
                  </a:lnTo>
                  <a:lnTo>
                    <a:pt x="35" y="93"/>
                  </a:lnTo>
                  <a:lnTo>
                    <a:pt x="31" y="101"/>
                  </a:lnTo>
                  <a:lnTo>
                    <a:pt x="25" y="111"/>
                  </a:lnTo>
                  <a:lnTo>
                    <a:pt x="20" y="119"/>
                  </a:lnTo>
                  <a:lnTo>
                    <a:pt x="17" y="129"/>
                  </a:lnTo>
                  <a:lnTo>
                    <a:pt x="13" y="137"/>
                  </a:lnTo>
                  <a:lnTo>
                    <a:pt x="8" y="147"/>
                  </a:lnTo>
                  <a:lnTo>
                    <a:pt x="7" y="157"/>
                  </a:lnTo>
                  <a:lnTo>
                    <a:pt x="5" y="167"/>
                  </a:lnTo>
                  <a:lnTo>
                    <a:pt x="2" y="178"/>
                  </a:lnTo>
                  <a:lnTo>
                    <a:pt x="0" y="187"/>
                  </a:lnTo>
                  <a:lnTo>
                    <a:pt x="0" y="199"/>
                  </a:lnTo>
                  <a:lnTo>
                    <a:pt x="0" y="210"/>
                  </a:lnTo>
                  <a:lnTo>
                    <a:pt x="0" y="220"/>
                  </a:lnTo>
                  <a:lnTo>
                    <a:pt x="0" y="232"/>
                  </a:lnTo>
                  <a:lnTo>
                    <a:pt x="2" y="243"/>
                  </a:lnTo>
                  <a:lnTo>
                    <a:pt x="5" y="252"/>
                  </a:lnTo>
                  <a:lnTo>
                    <a:pt x="7" y="262"/>
                  </a:lnTo>
                  <a:lnTo>
                    <a:pt x="8" y="273"/>
                  </a:lnTo>
                  <a:lnTo>
                    <a:pt x="13" y="282"/>
                  </a:lnTo>
                  <a:lnTo>
                    <a:pt x="17" y="291"/>
                  </a:lnTo>
                  <a:lnTo>
                    <a:pt x="20" y="300"/>
                  </a:lnTo>
                  <a:lnTo>
                    <a:pt x="25" y="309"/>
                  </a:lnTo>
                  <a:lnTo>
                    <a:pt x="31" y="318"/>
                  </a:lnTo>
                  <a:lnTo>
                    <a:pt x="35" y="327"/>
                  </a:lnTo>
                  <a:lnTo>
                    <a:pt x="41" y="335"/>
                  </a:lnTo>
                  <a:lnTo>
                    <a:pt x="47" y="343"/>
                  </a:lnTo>
                  <a:lnTo>
                    <a:pt x="55" y="351"/>
                  </a:lnTo>
                  <a:lnTo>
                    <a:pt x="61" y="357"/>
                  </a:lnTo>
                  <a:lnTo>
                    <a:pt x="69" y="365"/>
                  </a:lnTo>
                  <a:lnTo>
                    <a:pt x="75" y="371"/>
                  </a:lnTo>
                  <a:lnTo>
                    <a:pt x="84" y="377"/>
                  </a:lnTo>
                  <a:lnTo>
                    <a:pt x="91" y="383"/>
                  </a:lnTo>
                  <a:lnTo>
                    <a:pt x="102" y="389"/>
                  </a:lnTo>
                  <a:lnTo>
                    <a:pt x="110" y="394"/>
                  </a:lnTo>
                  <a:lnTo>
                    <a:pt x="117" y="397"/>
                  </a:lnTo>
                  <a:lnTo>
                    <a:pt x="128" y="403"/>
                  </a:lnTo>
                  <a:lnTo>
                    <a:pt x="138" y="406"/>
                  </a:lnTo>
                  <a:lnTo>
                    <a:pt x="149" y="409"/>
                  </a:lnTo>
                  <a:lnTo>
                    <a:pt x="156" y="412"/>
                  </a:lnTo>
                  <a:lnTo>
                    <a:pt x="167" y="415"/>
                  </a:lnTo>
                  <a:lnTo>
                    <a:pt x="179" y="418"/>
                  </a:lnTo>
                  <a:lnTo>
                    <a:pt x="188" y="418"/>
                  </a:lnTo>
                  <a:lnTo>
                    <a:pt x="199" y="420"/>
                  </a:lnTo>
                  <a:lnTo>
                    <a:pt x="209" y="420"/>
                  </a:lnTo>
                  <a:lnTo>
                    <a:pt x="221" y="420"/>
                  </a:lnTo>
                  <a:lnTo>
                    <a:pt x="231" y="418"/>
                  </a:lnTo>
                  <a:lnTo>
                    <a:pt x="241" y="418"/>
                  </a:lnTo>
                  <a:lnTo>
                    <a:pt x="252" y="415"/>
                  </a:lnTo>
                  <a:lnTo>
                    <a:pt x="261" y="412"/>
                  </a:lnTo>
                  <a:lnTo>
                    <a:pt x="272" y="409"/>
                  </a:lnTo>
                  <a:lnTo>
                    <a:pt x="282" y="406"/>
                  </a:lnTo>
                  <a:lnTo>
                    <a:pt x="293" y="403"/>
                  </a:lnTo>
                  <a:lnTo>
                    <a:pt x="300" y="397"/>
                  </a:lnTo>
                  <a:lnTo>
                    <a:pt x="311" y="394"/>
                  </a:lnTo>
                  <a:lnTo>
                    <a:pt x="318" y="389"/>
                  </a:lnTo>
                  <a:lnTo>
                    <a:pt x="326" y="383"/>
                  </a:lnTo>
                  <a:lnTo>
                    <a:pt x="337" y="377"/>
                  </a:lnTo>
                  <a:lnTo>
                    <a:pt x="343" y="371"/>
                  </a:lnTo>
                  <a:lnTo>
                    <a:pt x="350" y="365"/>
                  </a:lnTo>
                  <a:lnTo>
                    <a:pt x="359" y="357"/>
                  </a:lnTo>
                  <a:lnTo>
                    <a:pt x="365" y="351"/>
                  </a:lnTo>
                  <a:lnTo>
                    <a:pt x="371" y="343"/>
                  </a:lnTo>
                  <a:lnTo>
                    <a:pt x="379" y="335"/>
                  </a:lnTo>
                  <a:lnTo>
                    <a:pt x="383" y="327"/>
                  </a:lnTo>
                  <a:lnTo>
                    <a:pt x="390" y="318"/>
                  </a:lnTo>
                  <a:lnTo>
                    <a:pt x="396" y="309"/>
                  </a:lnTo>
                  <a:lnTo>
                    <a:pt x="399" y="300"/>
                  </a:lnTo>
                  <a:lnTo>
                    <a:pt x="403" y="291"/>
                  </a:lnTo>
                  <a:lnTo>
                    <a:pt x="408" y="282"/>
                  </a:lnTo>
                  <a:lnTo>
                    <a:pt x="411" y="273"/>
                  </a:lnTo>
                  <a:lnTo>
                    <a:pt x="414" y="262"/>
                  </a:lnTo>
                  <a:lnTo>
                    <a:pt x="415" y="252"/>
                  </a:lnTo>
                  <a:lnTo>
                    <a:pt x="417" y="243"/>
                  </a:lnTo>
                  <a:lnTo>
                    <a:pt x="420" y="232"/>
                  </a:lnTo>
                  <a:lnTo>
                    <a:pt x="420" y="220"/>
                  </a:lnTo>
                  <a:lnTo>
                    <a:pt x="420" y="210"/>
                  </a:lnTo>
                  <a:lnTo>
                    <a:pt x="411" y="210"/>
                  </a:lnTo>
                  <a:lnTo>
                    <a:pt x="411" y="199"/>
                  </a:lnTo>
                  <a:lnTo>
                    <a:pt x="409" y="190"/>
                  </a:lnTo>
                  <a:lnTo>
                    <a:pt x="409" y="179"/>
                  </a:lnTo>
                  <a:lnTo>
                    <a:pt x="408" y="169"/>
                  </a:lnTo>
                  <a:lnTo>
                    <a:pt x="405" y="160"/>
                  </a:lnTo>
                  <a:lnTo>
                    <a:pt x="402" y="149"/>
                  </a:lnTo>
                  <a:lnTo>
                    <a:pt x="399" y="141"/>
                  </a:lnTo>
                  <a:lnTo>
                    <a:pt x="396" y="131"/>
                  </a:lnTo>
                  <a:lnTo>
                    <a:pt x="391" y="123"/>
                  </a:lnTo>
                  <a:lnTo>
                    <a:pt x="387" y="115"/>
                  </a:lnTo>
                  <a:lnTo>
                    <a:pt x="381" y="107"/>
                  </a:lnTo>
                  <a:lnTo>
                    <a:pt x="377" y="99"/>
                  </a:lnTo>
                  <a:lnTo>
                    <a:pt x="371" y="90"/>
                  </a:lnTo>
                  <a:lnTo>
                    <a:pt x="365" y="83"/>
                  </a:lnTo>
                  <a:lnTo>
                    <a:pt x="359" y="75"/>
                  </a:lnTo>
                  <a:lnTo>
                    <a:pt x="353" y="69"/>
                  </a:lnTo>
                  <a:lnTo>
                    <a:pt x="344" y="63"/>
                  </a:lnTo>
                  <a:lnTo>
                    <a:pt x="338" y="54"/>
                  </a:lnTo>
                  <a:lnTo>
                    <a:pt x="331" y="51"/>
                  </a:lnTo>
                  <a:lnTo>
                    <a:pt x="323" y="45"/>
                  </a:lnTo>
                  <a:lnTo>
                    <a:pt x="314" y="39"/>
                  </a:lnTo>
                  <a:lnTo>
                    <a:pt x="306" y="34"/>
                  </a:lnTo>
                  <a:lnTo>
                    <a:pt x="296" y="30"/>
                  </a:lnTo>
                  <a:lnTo>
                    <a:pt x="288" y="27"/>
                  </a:lnTo>
                  <a:lnTo>
                    <a:pt x="279" y="22"/>
                  </a:lnTo>
                  <a:lnTo>
                    <a:pt x="270" y="18"/>
                  </a:lnTo>
                  <a:lnTo>
                    <a:pt x="260" y="16"/>
                  </a:lnTo>
                  <a:lnTo>
                    <a:pt x="249" y="13"/>
                  </a:lnTo>
                  <a:lnTo>
                    <a:pt x="241" y="12"/>
                  </a:lnTo>
                  <a:lnTo>
                    <a:pt x="231" y="10"/>
                  </a:lnTo>
                  <a:lnTo>
                    <a:pt x="221" y="10"/>
                  </a:lnTo>
                  <a:lnTo>
                    <a:pt x="209" y="10"/>
                  </a:lnTo>
                  <a:lnTo>
                    <a:pt x="199" y="10"/>
                  </a:lnTo>
                  <a:lnTo>
                    <a:pt x="188" y="10"/>
                  </a:lnTo>
                  <a:lnTo>
                    <a:pt x="179" y="12"/>
                  </a:lnTo>
                  <a:lnTo>
                    <a:pt x="169" y="13"/>
                  </a:lnTo>
                  <a:lnTo>
                    <a:pt x="161" y="16"/>
                  </a:lnTo>
                  <a:lnTo>
                    <a:pt x="150" y="18"/>
                  </a:lnTo>
                  <a:lnTo>
                    <a:pt x="140" y="22"/>
                  </a:lnTo>
                  <a:lnTo>
                    <a:pt x="132" y="27"/>
                  </a:lnTo>
                  <a:lnTo>
                    <a:pt x="122" y="30"/>
                  </a:lnTo>
                  <a:lnTo>
                    <a:pt x="114" y="34"/>
                  </a:lnTo>
                  <a:lnTo>
                    <a:pt x="105" y="39"/>
                  </a:lnTo>
                  <a:lnTo>
                    <a:pt x="97" y="45"/>
                  </a:lnTo>
                  <a:lnTo>
                    <a:pt x="90" y="51"/>
                  </a:lnTo>
                  <a:lnTo>
                    <a:pt x="81" y="54"/>
                  </a:lnTo>
                  <a:lnTo>
                    <a:pt x="75" y="63"/>
                  </a:lnTo>
                  <a:lnTo>
                    <a:pt x="67" y="69"/>
                  </a:lnTo>
                  <a:lnTo>
                    <a:pt x="61" y="75"/>
                  </a:lnTo>
                  <a:lnTo>
                    <a:pt x="55" y="83"/>
                  </a:lnTo>
                  <a:lnTo>
                    <a:pt x="49" y="90"/>
                  </a:lnTo>
                  <a:lnTo>
                    <a:pt x="43" y="99"/>
                  </a:lnTo>
                  <a:lnTo>
                    <a:pt x="37" y="107"/>
                  </a:lnTo>
                  <a:lnTo>
                    <a:pt x="32" y="115"/>
                  </a:lnTo>
                  <a:lnTo>
                    <a:pt x="29" y="123"/>
                  </a:lnTo>
                  <a:lnTo>
                    <a:pt x="25" y="131"/>
                  </a:lnTo>
                  <a:lnTo>
                    <a:pt x="20" y="141"/>
                  </a:lnTo>
                  <a:lnTo>
                    <a:pt x="19" y="149"/>
                  </a:lnTo>
                  <a:lnTo>
                    <a:pt x="14" y="160"/>
                  </a:lnTo>
                  <a:lnTo>
                    <a:pt x="13" y="169"/>
                  </a:lnTo>
                  <a:lnTo>
                    <a:pt x="11" y="179"/>
                  </a:lnTo>
                  <a:lnTo>
                    <a:pt x="11" y="190"/>
                  </a:lnTo>
                  <a:lnTo>
                    <a:pt x="8" y="199"/>
                  </a:lnTo>
                  <a:lnTo>
                    <a:pt x="8" y="210"/>
                  </a:lnTo>
                  <a:lnTo>
                    <a:pt x="8" y="220"/>
                  </a:lnTo>
                  <a:lnTo>
                    <a:pt x="11" y="229"/>
                  </a:lnTo>
                  <a:lnTo>
                    <a:pt x="11" y="240"/>
                  </a:lnTo>
                  <a:lnTo>
                    <a:pt x="13" y="250"/>
                  </a:lnTo>
                  <a:lnTo>
                    <a:pt x="14" y="261"/>
                  </a:lnTo>
                  <a:lnTo>
                    <a:pt x="19" y="270"/>
                  </a:lnTo>
                  <a:lnTo>
                    <a:pt x="20" y="279"/>
                  </a:lnTo>
                  <a:lnTo>
                    <a:pt x="25" y="288"/>
                  </a:lnTo>
                  <a:lnTo>
                    <a:pt x="29" y="297"/>
                  </a:lnTo>
                  <a:lnTo>
                    <a:pt x="32" y="305"/>
                  </a:lnTo>
                  <a:lnTo>
                    <a:pt x="37" y="312"/>
                  </a:lnTo>
                  <a:lnTo>
                    <a:pt x="43" y="321"/>
                  </a:lnTo>
                  <a:lnTo>
                    <a:pt x="49" y="329"/>
                  </a:lnTo>
                  <a:lnTo>
                    <a:pt x="55" y="337"/>
                  </a:lnTo>
                  <a:lnTo>
                    <a:pt x="61" y="345"/>
                  </a:lnTo>
                  <a:lnTo>
                    <a:pt x="67" y="351"/>
                  </a:lnTo>
                  <a:lnTo>
                    <a:pt x="75" y="357"/>
                  </a:lnTo>
                  <a:lnTo>
                    <a:pt x="81" y="365"/>
                  </a:lnTo>
                  <a:lnTo>
                    <a:pt x="90" y="371"/>
                  </a:lnTo>
                  <a:lnTo>
                    <a:pt x="97" y="376"/>
                  </a:lnTo>
                  <a:lnTo>
                    <a:pt x="105" y="382"/>
                  </a:lnTo>
                  <a:lnTo>
                    <a:pt x="114" y="385"/>
                  </a:lnTo>
                  <a:lnTo>
                    <a:pt x="122" y="389"/>
                  </a:lnTo>
                  <a:lnTo>
                    <a:pt x="132" y="394"/>
                  </a:lnTo>
                  <a:lnTo>
                    <a:pt x="140" y="397"/>
                  </a:lnTo>
                  <a:lnTo>
                    <a:pt x="150" y="401"/>
                  </a:lnTo>
                  <a:lnTo>
                    <a:pt x="161" y="403"/>
                  </a:lnTo>
                  <a:lnTo>
                    <a:pt x="169" y="406"/>
                  </a:lnTo>
                  <a:lnTo>
                    <a:pt x="179" y="407"/>
                  </a:lnTo>
                  <a:lnTo>
                    <a:pt x="188" y="409"/>
                  </a:lnTo>
                  <a:lnTo>
                    <a:pt x="199" y="409"/>
                  </a:lnTo>
                  <a:lnTo>
                    <a:pt x="209" y="409"/>
                  </a:lnTo>
                  <a:lnTo>
                    <a:pt x="221" y="409"/>
                  </a:lnTo>
                  <a:lnTo>
                    <a:pt x="231" y="409"/>
                  </a:lnTo>
                  <a:lnTo>
                    <a:pt x="241" y="407"/>
                  </a:lnTo>
                  <a:lnTo>
                    <a:pt x="249" y="406"/>
                  </a:lnTo>
                  <a:lnTo>
                    <a:pt x="260" y="403"/>
                  </a:lnTo>
                  <a:lnTo>
                    <a:pt x="270" y="401"/>
                  </a:lnTo>
                  <a:lnTo>
                    <a:pt x="279" y="397"/>
                  </a:lnTo>
                  <a:lnTo>
                    <a:pt x="288" y="394"/>
                  </a:lnTo>
                  <a:lnTo>
                    <a:pt x="296" y="389"/>
                  </a:lnTo>
                  <a:lnTo>
                    <a:pt x="306" y="385"/>
                  </a:lnTo>
                  <a:lnTo>
                    <a:pt x="314" y="382"/>
                  </a:lnTo>
                  <a:lnTo>
                    <a:pt x="323" y="376"/>
                  </a:lnTo>
                  <a:lnTo>
                    <a:pt x="331" y="371"/>
                  </a:lnTo>
                  <a:lnTo>
                    <a:pt x="338" y="365"/>
                  </a:lnTo>
                  <a:lnTo>
                    <a:pt x="344" y="357"/>
                  </a:lnTo>
                  <a:lnTo>
                    <a:pt x="353" y="351"/>
                  </a:lnTo>
                  <a:lnTo>
                    <a:pt x="359" y="345"/>
                  </a:lnTo>
                  <a:lnTo>
                    <a:pt x="365" y="337"/>
                  </a:lnTo>
                  <a:lnTo>
                    <a:pt x="371" y="329"/>
                  </a:lnTo>
                  <a:lnTo>
                    <a:pt x="377" y="321"/>
                  </a:lnTo>
                  <a:lnTo>
                    <a:pt x="381" y="312"/>
                  </a:lnTo>
                  <a:lnTo>
                    <a:pt x="387" y="305"/>
                  </a:lnTo>
                  <a:lnTo>
                    <a:pt x="391" y="297"/>
                  </a:lnTo>
                  <a:lnTo>
                    <a:pt x="396" y="288"/>
                  </a:lnTo>
                  <a:lnTo>
                    <a:pt x="399" y="279"/>
                  </a:lnTo>
                  <a:lnTo>
                    <a:pt x="402" y="270"/>
                  </a:lnTo>
                  <a:lnTo>
                    <a:pt x="405" y="261"/>
                  </a:lnTo>
                  <a:lnTo>
                    <a:pt x="408" y="250"/>
                  </a:lnTo>
                  <a:lnTo>
                    <a:pt x="409" y="240"/>
                  </a:lnTo>
                  <a:lnTo>
                    <a:pt x="409" y="229"/>
                  </a:lnTo>
                  <a:lnTo>
                    <a:pt x="411" y="220"/>
                  </a:lnTo>
                  <a:lnTo>
                    <a:pt x="411" y="210"/>
                  </a:lnTo>
                  <a:lnTo>
                    <a:pt x="420" y="210"/>
                  </a:lnTo>
                  <a:close/>
                </a:path>
              </a:pathLst>
            </a:custGeom>
            <a:solidFill>
              <a:srgbClr val="879ED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38" name="Freeform 134"/>
            <p:cNvSpPr>
              <a:spLocks noChangeArrowheads="1"/>
            </p:cNvSpPr>
            <p:nvPr/>
          </p:nvSpPr>
          <p:spPr bwMode="auto">
            <a:xfrm>
              <a:off x="5346" y="489"/>
              <a:ext cx="38" cy="39"/>
            </a:xfrm>
            <a:custGeom>
              <a:avLst/>
              <a:gdLst>
                <a:gd name="T0" fmla="*/ 400 w 403"/>
                <a:gd name="T1" fmla="*/ 159 h 399"/>
                <a:gd name="T2" fmla="*/ 383 w 403"/>
                <a:gd name="T3" fmla="*/ 113 h 399"/>
                <a:gd name="T4" fmla="*/ 357 w 403"/>
                <a:gd name="T5" fmla="*/ 73 h 399"/>
                <a:gd name="T6" fmla="*/ 323 w 403"/>
                <a:gd name="T7" fmla="*/ 38 h 399"/>
                <a:gd name="T8" fmla="*/ 280 w 403"/>
                <a:gd name="T9" fmla="*/ 17 h 399"/>
                <a:gd name="T10" fmla="*/ 233 w 403"/>
                <a:gd name="T11" fmla="*/ 2 h 399"/>
                <a:gd name="T12" fmla="*/ 180 w 403"/>
                <a:gd name="T13" fmla="*/ 0 h 399"/>
                <a:gd name="T14" fmla="*/ 132 w 403"/>
                <a:gd name="T15" fmla="*/ 12 h 399"/>
                <a:gd name="T16" fmla="*/ 89 w 403"/>
                <a:gd name="T17" fmla="*/ 35 h 399"/>
                <a:gd name="T18" fmla="*/ 53 w 403"/>
                <a:gd name="T19" fmla="*/ 65 h 399"/>
                <a:gd name="T20" fmla="*/ 24 w 403"/>
                <a:gd name="T21" fmla="*/ 105 h 399"/>
                <a:gd name="T22" fmla="*/ 6 w 403"/>
                <a:gd name="T23" fmla="*/ 150 h 399"/>
                <a:gd name="T24" fmla="*/ 0 w 403"/>
                <a:gd name="T25" fmla="*/ 200 h 399"/>
                <a:gd name="T26" fmla="*/ 6 w 403"/>
                <a:gd name="T27" fmla="*/ 251 h 399"/>
                <a:gd name="T28" fmla="*/ 24 w 403"/>
                <a:gd name="T29" fmla="*/ 295 h 399"/>
                <a:gd name="T30" fmla="*/ 53 w 403"/>
                <a:gd name="T31" fmla="*/ 335 h 399"/>
                <a:gd name="T32" fmla="*/ 89 w 403"/>
                <a:gd name="T33" fmla="*/ 366 h 399"/>
                <a:gd name="T34" fmla="*/ 132 w 403"/>
                <a:gd name="T35" fmla="*/ 387 h 399"/>
                <a:gd name="T36" fmla="*/ 180 w 403"/>
                <a:gd name="T37" fmla="*/ 399 h 399"/>
                <a:gd name="T38" fmla="*/ 233 w 403"/>
                <a:gd name="T39" fmla="*/ 397 h 399"/>
                <a:gd name="T40" fmla="*/ 280 w 403"/>
                <a:gd name="T41" fmla="*/ 384 h 399"/>
                <a:gd name="T42" fmla="*/ 323 w 403"/>
                <a:gd name="T43" fmla="*/ 361 h 399"/>
                <a:gd name="T44" fmla="*/ 357 w 403"/>
                <a:gd name="T45" fmla="*/ 327 h 399"/>
                <a:gd name="T46" fmla="*/ 383 w 403"/>
                <a:gd name="T47" fmla="*/ 287 h 399"/>
                <a:gd name="T48" fmla="*/ 400 w 403"/>
                <a:gd name="T49" fmla="*/ 240 h 399"/>
                <a:gd name="T50" fmla="*/ 394 w 403"/>
                <a:gd name="T51" fmla="*/ 200 h 399"/>
                <a:gd name="T52" fmla="*/ 388 w 403"/>
                <a:gd name="T53" fmla="*/ 151 h 399"/>
                <a:gd name="T54" fmla="*/ 371 w 403"/>
                <a:gd name="T55" fmla="*/ 109 h 399"/>
                <a:gd name="T56" fmla="*/ 345 w 403"/>
                <a:gd name="T57" fmla="*/ 71 h 399"/>
                <a:gd name="T58" fmla="*/ 309 w 403"/>
                <a:gd name="T59" fmla="*/ 41 h 399"/>
                <a:gd name="T60" fmla="*/ 268 w 403"/>
                <a:gd name="T61" fmla="*/ 20 h 399"/>
                <a:gd name="T62" fmla="*/ 221 w 403"/>
                <a:gd name="T63" fmla="*/ 9 h 399"/>
                <a:gd name="T64" fmla="*/ 173 w 403"/>
                <a:gd name="T65" fmla="*/ 9 h 399"/>
                <a:gd name="T66" fmla="*/ 129 w 403"/>
                <a:gd name="T67" fmla="*/ 24 h 399"/>
                <a:gd name="T68" fmla="*/ 88 w 403"/>
                <a:gd name="T69" fmla="*/ 47 h 399"/>
                <a:gd name="T70" fmla="*/ 53 w 403"/>
                <a:gd name="T71" fmla="*/ 79 h 399"/>
                <a:gd name="T72" fmla="*/ 29 w 403"/>
                <a:gd name="T73" fmla="*/ 117 h 399"/>
                <a:gd name="T74" fmla="*/ 15 w 403"/>
                <a:gd name="T75" fmla="*/ 162 h 399"/>
                <a:gd name="T76" fmla="*/ 11 w 403"/>
                <a:gd name="T77" fmla="*/ 210 h 399"/>
                <a:gd name="T78" fmla="*/ 18 w 403"/>
                <a:gd name="T79" fmla="*/ 257 h 399"/>
                <a:gd name="T80" fmla="*/ 37 w 403"/>
                <a:gd name="T81" fmla="*/ 299 h 399"/>
                <a:gd name="T82" fmla="*/ 65 w 403"/>
                <a:gd name="T83" fmla="*/ 335 h 399"/>
                <a:gd name="T84" fmla="*/ 102 w 403"/>
                <a:gd name="T85" fmla="*/ 363 h 399"/>
                <a:gd name="T86" fmla="*/ 144 w 403"/>
                <a:gd name="T87" fmla="*/ 381 h 399"/>
                <a:gd name="T88" fmla="*/ 193 w 403"/>
                <a:gd name="T89" fmla="*/ 391 h 399"/>
                <a:gd name="T90" fmla="*/ 239 w 403"/>
                <a:gd name="T91" fmla="*/ 387 h 399"/>
                <a:gd name="T92" fmla="*/ 285 w 403"/>
                <a:gd name="T93" fmla="*/ 372 h 399"/>
                <a:gd name="T94" fmla="*/ 324 w 403"/>
                <a:gd name="T95" fmla="*/ 347 h 399"/>
                <a:gd name="T96" fmla="*/ 355 w 403"/>
                <a:gd name="T97" fmla="*/ 314 h 399"/>
                <a:gd name="T98" fmla="*/ 379 w 403"/>
                <a:gd name="T99" fmla="*/ 275 h 399"/>
                <a:gd name="T100" fmla="*/ 391 w 403"/>
                <a:gd name="T101" fmla="*/ 22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3" h="399">
                  <a:moveTo>
                    <a:pt x="403" y="200"/>
                  </a:moveTo>
                  <a:lnTo>
                    <a:pt x="403" y="189"/>
                  </a:lnTo>
                  <a:lnTo>
                    <a:pt x="401" y="180"/>
                  </a:lnTo>
                  <a:lnTo>
                    <a:pt x="401" y="169"/>
                  </a:lnTo>
                  <a:lnTo>
                    <a:pt x="400" y="159"/>
                  </a:lnTo>
                  <a:lnTo>
                    <a:pt x="397" y="150"/>
                  </a:lnTo>
                  <a:lnTo>
                    <a:pt x="394" y="139"/>
                  </a:lnTo>
                  <a:lnTo>
                    <a:pt x="391" y="131"/>
                  </a:lnTo>
                  <a:lnTo>
                    <a:pt x="388" y="121"/>
                  </a:lnTo>
                  <a:lnTo>
                    <a:pt x="383" y="113"/>
                  </a:lnTo>
                  <a:lnTo>
                    <a:pt x="379" y="105"/>
                  </a:lnTo>
                  <a:lnTo>
                    <a:pt x="373" y="97"/>
                  </a:lnTo>
                  <a:lnTo>
                    <a:pt x="369" y="89"/>
                  </a:lnTo>
                  <a:lnTo>
                    <a:pt x="363" y="80"/>
                  </a:lnTo>
                  <a:lnTo>
                    <a:pt x="357" y="73"/>
                  </a:lnTo>
                  <a:lnTo>
                    <a:pt x="351" y="65"/>
                  </a:lnTo>
                  <a:lnTo>
                    <a:pt x="345" y="59"/>
                  </a:lnTo>
                  <a:lnTo>
                    <a:pt x="336" y="53"/>
                  </a:lnTo>
                  <a:lnTo>
                    <a:pt x="330" y="44"/>
                  </a:lnTo>
                  <a:lnTo>
                    <a:pt x="323" y="38"/>
                  </a:lnTo>
                  <a:lnTo>
                    <a:pt x="315" y="35"/>
                  </a:lnTo>
                  <a:lnTo>
                    <a:pt x="306" y="29"/>
                  </a:lnTo>
                  <a:lnTo>
                    <a:pt x="298" y="24"/>
                  </a:lnTo>
                  <a:lnTo>
                    <a:pt x="288" y="20"/>
                  </a:lnTo>
                  <a:lnTo>
                    <a:pt x="280" y="17"/>
                  </a:lnTo>
                  <a:lnTo>
                    <a:pt x="271" y="12"/>
                  </a:lnTo>
                  <a:lnTo>
                    <a:pt x="262" y="8"/>
                  </a:lnTo>
                  <a:lnTo>
                    <a:pt x="252" y="6"/>
                  </a:lnTo>
                  <a:lnTo>
                    <a:pt x="241" y="3"/>
                  </a:lnTo>
                  <a:lnTo>
                    <a:pt x="233" y="2"/>
                  </a:lnTo>
                  <a:lnTo>
                    <a:pt x="223" y="0"/>
                  </a:lnTo>
                  <a:lnTo>
                    <a:pt x="213" y="0"/>
                  </a:lnTo>
                  <a:lnTo>
                    <a:pt x="201" y="0"/>
                  </a:lnTo>
                  <a:lnTo>
                    <a:pt x="191" y="0"/>
                  </a:lnTo>
                  <a:lnTo>
                    <a:pt x="180" y="0"/>
                  </a:lnTo>
                  <a:lnTo>
                    <a:pt x="171" y="2"/>
                  </a:lnTo>
                  <a:lnTo>
                    <a:pt x="161" y="3"/>
                  </a:lnTo>
                  <a:lnTo>
                    <a:pt x="153" y="6"/>
                  </a:lnTo>
                  <a:lnTo>
                    <a:pt x="142" y="8"/>
                  </a:lnTo>
                  <a:lnTo>
                    <a:pt x="132" y="12"/>
                  </a:lnTo>
                  <a:lnTo>
                    <a:pt x="124" y="17"/>
                  </a:lnTo>
                  <a:lnTo>
                    <a:pt x="114" y="20"/>
                  </a:lnTo>
                  <a:lnTo>
                    <a:pt x="106" y="24"/>
                  </a:lnTo>
                  <a:lnTo>
                    <a:pt x="97" y="29"/>
                  </a:lnTo>
                  <a:lnTo>
                    <a:pt x="89" y="35"/>
                  </a:lnTo>
                  <a:lnTo>
                    <a:pt x="82" y="38"/>
                  </a:lnTo>
                  <a:lnTo>
                    <a:pt x="73" y="44"/>
                  </a:lnTo>
                  <a:lnTo>
                    <a:pt x="67" y="53"/>
                  </a:lnTo>
                  <a:lnTo>
                    <a:pt x="59" y="59"/>
                  </a:lnTo>
                  <a:lnTo>
                    <a:pt x="53" y="65"/>
                  </a:lnTo>
                  <a:lnTo>
                    <a:pt x="47" y="73"/>
                  </a:lnTo>
                  <a:lnTo>
                    <a:pt x="41" y="80"/>
                  </a:lnTo>
                  <a:lnTo>
                    <a:pt x="35" y="89"/>
                  </a:lnTo>
                  <a:lnTo>
                    <a:pt x="29" y="97"/>
                  </a:lnTo>
                  <a:lnTo>
                    <a:pt x="24" y="105"/>
                  </a:lnTo>
                  <a:lnTo>
                    <a:pt x="21" y="113"/>
                  </a:lnTo>
                  <a:lnTo>
                    <a:pt x="17" y="121"/>
                  </a:lnTo>
                  <a:lnTo>
                    <a:pt x="12" y="131"/>
                  </a:lnTo>
                  <a:lnTo>
                    <a:pt x="11" y="139"/>
                  </a:lnTo>
                  <a:lnTo>
                    <a:pt x="6" y="150"/>
                  </a:lnTo>
                  <a:lnTo>
                    <a:pt x="5" y="159"/>
                  </a:lnTo>
                  <a:lnTo>
                    <a:pt x="3" y="169"/>
                  </a:lnTo>
                  <a:lnTo>
                    <a:pt x="3" y="180"/>
                  </a:lnTo>
                  <a:lnTo>
                    <a:pt x="0" y="189"/>
                  </a:lnTo>
                  <a:lnTo>
                    <a:pt x="0" y="200"/>
                  </a:lnTo>
                  <a:lnTo>
                    <a:pt x="0" y="210"/>
                  </a:lnTo>
                  <a:lnTo>
                    <a:pt x="3" y="219"/>
                  </a:lnTo>
                  <a:lnTo>
                    <a:pt x="3" y="230"/>
                  </a:lnTo>
                  <a:lnTo>
                    <a:pt x="5" y="240"/>
                  </a:lnTo>
                  <a:lnTo>
                    <a:pt x="6" y="251"/>
                  </a:lnTo>
                  <a:lnTo>
                    <a:pt x="11" y="260"/>
                  </a:lnTo>
                  <a:lnTo>
                    <a:pt x="12" y="269"/>
                  </a:lnTo>
                  <a:lnTo>
                    <a:pt x="17" y="278"/>
                  </a:lnTo>
                  <a:lnTo>
                    <a:pt x="21" y="287"/>
                  </a:lnTo>
                  <a:lnTo>
                    <a:pt x="24" y="295"/>
                  </a:lnTo>
                  <a:lnTo>
                    <a:pt x="29" y="302"/>
                  </a:lnTo>
                  <a:lnTo>
                    <a:pt x="35" y="311"/>
                  </a:lnTo>
                  <a:lnTo>
                    <a:pt x="41" y="319"/>
                  </a:lnTo>
                  <a:lnTo>
                    <a:pt x="47" y="327"/>
                  </a:lnTo>
                  <a:lnTo>
                    <a:pt x="53" y="335"/>
                  </a:lnTo>
                  <a:lnTo>
                    <a:pt x="59" y="341"/>
                  </a:lnTo>
                  <a:lnTo>
                    <a:pt x="67" y="347"/>
                  </a:lnTo>
                  <a:lnTo>
                    <a:pt x="73" y="355"/>
                  </a:lnTo>
                  <a:lnTo>
                    <a:pt x="82" y="361"/>
                  </a:lnTo>
                  <a:lnTo>
                    <a:pt x="89" y="366"/>
                  </a:lnTo>
                  <a:lnTo>
                    <a:pt x="97" y="372"/>
                  </a:lnTo>
                  <a:lnTo>
                    <a:pt x="106" y="375"/>
                  </a:lnTo>
                  <a:lnTo>
                    <a:pt x="114" y="379"/>
                  </a:lnTo>
                  <a:lnTo>
                    <a:pt x="124" y="384"/>
                  </a:lnTo>
                  <a:lnTo>
                    <a:pt x="132" y="387"/>
                  </a:lnTo>
                  <a:lnTo>
                    <a:pt x="142" y="391"/>
                  </a:lnTo>
                  <a:lnTo>
                    <a:pt x="153" y="393"/>
                  </a:lnTo>
                  <a:lnTo>
                    <a:pt x="161" y="396"/>
                  </a:lnTo>
                  <a:lnTo>
                    <a:pt x="171" y="397"/>
                  </a:lnTo>
                  <a:lnTo>
                    <a:pt x="180" y="399"/>
                  </a:lnTo>
                  <a:lnTo>
                    <a:pt x="191" y="399"/>
                  </a:lnTo>
                  <a:lnTo>
                    <a:pt x="201" y="399"/>
                  </a:lnTo>
                  <a:lnTo>
                    <a:pt x="213" y="399"/>
                  </a:lnTo>
                  <a:lnTo>
                    <a:pt x="223" y="399"/>
                  </a:lnTo>
                  <a:lnTo>
                    <a:pt x="233" y="397"/>
                  </a:lnTo>
                  <a:lnTo>
                    <a:pt x="241" y="396"/>
                  </a:lnTo>
                  <a:lnTo>
                    <a:pt x="252" y="393"/>
                  </a:lnTo>
                  <a:lnTo>
                    <a:pt x="262" y="391"/>
                  </a:lnTo>
                  <a:lnTo>
                    <a:pt x="271" y="387"/>
                  </a:lnTo>
                  <a:lnTo>
                    <a:pt x="280" y="384"/>
                  </a:lnTo>
                  <a:lnTo>
                    <a:pt x="288" y="379"/>
                  </a:lnTo>
                  <a:lnTo>
                    <a:pt x="298" y="375"/>
                  </a:lnTo>
                  <a:lnTo>
                    <a:pt x="306" y="372"/>
                  </a:lnTo>
                  <a:lnTo>
                    <a:pt x="315" y="366"/>
                  </a:lnTo>
                  <a:lnTo>
                    <a:pt x="323" y="361"/>
                  </a:lnTo>
                  <a:lnTo>
                    <a:pt x="330" y="355"/>
                  </a:lnTo>
                  <a:lnTo>
                    <a:pt x="336" y="347"/>
                  </a:lnTo>
                  <a:lnTo>
                    <a:pt x="345" y="341"/>
                  </a:lnTo>
                  <a:lnTo>
                    <a:pt x="351" y="335"/>
                  </a:lnTo>
                  <a:lnTo>
                    <a:pt x="357" y="327"/>
                  </a:lnTo>
                  <a:lnTo>
                    <a:pt x="363" y="319"/>
                  </a:lnTo>
                  <a:lnTo>
                    <a:pt x="369" y="311"/>
                  </a:lnTo>
                  <a:lnTo>
                    <a:pt x="373" y="302"/>
                  </a:lnTo>
                  <a:lnTo>
                    <a:pt x="379" y="295"/>
                  </a:lnTo>
                  <a:lnTo>
                    <a:pt x="383" y="287"/>
                  </a:lnTo>
                  <a:lnTo>
                    <a:pt x="388" y="278"/>
                  </a:lnTo>
                  <a:lnTo>
                    <a:pt x="391" y="269"/>
                  </a:lnTo>
                  <a:lnTo>
                    <a:pt x="394" y="260"/>
                  </a:lnTo>
                  <a:lnTo>
                    <a:pt x="397" y="251"/>
                  </a:lnTo>
                  <a:lnTo>
                    <a:pt x="400" y="240"/>
                  </a:lnTo>
                  <a:lnTo>
                    <a:pt x="401" y="230"/>
                  </a:lnTo>
                  <a:lnTo>
                    <a:pt x="401" y="219"/>
                  </a:lnTo>
                  <a:lnTo>
                    <a:pt x="403" y="210"/>
                  </a:lnTo>
                  <a:lnTo>
                    <a:pt x="403" y="200"/>
                  </a:lnTo>
                  <a:lnTo>
                    <a:pt x="394" y="200"/>
                  </a:lnTo>
                  <a:lnTo>
                    <a:pt x="394" y="189"/>
                  </a:lnTo>
                  <a:lnTo>
                    <a:pt x="394" y="180"/>
                  </a:lnTo>
                  <a:lnTo>
                    <a:pt x="391" y="171"/>
                  </a:lnTo>
                  <a:lnTo>
                    <a:pt x="389" y="162"/>
                  </a:lnTo>
                  <a:lnTo>
                    <a:pt x="388" y="151"/>
                  </a:lnTo>
                  <a:lnTo>
                    <a:pt x="385" y="143"/>
                  </a:lnTo>
                  <a:lnTo>
                    <a:pt x="382" y="133"/>
                  </a:lnTo>
                  <a:lnTo>
                    <a:pt x="379" y="125"/>
                  </a:lnTo>
                  <a:lnTo>
                    <a:pt x="375" y="117"/>
                  </a:lnTo>
                  <a:lnTo>
                    <a:pt x="371" y="109"/>
                  </a:lnTo>
                  <a:lnTo>
                    <a:pt x="365" y="101"/>
                  </a:lnTo>
                  <a:lnTo>
                    <a:pt x="361" y="92"/>
                  </a:lnTo>
                  <a:lnTo>
                    <a:pt x="355" y="85"/>
                  </a:lnTo>
                  <a:lnTo>
                    <a:pt x="351" y="79"/>
                  </a:lnTo>
                  <a:lnTo>
                    <a:pt x="345" y="71"/>
                  </a:lnTo>
                  <a:lnTo>
                    <a:pt x="336" y="65"/>
                  </a:lnTo>
                  <a:lnTo>
                    <a:pt x="330" y="59"/>
                  </a:lnTo>
                  <a:lnTo>
                    <a:pt x="324" y="53"/>
                  </a:lnTo>
                  <a:lnTo>
                    <a:pt x="317" y="47"/>
                  </a:lnTo>
                  <a:lnTo>
                    <a:pt x="309" y="41"/>
                  </a:lnTo>
                  <a:lnTo>
                    <a:pt x="303" y="36"/>
                  </a:lnTo>
                  <a:lnTo>
                    <a:pt x="294" y="32"/>
                  </a:lnTo>
                  <a:lnTo>
                    <a:pt x="285" y="29"/>
                  </a:lnTo>
                  <a:lnTo>
                    <a:pt x="276" y="24"/>
                  </a:lnTo>
                  <a:lnTo>
                    <a:pt x="268" y="20"/>
                  </a:lnTo>
                  <a:lnTo>
                    <a:pt x="259" y="18"/>
                  </a:lnTo>
                  <a:lnTo>
                    <a:pt x="250" y="14"/>
                  </a:lnTo>
                  <a:lnTo>
                    <a:pt x="239" y="12"/>
                  </a:lnTo>
                  <a:lnTo>
                    <a:pt x="232" y="9"/>
                  </a:lnTo>
                  <a:lnTo>
                    <a:pt x="221" y="9"/>
                  </a:lnTo>
                  <a:lnTo>
                    <a:pt x="211" y="8"/>
                  </a:lnTo>
                  <a:lnTo>
                    <a:pt x="201" y="8"/>
                  </a:lnTo>
                  <a:lnTo>
                    <a:pt x="193" y="8"/>
                  </a:lnTo>
                  <a:lnTo>
                    <a:pt x="183" y="9"/>
                  </a:lnTo>
                  <a:lnTo>
                    <a:pt x="173" y="9"/>
                  </a:lnTo>
                  <a:lnTo>
                    <a:pt x="162" y="12"/>
                  </a:lnTo>
                  <a:lnTo>
                    <a:pt x="155" y="14"/>
                  </a:lnTo>
                  <a:lnTo>
                    <a:pt x="144" y="18"/>
                  </a:lnTo>
                  <a:lnTo>
                    <a:pt x="136" y="20"/>
                  </a:lnTo>
                  <a:lnTo>
                    <a:pt x="129" y="24"/>
                  </a:lnTo>
                  <a:lnTo>
                    <a:pt x="118" y="29"/>
                  </a:lnTo>
                  <a:lnTo>
                    <a:pt x="109" y="32"/>
                  </a:lnTo>
                  <a:lnTo>
                    <a:pt x="102" y="36"/>
                  </a:lnTo>
                  <a:lnTo>
                    <a:pt x="94" y="41"/>
                  </a:lnTo>
                  <a:lnTo>
                    <a:pt x="88" y="47"/>
                  </a:lnTo>
                  <a:lnTo>
                    <a:pt x="79" y="53"/>
                  </a:lnTo>
                  <a:lnTo>
                    <a:pt x="73" y="59"/>
                  </a:lnTo>
                  <a:lnTo>
                    <a:pt x="65" y="65"/>
                  </a:lnTo>
                  <a:lnTo>
                    <a:pt x="59" y="71"/>
                  </a:lnTo>
                  <a:lnTo>
                    <a:pt x="53" y="79"/>
                  </a:lnTo>
                  <a:lnTo>
                    <a:pt x="47" y="85"/>
                  </a:lnTo>
                  <a:lnTo>
                    <a:pt x="43" y="92"/>
                  </a:lnTo>
                  <a:lnTo>
                    <a:pt x="37" y="101"/>
                  </a:lnTo>
                  <a:lnTo>
                    <a:pt x="33" y="109"/>
                  </a:lnTo>
                  <a:lnTo>
                    <a:pt x="29" y="117"/>
                  </a:lnTo>
                  <a:lnTo>
                    <a:pt x="24" y="125"/>
                  </a:lnTo>
                  <a:lnTo>
                    <a:pt x="21" y="133"/>
                  </a:lnTo>
                  <a:lnTo>
                    <a:pt x="18" y="143"/>
                  </a:lnTo>
                  <a:lnTo>
                    <a:pt x="17" y="151"/>
                  </a:lnTo>
                  <a:lnTo>
                    <a:pt x="15" y="162"/>
                  </a:lnTo>
                  <a:lnTo>
                    <a:pt x="12" y="171"/>
                  </a:lnTo>
                  <a:lnTo>
                    <a:pt x="11" y="180"/>
                  </a:lnTo>
                  <a:lnTo>
                    <a:pt x="11" y="189"/>
                  </a:lnTo>
                  <a:lnTo>
                    <a:pt x="11" y="200"/>
                  </a:lnTo>
                  <a:lnTo>
                    <a:pt x="11" y="210"/>
                  </a:lnTo>
                  <a:lnTo>
                    <a:pt x="11" y="219"/>
                  </a:lnTo>
                  <a:lnTo>
                    <a:pt x="12" y="228"/>
                  </a:lnTo>
                  <a:lnTo>
                    <a:pt x="15" y="239"/>
                  </a:lnTo>
                  <a:lnTo>
                    <a:pt x="17" y="248"/>
                  </a:lnTo>
                  <a:lnTo>
                    <a:pt x="18" y="257"/>
                  </a:lnTo>
                  <a:lnTo>
                    <a:pt x="21" y="266"/>
                  </a:lnTo>
                  <a:lnTo>
                    <a:pt x="24" y="275"/>
                  </a:lnTo>
                  <a:lnTo>
                    <a:pt x="29" y="283"/>
                  </a:lnTo>
                  <a:lnTo>
                    <a:pt x="33" y="290"/>
                  </a:lnTo>
                  <a:lnTo>
                    <a:pt x="37" y="299"/>
                  </a:lnTo>
                  <a:lnTo>
                    <a:pt x="43" y="307"/>
                  </a:lnTo>
                  <a:lnTo>
                    <a:pt x="47" y="314"/>
                  </a:lnTo>
                  <a:lnTo>
                    <a:pt x="53" y="321"/>
                  </a:lnTo>
                  <a:lnTo>
                    <a:pt x="59" y="329"/>
                  </a:lnTo>
                  <a:lnTo>
                    <a:pt x="65" y="335"/>
                  </a:lnTo>
                  <a:lnTo>
                    <a:pt x="73" y="341"/>
                  </a:lnTo>
                  <a:lnTo>
                    <a:pt x="79" y="347"/>
                  </a:lnTo>
                  <a:lnTo>
                    <a:pt x="88" y="353"/>
                  </a:lnTo>
                  <a:lnTo>
                    <a:pt x="94" y="359"/>
                  </a:lnTo>
                  <a:lnTo>
                    <a:pt x="102" y="363"/>
                  </a:lnTo>
                  <a:lnTo>
                    <a:pt x="109" y="367"/>
                  </a:lnTo>
                  <a:lnTo>
                    <a:pt x="118" y="372"/>
                  </a:lnTo>
                  <a:lnTo>
                    <a:pt x="129" y="375"/>
                  </a:lnTo>
                  <a:lnTo>
                    <a:pt x="136" y="379"/>
                  </a:lnTo>
                  <a:lnTo>
                    <a:pt x="144" y="381"/>
                  </a:lnTo>
                  <a:lnTo>
                    <a:pt x="155" y="385"/>
                  </a:lnTo>
                  <a:lnTo>
                    <a:pt x="162" y="387"/>
                  </a:lnTo>
                  <a:lnTo>
                    <a:pt x="173" y="390"/>
                  </a:lnTo>
                  <a:lnTo>
                    <a:pt x="183" y="390"/>
                  </a:lnTo>
                  <a:lnTo>
                    <a:pt x="193" y="391"/>
                  </a:lnTo>
                  <a:lnTo>
                    <a:pt x="201" y="391"/>
                  </a:lnTo>
                  <a:lnTo>
                    <a:pt x="211" y="391"/>
                  </a:lnTo>
                  <a:lnTo>
                    <a:pt x="221" y="390"/>
                  </a:lnTo>
                  <a:lnTo>
                    <a:pt x="232" y="390"/>
                  </a:lnTo>
                  <a:lnTo>
                    <a:pt x="239" y="387"/>
                  </a:lnTo>
                  <a:lnTo>
                    <a:pt x="250" y="385"/>
                  </a:lnTo>
                  <a:lnTo>
                    <a:pt x="259" y="381"/>
                  </a:lnTo>
                  <a:lnTo>
                    <a:pt x="268" y="379"/>
                  </a:lnTo>
                  <a:lnTo>
                    <a:pt x="276" y="375"/>
                  </a:lnTo>
                  <a:lnTo>
                    <a:pt x="285" y="372"/>
                  </a:lnTo>
                  <a:lnTo>
                    <a:pt x="294" y="367"/>
                  </a:lnTo>
                  <a:lnTo>
                    <a:pt x="303" y="363"/>
                  </a:lnTo>
                  <a:lnTo>
                    <a:pt x="309" y="359"/>
                  </a:lnTo>
                  <a:lnTo>
                    <a:pt x="317" y="353"/>
                  </a:lnTo>
                  <a:lnTo>
                    <a:pt x="324" y="347"/>
                  </a:lnTo>
                  <a:lnTo>
                    <a:pt x="330" y="341"/>
                  </a:lnTo>
                  <a:lnTo>
                    <a:pt x="336" y="335"/>
                  </a:lnTo>
                  <a:lnTo>
                    <a:pt x="345" y="329"/>
                  </a:lnTo>
                  <a:lnTo>
                    <a:pt x="351" y="321"/>
                  </a:lnTo>
                  <a:lnTo>
                    <a:pt x="355" y="314"/>
                  </a:lnTo>
                  <a:lnTo>
                    <a:pt x="361" y="307"/>
                  </a:lnTo>
                  <a:lnTo>
                    <a:pt x="365" y="299"/>
                  </a:lnTo>
                  <a:lnTo>
                    <a:pt x="371" y="290"/>
                  </a:lnTo>
                  <a:lnTo>
                    <a:pt x="375" y="283"/>
                  </a:lnTo>
                  <a:lnTo>
                    <a:pt x="379" y="275"/>
                  </a:lnTo>
                  <a:lnTo>
                    <a:pt x="382" y="266"/>
                  </a:lnTo>
                  <a:lnTo>
                    <a:pt x="385" y="257"/>
                  </a:lnTo>
                  <a:lnTo>
                    <a:pt x="388" y="248"/>
                  </a:lnTo>
                  <a:lnTo>
                    <a:pt x="389" y="239"/>
                  </a:lnTo>
                  <a:lnTo>
                    <a:pt x="391" y="228"/>
                  </a:lnTo>
                  <a:lnTo>
                    <a:pt x="394" y="219"/>
                  </a:lnTo>
                  <a:lnTo>
                    <a:pt x="394" y="210"/>
                  </a:lnTo>
                  <a:lnTo>
                    <a:pt x="394" y="200"/>
                  </a:lnTo>
                  <a:lnTo>
                    <a:pt x="403" y="200"/>
                  </a:lnTo>
                  <a:close/>
                </a:path>
              </a:pathLst>
            </a:custGeom>
            <a:solidFill>
              <a:srgbClr val="8AA1D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39" name="Freeform 135"/>
            <p:cNvSpPr>
              <a:spLocks noChangeArrowheads="1"/>
            </p:cNvSpPr>
            <p:nvPr/>
          </p:nvSpPr>
          <p:spPr bwMode="auto">
            <a:xfrm>
              <a:off x="5346" y="490"/>
              <a:ext cx="37" cy="37"/>
            </a:xfrm>
            <a:custGeom>
              <a:avLst/>
              <a:gdLst>
                <a:gd name="T0" fmla="*/ 378 w 383"/>
                <a:gd name="T1" fmla="*/ 154 h 383"/>
                <a:gd name="T2" fmla="*/ 364 w 383"/>
                <a:gd name="T3" fmla="*/ 109 h 383"/>
                <a:gd name="T4" fmla="*/ 340 w 383"/>
                <a:gd name="T5" fmla="*/ 71 h 383"/>
                <a:gd name="T6" fmla="*/ 306 w 383"/>
                <a:gd name="T7" fmla="*/ 39 h 383"/>
                <a:gd name="T8" fmla="*/ 265 w 383"/>
                <a:gd name="T9" fmla="*/ 16 h 383"/>
                <a:gd name="T10" fmla="*/ 221 w 383"/>
                <a:gd name="T11" fmla="*/ 1 h 383"/>
                <a:gd name="T12" fmla="*/ 172 w 383"/>
                <a:gd name="T13" fmla="*/ 1 h 383"/>
                <a:gd name="T14" fmla="*/ 125 w 383"/>
                <a:gd name="T15" fmla="*/ 12 h 383"/>
                <a:gd name="T16" fmla="*/ 83 w 383"/>
                <a:gd name="T17" fmla="*/ 33 h 383"/>
                <a:gd name="T18" fmla="*/ 48 w 383"/>
                <a:gd name="T19" fmla="*/ 63 h 383"/>
                <a:gd name="T20" fmla="*/ 22 w 383"/>
                <a:gd name="T21" fmla="*/ 101 h 383"/>
                <a:gd name="T22" fmla="*/ 6 w 383"/>
                <a:gd name="T23" fmla="*/ 143 h 383"/>
                <a:gd name="T24" fmla="*/ 0 w 383"/>
                <a:gd name="T25" fmla="*/ 192 h 383"/>
                <a:gd name="T26" fmla="*/ 6 w 383"/>
                <a:gd name="T27" fmla="*/ 240 h 383"/>
                <a:gd name="T28" fmla="*/ 22 w 383"/>
                <a:gd name="T29" fmla="*/ 282 h 383"/>
                <a:gd name="T30" fmla="*/ 48 w 383"/>
                <a:gd name="T31" fmla="*/ 321 h 383"/>
                <a:gd name="T32" fmla="*/ 83 w 383"/>
                <a:gd name="T33" fmla="*/ 351 h 383"/>
                <a:gd name="T34" fmla="*/ 125 w 383"/>
                <a:gd name="T35" fmla="*/ 371 h 383"/>
                <a:gd name="T36" fmla="*/ 172 w 383"/>
                <a:gd name="T37" fmla="*/ 382 h 383"/>
                <a:gd name="T38" fmla="*/ 221 w 383"/>
                <a:gd name="T39" fmla="*/ 382 h 383"/>
                <a:gd name="T40" fmla="*/ 265 w 383"/>
                <a:gd name="T41" fmla="*/ 367 h 383"/>
                <a:gd name="T42" fmla="*/ 306 w 383"/>
                <a:gd name="T43" fmla="*/ 345 h 383"/>
                <a:gd name="T44" fmla="*/ 340 w 383"/>
                <a:gd name="T45" fmla="*/ 313 h 383"/>
                <a:gd name="T46" fmla="*/ 364 w 383"/>
                <a:gd name="T47" fmla="*/ 275 h 383"/>
                <a:gd name="T48" fmla="*/ 378 w 383"/>
                <a:gd name="T49" fmla="*/ 231 h 383"/>
                <a:gd name="T50" fmla="*/ 374 w 383"/>
                <a:gd name="T51" fmla="*/ 192 h 383"/>
                <a:gd name="T52" fmla="*/ 368 w 383"/>
                <a:gd name="T53" fmla="*/ 145 h 383"/>
                <a:gd name="T54" fmla="*/ 352 w 383"/>
                <a:gd name="T55" fmla="*/ 105 h 383"/>
                <a:gd name="T56" fmla="*/ 325 w 383"/>
                <a:gd name="T57" fmla="*/ 69 h 383"/>
                <a:gd name="T58" fmla="*/ 293 w 383"/>
                <a:gd name="T59" fmla="*/ 40 h 383"/>
                <a:gd name="T60" fmla="*/ 253 w 383"/>
                <a:gd name="T61" fmla="*/ 21 h 383"/>
                <a:gd name="T62" fmla="*/ 210 w 383"/>
                <a:gd name="T63" fmla="*/ 10 h 383"/>
                <a:gd name="T64" fmla="*/ 163 w 383"/>
                <a:gd name="T65" fmla="*/ 12 h 383"/>
                <a:gd name="T66" fmla="*/ 119 w 383"/>
                <a:gd name="T67" fmla="*/ 24 h 383"/>
                <a:gd name="T68" fmla="*/ 80 w 383"/>
                <a:gd name="T69" fmla="*/ 46 h 383"/>
                <a:gd name="T70" fmla="*/ 50 w 383"/>
                <a:gd name="T71" fmla="*/ 77 h 383"/>
                <a:gd name="T72" fmla="*/ 26 w 383"/>
                <a:gd name="T73" fmla="*/ 113 h 383"/>
                <a:gd name="T74" fmla="*/ 12 w 383"/>
                <a:gd name="T75" fmla="*/ 155 h 383"/>
                <a:gd name="T76" fmla="*/ 7 w 383"/>
                <a:gd name="T77" fmla="*/ 202 h 383"/>
                <a:gd name="T78" fmla="*/ 16 w 383"/>
                <a:gd name="T79" fmla="*/ 246 h 383"/>
                <a:gd name="T80" fmla="*/ 34 w 383"/>
                <a:gd name="T81" fmla="*/ 287 h 383"/>
                <a:gd name="T82" fmla="*/ 62 w 383"/>
                <a:gd name="T83" fmla="*/ 321 h 383"/>
                <a:gd name="T84" fmla="*/ 97 w 383"/>
                <a:gd name="T85" fmla="*/ 347 h 383"/>
                <a:gd name="T86" fmla="*/ 137 w 383"/>
                <a:gd name="T87" fmla="*/ 365 h 383"/>
                <a:gd name="T88" fmla="*/ 182 w 383"/>
                <a:gd name="T89" fmla="*/ 373 h 383"/>
                <a:gd name="T90" fmla="*/ 228 w 383"/>
                <a:gd name="T91" fmla="*/ 370 h 383"/>
                <a:gd name="T92" fmla="*/ 271 w 383"/>
                <a:gd name="T93" fmla="*/ 355 h 383"/>
                <a:gd name="T94" fmla="*/ 307 w 383"/>
                <a:gd name="T95" fmla="*/ 333 h 383"/>
                <a:gd name="T96" fmla="*/ 338 w 383"/>
                <a:gd name="T97" fmla="*/ 300 h 383"/>
                <a:gd name="T98" fmla="*/ 360 w 383"/>
                <a:gd name="T99" fmla="*/ 262 h 383"/>
                <a:gd name="T100" fmla="*/ 372 w 383"/>
                <a:gd name="T101" fmla="*/ 22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3" h="383">
                  <a:moveTo>
                    <a:pt x="383" y="192"/>
                  </a:moveTo>
                  <a:lnTo>
                    <a:pt x="383" y="181"/>
                  </a:lnTo>
                  <a:lnTo>
                    <a:pt x="383" y="172"/>
                  </a:lnTo>
                  <a:lnTo>
                    <a:pt x="380" y="163"/>
                  </a:lnTo>
                  <a:lnTo>
                    <a:pt x="378" y="154"/>
                  </a:lnTo>
                  <a:lnTo>
                    <a:pt x="377" y="143"/>
                  </a:lnTo>
                  <a:lnTo>
                    <a:pt x="374" y="135"/>
                  </a:lnTo>
                  <a:lnTo>
                    <a:pt x="371" y="125"/>
                  </a:lnTo>
                  <a:lnTo>
                    <a:pt x="368" y="117"/>
                  </a:lnTo>
                  <a:lnTo>
                    <a:pt x="364" y="109"/>
                  </a:lnTo>
                  <a:lnTo>
                    <a:pt x="360" y="101"/>
                  </a:lnTo>
                  <a:lnTo>
                    <a:pt x="354" y="93"/>
                  </a:lnTo>
                  <a:lnTo>
                    <a:pt x="350" y="84"/>
                  </a:lnTo>
                  <a:lnTo>
                    <a:pt x="344" y="77"/>
                  </a:lnTo>
                  <a:lnTo>
                    <a:pt x="340" y="71"/>
                  </a:lnTo>
                  <a:lnTo>
                    <a:pt x="334" y="63"/>
                  </a:lnTo>
                  <a:lnTo>
                    <a:pt x="325" y="57"/>
                  </a:lnTo>
                  <a:lnTo>
                    <a:pt x="319" y="51"/>
                  </a:lnTo>
                  <a:lnTo>
                    <a:pt x="313" y="45"/>
                  </a:lnTo>
                  <a:lnTo>
                    <a:pt x="306" y="39"/>
                  </a:lnTo>
                  <a:lnTo>
                    <a:pt x="298" y="33"/>
                  </a:lnTo>
                  <a:lnTo>
                    <a:pt x="292" y="28"/>
                  </a:lnTo>
                  <a:lnTo>
                    <a:pt x="283" y="24"/>
                  </a:lnTo>
                  <a:lnTo>
                    <a:pt x="274" y="21"/>
                  </a:lnTo>
                  <a:lnTo>
                    <a:pt x="265" y="16"/>
                  </a:lnTo>
                  <a:lnTo>
                    <a:pt x="257" y="12"/>
                  </a:lnTo>
                  <a:lnTo>
                    <a:pt x="248" y="10"/>
                  </a:lnTo>
                  <a:lnTo>
                    <a:pt x="239" y="6"/>
                  </a:lnTo>
                  <a:lnTo>
                    <a:pt x="230" y="4"/>
                  </a:lnTo>
                  <a:lnTo>
                    <a:pt x="221" y="1"/>
                  </a:lnTo>
                  <a:lnTo>
                    <a:pt x="210" y="1"/>
                  </a:lnTo>
                  <a:lnTo>
                    <a:pt x="200" y="0"/>
                  </a:lnTo>
                  <a:lnTo>
                    <a:pt x="190" y="0"/>
                  </a:lnTo>
                  <a:lnTo>
                    <a:pt x="182" y="0"/>
                  </a:lnTo>
                  <a:lnTo>
                    <a:pt x="172" y="1"/>
                  </a:lnTo>
                  <a:lnTo>
                    <a:pt x="162" y="1"/>
                  </a:lnTo>
                  <a:lnTo>
                    <a:pt x="151" y="4"/>
                  </a:lnTo>
                  <a:lnTo>
                    <a:pt x="144" y="6"/>
                  </a:lnTo>
                  <a:lnTo>
                    <a:pt x="133" y="10"/>
                  </a:lnTo>
                  <a:lnTo>
                    <a:pt x="125" y="12"/>
                  </a:lnTo>
                  <a:lnTo>
                    <a:pt x="118" y="16"/>
                  </a:lnTo>
                  <a:lnTo>
                    <a:pt x="107" y="21"/>
                  </a:lnTo>
                  <a:lnTo>
                    <a:pt x="98" y="24"/>
                  </a:lnTo>
                  <a:lnTo>
                    <a:pt x="91" y="28"/>
                  </a:lnTo>
                  <a:lnTo>
                    <a:pt x="83" y="33"/>
                  </a:lnTo>
                  <a:lnTo>
                    <a:pt x="77" y="39"/>
                  </a:lnTo>
                  <a:lnTo>
                    <a:pt x="68" y="45"/>
                  </a:lnTo>
                  <a:lnTo>
                    <a:pt x="62" y="51"/>
                  </a:lnTo>
                  <a:lnTo>
                    <a:pt x="54" y="57"/>
                  </a:lnTo>
                  <a:lnTo>
                    <a:pt x="48" y="63"/>
                  </a:lnTo>
                  <a:lnTo>
                    <a:pt x="42" y="71"/>
                  </a:lnTo>
                  <a:lnTo>
                    <a:pt x="36" y="77"/>
                  </a:lnTo>
                  <a:lnTo>
                    <a:pt x="32" y="84"/>
                  </a:lnTo>
                  <a:lnTo>
                    <a:pt x="26" y="93"/>
                  </a:lnTo>
                  <a:lnTo>
                    <a:pt x="22" y="101"/>
                  </a:lnTo>
                  <a:lnTo>
                    <a:pt x="18" y="109"/>
                  </a:lnTo>
                  <a:lnTo>
                    <a:pt x="13" y="117"/>
                  </a:lnTo>
                  <a:lnTo>
                    <a:pt x="10" y="125"/>
                  </a:lnTo>
                  <a:lnTo>
                    <a:pt x="7" y="135"/>
                  </a:lnTo>
                  <a:lnTo>
                    <a:pt x="6" y="143"/>
                  </a:lnTo>
                  <a:lnTo>
                    <a:pt x="4" y="154"/>
                  </a:lnTo>
                  <a:lnTo>
                    <a:pt x="1" y="163"/>
                  </a:lnTo>
                  <a:lnTo>
                    <a:pt x="0" y="172"/>
                  </a:lnTo>
                  <a:lnTo>
                    <a:pt x="0" y="181"/>
                  </a:lnTo>
                  <a:lnTo>
                    <a:pt x="0" y="192"/>
                  </a:lnTo>
                  <a:lnTo>
                    <a:pt x="0" y="202"/>
                  </a:lnTo>
                  <a:lnTo>
                    <a:pt x="0" y="211"/>
                  </a:lnTo>
                  <a:lnTo>
                    <a:pt x="1" y="220"/>
                  </a:lnTo>
                  <a:lnTo>
                    <a:pt x="4" y="231"/>
                  </a:lnTo>
                  <a:lnTo>
                    <a:pt x="6" y="240"/>
                  </a:lnTo>
                  <a:lnTo>
                    <a:pt x="7" y="249"/>
                  </a:lnTo>
                  <a:lnTo>
                    <a:pt x="10" y="258"/>
                  </a:lnTo>
                  <a:lnTo>
                    <a:pt x="13" y="267"/>
                  </a:lnTo>
                  <a:lnTo>
                    <a:pt x="18" y="275"/>
                  </a:lnTo>
                  <a:lnTo>
                    <a:pt x="22" y="282"/>
                  </a:lnTo>
                  <a:lnTo>
                    <a:pt x="26" y="291"/>
                  </a:lnTo>
                  <a:lnTo>
                    <a:pt x="32" y="299"/>
                  </a:lnTo>
                  <a:lnTo>
                    <a:pt x="36" y="306"/>
                  </a:lnTo>
                  <a:lnTo>
                    <a:pt x="42" y="313"/>
                  </a:lnTo>
                  <a:lnTo>
                    <a:pt x="48" y="321"/>
                  </a:lnTo>
                  <a:lnTo>
                    <a:pt x="54" y="327"/>
                  </a:lnTo>
                  <a:lnTo>
                    <a:pt x="62" y="333"/>
                  </a:lnTo>
                  <a:lnTo>
                    <a:pt x="68" y="339"/>
                  </a:lnTo>
                  <a:lnTo>
                    <a:pt x="77" y="345"/>
                  </a:lnTo>
                  <a:lnTo>
                    <a:pt x="83" y="351"/>
                  </a:lnTo>
                  <a:lnTo>
                    <a:pt x="91" y="355"/>
                  </a:lnTo>
                  <a:lnTo>
                    <a:pt x="98" y="359"/>
                  </a:lnTo>
                  <a:lnTo>
                    <a:pt x="107" y="364"/>
                  </a:lnTo>
                  <a:lnTo>
                    <a:pt x="118" y="367"/>
                  </a:lnTo>
                  <a:lnTo>
                    <a:pt x="125" y="371"/>
                  </a:lnTo>
                  <a:lnTo>
                    <a:pt x="133" y="373"/>
                  </a:lnTo>
                  <a:lnTo>
                    <a:pt x="144" y="377"/>
                  </a:lnTo>
                  <a:lnTo>
                    <a:pt x="151" y="379"/>
                  </a:lnTo>
                  <a:lnTo>
                    <a:pt x="162" y="382"/>
                  </a:lnTo>
                  <a:lnTo>
                    <a:pt x="172" y="382"/>
                  </a:lnTo>
                  <a:lnTo>
                    <a:pt x="182" y="383"/>
                  </a:lnTo>
                  <a:lnTo>
                    <a:pt x="190" y="383"/>
                  </a:lnTo>
                  <a:lnTo>
                    <a:pt x="200" y="383"/>
                  </a:lnTo>
                  <a:lnTo>
                    <a:pt x="210" y="382"/>
                  </a:lnTo>
                  <a:lnTo>
                    <a:pt x="221" y="382"/>
                  </a:lnTo>
                  <a:lnTo>
                    <a:pt x="230" y="379"/>
                  </a:lnTo>
                  <a:lnTo>
                    <a:pt x="239" y="377"/>
                  </a:lnTo>
                  <a:lnTo>
                    <a:pt x="248" y="373"/>
                  </a:lnTo>
                  <a:lnTo>
                    <a:pt x="257" y="371"/>
                  </a:lnTo>
                  <a:lnTo>
                    <a:pt x="265" y="367"/>
                  </a:lnTo>
                  <a:lnTo>
                    <a:pt x="274" y="364"/>
                  </a:lnTo>
                  <a:lnTo>
                    <a:pt x="283" y="359"/>
                  </a:lnTo>
                  <a:lnTo>
                    <a:pt x="292" y="355"/>
                  </a:lnTo>
                  <a:lnTo>
                    <a:pt x="298" y="351"/>
                  </a:lnTo>
                  <a:lnTo>
                    <a:pt x="306" y="345"/>
                  </a:lnTo>
                  <a:lnTo>
                    <a:pt x="313" y="339"/>
                  </a:lnTo>
                  <a:lnTo>
                    <a:pt x="319" y="333"/>
                  </a:lnTo>
                  <a:lnTo>
                    <a:pt x="325" y="327"/>
                  </a:lnTo>
                  <a:lnTo>
                    <a:pt x="334" y="321"/>
                  </a:lnTo>
                  <a:lnTo>
                    <a:pt x="340" y="313"/>
                  </a:lnTo>
                  <a:lnTo>
                    <a:pt x="344" y="306"/>
                  </a:lnTo>
                  <a:lnTo>
                    <a:pt x="350" y="299"/>
                  </a:lnTo>
                  <a:lnTo>
                    <a:pt x="354" y="291"/>
                  </a:lnTo>
                  <a:lnTo>
                    <a:pt x="360" y="282"/>
                  </a:lnTo>
                  <a:lnTo>
                    <a:pt x="364" y="275"/>
                  </a:lnTo>
                  <a:lnTo>
                    <a:pt x="368" y="267"/>
                  </a:lnTo>
                  <a:lnTo>
                    <a:pt x="371" y="258"/>
                  </a:lnTo>
                  <a:lnTo>
                    <a:pt x="374" y="249"/>
                  </a:lnTo>
                  <a:lnTo>
                    <a:pt x="377" y="240"/>
                  </a:lnTo>
                  <a:lnTo>
                    <a:pt x="378" y="231"/>
                  </a:lnTo>
                  <a:lnTo>
                    <a:pt x="380" y="220"/>
                  </a:lnTo>
                  <a:lnTo>
                    <a:pt x="383" y="211"/>
                  </a:lnTo>
                  <a:lnTo>
                    <a:pt x="383" y="202"/>
                  </a:lnTo>
                  <a:lnTo>
                    <a:pt x="383" y="192"/>
                  </a:lnTo>
                  <a:lnTo>
                    <a:pt x="374" y="192"/>
                  </a:lnTo>
                  <a:lnTo>
                    <a:pt x="374" y="181"/>
                  </a:lnTo>
                  <a:lnTo>
                    <a:pt x="372" y="173"/>
                  </a:lnTo>
                  <a:lnTo>
                    <a:pt x="372" y="163"/>
                  </a:lnTo>
                  <a:lnTo>
                    <a:pt x="371" y="155"/>
                  </a:lnTo>
                  <a:lnTo>
                    <a:pt x="368" y="145"/>
                  </a:lnTo>
                  <a:lnTo>
                    <a:pt x="366" y="137"/>
                  </a:lnTo>
                  <a:lnTo>
                    <a:pt x="362" y="129"/>
                  </a:lnTo>
                  <a:lnTo>
                    <a:pt x="360" y="121"/>
                  </a:lnTo>
                  <a:lnTo>
                    <a:pt x="356" y="113"/>
                  </a:lnTo>
                  <a:lnTo>
                    <a:pt x="352" y="105"/>
                  </a:lnTo>
                  <a:lnTo>
                    <a:pt x="348" y="97"/>
                  </a:lnTo>
                  <a:lnTo>
                    <a:pt x="342" y="90"/>
                  </a:lnTo>
                  <a:lnTo>
                    <a:pt x="338" y="83"/>
                  </a:lnTo>
                  <a:lnTo>
                    <a:pt x="331" y="77"/>
                  </a:lnTo>
                  <a:lnTo>
                    <a:pt x="325" y="69"/>
                  </a:lnTo>
                  <a:lnTo>
                    <a:pt x="319" y="63"/>
                  </a:lnTo>
                  <a:lnTo>
                    <a:pt x="313" y="57"/>
                  </a:lnTo>
                  <a:lnTo>
                    <a:pt x="307" y="51"/>
                  </a:lnTo>
                  <a:lnTo>
                    <a:pt x="299" y="46"/>
                  </a:lnTo>
                  <a:lnTo>
                    <a:pt x="293" y="40"/>
                  </a:lnTo>
                  <a:lnTo>
                    <a:pt x="286" y="36"/>
                  </a:lnTo>
                  <a:lnTo>
                    <a:pt x="277" y="33"/>
                  </a:lnTo>
                  <a:lnTo>
                    <a:pt x="271" y="28"/>
                  </a:lnTo>
                  <a:lnTo>
                    <a:pt x="263" y="24"/>
                  </a:lnTo>
                  <a:lnTo>
                    <a:pt x="253" y="21"/>
                  </a:lnTo>
                  <a:lnTo>
                    <a:pt x="245" y="18"/>
                  </a:lnTo>
                  <a:lnTo>
                    <a:pt x="236" y="16"/>
                  </a:lnTo>
                  <a:lnTo>
                    <a:pt x="228" y="15"/>
                  </a:lnTo>
                  <a:lnTo>
                    <a:pt x="218" y="12"/>
                  </a:lnTo>
                  <a:lnTo>
                    <a:pt x="210" y="10"/>
                  </a:lnTo>
                  <a:lnTo>
                    <a:pt x="200" y="10"/>
                  </a:lnTo>
                  <a:lnTo>
                    <a:pt x="190" y="10"/>
                  </a:lnTo>
                  <a:lnTo>
                    <a:pt x="182" y="10"/>
                  </a:lnTo>
                  <a:lnTo>
                    <a:pt x="172" y="10"/>
                  </a:lnTo>
                  <a:lnTo>
                    <a:pt x="163" y="12"/>
                  </a:lnTo>
                  <a:lnTo>
                    <a:pt x="154" y="15"/>
                  </a:lnTo>
                  <a:lnTo>
                    <a:pt x="145" y="16"/>
                  </a:lnTo>
                  <a:lnTo>
                    <a:pt x="137" y="18"/>
                  </a:lnTo>
                  <a:lnTo>
                    <a:pt x="127" y="21"/>
                  </a:lnTo>
                  <a:lnTo>
                    <a:pt x="119" y="24"/>
                  </a:lnTo>
                  <a:lnTo>
                    <a:pt x="112" y="28"/>
                  </a:lnTo>
                  <a:lnTo>
                    <a:pt x="103" y="33"/>
                  </a:lnTo>
                  <a:lnTo>
                    <a:pt x="97" y="36"/>
                  </a:lnTo>
                  <a:lnTo>
                    <a:pt x="89" y="40"/>
                  </a:lnTo>
                  <a:lnTo>
                    <a:pt x="80" y="46"/>
                  </a:lnTo>
                  <a:lnTo>
                    <a:pt x="74" y="51"/>
                  </a:lnTo>
                  <a:lnTo>
                    <a:pt x="68" y="57"/>
                  </a:lnTo>
                  <a:lnTo>
                    <a:pt x="62" y="63"/>
                  </a:lnTo>
                  <a:lnTo>
                    <a:pt x="56" y="69"/>
                  </a:lnTo>
                  <a:lnTo>
                    <a:pt x="50" y="77"/>
                  </a:lnTo>
                  <a:lnTo>
                    <a:pt x="44" y="83"/>
                  </a:lnTo>
                  <a:lnTo>
                    <a:pt x="40" y="90"/>
                  </a:lnTo>
                  <a:lnTo>
                    <a:pt x="34" y="97"/>
                  </a:lnTo>
                  <a:lnTo>
                    <a:pt x="30" y="105"/>
                  </a:lnTo>
                  <a:lnTo>
                    <a:pt x="26" y="113"/>
                  </a:lnTo>
                  <a:lnTo>
                    <a:pt x="22" y="121"/>
                  </a:lnTo>
                  <a:lnTo>
                    <a:pt x="20" y="129"/>
                  </a:lnTo>
                  <a:lnTo>
                    <a:pt x="16" y="137"/>
                  </a:lnTo>
                  <a:lnTo>
                    <a:pt x="13" y="145"/>
                  </a:lnTo>
                  <a:lnTo>
                    <a:pt x="12" y="155"/>
                  </a:lnTo>
                  <a:lnTo>
                    <a:pt x="10" y="163"/>
                  </a:lnTo>
                  <a:lnTo>
                    <a:pt x="10" y="173"/>
                  </a:lnTo>
                  <a:lnTo>
                    <a:pt x="7" y="181"/>
                  </a:lnTo>
                  <a:lnTo>
                    <a:pt x="7" y="192"/>
                  </a:lnTo>
                  <a:lnTo>
                    <a:pt x="7" y="202"/>
                  </a:lnTo>
                  <a:lnTo>
                    <a:pt x="10" y="210"/>
                  </a:lnTo>
                  <a:lnTo>
                    <a:pt x="10" y="220"/>
                  </a:lnTo>
                  <a:lnTo>
                    <a:pt x="12" y="228"/>
                  </a:lnTo>
                  <a:lnTo>
                    <a:pt x="13" y="238"/>
                  </a:lnTo>
                  <a:lnTo>
                    <a:pt x="16" y="246"/>
                  </a:lnTo>
                  <a:lnTo>
                    <a:pt x="20" y="255"/>
                  </a:lnTo>
                  <a:lnTo>
                    <a:pt x="22" y="262"/>
                  </a:lnTo>
                  <a:lnTo>
                    <a:pt x="26" y="270"/>
                  </a:lnTo>
                  <a:lnTo>
                    <a:pt x="30" y="279"/>
                  </a:lnTo>
                  <a:lnTo>
                    <a:pt x="34" y="287"/>
                  </a:lnTo>
                  <a:lnTo>
                    <a:pt x="40" y="293"/>
                  </a:lnTo>
                  <a:lnTo>
                    <a:pt x="44" y="300"/>
                  </a:lnTo>
                  <a:lnTo>
                    <a:pt x="50" y="306"/>
                  </a:lnTo>
                  <a:lnTo>
                    <a:pt x="56" y="315"/>
                  </a:lnTo>
                  <a:lnTo>
                    <a:pt x="62" y="321"/>
                  </a:lnTo>
                  <a:lnTo>
                    <a:pt x="68" y="327"/>
                  </a:lnTo>
                  <a:lnTo>
                    <a:pt x="74" y="333"/>
                  </a:lnTo>
                  <a:lnTo>
                    <a:pt x="80" y="337"/>
                  </a:lnTo>
                  <a:lnTo>
                    <a:pt x="89" y="343"/>
                  </a:lnTo>
                  <a:lnTo>
                    <a:pt x="97" y="347"/>
                  </a:lnTo>
                  <a:lnTo>
                    <a:pt x="103" y="351"/>
                  </a:lnTo>
                  <a:lnTo>
                    <a:pt x="112" y="355"/>
                  </a:lnTo>
                  <a:lnTo>
                    <a:pt x="119" y="359"/>
                  </a:lnTo>
                  <a:lnTo>
                    <a:pt x="127" y="364"/>
                  </a:lnTo>
                  <a:lnTo>
                    <a:pt x="137" y="365"/>
                  </a:lnTo>
                  <a:lnTo>
                    <a:pt x="145" y="367"/>
                  </a:lnTo>
                  <a:lnTo>
                    <a:pt x="154" y="370"/>
                  </a:lnTo>
                  <a:lnTo>
                    <a:pt x="163" y="371"/>
                  </a:lnTo>
                  <a:lnTo>
                    <a:pt x="172" y="373"/>
                  </a:lnTo>
                  <a:lnTo>
                    <a:pt x="182" y="373"/>
                  </a:lnTo>
                  <a:lnTo>
                    <a:pt x="190" y="373"/>
                  </a:lnTo>
                  <a:lnTo>
                    <a:pt x="200" y="373"/>
                  </a:lnTo>
                  <a:lnTo>
                    <a:pt x="210" y="373"/>
                  </a:lnTo>
                  <a:lnTo>
                    <a:pt x="218" y="371"/>
                  </a:lnTo>
                  <a:lnTo>
                    <a:pt x="228" y="370"/>
                  </a:lnTo>
                  <a:lnTo>
                    <a:pt x="236" y="367"/>
                  </a:lnTo>
                  <a:lnTo>
                    <a:pt x="245" y="365"/>
                  </a:lnTo>
                  <a:lnTo>
                    <a:pt x="253" y="364"/>
                  </a:lnTo>
                  <a:lnTo>
                    <a:pt x="263" y="359"/>
                  </a:lnTo>
                  <a:lnTo>
                    <a:pt x="271" y="355"/>
                  </a:lnTo>
                  <a:lnTo>
                    <a:pt x="277" y="351"/>
                  </a:lnTo>
                  <a:lnTo>
                    <a:pt x="286" y="347"/>
                  </a:lnTo>
                  <a:lnTo>
                    <a:pt x="293" y="343"/>
                  </a:lnTo>
                  <a:lnTo>
                    <a:pt x="299" y="337"/>
                  </a:lnTo>
                  <a:lnTo>
                    <a:pt x="307" y="333"/>
                  </a:lnTo>
                  <a:lnTo>
                    <a:pt x="313" y="327"/>
                  </a:lnTo>
                  <a:lnTo>
                    <a:pt x="319" y="321"/>
                  </a:lnTo>
                  <a:lnTo>
                    <a:pt x="325" y="315"/>
                  </a:lnTo>
                  <a:lnTo>
                    <a:pt x="331" y="306"/>
                  </a:lnTo>
                  <a:lnTo>
                    <a:pt x="338" y="300"/>
                  </a:lnTo>
                  <a:lnTo>
                    <a:pt x="342" y="293"/>
                  </a:lnTo>
                  <a:lnTo>
                    <a:pt x="348" y="287"/>
                  </a:lnTo>
                  <a:lnTo>
                    <a:pt x="352" y="279"/>
                  </a:lnTo>
                  <a:lnTo>
                    <a:pt x="356" y="270"/>
                  </a:lnTo>
                  <a:lnTo>
                    <a:pt x="360" y="262"/>
                  </a:lnTo>
                  <a:lnTo>
                    <a:pt x="362" y="255"/>
                  </a:lnTo>
                  <a:lnTo>
                    <a:pt x="366" y="246"/>
                  </a:lnTo>
                  <a:lnTo>
                    <a:pt x="368" y="238"/>
                  </a:lnTo>
                  <a:lnTo>
                    <a:pt x="371" y="228"/>
                  </a:lnTo>
                  <a:lnTo>
                    <a:pt x="372" y="220"/>
                  </a:lnTo>
                  <a:lnTo>
                    <a:pt x="372" y="210"/>
                  </a:lnTo>
                  <a:lnTo>
                    <a:pt x="374" y="202"/>
                  </a:lnTo>
                  <a:lnTo>
                    <a:pt x="374" y="192"/>
                  </a:lnTo>
                  <a:lnTo>
                    <a:pt x="383" y="192"/>
                  </a:lnTo>
                  <a:close/>
                </a:path>
              </a:pathLst>
            </a:custGeom>
            <a:solidFill>
              <a:srgbClr val="8FA3D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40" name="Freeform 136"/>
            <p:cNvSpPr>
              <a:spLocks noChangeArrowheads="1"/>
            </p:cNvSpPr>
            <p:nvPr/>
          </p:nvSpPr>
          <p:spPr bwMode="auto">
            <a:xfrm>
              <a:off x="5348" y="491"/>
              <a:ext cx="35" cy="35"/>
            </a:xfrm>
            <a:custGeom>
              <a:avLst/>
              <a:gdLst>
                <a:gd name="T0" fmla="*/ 364 w 367"/>
                <a:gd name="T1" fmla="*/ 145 h 363"/>
                <a:gd name="T2" fmla="*/ 349 w 367"/>
                <a:gd name="T3" fmla="*/ 103 h 363"/>
                <a:gd name="T4" fmla="*/ 324 w 367"/>
                <a:gd name="T5" fmla="*/ 67 h 363"/>
                <a:gd name="T6" fmla="*/ 292 w 367"/>
                <a:gd name="T7" fmla="*/ 36 h 363"/>
                <a:gd name="T8" fmla="*/ 256 w 367"/>
                <a:gd name="T9" fmla="*/ 14 h 363"/>
                <a:gd name="T10" fmla="*/ 211 w 367"/>
                <a:gd name="T11" fmla="*/ 2 h 363"/>
                <a:gd name="T12" fmla="*/ 165 w 367"/>
                <a:gd name="T13" fmla="*/ 0 h 363"/>
                <a:gd name="T14" fmla="*/ 120 w 367"/>
                <a:gd name="T15" fmla="*/ 11 h 363"/>
                <a:gd name="T16" fmla="*/ 82 w 367"/>
                <a:gd name="T17" fmla="*/ 30 h 363"/>
                <a:gd name="T18" fmla="*/ 49 w 367"/>
                <a:gd name="T19" fmla="*/ 59 h 363"/>
                <a:gd name="T20" fmla="*/ 23 w 367"/>
                <a:gd name="T21" fmla="*/ 95 h 363"/>
                <a:gd name="T22" fmla="*/ 6 w 367"/>
                <a:gd name="T23" fmla="*/ 135 h 363"/>
                <a:gd name="T24" fmla="*/ 0 w 367"/>
                <a:gd name="T25" fmla="*/ 182 h 363"/>
                <a:gd name="T26" fmla="*/ 6 w 367"/>
                <a:gd name="T27" fmla="*/ 228 h 363"/>
                <a:gd name="T28" fmla="*/ 23 w 367"/>
                <a:gd name="T29" fmla="*/ 269 h 363"/>
                <a:gd name="T30" fmla="*/ 49 w 367"/>
                <a:gd name="T31" fmla="*/ 305 h 363"/>
                <a:gd name="T32" fmla="*/ 82 w 367"/>
                <a:gd name="T33" fmla="*/ 333 h 363"/>
                <a:gd name="T34" fmla="*/ 120 w 367"/>
                <a:gd name="T35" fmla="*/ 354 h 363"/>
                <a:gd name="T36" fmla="*/ 165 w 367"/>
                <a:gd name="T37" fmla="*/ 363 h 363"/>
                <a:gd name="T38" fmla="*/ 211 w 367"/>
                <a:gd name="T39" fmla="*/ 361 h 363"/>
                <a:gd name="T40" fmla="*/ 256 w 367"/>
                <a:gd name="T41" fmla="*/ 349 h 363"/>
                <a:gd name="T42" fmla="*/ 292 w 367"/>
                <a:gd name="T43" fmla="*/ 327 h 363"/>
                <a:gd name="T44" fmla="*/ 324 w 367"/>
                <a:gd name="T45" fmla="*/ 296 h 363"/>
                <a:gd name="T46" fmla="*/ 349 w 367"/>
                <a:gd name="T47" fmla="*/ 260 h 363"/>
                <a:gd name="T48" fmla="*/ 364 w 367"/>
                <a:gd name="T49" fmla="*/ 218 h 363"/>
                <a:gd name="T50" fmla="*/ 357 w 367"/>
                <a:gd name="T51" fmla="*/ 182 h 363"/>
                <a:gd name="T52" fmla="*/ 351 w 367"/>
                <a:gd name="T53" fmla="*/ 139 h 363"/>
                <a:gd name="T54" fmla="*/ 337 w 367"/>
                <a:gd name="T55" fmla="*/ 99 h 363"/>
                <a:gd name="T56" fmla="*/ 312 w 367"/>
                <a:gd name="T57" fmla="*/ 65 h 363"/>
                <a:gd name="T58" fmla="*/ 280 w 367"/>
                <a:gd name="T59" fmla="*/ 38 h 363"/>
                <a:gd name="T60" fmla="*/ 244 w 367"/>
                <a:gd name="T61" fmla="*/ 20 h 363"/>
                <a:gd name="T62" fmla="*/ 202 w 367"/>
                <a:gd name="T63" fmla="*/ 11 h 363"/>
                <a:gd name="T64" fmla="*/ 156 w 367"/>
                <a:gd name="T65" fmla="*/ 11 h 363"/>
                <a:gd name="T66" fmla="*/ 117 w 367"/>
                <a:gd name="T67" fmla="*/ 23 h 363"/>
                <a:gd name="T68" fmla="*/ 79 w 367"/>
                <a:gd name="T69" fmla="*/ 43 h 363"/>
                <a:gd name="T70" fmla="*/ 49 w 367"/>
                <a:gd name="T71" fmla="*/ 73 h 363"/>
                <a:gd name="T72" fmla="*/ 27 w 367"/>
                <a:gd name="T73" fmla="*/ 107 h 363"/>
                <a:gd name="T74" fmla="*/ 13 w 367"/>
                <a:gd name="T75" fmla="*/ 147 h 363"/>
                <a:gd name="T76" fmla="*/ 11 w 367"/>
                <a:gd name="T77" fmla="*/ 189 h 363"/>
                <a:gd name="T78" fmla="*/ 19 w 367"/>
                <a:gd name="T79" fmla="*/ 233 h 363"/>
                <a:gd name="T80" fmla="*/ 35 w 367"/>
                <a:gd name="T81" fmla="*/ 271 h 363"/>
                <a:gd name="T82" fmla="*/ 61 w 367"/>
                <a:gd name="T83" fmla="*/ 305 h 363"/>
                <a:gd name="T84" fmla="*/ 94 w 367"/>
                <a:gd name="T85" fmla="*/ 329 h 363"/>
                <a:gd name="T86" fmla="*/ 132 w 367"/>
                <a:gd name="T87" fmla="*/ 348 h 363"/>
                <a:gd name="T88" fmla="*/ 175 w 367"/>
                <a:gd name="T89" fmla="*/ 355 h 363"/>
                <a:gd name="T90" fmla="*/ 220 w 367"/>
                <a:gd name="T91" fmla="*/ 351 h 363"/>
                <a:gd name="T92" fmla="*/ 259 w 367"/>
                <a:gd name="T93" fmla="*/ 337 h 363"/>
                <a:gd name="T94" fmla="*/ 294 w 367"/>
                <a:gd name="T95" fmla="*/ 315 h 363"/>
                <a:gd name="T96" fmla="*/ 323 w 367"/>
                <a:gd name="T97" fmla="*/ 284 h 363"/>
                <a:gd name="T98" fmla="*/ 343 w 367"/>
                <a:gd name="T99" fmla="*/ 248 h 363"/>
                <a:gd name="T100" fmla="*/ 355 w 367"/>
                <a:gd name="T101" fmla="*/ 20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7" h="363">
                  <a:moveTo>
                    <a:pt x="367" y="182"/>
                  </a:moveTo>
                  <a:lnTo>
                    <a:pt x="367" y="171"/>
                  </a:lnTo>
                  <a:lnTo>
                    <a:pt x="365" y="163"/>
                  </a:lnTo>
                  <a:lnTo>
                    <a:pt x="365" y="153"/>
                  </a:lnTo>
                  <a:lnTo>
                    <a:pt x="364" y="145"/>
                  </a:lnTo>
                  <a:lnTo>
                    <a:pt x="361" y="135"/>
                  </a:lnTo>
                  <a:lnTo>
                    <a:pt x="359" y="127"/>
                  </a:lnTo>
                  <a:lnTo>
                    <a:pt x="355" y="119"/>
                  </a:lnTo>
                  <a:lnTo>
                    <a:pt x="353" y="111"/>
                  </a:lnTo>
                  <a:lnTo>
                    <a:pt x="349" y="103"/>
                  </a:lnTo>
                  <a:lnTo>
                    <a:pt x="345" y="95"/>
                  </a:lnTo>
                  <a:lnTo>
                    <a:pt x="341" y="87"/>
                  </a:lnTo>
                  <a:lnTo>
                    <a:pt x="335" y="80"/>
                  </a:lnTo>
                  <a:lnTo>
                    <a:pt x="331" y="73"/>
                  </a:lnTo>
                  <a:lnTo>
                    <a:pt x="324" y="67"/>
                  </a:lnTo>
                  <a:lnTo>
                    <a:pt x="318" y="59"/>
                  </a:lnTo>
                  <a:lnTo>
                    <a:pt x="312" y="53"/>
                  </a:lnTo>
                  <a:lnTo>
                    <a:pt x="306" y="47"/>
                  </a:lnTo>
                  <a:lnTo>
                    <a:pt x="300" y="41"/>
                  </a:lnTo>
                  <a:lnTo>
                    <a:pt x="292" y="36"/>
                  </a:lnTo>
                  <a:lnTo>
                    <a:pt x="286" y="30"/>
                  </a:lnTo>
                  <a:lnTo>
                    <a:pt x="279" y="26"/>
                  </a:lnTo>
                  <a:lnTo>
                    <a:pt x="270" y="23"/>
                  </a:lnTo>
                  <a:lnTo>
                    <a:pt x="264" y="18"/>
                  </a:lnTo>
                  <a:lnTo>
                    <a:pt x="256" y="14"/>
                  </a:lnTo>
                  <a:lnTo>
                    <a:pt x="246" y="11"/>
                  </a:lnTo>
                  <a:lnTo>
                    <a:pt x="238" y="8"/>
                  </a:lnTo>
                  <a:lnTo>
                    <a:pt x="229" y="6"/>
                  </a:lnTo>
                  <a:lnTo>
                    <a:pt x="221" y="5"/>
                  </a:lnTo>
                  <a:lnTo>
                    <a:pt x="211" y="2"/>
                  </a:lnTo>
                  <a:lnTo>
                    <a:pt x="203" y="0"/>
                  </a:lnTo>
                  <a:lnTo>
                    <a:pt x="193" y="0"/>
                  </a:lnTo>
                  <a:lnTo>
                    <a:pt x="183" y="0"/>
                  </a:lnTo>
                  <a:lnTo>
                    <a:pt x="175" y="0"/>
                  </a:lnTo>
                  <a:lnTo>
                    <a:pt x="165" y="0"/>
                  </a:lnTo>
                  <a:lnTo>
                    <a:pt x="156" y="2"/>
                  </a:lnTo>
                  <a:lnTo>
                    <a:pt x="147" y="5"/>
                  </a:lnTo>
                  <a:lnTo>
                    <a:pt x="138" y="6"/>
                  </a:lnTo>
                  <a:lnTo>
                    <a:pt x="130" y="8"/>
                  </a:lnTo>
                  <a:lnTo>
                    <a:pt x="120" y="11"/>
                  </a:lnTo>
                  <a:lnTo>
                    <a:pt x="112" y="14"/>
                  </a:lnTo>
                  <a:lnTo>
                    <a:pt x="105" y="18"/>
                  </a:lnTo>
                  <a:lnTo>
                    <a:pt x="96" y="23"/>
                  </a:lnTo>
                  <a:lnTo>
                    <a:pt x="90" y="26"/>
                  </a:lnTo>
                  <a:lnTo>
                    <a:pt x="82" y="30"/>
                  </a:lnTo>
                  <a:lnTo>
                    <a:pt x="73" y="36"/>
                  </a:lnTo>
                  <a:lnTo>
                    <a:pt x="67" y="41"/>
                  </a:lnTo>
                  <a:lnTo>
                    <a:pt x="61" y="47"/>
                  </a:lnTo>
                  <a:lnTo>
                    <a:pt x="55" y="53"/>
                  </a:lnTo>
                  <a:lnTo>
                    <a:pt x="49" y="59"/>
                  </a:lnTo>
                  <a:lnTo>
                    <a:pt x="43" y="67"/>
                  </a:lnTo>
                  <a:lnTo>
                    <a:pt x="37" y="73"/>
                  </a:lnTo>
                  <a:lnTo>
                    <a:pt x="33" y="80"/>
                  </a:lnTo>
                  <a:lnTo>
                    <a:pt x="27" y="87"/>
                  </a:lnTo>
                  <a:lnTo>
                    <a:pt x="23" y="95"/>
                  </a:lnTo>
                  <a:lnTo>
                    <a:pt x="19" y="103"/>
                  </a:lnTo>
                  <a:lnTo>
                    <a:pt x="15" y="111"/>
                  </a:lnTo>
                  <a:lnTo>
                    <a:pt x="13" y="119"/>
                  </a:lnTo>
                  <a:lnTo>
                    <a:pt x="9" y="127"/>
                  </a:lnTo>
                  <a:lnTo>
                    <a:pt x="6" y="135"/>
                  </a:lnTo>
                  <a:lnTo>
                    <a:pt x="5" y="145"/>
                  </a:lnTo>
                  <a:lnTo>
                    <a:pt x="3" y="153"/>
                  </a:lnTo>
                  <a:lnTo>
                    <a:pt x="3" y="163"/>
                  </a:lnTo>
                  <a:lnTo>
                    <a:pt x="0" y="171"/>
                  </a:lnTo>
                  <a:lnTo>
                    <a:pt x="0" y="182"/>
                  </a:lnTo>
                  <a:lnTo>
                    <a:pt x="0" y="192"/>
                  </a:lnTo>
                  <a:lnTo>
                    <a:pt x="3" y="200"/>
                  </a:lnTo>
                  <a:lnTo>
                    <a:pt x="3" y="210"/>
                  </a:lnTo>
                  <a:lnTo>
                    <a:pt x="5" y="218"/>
                  </a:lnTo>
                  <a:lnTo>
                    <a:pt x="6" y="228"/>
                  </a:lnTo>
                  <a:lnTo>
                    <a:pt x="9" y="236"/>
                  </a:lnTo>
                  <a:lnTo>
                    <a:pt x="13" y="245"/>
                  </a:lnTo>
                  <a:lnTo>
                    <a:pt x="15" y="252"/>
                  </a:lnTo>
                  <a:lnTo>
                    <a:pt x="19" y="260"/>
                  </a:lnTo>
                  <a:lnTo>
                    <a:pt x="23" y="269"/>
                  </a:lnTo>
                  <a:lnTo>
                    <a:pt x="27" y="277"/>
                  </a:lnTo>
                  <a:lnTo>
                    <a:pt x="33" y="283"/>
                  </a:lnTo>
                  <a:lnTo>
                    <a:pt x="37" y="290"/>
                  </a:lnTo>
                  <a:lnTo>
                    <a:pt x="43" y="296"/>
                  </a:lnTo>
                  <a:lnTo>
                    <a:pt x="49" y="305"/>
                  </a:lnTo>
                  <a:lnTo>
                    <a:pt x="55" y="311"/>
                  </a:lnTo>
                  <a:lnTo>
                    <a:pt x="61" y="317"/>
                  </a:lnTo>
                  <a:lnTo>
                    <a:pt x="67" y="323"/>
                  </a:lnTo>
                  <a:lnTo>
                    <a:pt x="73" y="327"/>
                  </a:lnTo>
                  <a:lnTo>
                    <a:pt x="82" y="333"/>
                  </a:lnTo>
                  <a:lnTo>
                    <a:pt x="90" y="337"/>
                  </a:lnTo>
                  <a:lnTo>
                    <a:pt x="96" y="341"/>
                  </a:lnTo>
                  <a:lnTo>
                    <a:pt x="105" y="345"/>
                  </a:lnTo>
                  <a:lnTo>
                    <a:pt x="112" y="349"/>
                  </a:lnTo>
                  <a:lnTo>
                    <a:pt x="120" y="354"/>
                  </a:lnTo>
                  <a:lnTo>
                    <a:pt x="130" y="355"/>
                  </a:lnTo>
                  <a:lnTo>
                    <a:pt x="138" y="357"/>
                  </a:lnTo>
                  <a:lnTo>
                    <a:pt x="147" y="360"/>
                  </a:lnTo>
                  <a:lnTo>
                    <a:pt x="156" y="361"/>
                  </a:lnTo>
                  <a:lnTo>
                    <a:pt x="165" y="363"/>
                  </a:lnTo>
                  <a:lnTo>
                    <a:pt x="175" y="363"/>
                  </a:lnTo>
                  <a:lnTo>
                    <a:pt x="183" y="363"/>
                  </a:lnTo>
                  <a:lnTo>
                    <a:pt x="193" y="363"/>
                  </a:lnTo>
                  <a:lnTo>
                    <a:pt x="203" y="363"/>
                  </a:lnTo>
                  <a:lnTo>
                    <a:pt x="211" y="361"/>
                  </a:lnTo>
                  <a:lnTo>
                    <a:pt x="221" y="360"/>
                  </a:lnTo>
                  <a:lnTo>
                    <a:pt x="229" y="357"/>
                  </a:lnTo>
                  <a:lnTo>
                    <a:pt x="238" y="355"/>
                  </a:lnTo>
                  <a:lnTo>
                    <a:pt x="246" y="354"/>
                  </a:lnTo>
                  <a:lnTo>
                    <a:pt x="256" y="349"/>
                  </a:lnTo>
                  <a:lnTo>
                    <a:pt x="264" y="345"/>
                  </a:lnTo>
                  <a:lnTo>
                    <a:pt x="270" y="341"/>
                  </a:lnTo>
                  <a:lnTo>
                    <a:pt x="279" y="337"/>
                  </a:lnTo>
                  <a:lnTo>
                    <a:pt x="286" y="333"/>
                  </a:lnTo>
                  <a:lnTo>
                    <a:pt x="292" y="327"/>
                  </a:lnTo>
                  <a:lnTo>
                    <a:pt x="300" y="323"/>
                  </a:lnTo>
                  <a:lnTo>
                    <a:pt x="306" y="317"/>
                  </a:lnTo>
                  <a:lnTo>
                    <a:pt x="312" y="311"/>
                  </a:lnTo>
                  <a:lnTo>
                    <a:pt x="318" y="305"/>
                  </a:lnTo>
                  <a:lnTo>
                    <a:pt x="324" y="296"/>
                  </a:lnTo>
                  <a:lnTo>
                    <a:pt x="331" y="290"/>
                  </a:lnTo>
                  <a:lnTo>
                    <a:pt x="335" y="283"/>
                  </a:lnTo>
                  <a:lnTo>
                    <a:pt x="341" y="277"/>
                  </a:lnTo>
                  <a:lnTo>
                    <a:pt x="345" y="269"/>
                  </a:lnTo>
                  <a:lnTo>
                    <a:pt x="349" y="260"/>
                  </a:lnTo>
                  <a:lnTo>
                    <a:pt x="353" y="252"/>
                  </a:lnTo>
                  <a:lnTo>
                    <a:pt x="355" y="245"/>
                  </a:lnTo>
                  <a:lnTo>
                    <a:pt x="359" y="236"/>
                  </a:lnTo>
                  <a:lnTo>
                    <a:pt x="361" y="228"/>
                  </a:lnTo>
                  <a:lnTo>
                    <a:pt x="364" y="218"/>
                  </a:lnTo>
                  <a:lnTo>
                    <a:pt x="365" y="210"/>
                  </a:lnTo>
                  <a:lnTo>
                    <a:pt x="365" y="200"/>
                  </a:lnTo>
                  <a:lnTo>
                    <a:pt x="367" y="192"/>
                  </a:lnTo>
                  <a:lnTo>
                    <a:pt x="367" y="182"/>
                  </a:lnTo>
                  <a:lnTo>
                    <a:pt x="357" y="182"/>
                  </a:lnTo>
                  <a:lnTo>
                    <a:pt x="357" y="174"/>
                  </a:lnTo>
                  <a:lnTo>
                    <a:pt x="357" y="163"/>
                  </a:lnTo>
                  <a:lnTo>
                    <a:pt x="355" y="156"/>
                  </a:lnTo>
                  <a:lnTo>
                    <a:pt x="353" y="147"/>
                  </a:lnTo>
                  <a:lnTo>
                    <a:pt x="351" y="139"/>
                  </a:lnTo>
                  <a:lnTo>
                    <a:pt x="349" y="132"/>
                  </a:lnTo>
                  <a:lnTo>
                    <a:pt x="347" y="123"/>
                  </a:lnTo>
                  <a:lnTo>
                    <a:pt x="343" y="115"/>
                  </a:lnTo>
                  <a:lnTo>
                    <a:pt x="341" y="107"/>
                  </a:lnTo>
                  <a:lnTo>
                    <a:pt x="337" y="99"/>
                  </a:lnTo>
                  <a:lnTo>
                    <a:pt x="333" y="93"/>
                  </a:lnTo>
                  <a:lnTo>
                    <a:pt x="329" y="85"/>
                  </a:lnTo>
                  <a:lnTo>
                    <a:pt x="323" y="79"/>
                  </a:lnTo>
                  <a:lnTo>
                    <a:pt x="318" y="73"/>
                  </a:lnTo>
                  <a:lnTo>
                    <a:pt x="312" y="65"/>
                  </a:lnTo>
                  <a:lnTo>
                    <a:pt x="306" y="59"/>
                  </a:lnTo>
                  <a:lnTo>
                    <a:pt x="300" y="55"/>
                  </a:lnTo>
                  <a:lnTo>
                    <a:pt x="294" y="49"/>
                  </a:lnTo>
                  <a:lnTo>
                    <a:pt x="288" y="43"/>
                  </a:lnTo>
                  <a:lnTo>
                    <a:pt x="280" y="38"/>
                  </a:lnTo>
                  <a:lnTo>
                    <a:pt x="274" y="35"/>
                  </a:lnTo>
                  <a:lnTo>
                    <a:pt x="267" y="30"/>
                  </a:lnTo>
                  <a:lnTo>
                    <a:pt x="259" y="26"/>
                  </a:lnTo>
                  <a:lnTo>
                    <a:pt x="252" y="23"/>
                  </a:lnTo>
                  <a:lnTo>
                    <a:pt x="244" y="20"/>
                  </a:lnTo>
                  <a:lnTo>
                    <a:pt x="235" y="17"/>
                  </a:lnTo>
                  <a:lnTo>
                    <a:pt x="227" y="14"/>
                  </a:lnTo>
                  <a:lnTo>
                    <a:pt x="220" y="12"/>
                  </a:lnTo>
                  <a:lnTo>
                    <a:pt x="209" y="11"/>
                  </a:lnTo>
                  <a:lnTo>
                    <a:pt x="202" y="11"/>
                  </a:lnTo>
                  <a:lnTo>
                    <a:pt x="193" y="8"/>
                  </a:lnTo>
                  <a:lnTo>
                    <a:pt x="183" y="8"/>
                  </a:lnTo>
                  <a:lnTo>
                    <a:pt x="175" y="8"/>
                  </a:lnTo>
                  <a:lnTo>
                    <a:pt x="167" y="11"/>
                  </a:lnTo>
                  <a:lnTo>
                    <a:pt x="156" y="11"/>
                  </a:lnTo>
                  <a:lnTo>
                    <a:pt x="149" y="12"/>
                  </a:lnTo>
                  <a:lnTo>
                    <a:pt x="141" y="14"/>
                  </a:lnTo>
                  <a:lnTo>
                    <a:pt x="132" y="17"/>
                  </a:lnTo>
                  <a:lnTo>
                    <a:pt x="124" y="20"/>
                  </a:lnTo>
                  <a:lnTo>
                    <a:pt x="117" y="23"/>
                  </a:lnTo>
                  <a:lnTo>
                    <a:pt x="108" y="26"/>
                  </a:lnTo>
                  <a:lnTo>
                    <a:pt x="102" y="30"/>
                  </a:lnTo>
                  <a:lnTo>
                    <a:pt x="94" y="35"/>
                  </a:lnTo>
                  <a:lnTo>
                    <a:pt x="85" y="38"/>
                  </a:lnTo>
                  <a:lnTo>
                    <a:pt x="79" y="43"/>
                  </a:lnTo>
                  <a:lnTo>
                    <a:pt x="73" y="49"/>
                  </a:lnTo>
                  <a:lnTo>
                    <a:pt x="67" y="55"/>
                  </a:lnTo>
                  <a:lnTo>
                    <a:pt x="61" y="59"/>
                  </a:lnTo>
                  <a:lnTo>
                    <a:pt x="55" y="65"/>
                  </a:lnTo>
                  <a:lnTo>
                    <a:pt x="49" y="73"/>
                  </a:lnTo>
                  <a:lnTo>
                    <a:pt x="46" y="79"/>
                  </a:lnTo>
                  <a:lnTo>
                    <a:pt x="39" y="85"/>
                  </a:lnTo>
                  <a:lnTo>
                    <a:pt x="35" y="93"/>
                  </a:lnTo>
                  <a:lnTo>
                    <a:pt x="31" y="99"/>
                  </a:lnTo>
                  <a:lnTo>
                    <a:pt x="27" y="107"/>
                  </a:lnTo>
                  <a:lnTo>
                    <a:pt x="23" y="115"/>
                  </a:lnTo>
                  <a:lnTo>
                    <a:pt x="21" y="123"/>
                  </a:lnTo>
                  <a:lnTo>
                    <a:pt x="19" y="132"/>
                  </a:lnTo>
                  <a:lnTo>
                    <a:pt x="15" y="139"/>
                  </a:lnTo>
                  <a:lnTo>
                    <a:pt x="13" y="147"/>
                  </a:lnTo>
                  <a:lnTo>
                    <a:pt x="13" y="156"/>
                  </a:lnTo>
                  <a:lnTo>
                    <a:pt x="11" y="163"/>
                  </a:lnTo>
                  <a:lnTo>
                    <a:pt x="11" y="174"/>
                  </a:lnTo>
                  <a:lnTo>
                    <a:pt x="11" y="182"/>
                  </a:lnTo>
                  <a:lnTo>
                    <a:pt x="11" y="189"/>
                  </a:lnTo>
                  <a:lnTo>
                    <a:pt x="11" y="200"/>
                  </a:lnTo>
                  <a:lnTo>
                    <a:pt x="13" y="207"/>
                  </a:lnTo>
                  <a:lnTo>
                    <a:pt x="13" y="216"/>
                  </a:lnTo>
                  <a:lnTo>
                    <a:pt x="15" y="224"/>
                  </a:lnTo>
                  <a:lnTo>
                    <a:pt x="19" y="233"/>
                  </a:lnTo>
                  <a:lnTo>
                    <a:pt x="21" y="240"/>
                  </a:lnTo>
                  <a:lnTo>
                    <a:pt x="23" y="248"/>
                  </a:lnTo>
                  <a:lnTo>
                    <a:pt x="27" y="257"/>
                  </a:lnTo>
                  <a:lnTo>
                    <a:pt x="31" y="265"/>
                  </a:lnTo>
                  <a:lnTo>
                    <a:pt x="35" y="271"/>
                  </a:lnTo>
                  <a:lnTo>
                    <a:pt x="39" y="278"/>
                  </a:lnTo>
                  <a:lnTo>
                    <a:pt x="46" y="284"/>
                  </a:lnTo>
                  <a:lnTo>
                    <a:pt x="49" y="293"/>
                  </a:lnTo>
                  <a:lnTo>
                    <a:pt x="55" y="299"/>
                  </a:lnTo>
                  <a:lnTo>
                    <a:pt x="61" y="305"/>
                  </a:lnTo>
                  <a:lnTo>
                    <a:pt x="67" y="309"/>
                  </a:lnTo>
                  <a:lnTo>
                    <a:pt x="73" y="315"/>
                  </a:lnTo>
                  <a:lnTo>
                    <a:pt x="79" y="321"/>
                  </a:lnTo>
                  <a:lnTo>
                    <a:pt x="85" y="325"/>
                  </a:lnTo>
                  <a:lnTo>
                    <a:pt x="94" y="329"/>
                  </a:lnTo>
                  <a:lnTo>
                    <a:pt x="102" y="333"/>
                  </a:lnTo>
                  <a:lnTo>
                    <a:pt x="108" y="337"/>
                  </a:lnTo>
                  <a:lnTo>
                    <a:pt x="117" y="341"/>
                  </a:lnTo>
                  <a:lnTo>
                    <a:pt x="124" y="343"/>
                  </a:lnTo>
                  <a:lnTo>
                    <a:pt x="132" y="348"/>
                  </a:lnTo>
                  <a:lnTo>
                    <a:pt x="141" y="349"/>
                  </a:lnTo>
                  <a:lnTo>
                    <a:pt x="149" y="351"/>
                  </a:lnTo>
                  <a:lnTo>
                    <a:pt x="156" y="354"/>
                  </a:lnTo>
                  <a:lnTo>
                    <a:pt x="167" y="354"/>
                  </a:lnTo>
                  <a:lnTo>
                    <a:pt x="175" y="355"/>
                  </a:lnTo>
                  <a:lnTo>
                    <a:pt x="183" y="355"/>
                  </a:lnTo>
                  <a:lnTo>
                    <a:pt x="193" y="355"/>
                  </a:lnTo>
                  <a:lnTo>
                    <a:pt x="202" y="354"/>
                  </a:lnTo>
                  <a:lnTo>
                    <a:pt x="209" y="354"/>
                  </a:lnTo>
                  <a:lnTo>
                    <a:pt x="220" y="351"/>
                  </a:lnTo>
                  <a:lnTo>
                    <a:pt x="227" y="349"/>
                  </a:lnTo>
                  <a:lnTo>
                    <a:pt x="235" y="348"/>
                  </a:lnTo>
                  <a:lnTo>
                    <a:pt x="244" y="343"/>
                  </a:lnTo>
                  <a:lnTo>
                    <a:pt x="252" y="341"/>
                  </a:lnTo>
                  <a:lnTo>
                    <a:pt x="259" y="337"/>
                  </a:lnTo>
                  <a:lnTo>
                    <a:pt x="267" y="333"/>
                  </a:lnTo>
                  <a:lnTo>
                    <a:pt x="274" y="329"/>
                  </a:lnTo>
                  <a:lnTo>
                    <a:pt x="280" y="325"/>
                  </a:lnTo>
                  <a:lnTo>
                    <a:pt x="288" y="321"/>
                  </a:lnTo>
                  <a:lnTo>
                    <a:pt x="294" y="315"/>
                  </a:lnTo>
                  <a:lnTo>
                    <a:pt x="300" y="309"/>
                  </a:lnTo>
                  <a:lnTo>
                    <a:pt x="306" y="305"/>
                  </a:lnTo>
                  <a:lnTo>
                    <a:pt x="312" y="299"/>
                  </a:lnTo>
                  <a:lnTo>
                    <a:pt x="318" y="293"/>
                  </a:lnTo>
                  <a:lnTo>
                    <a:pt x="323" y="284"/>
                  </a:lnTo>
                  <a:lnTo>
                    <a:pt x="329" y="278"/>
                  </a:lnTo>
                  <a:lnTo>
                    <a:pt x="333" y="271"/>
                  </a:lnTo>
                  <a:lnTo>
                    <a:pt x="337" y="265"/>
                  </a:lnTo>
                  <a:lnTo>
                    <a:pt x="341" y="257"/>
                  </a:lnTo>
                  <a:lnTo>
                    <a:pt x="343" y="248"/>
                  </a:lnTo>
                  <a:lnTo>
                    <a:pt x="347" y="240"/>
                  </a:lnTo>
                  <a:lnTo>
                    <a:pt x="349" y="233"/>
                  </a:lnTo>
                  <a:lnTo>
                    <a:pt x="351" y="224"/>
                  </a:lnTo>
                  <a:lnTo>
                    <a:pt x="353" y="216"/>
                  </a:lnTo>
                  <a:lnTo>
                    <a:pt x="355" y="207"/>
                  </a:lnTo>
                  <a:lnTo>
                    <a:pt x="357" y="200"/>
                  </a:lnTo>
                  <a:lnTo>
                    <a:pt x="357" y="189"/>
                  </a:lnTo>
                  <a:lnTo>
                    <a:pt x="357" y="182"/>
                  </a:lnTo>
                  <a:lnTo>
                    <a:pt x="367" y="182"/>
                  </a:lnTo>
                  <a:close/>
                </a:path>
              </a:pathLst>
            </a:custGeom>
            <a:solidFill>
              <a:srgbClr val="8FA3D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41" name="Freeform 137"/>
            <p:cNvSpPr>
              <a:spLocks noChangeArrowheads="1"/>
            </p:cNvSpPr>
            <p:nvPr/>
          </p:nvSpPr>
          <p:spPr bwMode="auto">
            <a:xfrm>
              <a:off x="5348" y="492"/>
              <a:ext cx="33" cy="34"/>
            </a:xfrm>
            <a:custGeom>
              <a:avLst/>
              <a:gdLst>
                <a:gd name="T0" fmla="*/ 342 w 346"/>
                <a:gd name="T1" fmla="*/ 139 h 347"/>
                <a:gd name="T2" fmla="*/ 330 w 346"/>
                <a:gd name="T3" fmla="*/ 99 h 347"/>
                <a:gd name="T4" fmla="*/ 307 w 346"/>
                <a:gd name="T5" fmla="*/ 63 h 347"/>
                <a:gd name="T6" fmla="*/ 277 w 346"/>
                <a:gd name="T7" fmla="*/ 35 h 347"/>
                <a:gd name="T8" fmla="*/ 241 w 346"/>
                <a:gd name="T9" fmla="*/ 15 h 347"/>
                <a:gd name="T10" fmla="*/ 198 w 346"/>
                <a:gd name="T11" fmla="*/ 3 h 347"/>
                <a:gd name="T12" fmla="*/ 156 w 346"/>
                <a:gd name="T13" fmla="*/ 3 h 347"/>
                <a:gd name="T14" fmla="*/ 113 w 346"/>
                <a:gd name="T15" fmla="*/ 12 h 347"/>
                <a:gd name="T16" fmla="*/ 74 w 346"/>
                <a:gd name="T17" fmla="*/ 30 h 347"/>
                <a:gd name="T18" fmla="*/ 44 w 346"/>
                <a:gd name="T19" fmla="*/ 57 h 347"/>
                <a:gd name="T20" fmla="*/ 20 w 346"/>
                <a:gd name="T21" fmla="*/ 91 h 347"/>
                <a:gd name="T22" fmla="*/ 4 w 346"/>
                <a:gd name="T23" fmla="*/ 131 h 347"/>
                <a:gd name="T24" fmla="*/ 0 w 346"/>
                <a:gd name="T25" fmla="*/ 174 h 347"/>
                <a:gd name="T26" fmla="*/ 4 w 346"/>
                <a:gd name="T27" fmla="*/ 216 h 347"/>
                <a:gd name="T28" fmla="*/ 20 w 346"/>
                <a:gd name="T29" fmla="*/ 257 h 347"/>
                <a:gd name="T30" fmla="*/ 44 w 346"/>
                <a:gd name="T31" fmla="*/ 291 h 347"/>
                <a:gd name="T32" fmla="*/ 74 w 346"/>
                <a:gd name="T33" fmla="*/ 317 h 347"/>
                <a:gd name="T34" fmla="*/ 113 w 346"/>
                <a:gd name="T35" fmla="*/ 335 h 347"/>
                <a:gd name="T36" fmla="*/ 156 w 346"/>
                <a:gd name="T37" fmla="*/ 346 h 347"/>
                <a:gd name="T38" fmla="*/ 198 w 346"/>
                <a:gd name="T39" fmla="*/ 346 h 347"/>
                <a:gd name="T40" fmla="*/ 241 w 346"/>
                <a:gd name="T41" fmla="*/ 333 h 347"/>
                <a:gd name="T42" fmla="*/ 277 w 346"/>
                <a:gd name="T43" fmla="*/ 313 h 347"/>
                <a:gd name="T44" fmla="*/ 307 w 346"/>
                <a:gd name="T45" fmla="*/ 285 h 347"/>
                <a:gd name="T46" fmla="*/ 330 w 346"/>
                <a:gd name="T47" fmla="*/ 249 h 347"/>
                <a:gd name="T48" fmla="*/ 342 w 346"/>
                <a:gd name="T49" fmla="*/ 208 h 347"/>
                <a:gd name="T50" fmla="*/ 338 w 346"/>
                <a:gd name="T51" fmla="*/ 174 h 347"/>
                <a:gd name="T52" fmla="*/ 332 w 346"/>
                <a:gd name="T53" fmla="*/ 133 h 347"/>
                <a:gd name="T54" fmla="*/ 318 w 346"/>
                <a:gd name="T55" fmla="*/ 95 h 347"/>
                <a:gd name="T56" fmla="*/ 295 w 346"/>
                <a:gd name="T57" fmla="*/ 63 h 347"/>
                <a:gd name="T58" fmla="*/ 265 w 346"/>
                <a:gd name="T59" fmla="*/ 39 h 347"/>
                <a:gd name="T60" fmla="*/ 229 w 346"/>
                <a:gd name="T61" fmla="*/ 21 h 347"/>
                <a:gd name="T62" fmla="*/ 191 w 346"/>
                <a:gd name="T63" fmla="*/ 10 h 347"/>
                <a:gd name="T64" fmla="*/ 148 w 346"/>
                <a:gd name="T65" fmla="*/ 12 h 347"/>
                <a:gd name="T66" fmla="*/ 109 w 346"/>
                <a:gd name="T67" fmla="*/ 22 h 347"/>
                <a:gd name="T68" fmla="*/ 74 w 346"/>
                <a:gd name="T69" fmla="*/ 42 h 347"/>
                <a:gd name="T70" fmla="*/ 47 w 346"/>
                <a:gd name="T71" fmla="*/ 69 h 347"/>
                <a:gd name="T72" fmla="*/ 24 w 346"/>
                <a:gd name="T73" fmla="*/ 103 h 347"/>
                <a:gd name="T74" fmla="*/ 12 w 346"/>
                <a:gd name="T75" fmla="*/ 142 h 347"/>
                <a:gd name="T76" fmla="*/ 8 w 346"/>
                <a:gd name="T77" fmla="*/ 181 h 347"/>
                <a:gd name="T78" fmla="*/ 16 w 346"/>
                <a:gd name="T79" fmla="*/ 222 h 347"/>
                <a:gd name="T80" fmla="*/ 32 w 346"/>
                <a:gd name="T81" fmla="*/ 258 h 347"/>
                <a:gd name="T82" fmla="*/ 56 w 346"/>
                <a:gd name="T83" fmla="*/ 288 h 347"/>
                <a:gd name="T84" fmla="*/ 86 w 346"/>
                <a:gd name="T85" fmla="*/ 313 h 347"/>
                <a:gd name="T86" fmla="*/ 124 w 346"/>
                <a:gd name="T87" fmla="*/ 331 h 347"/>
                <a:gd name="T88" fmla="*/ 164 w 346"/>
                <a:gd name="T89" fmla="*/ 337 h 347"/>
                <a:gd name="T90" fmla="*/ 206 w 346"/>
                <a:gd name="T91" fmla="*/ 335 h 347"/>
                <a:gd name="T92" fmla="*/ 245 w 346"/>
                <a:gd name="T93" fmla="*/ 321 h 347"/>
                <a:gd name="T94" fmla="*/ 277 w 346"/>
                <a:gd name="T95" fmla="*/ 301 h 347"/>
                <a:gd name="T96" fmla="*/ 304 w 346"/>
                <a:gd name="T97" fmla="*/ 273 h 347"/>
                <a:gd name="T98" fmla="*/ 324 w 346"/>
                <a:gd name="T99" fmla="*/ 238 h 347"/>
                <a:gd name="T100" fmla="*/ 336 w 346"/>
                <a:gd name="T101" fmla="*/ 198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6" h="347">
                  <a:moveTo>
                    <a:pt x="346" y="174"/>
                  </a:moveTo>
                  <a:lnTo>
                    <a:pt x="346" y="166"/>
                  </a:lnTo>
                  <a:lnTo>
                    <a:pt x="346" y="155"/>
                  </a:lnTo>
                  <a:lnTo>
                    <a:pt x="344" y="148"/>
                  </a:lnTo>
                  <a:lnTo>
                    <a:pt x="342" y="139"/>
                  </a:lnTo>
                  <a:lnTo>
                    <a:pt x="340" y="131"/>
                  </a:lnTo>
                  <a:lnTo>
                    <a:pt x="338" y="124"/>
                  </a:lnTo>
                  <a:lnTo>
                    <a:pt x="336" y="115"/>
                  </a:lnTo>
                  <a:lnTo>
                    <a:pt x="332" y="107"/>
                  </a:lnTo>
                  <a:lnTo>
                    <a:pt x="330" y="99"/>
                  </a:lnTo>
                  <a:lnTo>
                    <a:pt x="326" y="91"/>
                  </a:lnTo>
                  <a:lnTo>
                    <a:pt x="322" y="85"/>
                  </a:lnTo>
                  <a:lnTo>
                    <a:pt x="318" y="77"/>
                  </a:lnTo>
                  <a:lnTo>
                    <a:pt x="312" y="71"/>
                  </a:lnTo>
                  <a:lnTo>
                    <a:pt x="307" y="63"/>
                  </a:lnTo>
                  <a:lnTo>
                    <a:pt x="301" y="57"/>
                  </a:lnTo>
                  <a:lnTo>
                    <a:pt x="295" y="51"/>
                  </a:lnTo>
                  <a:lnTo>
                    <a:pt x="289" y="47"/>
                  </a:lnTo>
                  <a:lnTo>
                    <a:pt x="283" y="41"/>
                  </a:lnTo>
                  <a:lnTo>
                    <a:pt x="277" y="35"/>
                  </a:lnTo>
                  <a:lnTo>
                    <a:pt x="269" y="30"/>
                  </a:lnTo>
                  <a:lnTo>
                    <a:pt x="263" y="27"/>
                  </a:lnTo>
                  <a:lnTo>
                    <a:pt x="256" y="22"/>
                  </a:lnTo>
                  <a:lnTo>
                    <a:pt x="248" y="18"/>
                  </a:lnTo>
                  <a:lnTo>
                    <a:pt x="241" y="15"/>
                  </a:lnTo>
                  <a:lnTo>
                    <a:pt x="233" y="12"/>
                  </a:lnTo>
                  <a:lnTo>
                    <a:pt x="224" y="9"/>
                  </a:lnTo>
                  <a:lnTo>
                    <a:pt x="216" y="6"/>
                  </a:lnTo>
                  <a:lnTo>
                    <a:pt x="209" y="4"/>
                  </a:lnTo>
                  <a:lnTo>
                    <a:pt x="198" y="3"/>
                  </a:lnTo>
                  <a:lnTo>
                    <a:pt x="191" y="3"/>
                  </a:lnTo>
                  <a:lnTo>
                    <a:pt x="182" y="0"/>
                  </a:lnTo>
                  <a:lnTo>
                    <a:pt x="172" y="0"/>
                  </a:lnTo>
                  <a:lnTo>
                    <a:pt x="164" y="0"/>
                  </a:lnTo>
                  <a:lnTo>
                    <a:pt x="156" y="3"/>
                  </a:lnTo>
                  <a:lnTo>
                    <a:pt x="145" y="3"/>
                  </a:lnTo>
                  <a:lnTo>
                    <a:pt x="138" y="4"/>
                  </a:lnTo>
                  <a:lnTo>
                    <a:pt x="130" y="6"/>
                  </a:lnTo>
                  <a:lnTo>
                    <a:pt x="121" y="9"/>
                  </a:lnTo>
                  <a:lnTo>
                    <a:pt x="113" y="12"/>
                  </a:lnTo>
                  <a:lnTo>
                    <a:pt x="106" y="15"/>
                  </a:lnTo>
                  <a:lnTo>
                    <a:pt x="97" y="18"/>
                  </a:lnTo>
                  <a:lnTo>
                    <a:pt x="91" y="22"/>
                  </a:lnTo>
                  <a:lnTo>
                    <a:pt x="83" y="27"/>
                  </a:lnTo>
                  <a:lnTo>
                    <a:pt x="74" y="30"/>
                  </a:lnTo>
                  <a:lnTo>
                    <a:pt x="68" y="35"/>
                  </a:lnTo>
                  <a:lnTo>
                    <a:pt x="62" y="41"/>
                  </a:lnTo>
                  <a:lnTo>
                    <a:pt x="56" y="47"/>
                  </a:lnTo>
                  <a:lnTo>
                    <a:pt x="50" y="51"/>
                  </a:lnTo>
                  <a:lnTo>
                    <a:pt x="44" y="57"/>
                  </a:lnTo>
                  <a:lnTo>
                    <a:pt x="38" y="63"/>
                  </a:lnTo>
                  <a:lnTo>
                    <a:pt x="35" y="71"/>
                  </a:lnTo>
                  <a:lnTo>
                    <a:pt x="28" y="77"/>
                  </a:lnTo>
                  <a:lnTo>
                    <a:pt x="24" y="85"/>
                  </a:lnTo>
                  <a:lnTo>
                    <a:pt x="20" y="91"/>
                  </a:lnTo>
                  <a:lnTo>
                    <a:pt x="16" y="99"/>
                  </a:lnTo>
                  <a:lnTo>
                    <a:pt x="12" y="107"/>
                  </a:lnTo>
                  <a:lnTo>
                    <a:pt x="10" y="115"/>
                  </a:lnTo>
                  <a:lnTo>
                    <a:pt x="8" y="124"/>
                  </a:lnTo>
                  <a:lnTo>
                    <a:pt x="4" y="131"/>
                  </a:lnTo>
                  <a:lnTo>
                    <a:pt x="2" y="139"/>
                  </a:lnTo>
                  <a:lnTo>
                    <a:pt x="2" y="148"/>
                  </a:lnTo>
                  <a:lnTo>
                    <a:pt x="0" y="155"/>
                  </a:lnTo>
                  <a:lnTo>
                    <a:pt x="0" y="166"/>
                  </a:lnTo>
                  <a:lnTo>
                    <a:pt x="0" y="174"/>
                  </a:lnTo>
                  <a:lnTo>
                    <a:pt x="0" y="181"/>
                  </a:lnTo>
                  <a:lnTo>
                    <a:pt x="0" y="192"/>
                  </a:lnTo>
                  <a:lnTo>
                    <a:pt x="2" y="199"/>
                  </a:lnTo>
                  <a:lnTo>
                    <a:pt x="2" y="208"/>
                  </a:lnTo>
                  <a:lnTo>
                    <a:pt x="4" y="216"/>
                  </a:lnTo>
                  <a:lnTo>
                    <a:pt x="8" y="225"/>
                  </a:lnTo>
                  <a:lnTo>
                    <a:pt x="10" y="232"/>
                  </a:lnTo>
                  <a:lnTo>
                    <a:pt x="12" y="240"/>
                  </a:lnTo>
                  <a:lnTo>
                    <a:pt x="16" y="249"/>
                  </a:lnTo>
                  <a:lnTo>
                    <a:pt x="20" y="257"/>
                  </a:lnTo>
                  <a:lnTo>
                    <a:pt x="24" y="263"/>
                  </a:lnTo>
                  <a:lnTo>
                    <a:pt x="28" y="270"/>
                  </a:lnTo>
                  <a:lnTo>
                    <a:pt x="35" y="276"/>
                  </a:lnTo>
                  <a:lnTo>
                    <a:pt x="38" y="285"/>
                  </a:lnTo>
                  <a:lnTo>
                    <a:pt x="44" y="291"/>
                  </a:lnTo>
                  <a:lnTo>
                    <a:pt x="50" y="297"/>
                  </a:lnTo>
                  <a:lnTo>
                    <a:pt x="56" y="301"/>
                  </a:lnTo>
                  <a:lnTo>
                    <a:pt x="62" y="307"/>
                  </a:lnTo>
                  <a:lnTo>
                    <a:pt x="68" y="313"/>
                  </a:lnTo>
                  <a:lnTo>
                    <a:pt x="74" y="317"/>
                  </a:lnTo>
                  <a:lnTo>
                    <a:pt x="83" y="321"/>
                  </a:lnTo>
                  <a:lnTo>
                    <a:pt x="91" y="325"/>
                  </a:lnTo>
                  <a:lnTo>
                    <a:pt x="97" y="329"/>
                  </a:lnTo>
                  <a:lnTo>
                    <a:pt x="106" y="333"/>
                  </a:lnTo>
                  <a:lnTo>
                    <a:pt x="113" y="335"/>
                  </a:lnTo>
                  <a:lnTo>
                    <a:pt x="121" y="340"/>
                  </a:lnTo>
                  <a:lnTo>
                    <a:pt x="130" y="341"/>
                  </a:lnTo>
                  <a:lnTo>
                    <a:pt x="138" y="343"/>
                  </a:lnTo>
                  <a:lnTo>
                    <a:pt x="145" y="346"/>
                  </a:lnTo>
                  <a:lnTo>
                    <a:pt x="156" y="346"/>
                  </a:lnTo>
                  <a:lnTo>
                    <a:pt x="164" y="347"/>
                  </a:lnTo>
                  <a:lnTo>
                    <a:pt x="172" y="347"/>
                  </a:lnTo>
                  <a:lnTo>
                    <a:pt x="182" y="347"/>
                  </a:lnTo>
                  <a:lnTo>
                    <a:pt x="191" y="346"/>
                  </a:lnTo>
                  <a:lnTo>
                    <a:pt x="198" y="346"/>
                  </a:lnTo>
                  <a:lnTo>
                    <a:pt x="209" y="343"/>
                  </a:lnTo>
                  <a:lnTo>
                    <a:pt x="216" y="341"/>
                  </a:lnTo>
                  <a:lnTo>
                    <a:pt x="224" y="340"/>
                  </a:lnTo>
                  <a:lnTo>
                    <a:pt x="233" y="335"/>
                  </a:lnTo>
                  <a:lnTo>
                    <a:pt x="241" y="333"/>
                  </a:lnTo>
                  <a:lnTo>
                    <a:pt x="248" y="329"/>
                  </a:lnTo>
                  <a:lnTo>
                    <a:pt x="256" y="325"/>
                  </a:lnTo>
                  <a:lnTo>
                    <a:pt x="263" y="321"/>
                  </a:lnTo>
                  <a:lnTo>
                    <a:pt x="269" y="317"/>
                  </a:lnTo>
                  <a:lnTo>
                    <a:pt x="277" y="313"/>
                  </a:lnTo>
                  <a:lnTo>
                    <a:pt x="283" y="307"/>
                  </a:lnTo>
                  <a:lnTo>
                    <a:pt x="289" y="301"/>
                  </a:lnTo>
                  <a:lnTo>
                    <a:pt x="295" y="297"/>
                  </a:lnTo>
                  <a:lnTo>
                    <a:pt x="301" y="291"/>
                  </a:lnTo>
                  <a:lnTo>
                    <a:pt x="307" y="285"/>
                  </a:lnTo>
                  <a:lnTo>
                    <a:pt x="312" y="276"/>
                  </a:lnTo>
                  <a:lnTo>
                    <a:pt x="318" y="270"/>
                  </a:lnTo>
                  <a:lnTo>
                    <a:pt x="322" y="263"/>
                  </a:lnTo>
                  <a:lnTo>
                    <a:pt x="326" y="257"/>
                  </a:lnTo>
                  <a:lnTo>
                    <a:pt x="330" y="249"/>
                  </a:lnTo>
                  <a:lnTo>
                    <a:pt x="332" y="240"/>
                  </a:lnTo>
                  <a:lnTo>
                    <a:pt x="336" y="232"/>
                  </a:lnTo>
                  <a:lnTo>
                    <a:pt x="338" y="225"/>
                  </a:lnTo>
                  <a:lnTo>
                    <a:pt x="340" y="216"/>
                  </a:lnTo>
                  <a:lnTo>
                    <a:pt x="342" y="208"/>
                  </a:lnTo>
                  <a:lnTo>
                    <a:pt x="344" y="199"/>
                  </a:lnTo>
                  <a:lnTo>
                    <a:pt x="346" y="192"/>
                  </a:lnTo>
                  <a:lnTo>
                    <a:pt x="346" y="181"/>
                  </a:lnTo>
                  <a:lnTo>
                    <a:pt x="346" y="174"/>
                  </a:lnTo>
                  <a:lnTo>
                    <a:pt x="338" y="174"/>
                  </a:lnTo>
                  <a:lnTo>
                    <a:pt x="338" y="166"/>
                  </a:lnTo>
                  <a:lnTo>
                    <a:pt x="336" y="157"/>
                  </a:lnTo>
                  <a:lnTo>
                    <a:pt x="336" y="149"/>
                  </a:lnTo>
                  <a:lnTo>
                    <a:pt x="334" y="142"/>
                  </a:lnTo>
                  <a:lnTo>
                    <a:pt x="332" y="133"/>
                  </a:lnTo>
                  <a:lnTo>
                    <a:pt x="330" y="125"/>
                  </a:lnTo>
                  <a:lnTo>
                    <a:pt x="328" y="117"/>
                  </a:lnTo>
                  <a:lnTo>
                    <a:pt x="324" y="109"/>
                  </a:lnTo>
                  <a:lnTo>
                    <a:pt x="322" y="103"/>
                  </a:lnTo>
                  <a:lnTo>
                    <a:pt x="318" y="95"/>
                  </a:lnTo>
                  <a:lnTo>
                    <a:pt x="313" y="89"/>
                  </a:lnTo>
                  <a:lnTo>
                    <a:pt x="310" y="83"/>
                  </a:lnTo>
                  <a:lnTo>
                    <a:pt x="304" y="75"/>
                  </a:lnTo>
                  <a:lnTo>
                    <a:pt x="300" y="69"/>
                  </a:lnTo>
                  <a:lnTo>
                    <a:pt x="295" y="63"/>
                  </a:lnTo>
                  <a:lnTo>
                    <a:pt x="289" y="59"/>
                  </a:lnTo>
                  <a:lnTo>
                    <a:pt x="283" y="53"/>
                  </a:lnTo>
                  <a:lnTo>
                    <a:pt x="277" y="47"/>
                  </a:lnTo>
                  <a:lnTo>
                    <a:pt x="271" y="42"/>
                  </a:lnTo>
                  <a:lnTo>
                    <a:pt x="265" y="39"/>
                  </a:lnTo>
                  <a:lnTo>
                    <a:pt x="259" y="35"/>
                  </a:lnTo>
                  <a:lnTo>
                    <a:pt x="251" y="30"/>
                  </a:lnTo>
                  <a:lnTo>
                    <a:pt x="245" y="27"/>
                  </a:lnTo>
                  <a:lnTo>
                    <a:pt x="236" y="22"/>
                  </a:lnTo>
                  <a:lnTo>
                    <a:pt x="229" y="21"/>
                  </a:lnTo>
                  <a:lnTo>
                    <a:pt x="223" y="16"/>
                  </a:lnTo>
                  <a:lnTo>
                    <a:pt x="215" y="15"/>
                  </a:lnTo>
                  <a:lnTo>
                    <a:pt x="206" y="12"/>
                  </a:lnTo>
                  <a:lnTo>
                    <a:pt x="198" y="12"/>
                  </a:lnTo>
                  <a:lnTo>
                    <a:pt x="191" y="10"/>
                  </a:lnTo>
                  <a:lnTo>
                    <a:pt x="182" y="10"/>
                  </a:lnTo>
                  <a:lnTo>
                    <a:pt x="172" y="10"/>
                  </a:lnTo>
                  <a:lnTo>
                    <a:pt x="164" y="10"/>
                  </a:lnTo>
                  <a:lnTo>
                    <a:pt x="156" y="10"/>
                  </a:lnTo>
                  <a:lnTo>
                    <a:pt x="148" y="12"/>
                  </a:lnTo>
                  <a:lnTo>
                    <a:pt x="139" y="12"/>
                  </a:lnTo>
                  <a:lnTo>
                    <a:pt x="132" y="15"/>
                  </a:lnTo>
                  <a:lnTo>
                    <a:pt x="124" y="16"/>
                  </a:lnTo>
                  <a:lnTo>
                    <a:pt x="115" y="21"/>
                  </a:lnTo>
                  <a:lnTo>
                    <a:pt x="109" y="22"/>
                  </a:lnTo>
                  <a:lnTo>
                    <a:pt x="101" y="27"/>
                  </a:lnTo>
                  <a:lnTo>
                    <a:pt x="95" y="30"/>
                  </a:lnTo>
                  <a:lnTo>
                    <a:pt x="86" y="35"/>
                  </a:lnTo>
                  <a:lnTo>
                    <a:pt x="80" y="39"/>
                  </a:lnTo>
                  <a:lnTo>
                    <a:pt x="74" y="42"/>
                  </a:lnTo>
                  <a:lnTo>
                    <a:pt x="68" y="47"/>
                  </a:lnTo>
                  <a:lnTo>
                    <a:pt x="62" y="53"/>
                  </a:lnTo>
                  <a:lnTo>
                    <a:pt x="56" y="59"/>
                  </a:lnTo>
                  <a:lnTo>
                    <a:pt x="50" y="63"/>
                  </a:lnTo>
                  <a:lnTo>
                    <a:pt x="47" y="69"/>
                  </a:lnTo>
                  <a:lnTo>
                    <a:pt x="41" y="75"/>
                  </a:lnTo>
                  <a:lnTo>
                    <a:pt x="36" y="83"/>
                  </a:lnTo>
                  <a:lnTo>
                    <a:pt x="32" y="89"/>
                  </a:lnTo>
                  <a:lnTo>
                    <a:pt x="28" y="95"/>
                  </a:lnTo>
                  <a:lnTo>
                    <a:pt x="24" y="103"/>
                  </a:lnTo>
                  <a:lnTo>
                    <a:pt x="22" y="109"/>
                  </a:lnTo>
                  <a:lnTo>
                    <a:pt x="18" y="117"/>
                  </a:lnTo>
                  <a:lnTo>
                    <a:pt x="16" y="125"/>
                  </a:lnTo>
                  <a:lnTo>
                    <a:pt x="14" y="133"/>
                  </a:lnTo>
                  <a:lnTo>
                    <a:pt x="12" y="142"/>
                  </a:lnTo>
                  <a:lnTo>
                    <a:pt x="10" y="149"/>
                  </a:lnTo>
                  <a:lnTo>
                    <a:pt x="10" y="157"/>
                  </a:lnTo>
                  <a:lnTo>
                    <a:pt x="8" y="166"/>
                  </a:lnTo>
                  <a:lnTo>
                    <a:pt x="8" y="174"/>
                  </a:lnTo>
                  <a:lnTo>
                    <a:pt x="8" y="181"/>
                  </a:lnTo>
                  <a:lnTo>
                    <a:pt x="10" y="190"/>
                  </a:lnTo>
                  <a:lnTo>
                    <a:pt x="10" y="198"/>
                  </a:lnTo>
                  <a:lnTo>
                    <a:pt x="12" y="207"/>
                  </a:lnTo>
                  <a:lnTo>
                    <a:pt x="14" y="214"/>
                  </a:lnTo>
                  <a:lnTo>
                    <a:pt x="16" y="222"/>
                  </a:lnTo>
                  <a:lnTo>
                    <a:pt x="18" y="231"/>
                  </a:lnTo>
                  <a:lnTo>
                    <a:pt x="22" y="238"/>
                  </a:lnTo>
                  <a:lnTo>
                    <a:pt x="24" y="244"/>
                  </a:lnTo>
                  <a:lnTo>
                    <a:pt x="28" y="252"/>
                  </a:lnTo>
                  <a:lnTo>
                    <a:pt x="32" y="258"/>
                  </a:lnTo>
                  <a:lnTo>
                    <a:pt x="36" y="264"/>
                  </a:lnTo>
                  <a:lnTo>
                    <a:pt x="41" y="273"/>
                  </a:lnTo>
                  <a:lnTo>
                    <a:pt x="47" y="279"/>
                  </a:lnTo>
                  <a:lnTo>
                    <a:pt x="50" y="285"/>
                  </a:lnTo>
                  <a:lnTo>
                    <a:pt x="56" y="288"/>
                  </a:lnTo>
                  <a:lnTo>
                    <a:pt x="62" y="295"/>
                  </a:lnTo>
                  <a:lnTo>
                    <a:pt x="68" y="301"/>
                  </a:lnTo>
                  <a:lnTo>
                    <a:pt x="74" y="305"/>
                  </a:lnTo>
                  <a:lnTo>
                    <a:pt x="80" y="309"/>
                  </a:lnTo>
                  <a:lnTo>
                    <a:pt x="86" y="313"/>
                  </a:lnTo>
                  <a:lnTo>
                    <a:pt x="95" y="317"/>
                  </a:lnTo>
                  <a:lnTo>
                    <a:pt x="101" y="321"/>
                  </a:lnTo>
                  <a:lnTo>
                    <a:pt x="109" y="325"/>
                  </a:lnTo>
                  <a:lnTo>
                    <a:pt x="115" y="327"/>
                  </a:lnTo>
                  <a:lnTo>
                    <a:pt x="124" y="331"/>
                  </a:lnTo>
                  <a:lnTo>
                    <a:pt x="132" y="333"/>
                  </a:lnTo>
                  <a:lnTo>
                    <a:pt x="139" y="335"/>
                  </a:lnTo>
                  <a:lnTo>
                    <a:pt x="148" y="335"/>
                  </a:lnTo>
                  <a:lnTo>
                    <a:pt x="156" y="337"/>
                  </a:lnTo>
                  <a:lnTo>
                    <a:pt x="164" y="337"/>
                  </a:lnTo>
                  <a:lnTo>
                    <a:pt x="172" y="337"/>
                  </a:lnTo>
                  <a:lnTo>
                    <a:pt x="182" y="337"/>
                  </a:lnTo>
                  <a:lnTo>
                    <a:pt x="191" y="337"/>
                  </a:lnTo>
                  <a:lnTo>
                    <a:pt x="198" y="335"/>
                  </a:lnTo>
                  <a:lnTo>
                    <a:pt x="206" y="335"/>
                  </a:lnTo>
                  <a:lnTo>
                    <a:pt x="215" y="333"/>
                  </a:lnTo>
                  <a:lnTo>
                    <a:pt x="223" y="331"/>
                  </a:lnTo>
                  <a:lnTo>
                    <a:pt x="229" y="327"/>
                  </a:lnTo>
                  <a:lnTo>
                    <a:pt x="236" y="325"/>
                  </a:lnTo>
                  <a:lnTo>
                    <a:pt x="245" y="321"/>
                  </a:lnTo>
                  <a:lnTo>
                    <a:pt x="251" y="317"/>
                  </a:lnTo>
                  <a:lnTo>
                    <a:pt x="259" y="313"/>
                  </a:lnTo>
                  <a:lnTo>
                    <a:pt x="265" y="309"/>
                  </a:lnTo>
                  <a:lnTo>
                    <a:pt x="271" y="305"/>
                  </a:lnTo>
                  <a:lnTo>
                    <a:pt x="277" y="301"/>
                  </a:lnTo>
                  <a:lnTo>
                    <a:pt x="283" y="295"/>
                  </a:lnTo>
                  <a:lnTo>
                    <a:pt x="289" y="288"/>
                  </a:lnTo>
                  <a:lnTo>
                    <a:pt x="295" y="285"/>
                  </a:lnTo>
                  <a:lnTo>
                    <a:pt x="300" y="279"/>
                  </a:lnTo>
                  <a:lnTo>
                    <a:pt x="304" y="273"/>
                  </a:lnTo>
                  <a:lnTo>
                    <a:pt x="310" y="264"/>
                  </a:lnTo>
                  <a:lnTo>
                    <a:pt x="313" y="258"/>
                  </a:lnTo>
                  <a:lnTo>
                    <a:pt x="318" y="252"/>
                  </a:lnTo>
                  <a:lnTo>
                    <a:pt x="322" y="244"/>
                  </a:lnTo>
                  <a:lnTo>
                    <a:pt x="324" y="238"/>
                  </a:lnTo>
                  <a:lnTo>
                    <a:pt x="328" y="231"/>
                  </a:lnTo>
                  <a:lnTo>
                    <a:pt x="330" y="222"/>
                  </a:lnTo>
                  <a:lnTo>
                    <a:pt x="332" y="214"/>
                  </a:lnTo>
                  <a:lnTo>
                    <a:pt x="334" y="207"/>
                  </a:lnTo>
                  <a:lnTo>
                    <a:pt x="336" y="198"/>
                  </a:lnTo>
                  <a:lnTo>
                    <a:pt x="336" y="190"/>
                  </a:lnTo>
                  <a:lnTo>
                    <a:pt x="338" y="181"/>
                  </a:lnTo>
                  <a:lnTo>
                    <a:pt x="338" y="174"/>
                  </a:lnTo>
                  <a:lnTo>
                    <a:pt x="346" y="174"/>
                  </a:lnTo>
                  <a:close/>
                </a:path>
              </a:pathLst>
            </a:custGeom>
            <a:solidFill>
              <a:srgbClr val="94A6D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42" name="Freeform 138"/>
            <p:cNvSpPr>
              <a:spLocks noChangeArrowheads="1"/>
            </p:cNvSpPr>
            <p:nvPr/>
          </p:nvSpPr>
          <p:spPr bwMode="auto">
            <a:xfrm>
              <a:off x="5350" y="492"/>
              <a:ext cx="31" cy="33"/>
            </a:xfrm>
            <a:custGeom>
              <a:avLst/>
              <a:gdLst>
                <a:gd name="T0" fmla="*/ 326 w 330"/>
                <a:gd name="T1" fmla="*/ 132 h 327"/>
                <a:gd name="T2" fmla="*/ 314 w 330"/>
                <a:gd name="T3" fmla="*/ 93 h 327"/>
                <a:gd name="T4" fmla="*/ 292 w 330"/>
                <a:gd name="T5" fmla="*/ 59 h 327"/>
                <a:gd name="T6" fmla="*/ 263 w 330"/>
                <a:gd name="T7" fmla="*/ 32 h 327"/>
                <a:gd name="T8" fmla="*/ 228 w 330"/>
                <a:gd name="T9" fmla="*/ 12 h 327"/>
                <a:gd name="T10" fmla="*/ 190 w 330"/>
                <a:gd name="T11" fmla="*/ 2 h 327"/>
                <a:gd name="T12" fmla="*/ 148 w 330"/>
                <a:gd name="T13" fmla="*/ 0 h 327"/>
                <a:gd name="T14" fmla="*/ 107 w 330"/>
                <a:gd name="T15" fmla="*/ 11 h 327"/>
                <a:gd name="T16" fmla="*/ 72 w 330"/>
                <a:gd name="T17" fmla="*/ 29 h 327"/>
                <a:gd name="T18" fmla="*/ 42 w 330"/>
                <a:gd name="T19" fmla="*/ 53 h 327"/>
                <a:gd name="T20" fmla="*/ 20 w 330"/>
                <a:gd name="T21" fmla="*/ 85 h 327"/>
                <a:gd name="T22" fmla="*/ 6 w 330"/>
                <a:gd name="T23" fmla="*/ 123 h 327"/>
                <a:gd name="T24" fmla="*/ 0 w 330"/>
                <a:gd name="T25" fmla="*/ 164 h 327"/>
                <a:gd name="T26" fmla="*/ 6 w 330"/>
                <a:gd name="T27" fmla="*/ 204 h 327"/>
                <a:gd name="T28" fmla="*/ 20 w 330"/>
                <a:gd name="T29" fmla="*/ 242 h 327"/>
                <a:gd name="T30" fmla="*/ 42 w 330"/>
                <a:gd name="T31" fmla="*/ 275 h 327"/>
                <a:gd name="T32" fmla="*/ 72 w 330"/>
                <a:gd name="T33" fmla="*/ 299 h 327"/>
                <a:gd name="T34" fmla="*/ 107 w 330"/>
                <a:gd name="T35" fmla="*/ 317 h 327"/>
                <a:gd name="T36" fmla="*/ 148 w 330"/>
                <a:gd name="T37" fmla="*/ 327 h 327"/>
                <a:gd name="T38" fmla="*/ 190 w 330"/>
                <a:gd name="T39" fmla="*/ 325 h 327"/>
                <a:gd name="T40" fmla="*/ 228 w 330"/>
                <a:gd name="T41" fmla="*/ 315 h 327"/>
                <a:gd name="T42" fmla="*/ 263 w 330"/>
                <a:gd name="T43" fmla="*/ 295 h 327"/>
                <a:gd name="T44" fmla="*/ 292 w 330"/>
                <a:gd name="T45" fmla="*/ 269 h 327"/>
                <a:gd name="T46" fmla="*/ 314 w 330"/>
                <a:gd name="T47" fmla="*/ 234 h 327"/>
                <a:gd name="T48" fmla="*/ 326 w 330"/>
                <a:gd name="T49" fmla="*/ 197 h 327"/>
                <a:gd name="T50" fmla="*/ 320 w 330"/>
                <a:gd name="T51" fmla="*/ 164 h 327"/>
                <a:gd name="T52" fmla="*/ 316 w 330"/>
                <a:gd name="T53" fmla="*/ 126 h 327"/>
                <a:gd name="T54" fmla="*/ 302 w 330"/>
                <a:gd name="T55" fmla="*/ 89 h 327"/>
                <a:gd name="T56" fmla="*/ 280 w 330"/>
                <a:gd name="T57" fmla="*/ 59 h 327"/>
                <a:gd name="T58" fmla="*/ 251 w 330"/>
                <a:gd name="T59" fmla="*/ 35 h 327"/>
                <a:gd name="T60" fmla="*/ 219 w 330"/>
                <a:gd name="T61" fmla="*/ 18 h 327"/>
                <a:gd name="T62" fmla="*/ 180 w 330"/>
                <a:gd name="T63" fmla="*/ 11 h 327"/>
                <a:gd name="T64" fmla="*/ 142 w 330"/>
                <a:gd name="T65" fmla="*/ 11 h 327"/>
                <a:gd name="T66" fmla="*/ 105 w 330"/>
                <a:gd name="T67" fmla="*/ 20 h 327"/>
                <a:gd name="T68" fmla="*/ 71 w 330"/>
                <a:gd name="T69" fmla="*/ 41 h 327"/>
                <a:gd name="T70" fmla="*/ 45 w 330"/>
                <a:gd name="T71" fmla="*/ 65 h 327"/>
                <a:gd name="T72" fmla="*/ 24 w 330"/>
                <a:gd name="T73" fmla="*/ 97 h 327"/>
                <a:gd name="T74" fmla="*/ 12 w 330"/>
                <a:gd name="T75" fmla="*/ 133 h 327"/>
                <a:gd name="T76" fmla="*/ 10 w 330"/>
                <a:gd name="T77" fmla="*/ 171 h 327"/>
                <a:gd name="T78" fmla="*/ 16 w 330"/>
                <a:gd name="T79" fmla="*/ 210 h 327"/>
                <a:gd name="T80" fmla="*/ 33 w 330"/>
                <a:gd name="T81" fmla="*/ 245 h 327"/>
                <a:gd name="T82" fmla="*/ 54 w 330"/>
                <a:gd name="T83" fmla="*/ 272 h 327"/>
                <a:gd name="T84" fmla="*/ 86 w 330"/>
                <a:gd name="T85" fmla="*/ 297 h 327"/>
                <a:gd name="T86" fmla="*/ 119 w 330"/>
                <a:gd name="T87" fmla="*/ 311 h 327"/>
                <a:gd name="T88" fmla="*/ 156 w 330"/>
                <a:gd name="T89" fmla="*/ 319 h 327"/>
                <a:gd name="T90" fmla="*/ 196 w 330"/>
                <a:gd name="T91" fmla="*/ 315 h 327"/>
                <a:gd name="T92" fmla="*/ 233 w 330"/>
                <a:gd name="T93" fmla="*/ 303 h 327"/>
                <a:gd name="T94" fmla="*/ 263 w 330"/>
                <a:gd name="T95" fmla="*/ 283 h 327"/>
                <a:gd name="T96" fmla="*/ 290 w 330"/>
                <a:gd name="T97" fmla="*/ 257 h 327"/>
                <a:gd name="T98" fmla="*/ 308 w 330"/>
                <a:gd name="T99" fmla="*/ 224 h 327"/>
                <a:gd name="T100" fmla="*/ 318 w 330"/>
                <a:gd name="T101" fmla="*/ 18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0" h="327">
                  <a:moveTo>
                    <a:pt x="330" y="164"/>
                  </a:moveTo>
                  <a:lnTo>
                    <a:pt x="330" y="156"/>
                  </a:lnTo>
                  <a:lnTo>
                    <a:pt x="328" y="147"/>
                  </a:lnTo>
                  <a:lnTo>
                    <a:pt x="328" y="139"/>
                  </a:lnTo>
                  <a:lnTo>
                    <a:pt x="326" y="132"/>
                  </a:lnTo>
                  <a:lnTo>
                    <a:pt x="324" y="123"/>
                  </a:lnTo>
                  <a:lnTo>
                    <a:pt x="322" y="115"/>
                  </a:lnTo>
                  <a:lnTo>
                    <a:pt x="320" y="107"/>
                  </a:lnTo>
                  <a:lnTo>
                    <a:pt x="316" y="99"/>
                  </a:lnTo>
                  <a:lnTo>
                    <a:pt x="314" y="93"/>
                  </a:lnTo>
                  <a:lnTo>
                    <a:pt x="310" y="85"/>
                  </a:lnTo>
                  <a:lnTo>
                    <a:pt x="305" y="79"/>
                  </a:lnTo>
                  <a:lnTo>
                    <a:pt x="302" y="73"/>
                  </a:lnTo>
                  <a:lnTo>
                    <a:pt x="296" y="65"/>
                  </a:lnTo>
                  <a:lnTo>
                    <a:pt x="292" y="59"/>
                  </a:lnTo>
                  <a:lnTo>
                    <a:pt x="287" y="53"/>
                  </a:lnTo>
                  <a:lnTo>
                    <a:pt x="281" y="49"/>
                  </a:lnTo>
                  <a:lnTo>
                    <a:pt x="275" y="43"/>
                  </a:lnTo>
                  <a:lnTo>
                    <a:pt x="269" y="37"/>
                  </a:lnTo>
                  <a:lnTo>
                    <a:pt x="263" y="32"/>
                  </a:lnTo>
                  <a:lnTo>
                    <a:pt x="257" y="29"/>
                  </a:lnTo>
                  <a:lnTo>
                    <a:pt x="251" y="25"/>
                  </a:lnTo>
                  <a:lnTo>
                    <a:pt x="243" y="20"/>
                  </a:lnTo>
                  <a:lnTo>
                    <a:pt x="237" y="17"/>
                  </a:lnTo>
                  <a:lnTo>
                    <a:pt x="228" y="12"/>
                  </a:lnTo>
                  <a:lnTo>
                    <a:pt x="221" y="11"/>
                  </a:lnTo>
                  <a:lnTo>
                    <a:pt x="215" y="6"/>
                  </a:lnTo>
                  <a:lnTo>
                    <a:pt x="207" y="5"/>
                  </a:lnTo>
                  <a:lnTo>
                    <a:pt x="198" y="2"/>
                  </a:lnTo>
                  <a:lnTo>
                    <a:pt x="190" y="2"/>
                  </a:lnTo>
                  <a:lnTo>
                    <a:pt x="183" y="0"/>
                  </a:lnTo>
                  <a:lnTo>
                    <a:pt x="174" y="0"/>
                  </a:lnTo>
                  <a:lnTo>
                    <a:pt x="164" y="0"/>
                  </a:lnTo>
                  <a:lnTo>
                    <a:pt x="156" y="0"/>
                  </a:lnTo>
                  <a:lnTo>
                    <a:pt x="148" y="0"/>
                  </a:lnTo>
                  <a:lnTo>
                    <a:pt x="140" y="2"/>
                  </a:lnTo>
                  <a:lnTo>
                    <a:pt x="131" y="2"/>
                  </a:lnTo>
                  <a:lnTo>
                    <a:pt x="124" y="5"/>
                  </a:lnTo>
                  <a:lnTo>
                    <a:pt x="116" y="6"/>
                  </a:lnTo>
                  <a:lnTo>
                    <a:pt x="107" y="11"/>
                  </a:lnTo>
                  <a:lnTo>
                    <a:pt x="101" y="12"/>
                  </a:lnTo>
                  <a:lnTo>
                    <a:pt x="93" y="17"/>
                  </a:lnTo>
                  <a:lnTo>
                    <a:pt x="87" y="20"/>
                  </a:lnTo>
                  <a:lnTo>
                    <a:pt x="78" y="25"/>
                  </a:lnTo>
                  <a:lnTo>
                    <a:pt x="72" y="29"/>
                  </a:lnTo>
                  <a:lnTo>
                    <a:pt x="66" y="32"/>
                  </a:lnTo>
                  <a:lnTo>
                    <a:pt x="60" y="37"/>
                  </a:lnTo>
                  <a:lnTo>
                    <a:pt x="54" y="43"/>
                  </a:lnTo>
                  <a:lnTo>
                    <a:pt x="48" y="49"/>
                  </a:lnTo>
                  <a:lnTo>
                    <a:pt x="42" y="53"/>
                  </a:lnTo>
                  <a:lnTo>
                    <a:pt x="39" y="59"/>
                  </a:lnTo>
                  <a:lnTo>
                    <a:pt x="33" y="65"/>
                  </a:lnTo>
                  <a:lnTo>
                    <a:pt x="28" y="73"/>
                  </a:lnTo>
                  <a:lnTo>
                    <a:pt x="24" y="79"/>
                  </a:lnTo>
                  <a:lnTo>
                    <a:pt x="20" y="85"/>
                  </a:lnTo>
                  <a:lnTo>
                    <a:pt x="16" y="93"/>
                  </a:lnTo>
                  <a:lnTo>
                    <a:pt x="14" y="99"/>
                  </a:lnTo>
                  <a:lnTo>
                    <a:pt x="10" y="107"/>
                  </a:lnTo>
                  <a:lnTo>
                    <a:pt x="8" y="115"/>
                  </a:lnTo>
                  <a:lnTo>
                    <a:pt x="6" y="123"/>
                  </a:lnTo>
                  <a:lnTo>
                    <a:pt x="4" y="132"/>
                  </a:lnTo>
                  <a:lnTo>
                    <a:pt x="2" y="139"/>
                  </a:lnTo>
                  <a:lnTo>
                    <a:pt x="2" y="147"/>
                  </a:lnTo>
                  <a:lnTo>
                    <a:pt x="0" y="156"/>
                  </a:lnTo>
                  <a:lnTo>
                    <a:pt x="0" y="164"/>
                  </a:lnTo>
                  <a:lnTo>
                    <a:pt x="0" y="171"/>
                  </a:lnTo>
                  <a:lnTo>
                    <a:pt x="2" y="180"/>
                  </a:lnTo>
                  <a:lnTo>
                    <a:pt x="2" y="188"/>
                  </a:lnTo>
                  <a:lnTo>
                    <a:pt x="4" y="197"/>
                  </a:lnTo>
                  <a:lnTo>
                    <a:pt x="6" y="204"/>
                  </a:lnTo>
                  <a:lnTo>
                    <a:pt x="8" y="212"/>
                  </a:lnTo>
                  <a:lnTo>
                    <a:pt x="10" y="221"/>
                  </a:lnTo>
                  <a:lnTo>
                    <a:pt x="14" y="228"/>
                  </a:lnTo>
                  <a:lnTo>
                    <a:pt x="16" y="234"/>
                  </a:lnTo>
                  <a:lnTo>
                    <a:pt x="20" y="242"/>
                  </a:lnTo>
                  <a:lnTo>
                    <a:pt x="24" y="248"/>
                  </a:lnTo>
                  <a:lnTo>
                    <a:pt x="28" y="254"/>
                  </a:lnTo>
                  <a:lnTo>
                    <a:pt x="33" y="263"/>
                  </a:lnTo>
                  <a:lnTo>
                    <a:pt x="39" y="269"/>
                  </a:lnTo>
                  <a:lnTo>
                    <a:pt x="42" y="275"/>
                  </a:lnTo>
                  <a:lnTo>
                    <a:pt x="48" y="278"/>
                  </a:lnTo>
                  <a:lnTo>
                    <a:pt x="54" y="285"/>
                  </a:lnTo>
                  <a:lnTo>
                    <a:pt x="60" y="291"/>
                  </a:lnTo>
                  <a:lnTo>
                    <a:pt x="66" y="295"/>
                  </a:lnTo>
                  <a:lnTo>
                    <a:pt x="72" y="299"/>
                  </a:lnTo>
                  <a:lnTo>
                    <a:pt x="78" y="303"/>
                  </a:lnTo>
                  <a:lnTo>
                    <a:pt x="87" y="307"/>
                  </a:lnTo>
                  <a:lnTo>
                    <a:pt x="93" y="311"/>
                  </a:lnTo>
                  <a:lnTo>
                    <a:pt x="101" y="315"/>
                  </a:lnTo>
                  <a:lnTo>
                    <a:pt x="107" y="317"/>
                  </a:lnTo>
                  <a:lnTo>
                    <a:pt x="116" y="321"/>
                  </a:lnTo>
                  <a:lnTo>
                    <a:pt x="124" y="323"/>
                  </a:lnTo>
                  <a:lnTo>
                    <a:pt x="131" y="325"/>
                  </a:lnTo>
                  <a:lnTo>
                    <a:pt x="140" y="325"/>
                  </a:lnTo>
                  <a:lnTo>
                    <a:pt x="148" y="327"/>
                  </a:lnTo>
                  <a:lnTo>
                    <a:pt x="156" y="327"/>
                  </a:lnTo>
                  <a:lnTo>
                    <a:pt x="164" y="327"/>
                  </a:lnTo>
                  <a:lnTo>
                    <a:pt x="174" y="327"/>
                  </a:lnTo>
                  <a:lnTo>
                    <a:pt x="183" y="327"/>
                  </a:lnTo>
                  <a:lnTo>
                    <a:pt x="190" y="325"/>
                  </a:lnTo>
                  <a:lnTo>
                    <a:pt x="198" y="325"/>
                  </a:lnTo>
                  <a:lnTo>
                    <a:pt x="207" y="323"/>
                  </a:lnTo>
                  <a:lnTo>
                    <a:pt x="215" y="321"/>
                  </a:lnTo>
                  <a:lnTo>
                    <a:pt x="221" y="317"/>
                  </a:lnTo>
                  <a:lnTo>
                    <a:pt x="228" y="315"/>
                  </a:lnTo>
                  <a:lnTo>
                    <a:pt x="237" y="311"/>
                  </a:lnTo>
                  <a:lnTo>
                    <a:pt x="243" y="307"/>
                  </a:lnTo>
                  <a:lnTo>
                    <a:pt x="251" y="303"/>
                  </a:lnTo>
                  <a:lnTo>
                    <a:pt x="257" y="299"/>
                  </a:lnTo>
                  <a:lnTo>
                    <a:pt x="263" y="295"/>
                  </a:lnTo>
                  <a:lnTo>
                    <a:pt x="269" y="291"/>
                  </a:lnTo>
                  <a:lnTo>
                    <a:pt x="275" y="285"/>
                  </a:lnTo>
                  <a:lnTo>
                    <a:pt x="281" y="278"/>
                  </a:lnTo>
                  <a:lnTo>
                    <a:pt x="287" y="275"/>
                  </a:lnTo>
                  <a:lnTo>
                    <a:pt x="292" y="269"/>
                  </a:lnTo>
                  <a:lnTo>
                    <a:pt x="296" y="263"/>
                  </a:lnTo>
                  <a:lnTo>
                    <a:pt x="302" y="254"/>
                  </a:lnTo>
                  <a:lnTo>
                    <a:pt x="305" y="248"/>
                  </a:lnTo>
                  <a:lnTo>
                    <a:pt x="310" y="242"/>
                  </a:lnTo>
                  <a:lnTo>
                    <a:pt x="314" y="234"/>
                  </a:lnTo>
                  <a:lnTo>
                    <a:pt x="316" y="228"/>
                  </a:lnTo>
                  <a:lnTo>
                    <a:pt x="320" y="221"/>
                  </a:lnTo>
                  <a:lnTo>
                    <a:pt x="322" y="212"/>
                  </a:lnTo>
                  <a:lnTo>
                    <a:pt x="324" y="204"/>
                  </a:lnTo>
                  <a:lnTo>
                    <a:pt x="326" y="197"/>
                  </a:lnTo>
                  <a:lnTo>
                    <a:pt x="328" y="188"/>
                  </a:lnTo>
                  <a:lnTo>
                    <a:pt x="328" y="180"/>
                  </a:lnTo>
                  <a:lnTo>
                    <a:pt x="330" y="171"/>
                  </a:lnTo>
                  <a:lnTo>
                    <a:pt x="330" y="164"/>
                  </a:lnTo>
                  <a:lnTo>
                    <a:pt x="320" y="164"/>
                  </a:lnTo>
                  <a:lnTo>
                    <a:pt x="320" y="156"/>
                  </a:lnTo>
                  <a:lnTo>
                    <a:pt x="320" y="147"/>
                  </a:lnTo>
                  <a:lnTo>
                    <a:pt x="318" y="139"/>
                  </a:lnTo>
                  <a:lnTo>
                    <a:pt x="318" y="133"/>
                  </a:lnTo>
                  <a:lnTo>
                    <a:pt x="316" y="126"/>
                  </a:lnTo>
                  <a:lnTo>
                    <a:pt x="314" y="117"/>
                  </a:lnTo>
                  <a:lnTo>
                    <a:pt x="310" y="111"/>
                  </a:lnTo>
                  <a:lnTo>
                    <a:pt x="308" y="103"/>
                  </a:lnTo>
                  <a:lnTo>
                    <a:pt x="305" y="97"/>
                  </a:lnTo>
                  <a:lnTo>
                    <a:pt x="302" y="89"/>
                  </a:lnTo>
                  <a:lnTo>
                    <a:pt x="298" y="83"/>
                  </a:lnTo>
                  <a:lnTo>
                    <a:pt x="293" y="77"/>
                  </a:lnTo>
                  <a:lnTo>
                    <a:pt x="290" y="71"/>
                  </a:lnTo>
                  <a:lnTo>
                    <a:pt x="286" y="65"/>
                  </a:lnTo>
                  <a:lnTo>
                    <a:pt x="280" y="59"/>
                  </a:lnTo>
                  <a:lnTo>
                    <a:pt x="275" y="55"/>
                  </a:lnTo>
                  <a:lnTo>
                    <a:pt x="269" y="49"/>
                  </a:lnTo>
                  <a:lnTo>
                    <a:pt x="263" y="44"/>
                  </a:lnTo>
                  <a:lnTo>
                    <a:pt x="257" y="41"/>
                  </a:lnTo>
                  <a:lnTo>
                    <a:pt x="251" y="35"/>
                  </a:lnTo>
                  <a:lnTo>
                    <a:pt x="245" y="31"/>
                  </a:lnTo>
                  <a:lnTo>
                    <a:pt x="239" y="29"/>
                  </a:lnTo>
                  <a:lnTo>
                    <a:pt x="233" y="25"/>
                  </a:lnTo>
                  <a:lnTo>
                    <a:pt x="225" y="20"/>
                  </a:lnTo>
                  <a:lnTo>
                    <a:pt x="219" y="18"/>
                  </a:lnTo>
                  <a:lnTo>
                    <a:pt x="210" y="17"/>
                  </a:lnTo>
                  <a:lnTo>
                    <a:pt x="204" y="14"/>
                  </a:lnTo>
                  <a:lnTo>
                    <a:pt x="196" y="12"/>
                  </a:lnTo>
                  <a:lnTo>
                    <a:pt x="189" y="11"/>
                  </a:lnTo>
                  <a:lnTo>
                    <a:pt x="180" y="11"/>
                  </a:lnTo>
                  <a:lnTo>
                    <a:pt x="172" y="8"/>
                  </a:lnTo>
                  <a:lnTo>
                    <a:pt x="164" y="8"/>
                  </a:lnTo>
                  <a:lnTo>
                    <a:pt x="156" y="8"/>
                  </a:lnTo>
                  <a:lnTo>
                    <a:pt x="150" y="11"/>
                  </a:lnTo>
                  <a:lnTo>
                    <a:pt x="142" y="11"/>
                  </a:lnTo>
                  <a:lnTo>
                    <a:pt x="134" y="12"/>
                  </a:lnTo>
                  <a:lnTo>
                    <a:pt x="125" y="14"/>
                  </a:lnTo>
                  <a:lnTo>
                    <a:pt x="119" y="17"/>
                  </a:lnTo>
                  <a:lnTo>
                    <a:pt x="111" y="18"/>
                  </a:lnTo>
                  <a:lnTo>
                    <a:pt x="105" y="20"/>
                  </a:lnTo>
                  <a:lnTo>
                    <a:pt x="98" y="25"/>
                  </a:lnTo>
                  <a:lnTo>
                    <a:pt x="92" y="29"/>
                  </a:lnTo>
                  <a:lnTo>
                    <a:pt x="86" y="31"/>
                  </a:lnTo>
                  <a:lnTo>
                    <a:pt x="78" y="35"/>
                  </a:lnTo>
                  <a:lnTo>
                    <a:pt x="71" y="41"/>
                  </a:lnTo>
                  <a:lnTo>
                    <a:pt x="66" y="44"/>
                  </a:lnTo>
                  <a:lnTo>
                    <a:pt x="60" y="49"/>
                  </a:lnTo>
                  <a:lnTo>
                    <a:pt x="54" y="55"/>
                  </a:lnTo>
                  <a:lnTo>
                    <a:pt x="51" y="59"/>
                  </a:lnTo>
                  <a:lnTo>
                    <a:pt x="45" y="65"/>
                  </a:lnTo>
                  <a:lnTo>
                    <a:pt x="40" y="71"/>
                  </a:lnTo>
                  <a:lnTo>
                    <a:pt x="36" y="77"/>
                  </a:lnTo>
                  <a:lnTo>
                    <a:pt x="33" y="83"/>
                  </a:lnTo>
                  <a:lnTo>
                    <a:pt x="28" y="89"/>
                  </a:lnTo>
                  <a:lnTo>
                    <a:pt x="24" y="97"/>
                  </a:lnTo>
                  <a:lnTo>
                    <a:pt x="22" y="103"/>
                  </a:lnTo>
                  <a:lnTo>
                    <a:pt x="18" y="111"/>
                  </a:lnTo>
                  <a:lnTo>
                    <a:pt x="16" y="117"/>
                  </a:lnTo>
                  <a:lnTo>
                    <a:pt x="14" y="126"/>
                  </a:lnTo>
                  <a:lnTo>
                    <a:pt x="12" y="133"/>
                  </a:lnTo>
                  <a:lnTo>
                    <a:pt x="12" y="139"/>
                  </a:lnTo>
                  <a:lnTo>
                    <a:pt x="10" y="147"/>
                  </a:lnTo>
                  <a:lnTo>
                    <a:pt x="10" y="156"/>
                  </a:lnTo>
                  <a:lnTo>
                    <a:pt x="10" y="164"/>
                  </a:lnTo>
                  <a:lnTo>
                    <a:pt x="10" y="171"/>
                  </a:lnTo>
                  <a:lnTo>
                    <a:pt x="10" y="180"/>
                  </a:lnTo>
                  <a:lnTo>
                    <a:pt x="12" y="188"/>
                  </a:lnTo>
                  <a:lnTo>
                    <a:pt x="12" y="194"/>
                  </a:lnTo>
                  <a:lnTo>
                    <a:pt x="14" y="203"/>
                  </a:lnTo>
                  <a:lnTo>
                    <a:pt x="16" y="210"/>
                  </a:lnTo>
                  <a:lnTo>
                    <a:pt x="18" y="216"/>
                  </a:lnTo>
                  <a:lnTo>
                    <a:pt x="22" y="224"/>
                  </a:lnTo>
                  <a:lnTo>
                    <a:pt x="24" y="230"/>
                  </a:lnTo>
                  <a:lnTo>
                    <a:pt x="28" y="239"/>
                  </a:lnTo>
                  <a:lnTo>
                    <a:pt x="33" y="245"/>
                  </a:lnTo>
                  <a:lnTo>
                    <a:pt x="36" y="251"/>
                  </a:lnTo>
                  <a:lnTo>
                    <a:pt x="40" y="257"/>
                  </a:lnTo>
                  <a:lnTo>
                    <a:pt x="45" y="263"/>
                  </a:lnTo>
                  <a:lnTo>
                    <a:pt x="51" y="269"/>
                  </a:lnTo>
                  <a:lnTo>
                    <a:pt x="54" y="272"/>
                  </a:lnTo>
                  <a:lnTo>
                    <a:pt x="60" y="278"/>
                  </a:lnTo>
                  <a:lnTo>
                    <a:pt x="66" y="283"/>
                  </a:lnTo>
                  <a:lnTo>
                    <a:pt x="71" y="287"/>
                  </a:lnTo>
                  <a:lnTo>
                    <a:pt x="78" y="293"/>
                  </a:lnTo>
                  <a:lnTo>
                    <a:pt x="86" y="297"/>
                  </a:lnTo>
                  <a:lnTo>
                    <a:pt x="92" y="299"/>
                  </a:lnTo>
                  <a:lnTo>
                    <a:pt x="98" y="303"/>
                  </a:lnTo>
                  <a:lnTo>
                    <a:pt x="105" y="307"/>
                  </a:lnTo>
                  <a:lnTo>
                    <a:pt x="111" y="309"/>
                  </a:lnTo>
                  <a:lnTo>
                    <a:pt x="119" y="311"/>
                  </a:lnTo>
                  <a:lnTo>
                    <a:pt x="125" y="313"/>
                  </a:lnTo>
                  <a:lnTo>
                    <a:pt x="134" y="315"/>
                  </a:lnTo>
                  <a:lnTo>
                    <a:pt x="142" y="317"/>
                  </a:lnTo>
                  <a:lnTo>
                    <a:pt x="150" y="317"/>
                  </a:lnTo>
                  <a:lnTo>
                    <a:pt x="156" y="319"/>
                  </a:lnTo>
                  <a:lnTo>
                    <a:pt x="164" y="319"/>
                  </a:lnTo>
                  <a:lnTo>
                    <a:pt x="172" y="319"/>
                  </a:lnTo>
                  <a:lnTo>
                    <a:pt x="180" y="317"/>
                  </a:lnTo>
                  <a:lnTo>
                    <a:pt x="189" y="317"/>
                  </a:lnTo>
                  <a:lnTo>
                    <a:pt x="196" y="315"/>
                  </a:lnTo>
                  <a:lnTo>
                    <a:pt x="204" y="313"/>
                  </a:lnTo>
                  <a:lnTo>
                    <a:pt x="210" y="311"/>
                  </a:lnTo>
                  <a:lnTo>
                    <a:pt x="219" y="309"/>
                  </a:lnTo>
                  <a:lnTo>
                    <a:pt x="225" y="307"/>
                  </a:lnTo>
                  <a:lnTo>
                    <a:pt x="233" y="303"/>
                  </a:lnTo>
                  <a:lnTo>
                    <a:pt x="239" y="299"/>
                  </a:lnTo>
                  <a:lnTo>
                    <a:pt x="245" y="297"/>
                  </a:lnTo>
                  <a:lnTo>
                    <a:pt x="251" y="293"/>
                  </a:lnTo>
                  <a:lnTo>
                    <a:pt x="257" y="287"/>
                  </a:lnTo>
                  <a:lnTo>
                    <a:pt x="263" y="283"/>
                  </a:lnTo>
                  <a:lnTo>
                    <a:pt x="269" y="278"/>
                  </a:lnTo>
                  <a:lnTo>
                    <a:pt x="275" y="272"/>
                  </a:lnTo>
                  <a:lnTo>
                    <a:pt x="280" y="269"/>
                  </a:lnTo>
                  <a:lnTo>
                    <a:pt x="286" y="263"/>
                  </a:lnTo>
                  <a:lnTo>
                    <a:pt x="290" y="257"/>
                  </a:lnTo>
                  <a:lnTo>
                    <a:pt x="293" y="251"/>
                  </a:lnTo>
                  <a:lnTo>
                    <a:pt x="298" y="245"/>
                  </a:lnTo>
                  <a:lnTo>
                    <a:pt x="302" y="239"/>
                  </a:lnTo>
                  <a:lnTo>
                    <a:pt x="305" y="230"/>
                  </a:lnTo>
                  <a:lnTo>
                    <a:pt x="308" y="224"/>
                  </a:lnTo>
                  <a:lnTo>
                    <a:pt x="310" y="216"/>
                  </a:lnTo>
                  <a:lnTo>
                    <a:pt x="314" y="210"/>
                  </a:lnTo>
                  <a:lnTo>
                    <a:pt x="316" y="203"/>
                  </a:lnTo>
                  <a:lnTo>
                    <a:pt x="318" y="194"/>
                  </a:lnTo>
                  <a:lnTo>
                    <a:pt x="318" y="188"/>
                  </a:lnTo>
                  <a:lnTo>
                    <a:pt x="320" y="180"/>
                  </a:lnTo>
                  <a:lnTo>
                    <a:pt x="320" y="171"/>
                  </a:lnTo>
                  <a:lnTo>
                    <a:pt x="320" y="164"/>
                  </a:lnTo>
                  <a:lnTo>
                    <a:pt x="330" y="164"/>
                  </a:lnTo>
                  <a:close/>
                </a:path>
              </a:pathLst>
            </a:custGeom>
            <a:solidFill>
              <a:srgbClr val="96A8DB"/>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43" name="Freeform 139"/>
            <p:cNvSpPr>
              <a:spLocks noChangeArrowheads="1"/>
            </p:cNvSpPr>
            <p:nvPr/>
          </p:nvSpPr>
          <p:spPr bwMode="auto">
            <a:xfrm>
              <a:off x="5350" y="493"/>
              <a:ext cx="30" cy="30"/>
            </a:xfrm>
            <a:custGeom>
              <a:avLst/>
              <a:gdLst>
                <a:gd name="T0" fmla="*/ 308 w 310"/>
                <a:gd name="T1" fmla="*/ 125 h 311"/>
                <a:gd name="T2" fmla="*/ 295 w 310"/>
                <a:gd name="T3" fmla="*/ 89 h 311"/>
                <a:gd name="T4" fmla="*/ 276 w 310"/>
                <a:gd name="T5" fmla="*/ 57 h 311"/>
                <a:gd name="T6" fmla="*/ 247 w 310"/>
                <a:gd name="T7" fmla="*/ 33 h 311"/>
                <a:gd name="T8" fmla="*/ 215 w 310"/>
                <a:gd name="T9" fmla="*/ 12 h 311"/>
                <a:gd name="T10" fmla="*/ 179 w 310"/>
                <a:gd name="T11" fmla="*/ 3 h 311"/>
                <a:gd name="T12" fmla="*/ 140 w 310"/>
                <a:gd name="T13" fmla="*/ 3 h 311"/>
                <a:gd name="T14" fmla="*/ 101 w 310"/>
                <a:gd name="T15" fmla="*/ 10 h 311"/>
                <a:gd name="T16" fmla="*/ 68 w 310"/>
                <a:gd name="T17" fmla="*/ 27 h 311"/>
                <a:gd name="T18" fmla="*/ 41 w 310"/>
                <a:gd name="T19" fmla="*/ 51 h 311"/>
                <a:gd name="T20" fmla="*/ 18 w 310"/>
                <a:gd name="T21" fmla="*/ 81 h 311"/>
                <a:gd name="T22" fmla="*/ 4 w 310"/>
                <a:gd name="T23" fmla="*/ 118 h 311"/>
                <a:gd name="T24" fmla="*/ 0 w 310"/>
                <a:gd name="T25" fmla="*/ 156 h 311"/>
                <a:gd name="T26" fmla="*/ 4 w 310"/>
                <a:gd name="T27" fmla="*/ 195 h 311"/>
                <a:gd name="T28" fmla="*/ 18 w 310"/>
                <a:gd name="T29" fmla="*/ 231 h 311"/>
                <a:gd name="T30" fmla="*/ 41 w 310"/>
                <a:gd name="T31" fmla="*/ 261 h 311"/>
                <a:gd name="T32" fmla="*/ 68 w 310"/>
                <a:gd name="T33" fmla="*/ 285 h 311"/>
                <a:gd name="T34" fmla="*/ 101 w 310"/>
                <a:gd name="T35" fmla="*/ 301 h 311"/>
                <a:gd name="T36" fmla="*/ 140 w 310"/>
                <a:gd name="T37" fmla="*/ 309 h 311"/>
                <a:gd name="T38" fmla="*/ 179 w 310"/>
                <a:gd name="T39" fmla="*/ 309 h 311"/>
                <a:gd name="T40" fmla="*/ 215 w 310"/>
                <a:gd name="T41" fmla="*/ 299 h 311"/>
                <a:gd name="T42" fmla="*/ 247 w 310"/>
                <a:gd name="T43" fmla="*/ 279 h 311"/>
                <a:gd name="T44" fmla="*/ 276 w 310"/>
                <a:gd name="T45" fmla="*/ 255 h 311"/>
                <a:gd name="T46" fmla="*/ 295 w 310"/>
                <a:gd name="T47" fmla="*/ 222 h 311"/>
                <a:gd name="T48" fmla="*/ 308 w 310"/>
                <a:gd name="T49" fmla="*/ 186 h 311"/>
                <a:gd name="T50" fmla="*/ 302 w 310"/>
                <a:gd name="T51" fmla="*/ 156 h 311"/>
                <a:gd name="T52" fmla="*/ 295 w 310"/>
                <a:gd name="T53" fmla="*/ 119 h 311"/>
                <a:gd name="T54" fmla="*/ 283 w 310"/>
                <a:gd name="T55" fmla="*/ 87 h 311"/>
                <a:gd name="T56" fmla="*/ 263 w 310"/>
                <a:gd name="T57" fmla="*/ 57 h 311"/>
                <a:gd name="T58" fmla="*/ 238 w 310"/>
                <a:gd name="T59" fmla="*/ 35 h 311"/>
                <a:gd name="T60" fmla="*/ 205 w 310"/>
                <a:gd name="T61" fmla="*/ 18 h 311"/>
                <a:gd name="T62" fmla="*/ 170 w 310"/>
                <a:gd name="T63" fmla="*/ 10 h 311"/>
                <a:gd name="T64" fmla="*/ 132 w 310"/>
                <a:gd name="T65" fmla="*/ 12 h 311"/>
                <a:gd name="T66" fmla="*/ 97 w 310"/>
                <a:gd name="T67" fmla="*/ 23 h 311"/>
                <a:gd name="T68" fmla="*/ 67 w 310"/>
                <a:gd name="T69" fmla="*/ 39 h 311"/>
                <a:gd name="T70" fmla="*/ 42 w 310"/>
                <a:gd name="T71" fmla="*/ 63 h 311"/>
                <a:gd name="T72" fmla="*/ 23 w 310"/>
                <a:gd name="T73" fmla="*/ 93 h 311"/>
                <a:gd name="T74" fmla="*/ 12 w 310"/>
                <a:gd name="T75" fmla="*/ 125 h 311"/>
                <a:gd name="T76" fmla="*/ 8 w 310"/>
                <a:gd name="T77" fmla="*/ 163 h 311"/>
                <a:gd name="T78" fmla="*/ 14 w 310"/>
                <a:gd name="T79" fmla="*/ 198 h 311"/>
                <a:gd name="T80" fmla="*/ 30 w 310"/>
                <a:gd name="T81" fmla="*/ 231 h 311"/>
                <a:gd name="T82" fmla="*/ 50 w 310"/>
                <a:gd name="T83" fmla="*/ 258 h 311"/>
                <a:gd name="T84" fmla="*/ 79 w 310"/>
                <a:gd name="T85" fmla="*/ 281 h 311"/>
                <a:gd name="T86" fmla="*/ 112 w 310"/>
                <a:gd name="T87" fmla="*/ 295 h 311"/>
                <a:gd name="T88" fmla="*/ 148 w 310"/>
                <a:gd name="T89" fmla="*/ 301 h 311"/>
                <a:gd name="T90" fmla="*/ 185 w 310"/>
                <a:gd name="T91" fmla="*/ 299 h 311"/>
                <a:gd name="T92" fmla="*/ 218 w 310"/>
                <a:gd name="T93" fmla="*/ 287 h 311"/>
                <a:gd name="T94" fmla="*/ 247 w 310"/>
                <a:gd name="T95" fmla="*/ 269 h 311"/>
                <a:gd name="T96" fmla="*/ 271 w 310"/>
                <a:gd name="T97" fmla="*/ 243 h 311"/>
                <a:gd name="T98" fmla="*/ 289 w 310"/>
                <a:gd name="T99" fmla="*/ 213 h 311"/>
                <a:gd name="T100" fmla="*/ 300 w 310"/>
                <a:gd name="T101" fmla="*/ 178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0" h="311">
                  <a:moveTo>
                    <a:pt x="310" y="156"/>
                  </a:moveTo>
                  <a:lnTo>
                    <a:pt x="310" y="148"/>
                  </a:lnTo>
                  <a:lnTo>
                    <a:pt x="310" y="139"/>
                  </a:lnTo>
                  <a:lnTo>
                    <a:pt x="308" y="131"/>
                  </a:lnTo>
                  <a:lnTo>
                    <a:pt x="308" y="125"/>
                  </a:lnTo>
                  <a:lnTo>
                    <a:pt x="306" y="118"/>
                  </a:lnTo>
                  <a:lnTo>
                    <a:pt x="304" y="109"/>
                  </a:lnTo>
                  <a:lnTo>
                    <a:pt x="300" y="103"/>
                  </a:lnTo>
                  <a:lnTo>
                    <a:pt x="298" y="95"/>
                  </a:lnTo>
                  <a:lnTo>
                    <a:pt x="295" y="89"/>
                  </a:lnTo>
                  <a:lnTo>
                    <a:pt x="292" y="81"/>
                  </a:lnTo>
                  <a:lnTo>
                    <a:pt x="288" y="75"/>
                  </a:lnTo>
                  <a:lnTo>
                    <a:pt x="283" y="69"/>
                  </a:lnTo>
                  <a:lnTo>
                    <a:pt x="280" y="63"/>
                  </a:lnTo>
                  <a:lnTo>
                    <a:pt x="276" y="57"/>
                  </a:lnTo>
                  <a:lnTo>
                    <a:pt x="270" y="51"/>
                  </a:lnTo>
                  <a:lnTo>
                    <a:pt x="265" y="47"/>
                  </a:lnTo>
                  <a:lnTo>
                    <a:pt x="259" y="41"/>
                  </a:lnTo>
                  <a:lnTo>
                    <a:pt x="253" y="36"/>
                  </a:lnTo>
                  <a:lnTo>
                    <a:pt x="247" y="33"/>
                  </a:lnTo>
                  <a:lnTo>
                    <a:pt x="241" y="27"/>
                  </a:lnTo>
                  <a:lnTo>
                    <a:pt x="235" y="23"/>
                  </a:lnTo>
                  <a:lnTo>
                    <a:pt x="229" y="21"/>
                  </a:lnTo>
                  <a:lnTo>
                    <a:pt x="223" y="17"/>
                  </a:lnTo>
                  <a:lnTo>
                    <a:pt x="215" y="12"/>
                  </a:lnTo>
                  <a:lnTo>
                    <a:pt x="209" y="10"/>
                  </a:lnTo>
                  <a:lnTo>
                    <a:pt x="200" y="9"/>
                  </a:lnTo>
                  <a:lnTo>
                    <a:pt x="194" y="6"/>
                  </a:lnTo>
                  <a:lnTo>
                    <a:pt x="186" y="4"/>
                  </a:lnTo>
                  <a:lnTo>
                    <a:pt x="179" y="3"/>
                  </a:lnTo>
                  <a:lnTo>
                    <a:pt x="170" y="3"/>
                  </a:lnTo>
                  <a:lnTo>
                    <a:pt x="162" y="0"/>
                  </a:lnTo>
                  <a:lnTo>
                    <a:pt x="154" y="0"/>
                  </a:lnTo>
                  <a:lnTo>
                    <a:pt x="146" y="0"/>
                  </a:lnTo>
                  <a:lnTo>
                    <a:pt x="140" y="3"/>
                  </a:lnTo>
                  <a:lnTo>
                    <a:pt x="132" y="3"/>
                  </a:lnTo>
                  <a:lnTo>
                    <a:pt x="124" y="4"/>
                  </a:lnTo>
                  <a:lnTo>
                    <a:pt x="115" y="6"/>
                  </a:lnTo>
                  <a:lnTo>
                    <a:pt x="109" y="9"/>
                  </a:lnTo>
                  <a:lnTo>
                    <a:pt x="101" y="10"/>
                  </a:lnTo>
                  <a:lnTo>
                    <a:pt x="95" y="12"/>
                  </a:lnTo>
                  <a:lnTo>
                    <a:pt x="88" y="17"/>
                  </a:lnTo>
                  <a:lnTo>
                    <a:pt x="82" y="21"/>
                  </a:lnTo>
                  <a:lnTo>
                    <a:pt x="76" y="23"/>
                  </a:lnTo>
                  <a:lnTo>
                    <a:pt x="68" y="27"/>
                  </a:lnTo>
                  <a:lnTo>
                    <a:pt x="61" y="33"/>
                  </a:lnTo>
                  <a:lnTo>
                    <a:pt x="56" y="36"/>
                  </a:lnTo>
                  <a:lnTo>
                    <a:pt x="50" y="41"/>
                  </a:lnTo>
                  <a:lnTo>
                    <a:pt x="44" y="47"/>
                  </a:lnTo>
                  <a:lnTo>
                    <a:pt x="41" y="51"/>
                  </a:lnTo>
                  <a:lnTo>
                    <a:pt x="35" y="57"/>
                  </a:lnTo>
                  <a:lnTo>
                    <a:pt x="30" y="63"/>
                  </a:lnTo>
                  <a:lnTo>
                    <a:pt x="26" y="69"/>
                  </a:lnTo>
                  <a:lnTo>
                    <a:pt x="23" y="75"/>
                  </a:lnTo>
                  <a:lnTo>
                    <a:pt x="18" y="81"/>
                  </a:lnTo>
                  <a:lnTo>
                    <a:pt x="14" y="89"/>
                  </a:lnTo>
                  <a:lnTo>
                    <a:pt x="12" y="95"/>
                  </a:lnTo>
                  <a:lnTo>
                    <a:pt x="8" y="103"/>
                  </a:lnTo>
                  <a:lnTo>
                    <a:pt x="6" y="109"/>
                  </a:lnTo>
                  <a:lnTo>
                    <a:pt x="4" y="118"/>
                  </a:lnTo>
                  <a:lnTo>
                    <a:pt x="2" y="125"/>
                  </a:lnTo>
                  <a:lnTo>
                    <a:pt x="2" y="131"/>
                  </a:lnTo>
                  <a:lnTo>
                    <a:pt x="0" y="139"/>
                  </a:lnTo>
                  <a:lnTo>
                    <a:pt x="0" y="148"/>
                  </a:lnTo>
                  <a:lnTo>
                    <a:pt x="0" y="156"/>
                  </a:lnTo>
                  <a:lnTo>
                    <a:pt x="0" y="163"/>
                  </a:lnTo>
                  <a:lnTo>
                    <a:pt x="0" y="172"/>
                  </a:lnTo>
                  <a:lnTo>
                    <a:pt x="2" y="180"/>
                  </a:lnTo>
                  <a:lnTo>
                    <a:pt x="2" y="186"/>
                  </a:lnTo>
                  <a:lnTo>
                    <a:pt x="4" y="195"/>
                  </a:lnTo>
                  <a:lnTo>
                    <a:pt x="6" y="202"/>
                  </a:lnTo>
                  <a:lnTo>
                    <a:pt x="8" y="208"/>
                  </a:lnTo>
                  <a:lnTo>
                    <a:pt x="12" y="216"/>
                  </a:lnTo>
                  <a:lnTo>
                    <a:pt x="14" y="222"/>
                  </a:lnTo>
                  <a:lnTo>
                    <a:pt x="18" y="231"/>
                  </a:lnTo>
                  <a:lnTo>
                    <a:pt x="23" y="237"/>
                  </a:lnTo>
                  <a:lnTo>
                    <a:pt x="26" y="243"/>
                  </a:lnTo>
                  <a:lnTo>
                    <a:pt x="30" y="249"/>
                  </a:lnTo>
                  <a:lnTo>
                    <a:pt x="35" y="255"/>
                  </a:lnTo>
                  <a:lnTo>
                    <a:pt x="41" y="261"/>
                  </a:lnTo>
                  <a:lnTo>
                    <a:pt x="44" y="264"/>
                  </a:lnTo>
                  <a:lnTo>
                    <a:pt x="50" y="270"/>
                  </a:lnTo>
                  <a:lnTo>
                    <a:pt x="56" y="275"/>
                  </a:lnTo>
                  <a:lnTo>
                    <a:pt x="61" y="279"/>
                  </a:lnTo>
                  <a:lnTo>
                    <a:pt x="68" y="285"/>
                  </a:lnTo>
                  <a:lnTo>
                    <a:pt x="76" y="289"/>
                  </a:lnTo>
                  <a:lnTo>
                    <a:pt x="82" y="291"/>
                  </a:lnTo>
                  <a:lnTo>
                    <a:pt x="88" y="295"/>
                  </a:lnTo>
                  <a:lnTo>
                    <a:pt x="95" y="299"/>
                  </a:lnTo>
                  <a:lnTo>
                    <a:pt x="101" y="301"/>
                  </a:lnTo>
                  <a:lnTo>
                    <a:pt x="109" y="303"/>
                  </a:lnTo>
                  <a:lnTo>
                    <a:pt x="115" y="305"/>
                  </a:lnTo>
                  <a:lnTo>
                    <a:pt x="124" y="307"/>
                  </a:lnTo>
                  <a:lnTo>
                    <a:pt x="132" y="309"/>
                  </a:lnTo>
                  <a:lnTo>
                    <a:pt x="140" y="309"/>
                  </a:lnTo>
                  <a:lnTo>
                    <a:pt x="146" y="311"/>
                  </a:lnTo>
                  <a:lnTo>
                    <a:pt x="154" y="311"/>
                  </a:lnTo>
                  <a:lnTo>
                    <a:pt x="162" y="311"/>
                  </a:lnTo>
                  <a:lnTo>
                    <a:pt x="170" y="309"/>
                  </a:lnTo>
                  <a:lnTo>
                    <a:pt x="179" y="309"/>
                  </a:lnTo>
                  <a:lnTo>
                    <a:pt x="186" y="307"/>
                  </a:lnTo>
                  <a:lnTo>
                    <a:pt x="194" y="305"/>
                  </a:lnTo>
                  <a:lnTo>
                    <a:pt x="200" y="303"/>
                  </a:lnTo>
                  <a:lnTo>
                    <a:pt x="209" y="301"/>
                  </a:lnTo>
                  <a:lnTo>
                    <a:pt x="215" y="299"/>
                  </a:lnTo>
                  <a:lnTo>
                    <a:pt x="223" y="295"/>
                  </a:lnTo>
                  <a:lnTo>
                    <a:pt x="229" y="291"/>
                  </a:lnTo>
                  <a:lnTo>
                    <a:pt x="235" y="289"/>
                  </a:lnTo>
                  <a:lnTo>
                    <a:pt x="241" y="285"/>
                  </a:lnTo>
                  <a:lnTo>
                    <a:pt x="247" y="279"/>
                  </a:lnTo>
                  <a:lnTo>
                    <a:pt x="253" y="275"/>
                  </a:lnTo>
                  <a:lnTo>
                    <a:pt x="259" y="270"/>
                  </a:lnTo>
                  <a:lnTo>
                    <a:pt x="265" y="264"/>
                  </a:lnTo>
                  <a:lnTo>
                    <a:pt x="270" y="261"/>
                  </a:lnTo>
                  <a:lnTo>
                    <a:pt x="276" y="255"/>
                  </a:lnTo>
                  <a:lnTo>
                    <a:pt x="280" y="249"/>
                  </a:lnTo>
                  <a:lnTo>
                    <a:pt x="283" y="243"/>
                  </a:lnTo>
                  <a:lnTo>
                    <a:pt x="288" y="237"/>
                  </a:lnTo>
                  <a:lnTo>
                    <a:pt x="292" y="231"/>
                  </a:lnTo>
                  <a:lnTo>
                    <a:pt x="295" y="222"/>
                  </a:lnTo>
                  <a:lnTo>
                    <a:pt x="298" y="216"/>
                  </a:lnTo>
                  <a:lnTo>
                    <a:pt x="300" y="208"/>
                  </a:lnTo>
                  <a:lnTo>
                    <a:pt x="304" y="202"/>
                  </a:lnTo>
                  <a:lnTo>
                    <a:pt x="306" y="195"/>
                  </a:lnTo>
                  <a:lnTo>
                    <a:pt x="308" y="186"/>
                  </a:lnTo>
                  <a:lnTo>
                    <a:pt x="308" y="180"/>
                  </a:lnTo>
                  <a:lnTo>
                    <a:pt x="310" y="172"/>
                  </a:lnTo>
                  <a:lnTo>
                    <a:pt x="310" y="163"/>
                  </a:lnTo>
                  <a:lnTo>
                    <a:pt x="310" y="156"/>
                  </a:lnTo>
                  <a:lnTo>
                    <a:pt x="302" y="156"/>
                  </a:lnTo>
                  <a:lnTo>
                    <a:pt x="302" y="148"/>
                  </a:lnTo>
                  <a:lnTo>
                    <a:pt x="300" y="142"/>
                  </a:lnTo>
                  <a:lnTo>
                    <a:pt x="300" y="133"/>
                  </a:lnTo>
                  <a:lnTo>
                    <a:pt x="298" y="125"/>
                  </a:lnTo>
                  <a:lnTo>
                    <a:pt x="295" y="119"/>
                  </a:lnTo>
                  <a:lnTo>
                    <a:pt x="294" y="113"/>
                  </a:lnTo>
                  <a:lnTo>
                    <a:pt x="292" y="106"/>
                  </a:lnTo>
                  <a:lnTo>
                    <a:pt x="289" y="99"/>
                  </a:lnTo>
                  <a:lnTo>
                    <a:pt x="286" y="93"/>
                  </a:lnTo>
                  <a:lnTo>
                    <a:pt x="283" y="87"/>
                  </a:lnTo>
                  <a:lnTo>
                    <a:pt x="280" y="81"/>
                  </a:lnTo>
                  <a:lnTo>
                    <a:pt x="276" y="75"/>
                  </a:lnTo>
                  <a:lnTo>
                    <a:pt x="271" y="69"/>
                  </a:lnTo>
                  <a:lnTo>
                    <a:pt x="268" y="63"/>
                  </a:lnTo>
                  <a:lnTo>
                    <a:pt x="263" y="57"/>
                  </a:lnTo>
                  <a:lnTo>
                    <a:pt x="257" y="53"/>
                  </a:lnTo>
                  <a:lnTo>
                    <a:pt x="253" y="48"/>
                  </a:lnTo>
                  <a:lnTo>
                    <a:pt x="247" y="42"/>
                  </a:lnTo>
                  <a:lnTo>
                    <a:pt x="244" y="39"/>
                  </a:lnTo>
                  <a:lnTo>
                    <a:pt x="238" y="35"/>
                  </a:lnTo>
                  <a:lnTo>
                    <a:pt x="230" y="30"/>
                  </a:lnTo>
                  <a:lnTo>
                    <a:pt x="224" y="29"/>
                  </a:lnTo>
                  <a:lnTo>
                    <a:pt x="218" y="24"/>
                  </a:lnTo>
                  <a:lnTo>
                    <a:pt x="212" y="23"/>
                  </a:lnTo>
                  <a:lnTo>
                    <a:pt x="205" y="18"/>
                  </a:lnTo>
                  <a:lnTo>
                    <a:pt x="198" y="17"/>
                  </a:lnTo>
                  <a:lnTo>
                    <a:pt x="191" y="15"/>
                  </a:lnTo>
                  <a:lnTo>
                    <a:pt x="185" y="12"/>
                  </a:lnTo>
                  <a:lnTo>
                    <a:pt x="176" y="12"/>
                  </a:lnTo>
                  <a:lnTo>
                    <a:pt x="170" y="10"/>
                  </a:lnTo>
                  <a:lnTo>
                    <a:pt x="162" y="10"/>
                  </a:lnTo>
                  <a:lnTo>
                    <a:pt x="154" y="10"/>
                  </a:lnTo>
                  <a:lnTo>
                    <a:pt x="148" y="10"/>
                  </a:lnTo>
                  <a:lnTo>
                    <a:pt x="140" y="10"/>
                  </a:lnTo>
                  <a:lnTo>
                    <a:pt x="132" y="12"/>
                  </a:lnTo>
                  <a:lnTo>
                    <a:pt x="126" y="12"/>
                  </a:lnTo>
                  <a:lnTo>
                    <a:pt x="118" y="15"/>
                  </a:lnTo>
                  <a:lnTo>
                    <a:pt x="112" y="17"/>
                  </a:lnTo>
                  <a:lnTo>
                    <a:pt x="106" y="18"/>
                  </a:lnTo>
                  <a:lnTo>
                    <a:pt x="97" y="23"/>
                  </a:lnTo>
                  <a:lnTo>
                    <a:pt x="91" y="24"/>
                  </a:lnTo>
                  <a:lnTo>
                    <a:pt x="85" y="29"/>
                  </a:lnTo>
                  <a:lnTo>
                    <a:pt x="79" y="30"/>
                  </a:lnTo>
                  <a:lnTo>
                    <a:pt x="73" y="35"/>
                  </a:lnTo>
                  <a:lnTo>
                    <a:pt x="67" y="39"/>
                  </a:lnTo>
                  <a:lnTo>
                    <a:pt x="61" y="42"/>
                  </a:lnTo>
                  <a:lnTo>
                    <a:pt x="56" y="48"/>
                  </a:lnTo>
                  <a:lnTo>
                    <a:pt x="50" y="53"/>
                  </a:lnTo>
                  <a:lnTo>
                    <a:pt x="47" y="57"/>
                  </a:lnTo>
                  <a:lnTo>
                    <a:pt x="42" y="63"/>
                  </a:lnTo>
                  <a:lnTo>
                    <a:pt x="38" y="69"/>
                  </a:lnTo>
                  <a:lnTo>
                    <a:pt x="35" y="75"/>
                  </a:lnTo>
                  <a:lnTo>
                    <a:pt x="30" y="81"/>
                  </a:lnTo>
                  <a:lnTo>
                    <a:pt x="26" y="87"/>
                  </a:lnTo>
                  <a:lnTo>
                    <a:pt x="23" y="93"/>
                  </a:lnTo>
                  <a:lnTo>
                    <a:pt x="20" y="99"/>
                  </a:lnTo>
                  <a:lnTo>
                    <a:pt x="18" y="106"/>
                  </a:lnTo>
                  <a:lnTo>
                    <a:pt x="14" y="113"/>
                  </a:lnTo>
                  <a:lnTo>
                    <a:pt x="12" y="119"/>
                  </a:lnTo>
                  <a:lnTo>
                    <a:pt x="12" y="125"/>
                  </a:lnTo>
                  <a:lnTo>
                    <a:pt x="10" y="133"/>
                  </a:lnTo>
                  <a:lnTo>
                    <a:pt x="10" y="142"/>
                  </a:lnTo>
                  <a:lnTo>
                    <a:pt x="8" y="148"/>
                  </a:lnTo>
                  <a:lnTo>
                    <a:pt x="8" y="156"/>
                  </a:lnTo>
                  <a:lnTo>
                    <a:pt x="8" y="163"/>
                  </a:lnTo>
                  <a:lnTo>
                    <a:pt x="10" y="169"/>
                  </a:lnTo>
                  <a:lnTo>
                    <a:pt x="10" y="178"/>
                  </a:lnTo>
                  <a:lnTo>
                    <a:pt x="12" y="186"/>
                  </a:lnTo>
                  <a:lnTo>
                    <a:pt x="12" y="192"/>
                  </a:lnTo>
                  <a:lnTo>
                    <a:pt x="14" y="198"/>
                  </a:lnTo>
                  <a:lnTo>
                    <a:pt x="18" y="207"/>
                  </a:lnTo>
                  <a:lnTo>
                    <a:pt x="20" y="213"/>
                  </a:lnTo>
                  <a:lnTo>
                    <a:pt x="23" y="219"/>
                  </a:lnTo>
                  <a:lnTo>
                    <a:pt x="26" y="225"/>
                  </a:lnTo>
                  <a:lnTo>
                    <a:pt x="30" y="231"/>
                  </a:lnTo>
                  <a:lnTo>
                    <a:pt x="35" y="237"/>
                  </a:lnTo>
                  <a:lnTo>
                    <a:pt x="38" y="243"/>
                  </a:lnTo>
                  <a:lnTo>
                    <a:pt x="42" y="249"/>
                  </a:lnTo>
                  <a:lnTo>
                    <a:pt x="47" y="255"/>
                  </a:lnTo>
                  <a:lnTo>
                    <a:pt x="50" y="258"/>
                  </a:lnTo>
                  <a:lnTo>
                    <a:pt x="56" y="263"/>
                  </a:lnTo>
                  <a:lnTo>
                    <a:pt x="61" y="269"/>
                  </a:lnTo>
                  <a:lnTo>
                    <a:pt x="67" y="273"/>
                  </a:lnTo>
                  <a:lnTo>
                    <a:pt x="73" y="277"/>
                  </a:lnTo>
                  <a:lnTo>
                    <a:pt x="79" y="281"/>
                  </a:lnTo>
                  <a:lnTo>
                    <a:pt x="85" y="283"/>
                  </a:lnTo>
                  <a:lnTo>
                    <a:pt x="91" y="287"/>
                  </a:lnTo>
                  <a:lnTo>
                    <a:pt x="97" y="289"/>
                  </a:lnTo>
                  <a:lnTo>
                    <a:pt x="106" y="293"/>
                  </a:lnTo>
                  <a:lnTo>
                    <a:pt x="112" y="295"/>
                  </a:lnTo>
                  <a:lnTo>
                    <a:pt x="118" y="297"/>
                  </a:lnTo>
                  <a:lnTo>
                    <a:pt x="126" y="299"/>
                  </a:lnTo>
                  <a:lnTo>
                    <a:pt x="132" y="299"/>
                  </a:lnTo>
                  <a:lnTo>
                    <a:pt x="140" y="301"/>
                  </a:lnTo>
                  <a:lnTo>
                    <a:pt x="148" y="301"/>
                  </a:lnTo>
                  <a:lnTo>
                    <a:pt x="154" y="301"/>
                  </a:lnTo>
                  <a:lnTo>
                    <a:pt x="162" y="301"/>
                  </a:lnTo>
                  <a:lnTo>
                    <a:pt x="170" y="301"/>
                  </a:lnTo>
                  <a:lnTo>
                    <a:pt x="176" y="299"/>
                  </a:lnTo>
                  <a:lnTo>
                    <a:pt x="185" y="299"/>
                  </a:lnTo>
                  <a:lnTo>
                    <a:pt x="191" y="297"/>
                  </a:lnTo>
                  <a:lnTo>
                    <a:pt x="198" y="295"/>
                  </a:lnTo>
                  <a:lnTo>
                    <a:pt x="205" y="293"/>
                  </a:lnTo>
                  <a:lnTo>
                    <a:pt x="212" y="289"/>
                  </a:lnTo>
                  <a:lnTo>
                    <a:pt x="218" y="287"/>
                  </a:lnTo>
                  <a:lnTo>
                    <a:pt x="224" y="283"/>
                  </a:lnTo>
                  <a:lnTo>
                    <a:pt x="230" y="281"/>
                  </a:lnTo>
                  <a:lnTo>
                    <a:pt x="238" y="277"/>
                  </a:lnTo>
                  <a:lnTo>
                    <a:pt x="244" y="273"/>
                  </a:lnTo>
                  <a:lnTo>
                    <a:pt x="247" y="269"/>
                  </a:lnTo>
                  <a:lnTo>
                    <a:pt x="253" y="263"/>
                  </a:lnTo>
                  <a:lnTo>
                    <a:pt x="257" y="258"/>
                  </a:lnTo>
                  <a:lnTo>
                    <a:pt x="263" y="255"/>
                  </a:lnTo>
                  <a:lnTo>
                    <a:pt x="268" y="249"/>
                  </a:lnTo>
                  <a:lnTo>
                    <a:pt x="271" y="243"/>
                  </a:lnTo>
                  <a:lnTo>
                    <a:pt x="276" y="237"/>
                  </a:lnTo>
                  <a:lnTo>
                    <a:pt x="280" y="231"/>
                  </a:lnTo>
                  <a:lnTo>
                    <a:pt x="283" y="225"/>
                  </a:lnTo>
                  <a:lnTo>
                    <a:pt x="286" y="219"/>
                  </a:lnTo>
                  <a:lnTo>
                    <a:pt x="289" y="213"/>
                  </a:lnTo>
                  <a:lnTo>
                    <a:pt x="292" y="207"/>
                  </a:lnTo>
                  <a:lnTo>
                    <a:pt x="294" y="198"/>
                  </a:lnTo>
                  <a:lnTo>
                    <a:pt x="295" y="192"/>
                  </a:lnTo>
                  <a:lnTo>
                    <a:pt x="298" y="186"/>
                  </a:lnTo>
                  <a:lnTo>
                    <a:pt x="300" y="178"/>
                  </a:lnTo>
                  <a:lnTo>
                    <a:pt x="300" y="169"/>
                  </a:lnTo>
                  <a:lnTo>
                    <a:pt x="302" y="163"/>
                  </a:lnTo>
                  <a:lnTo>
                    <a:pt x="302" y="156"/>
                  </a:lnTo>
                  <a:lnTo>
                    <a:pt x="310" y="156"/>
                  </a:lnTo>
                  <a:close/>
                </a:path>
              </a:pathLst>
            </a:custGeom>
            <a:solidFill>
              <a:srgbClr val="9CABD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44" name="Freeform 140"/>
            <p:cNvSpPr>
              <a:spLocks noChangeArrowheads="1"/>
            </p:cNvSpPr>
            <p:nvPr/>
          </p:nvSpPr>
          <p:spPr bwMode="auto">
            <a:xfrm>
              <a:off x="5351" y="494"/>
              <a:ext cx="28" cy="29"/>
            </a:xfrm>
            <a:custGeom>
              <a:avLst/>
              <a:gdLst>
                <a:gd name="T0" fmla="*/ 290 w 294"/>
                <a:gd name="T1" fmla="*/ 115 h 291"/>
                <a:gd name="T2" fmla="*/ 278 w 294"/>
                <a:gd name="T3" fmla="*/ 83 h 291"/>
                <a:gd name="T4" fmla="*/ 260 w 294"/>
                <a:gd name="T5" fmla="*/ 53 h 291"/>
                <a:gd name="T6" fmla="*/ 236 w 294"/>
                <a:gd name="T7" fmla="*/ 29 h 291"/>
                <a:gd name="T8" fmla="*/ 204 w 294"/>
                <a:gd name="T9" fmla="*/ 13 h 291"/>
                <a:gd name="T10" fmla="*/ 168 w 294"/>
                <a:gd name="T11" fmla="*/ 2 h 291"/>
                <a:gd name="T12" fmla="*/ 132 w 294"/>
                <a:gd name="T13" fmla="*/ 0 h 291"/>
                <a:gd name="T14" fmla="*/ 98 w 294"/>
                <a:gd name="T15" fmla="*/ 8 h 291"/>
                <a:gd name="T16" fmla="*/ 65 w 294"/>
                <a:gd name="T17" fmla="*/ 25 h 291"/>
                <a:gd name="T18" fmla="*/ 39 w 294"/>
                <a:gd name="T19" fmla="*/ 47 h 291"/>
                <a:gd name="T20" fmla="*/ 18 w 294"/>
                <a:gd name="T21" fmla="*/ 77 h 291"/>
                <a:gd name="T22" fmla="*/ 4 w 294"/>
                <a:gd name="T23" fmla="*/ 109 h 291"/>
                <a:gd name="T24" fmla="*/ 0 w 294"/>
                <a:gd name="T25" fmla="*/ 146 h 291"/>
                <a:gd name="T26" fmla="*/ 4 w 294"/>
                <a:gd name="T27" fmla="*/ 182 h 291"/>
                <a:gd name="T28" fmla="*/ 18 w 294"/>
                <a:gd name="T29" fmla="*/ 215 h 291"/>
                <a:gd name="T30" fmla="*/ 39 w 294"/>
                <a:gd name="T31" fmla="*/ 245 h 291"/>
                <a:gd name="T32" fmla="*/ 65 w 294"/>
                <a:gd name="T33" fmla="*/ 267 h 291"/>
                <a:gd name="T34" fmla="*/ 98 w 294"/>
                <a:gd name="T35" fmla="*/ 283 h 291"/>
                <a:gd name="T36" fmla="*/ 132 w 294"/>
                <a:gd name="T37" fmla="*/ 291 h 291"/>
                <a:gd name="T38" fmla="*/ 168 w 294"/>
                <a:gd name="T39" fmla="*/ 289 h 291"/>
                <a:gd name="T40" fmla="*/ 204 w 294"/>
                <a:gd name="T41" fmla="*/ 279 h 291"/>
                <a:gd name="T42" fmla="*/ 236 w 294"/>
                <a:gd name="T43" fmla="*/ 263 h 291"/>
                <a:gd name="T44" fmla="*/ 260 w 294"/>
                <a:gd name="T45" fmla="*/ 239 h 291"/>
                <a:gd name="T46" fmla="*/ 278 w 294"/>
                <a:gd name="T47" fmla="*/ 209 h 291"/>
                <a:gd name="T48" fmla="*/ 290 w 294"/>
                <a:gd name="T49" fmla="*/ 176 h 291"/>
                <a:gd name="T50" fmla="*/ 284 w 294"/>
                <a:gd name="T51" fmla="*/ 146 h 291"/>
                <a:gd name="T52" fmla="*/ 280 w 294"/>
                <a:gd name="T53" fmla="*/ 111 h 291"/>
                <a:gd name="T54" fmla="*/ 268 w 294"/>
                <a:gd name="T55" fmla="*/ 81 h 291"/>
                <a:gd name="T56" fmla="*/ 249 w 294"/>
                <a:gd name="T57" fmla="*/ 55 h 291"/>
                <a:gd name="T58" fmla="*/ 222 w 294"/>
                <a:gd name="T59" fmla="*/ 32 h 291"/>
                <a:gd name="T60" fmla="*/ 195 w 294"/>
                <a:gd name="T61" fmla="*/ 17 h 291"/>
                <a:gd name="T62" fmla="*/ 160 w 294"/>
                <a:gd name="T63" fmla="*/ 11 h 291"/>
                <a:gd name="T64" fmla="*/ 125 w 294"/>
                <a:gd name="T65" fmla="*/ 11 h 291"/>
                <a:gd name="T66" fmla="*/ 93 w 294"/>
                <a:gd name="T67" fmla="*/ 20 h 291"/>
                <a:gd name="T68" fmla="*/ 65 w 294"/>
                <a:gd name="T69" fmla="*/ 37 h 291"/>
                <a:gd name="T70" fmla="*/ 41 w 294"/>
                <a:gd name="T71" fmla="*/ 59 h 291"/>
                <a:gd name="T72" fmla="*/ 22 w 294"/>
                <a:gd name="T73" fmla="*/ 87 h 291"/>
                <a:gd name="T74" fmla="*/ 12 w 294"/>
                <a:gd name="T75" fmla="*/ 117 h 291"/>
                <a:gd name="T76" fmla="*/ 10 w 294"/>
                <a:gd name="T77" fmla="*/ 152 h 291"/>
                <a:gd name="T78" fmla="*/ 16 w 294"/>
                <a:gd name="T79" fmla="*/ 186 h 291"/>
                <a:gd name="T80" fmla="*/ 30 w 294"/>
                <a:gd name="T81" fmla="*/ 216 h 291"/>
                <a:gd name="T82" fmla="*/ 51 w 294"/>
                <a:gd name="T83" fmla="*/ 242 h 291"/>
                <a:gd name="T84" fmla="*/ 75 w 294"/>
                <a:gd name="T85" fmla="*/ 263 h 291"/>
                <a:gd name="T86" fmla="*/ 106 w 294"/>
                <a:gd name="T87" fmla="*/ 277 h 291"/>
                <a:gd name="T88" fmla="*/ 140 w 294"/>
                <a:gd name="T89" fmla="*/ 283 h 291"/>
                <a:gd name="T90" fmla="*/ 174 w 294"/>
                <a:gd name="T91" fmla="*/ 279 h 291"/>
                <a:gd name="T92" fmla="*/ 207 w 294"/>
                <a:gd name="T93" fmla="*/ 269 h 291"/>
                <a:gd name="T94" fmla="*/ 233 w 294"/>
                <a:gd name="T95" fmla="*/ 251 h 291"/>
                <a:gd name="T96" fmla="*/ 257 w 294"/>
                <a:gd name="T97" fmla="*/ 227 h 291"/>
                <a:gd name="T98" fmla="*/ 274 w 294"/>
                <a:gd name="T99" fmla="*/ 198 h 291"/>
                <a:gd name="T100" fmla="*/ 281 w 294"/>
                <a:gd name="T101" fmla="*/ 16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4" h="291">
                  <a:moveTo>
                    <a:pt x="294" y="146"/>
                  </a:moveTo>
                  <a:lnTo>
                    <a:pt x="294" y="138"/>
                  </a:lnTo>
                  <a:lnTo>
                    <a:pt x="292" y="132"/>
                  </a:lnTo>
                  <a:lnTo>
                    <a:pt x="292" y="123"/>
                  </a:lnTo>
                  <a:lnTo>
                    <a:pt x="290" y="115"/>
                  </a:lnTo>
                  <a:lnTo>
                    <a:pt x="287" y="109"/>
                  </a:lnTo>
                  <a:lnTo>
                    <a:pt x="286" y="103"/>
                  </a:lnTo>
                  <a:lnTo>
                    <a:pt x="284" y="96"/>
                  </a:lnTo>
                  <a:lnTo>
                    <a:pt x="281" y="89"/>
                  </a:lnTo>
                  <a:lnTo>
                    <a:pt x="278" y="83"/>
                  </a:lnTo>
                  <a:lnTo>
                    <a:pt x="275" y="77"/>
                  </a:lnTo>
                  <a:lnTo>
                    <a:pt x="272" y="71"/>
                  </a:lnTo>
                  <a:lnTo>
                    <a:pt x="268" y="65"/>
                  </a:lnTo>
                  <a:lnTo>
                    <a:pt x="263" y="59"/>
                  </a:lnTo>
                  <a:lnTo>
                    <a:pt x="260" y="53"/>
                  </a:lnTo>
                  <a:lnTo>
                    <a:pt x="255" y="47"/>
                  </a:lnTo>
                  <a:lnTo>
                    <a:pt x="249" y="43"/>
                  </a:lnTo>
                  <a:lnTo>
                    <a:pt x="245" y="38"/>
                  </a:lnTo>
                  <a:lnTo>
                    <a:pt x="239" y="32"/>
                  </a:lnTo>
                  <a:lnTo>
                    <a:pt x="236" y="29"/>
                  </a:lnTo>
                  <a:lnTo>
                    <a:pt x="230" y="25"/>
                  </a:lnTo>
                  <a:lnTo>
                    <a:pt x="222" y="20"/>
                  </a:lnTo>
                  <a:lnTo>
                    <a:pt x="216" y="19"/>
                  </a:lnTo>
                  <a:lnTo>
                    <a:pt x="210" y="14"/>
                  </a:lnTo>
                  <a:lnTo>
                    <a:pt x="204" y="13"/>
                  </a:lnTo>
                  <a:lnTo>
                    <a:pt x="197" y="8"/>
                  </a:lnTo>
                  <a:lnTo>
                    <a:pt x="190" y="7"/>
                  </a:lnTo>
                  <a:lnTo>
                    <a:pt x="183" y="5"/>
                  </a:lnTo>
                  <a:lnTo>
                    <a:pt x="177" y="2"/>
                  </a:lnTo>
                  <a:lnTo>
                    <a:pt x="168" y="2"/>
                  </a:lnTo>
                  <a:lnTo>
                    <a:pt x="162" y="0"/>
                  </a:lnTo>
                  <a:lnTo>
                    <a:pt x="154" y="0"/>
                  </a:lnTo>
                  <a:lnTo>
                    <a:pt x="146" y="0"/>
                  </a:lnTo>
                  <a:lnTo>
                    <a:pt x="140" y="0"/>
                  </a:lnTo>
                  <a:lnTo>
                    <a:pt x="132" y="0"/>
                  </a:lnTo>
                  <a:lnTo>
                    <a:pt x="124" y="2"/>
                  </a:lnTo>
                  <a:lnTo>
                    <a:pt x="118" y="2"/>
                  </a:lnTo>
                  <a:lnTo>
                    <a:pt x="110" y="5"/>
                  </a:lnTo>
                  <a:lnTo>
                    <a:pt x="104" y="7"/>
                  </a:lnTo>
                  <a:lnTo>
                    <a:pt x="98" y="8"/>
                  </a:lnTo>
                  <a:lnTo>
                    <a:pt x="89" y="13"/>
                  </a:lnTo>
                  <a:lnTo>
                    <a:pt x="83" y="14"/>
                  </a:lnTo>
                  <a:lnTo>
                    <a:pt x="77" y="19"/>
                  </a:lnTo>
                  <a:lnTo>
                    <a:pt x="71" y="20"/>
                  </a:lnTo>
                  <a:lnTo>
                    <a:pt x="65" y="25"/>
                  </a:lnTo>
                  <a:lnTo>
                    <a:pt x="59" y="29"/>
                  </a:lnTo>
                  <a:lnTo>
                    <a:pt x="53" y="32"/>
                  </a:lnTo>
                  <a:lnTo>
                    <a:pt x="48" y="38"/>
                  </a:lnTo>
                  <a:lnTo>
                    <a:pt x="42" y="43"/>
                  </a:lnTo>
                  <a:lnTo>
                    <a:pt x="39" y="47"/>
                  </a:lnTo>
                  <a:lnTo>
                    <a:pt x="34" y="53"/>
                  </a:lnTo>
                  <a:lnTo>
                    <a:pt x="30" y="59"/>
                  </a:lnTo>
                  <a:lnTo>
                    <a:pt x="27" y="65"/>
                  </a:lnTo>
                  <a:lnTo>
                    <a:pt x="22" y="71"/>
                  </a:lnTo>
                  <a:lnTo>
                    <a:pt x="18" y="77"/>
                  </a:lnTo>
                  <a:lnTo>
                    <a:pt x="15" y="83"/>
                  </a:lnTo>
                  <a:lnTo>
                    <a:pt x="12" y="89"/>
                  </a:lnTo>
                  <a:lnTo>
                    <a:pt x="10" y="96"/>
                  </a:lnTo>
                  <a:lnTo>
                    <a:pt x="6" y="103"/>
                  </a:lnTo>
                  <a:lnTo>
                    <a:pt x="4" y="109"/>
                  </a:lnTo>
                  <a:lnTo>
                    <a:pt x="4" y="115"/>
                  </a:lnTo>
                  <a:lnTo>
                    <a:pt x="2" y="123"/>
                  </a:lnTo>
                  <a:lnTo>
                    <a:pt x="2" y="132"/>
                  </a:lnTo>
                  <a:lnTo>
                    <a:pt x="0" y="138"/>
                  </a:lnTo>
                  <a:lnTo>
                    <a:pt x="0" y="146"/>
                  </a:lnTo>
                  <a:lnTo>
                    <a:pt x="0" y="153"/>
                  </a:lnTo>
                  <a:lnTo>
                    <a:pt x="2" y="159"/>
                  </a:lnTo>
                  <a:lnTo>
                    <a:pt x="2" y="168"/>
                  </a:lnTo>
                  <a:lnTo>
                    <a:pt x="4" y="176"/>
                  </a:lnTo>
                  <a:lnTo>
                    <a:pt x="4" y="182"/>
                  </a:lnTo>
                  <a:lnTo>
                    <a:pt x="6" y="188"/>
                  </a:lnTo>
                  <a:lnTo>
                    <a:pt x="10" y="197"/>
                  </a:lnTo>
                  <a:lnTo>
                    <a:pt x="12" y="203"/>
                  </a:lnTo>
                  <a:lnTo>
                    <a:pt x="15" y="209"/>
                  </a:lnTo>
                  <a:lnTo>
                    <a:pt x="18" y="215"/>
                  </a:lnTo>
                  <a:lnTo>
                    <a:pt x="22" y="221"/>
                  </a:lnTo>
                  <a:lnTo>
                    <a:pt x="27" y="227"/>
                  </a:lnTo>
                  <a:lnTo>
                    <a:pt x="30" y="233"/>
                  </a:lnTo>
                  <a:lnTo>
                    <a:pt x="34" y="239"/>
                  </a:lnTo>
                  <a:lnTo>
                    <a:pt x="39" y="245"/>
                  </a:lnTo>
                  <a:lnTo>
                    <a:pt x="42" y="248"/>
                  </a:lnTo>
                  <a:lnTo>
                    <a:pt x="48" y="253"/>
                  </a:lnTo>
                  <a:lnTo>
                    <a:pt x="53" y="259"/>
                  </a:lnTo>
                  <a:lnTo>
                    <a:pt x="59" y="263"/>
                  </a:lnTo>
                  <a:lnTo>
                    <a:pt x="65" y="267"/>
                  </a:lnTo>
                  <a:lnTo>
                    <a:pt x="71" y="271"/>
                  </a:lnTo>
                  <a:lnTo>
                    <a:pt x="77" y="273"/>
                  </a:lnTo>
                  <a:lnTo>
                    <a:pt x="83" y="277"/>
                  </a:lnTo>
                  <a:lnTo>
                    <a:pt x="89" y="279"/>
                  </a:lnTo>
                  <a:lnTo>
                    <a:pt x="98" y="283"/>
                  </a:lnTo>
                  <a:lnTo>
                    <a:pt x="104" y="285"/>
                  </a:lnTo>
                  <a:lnTo>
                    <a:pt x="110" y="287"/>
                  </a:lnTo>
                  <a:lnTo>
                    <a:pt x="118" y="289"/>
                  </a:lnTo>
                  <a:lnTo>
                    <a:pt x="124" y="289"/>
                  </a:lnTo>
                  <a:lnTo>
                    <a:pt x="132" y="291"/>
                  </a:lnTo>
                  <a:lnTo>
                    <a:pt x="140" y="291"/>
                  </a:lnTo>
                  <a:lnTo>
                    <a:pt x="146" y="291"/>
                  </a:lnTo>
                  <a:lnTo>
                    <a:pt x="154" y="291"/>
                  </a:lnTo>
                  <a:lnTo>
                    <a:pt x="162" y="291"/>
                  </a:lnTo>
                  <a:lnTo>
                    <a:pt x="168" y="289"/>
                  </a:lnTo>
                  <a:lnTo>
                    <a:pt x="177" y="289"/>
                  </a:lnTo>
                  <a:lnTo>
                    <a:pt x="183" y="287"/>
                  </a:lnTo>
                  <a:lnTo>
                    <a:pt x="190" y="285"/>
                  </a:lnTo>
                  <a:lnTo>
                    <a:pt x="197" y="283"/>
                  </a:lnTo>
                  <a:lnTo>
                    <a:pt x="204" y="279"/>
                  </a:lnTo>
                  <a:lnTo>
                    <a:pt x="210" y="277"/>
                  </a:lnTo>
                  <a:lnTo>
                    <a:pt x="216" y="273"/>
                  </a:lnTo>
                  <a:lnTo>
                    <a:pt x="222" y="271"/>
                  </a:lnTo>
                  <a:lnTo>
                    <a:pt x="230" y="267"/>
                  </a:lnTo>
                  <a:lnTo>
                    <a:pt x="236" y="263"/>
                  </a:lnTo>
                  <a:lnTo>
                    <a:pt x="239" y="259"/>
                  </a:lnTo>
                  <a:lnTo>
                    <a:pt x="245" y="253"/>
                  </a:lnTo>
                  <a:lnTo>
                    <a:pt x="249" y="248"/>
                  </a:lnTo>
                  <a:lnTo>
                    <a:pt x="255" y="245"/>
                  </a:lnTo>
                  <a:lnTo>
                    <a:pt x="260" y="239"/>
                  </a:lnTo>
                  <a:lnTo>
                    <a:pt x="263" y="233"/>
                  </a:lnTo>
                  <a:lnTo>
                    <a:pt x="268" y="227"/>
                  </a:lnTo>
                  <a:lnTo>
                    <a:pt x="272" y="221"/>
                  </a:lnTo>
                  <a:lnTo>
                    <a:pt x="275" y="215"/>
                  </a:lnTo>
                  <a:lnTo>
                    <a:pt x="278" y="209"/>
                  </a:lnTo>
                  <a:lnTo>
                    <a:pt x="281" y="203"/>
                  </a:lnTo>
                  <a:lnTo>
                    <a:pt x="284" y="197"/>
                  </a:lnTo>
                  <a:lnTo>
                    <a:pt x="286" y="188"/>
                  </a:lnTo>
                  <a:lnTo>
                    <a:pt x="287" y="182"/>
                  </a:lnTo>
                  <a:lnTo>
                    <a:pt x="290" y="176"/>
                  </a:lnTo>
                  <a:lnTo>
                    <a:pt x="292" y="168"/>
                  </a:lnTo>
                  <a:lnTo>
                    <a:pt x="292" y="159"/>
                  </a:lnTo>
                  <a:lnTo>
                    <a:pt x="294" y="153"/>
                  </a:lnTo>
                  <a:lnTo>
                    <a:pt x="294" y="146"/>
                  </a:lnTo>
                  <a:lnTo>
                    <a:pt x="284" y="146"/>
                  </a:lnTo>
                  <a:lnTo>
                    <a:pt x="284" y="140"/>
                  </a:lnTo>
                  <a:lnTo>
                    <a:pt x="284" y="132"/>
                  </a:lnTo>
                  <a:lnTo>
                    <a:pt x="281" y="126"/>
                  </a:lnTo>
                  <a:lnTo>
                    <a:pt x="281" y="117"/>
                  </a:lnTo>
                  <a:lnTo>
                    <a:pt x="280" y="111"/>
                  </a:lnTo>
                  <a:lnTo>
                    <a:pt x="278" y="105"/>
                  </a:lnTo>
                  <a:lnTo>
                    <a:pt x="275" y="99"/>
                  </a:lnTo>
                  <a:lnTo>
                    <a:pt x="274" y="93"/>
                  </a:lnTo>
                  <a:lnTo>
                    <a:pt x="269" y="87"/>
                  </a:lnTo>
                  <a:lnTo>
                    <a:pt x="268" y="81"/>
                  </a:lnTo>
                  <a:lnTo>
                    <a:pt x="263" y="75"/>
                  </a:lnTo>
                  <a:lnTo>
                    <a:pt x="262" y="69"/>
                  </a:lnTo>
                  <a:lnTo>
                    <a:pt x="257" y="65"/>
                  </a:lnTo>
                  <a:lnTo>
                    <a:pt x="254" y="59"/>
                  </a:lnTo>
                  <a:lnTo>
                    <a:pt x="249" y="55"/>
                  </a:lnTo>
                  <a:lnTo>
                    <a:pt x="243" y="49"/>
                  </a:lnTo>
                  <a:lnTo>
                    <a:pt x="239" y="44"/>
                  </a:lnTo>
                  <a:lnTo>
                    <a:pt x="233" y="41"/>
                  </a:lnTo>
                  <a:lnTo>
                    <a:pt x="230" y="37"/>
                  </a:lnTo>
                  <a:lnTo>
                    <a:pt x="222" y="32"/>
                  </a:lnTo>
                  <a:lnTo>
                    <a:pt x="219" y="29"/>
                  </a:lnTo>
                  <a:lnTo>
                    <a:pt x="213" y="26"/>
                  </a:lnTo>
                  <a:lnTo>
                    <a:pt x="207" y="23"/>
                  </a:lnTo>
                  <a:lnTo>
                    <a:pt x="201" y="20"/>
                  </a:lnTo>
                  <a:lnTo>
                    <a:pt x="195" y="17"/>
                  </a:lnTo>
                  <a:lnTo>
                    <a:pt x="189" y="14"/>
                  </a:lnTo>
                  <a:lnTo>
                    <a:pt x="180" y="13"/>
                  </a:lnTo>
                  <a:lnTo>
                    <a:pt x="174" y="13"/>
                  </a:lnTo>
                  <a:lnTo>
                    <a:pt x="168" y="11"/>
                  </a:lnTo>
                  <a:lnTo>
                    <a:pt x="160" y="11"/>
                  </a:lnTo>
                  <a:lnTo>
                    <a:pt x="154" y="8"/>
                  </a:lnTo>
                  <a:lnTo>
                    <a:pt x="146" y="8"/>
                  </a:lnTo>
                  <a:lnTo>
                    <a:pt x="140" y="8"/>
                  </a:lnTo>
                  <a:lnTo>
                    <a:pt x="132" y="11"/>
                  </a:lnTo>
                  <a:lnTo>
                    <a:pt x="125" y="11"/>
                  </a:lnTo>
                  <a:lnTo>
                    <a:pt x="119" y="13"/>
                  </a:lnTo>
                  <a:lnTo>
                    <a:pt x="112" y="13"/>
                  </a:lnTo>
                  <a:lnTo>
                    <a:pt x="106" y="14"/>
                  </a:lnTo>
                  <a:lnTo>
                    <a:pt x="100" y="17"/>
                  </a:lnTo>
                  <a:lnTo>
                    <a:pt x="93" y="20"/>
                  </a:lnTo>
                  <a:lnTo>
                    <a:pt x="87" y="23"/>
                  </a:lnTo>
                  <a:lnTo>
                    <a:pt x="81" y="26"/>
                  </a:lnTo>
                  <a:lnTo>
                    <a:pt x="75" y="29"/>
                  </a:lnTo>
                  <a:lnTo>
                    <a:pt x="71" y="32"/>
                  </a:lnTo>
                  <a:lnTo>
                    <a:pt x="65" y="37"/>
                  </a:lnTo>
                  <a:lnTo>
                    <a:pt x="59" y="41"/>
                  </a:lnTo>
                  <a:lnTo>
                    <a:pt x="54" y="44"/>
                  </a:lnTo>
                  <a:lnTo>
                    <a:pt x="51" y="49"/>
                  </a:lnTo>
                  <a:lnTo>
                    <a:pt x="45" y="55"/>
                  </a:lnTo>
                  <a:lnTo>
                    <a:pt x="41" y="59"/>
                  </a:lnTo>
                  <a:lnTo>
                    <a:pt x="36" y="65"/>
                  </a:lnTo>
                  <a:lnTo>
                    <a:pt x="33" y="69"/>
                  </a:lnTo>
                  <a:lnTo>
                    <a:pt x="30" y="75"/>
                  </a:lnTo>
                  <a:lnTo>
                    <a:pt x="27" y="81"/>
                  </a:lnTo>
                  <a:lnTo>
                    <a:pt x="22" y="87"/>
                  </a:lnTo>
                  <a:lnTo>
                    <a:pt x="21" y="93"/>
                  </a:lnTo>
                  <a:lnTo>
                    <a:pt x="18" y="99"/>
                  </a:lnTo>
                  <a:lnTo>
                    <a:pt x="16" y="105"/>
                  </a:lnTo>
                  <a:lnTo>
                    <a:pt x="15" y="111"/>
                  </a:lnTo>
                  <a:lnTo>
                    <a:pt x="12" y="117"/>
                  </a:lnTo>
                  <a:lnTo>
                    <a:pt x="10" y="126"/>
                  </a:lnTo>
                  <a:lnTo>
                    <a:pt x="10" y="132"/>
                  </a:lnTo>
                  <a:lnTo>
                    <a:pt x="10" y="140"/>
                  </a:lnTo>
                  <a:lnTo>
                    <a:pt x="10" y="146"/>
                  </a:lnTo>
                  <a:lnTo>
                    <a:pt x="10" y="152"/>
                  </a:lnTo>
                  <a:lnTo>
                    <a:pt x="10" y="159"/>
                  </a:lnTo>
                  <a:lnTo>
                    <a:pt x="10" y="165"/>
                  </a:lnTo>
                  <a:lnTo>
                    <a:pt x="12" y="174"/>
                  </a:lnTo>
                  <a:lnTo>
                    <a:pt x="15" y="180"/>
                  </a:lnTo>
                  <a:lnTo>
                    <a:pt x="16" y="186"/>
                  </a:lnTo>
                  <a:lnTo>
                    <a:pt x="18" y="192"/>
                  </a:lnTo>
                  <a:lnTo>
                    <a:pt x="21" y="198"/>
                  </a:lnTo>
                  <a:lnTo>
                    <a:pt x="22" y="204"/>
                  </a:lnTo>
                  <a:lnTo>
                    <a:pt x="27" y="210"/>
                  </a:lnTo>
                  <a:lnTo>
                    <a:pt x="30" y="216"/>
                  </a:lnTo>
                  <a:lnTo>
                    <a:pt x="33" y="223"/>
                  </a:lnTo>
                  <a:lnTo>
                    <a:pt x="36" y="227"/>
                  </a:lnTo>
                  <a:lnTo>
                    <a:pt x="41" y="233"/>
                  </a:lnTo>
                  <a:lnTo>
                    <a:pt x="45" y="236"/>
                  </a:lnTo>
                  <a:lnTo>
                    <a:pt x="51" y="242"/>
                  </a:lnTo>
                  <a:lnTo>
                    <a:pt x="54" y="247"/>
                  </a:lnTo>
                  <a:lnTo>
                    <a:pt x="59" y="251"/>
                  </a:lnTo>
                  <a:lnTo>
                    <a:pt x="65" y="254"/>
                  </a:lnTo>
                  <a:lnTo>
                    <a:pt x="71" y="259"/>
                  </a:lnTo>
                  <a:lnTo>
                    <a:pt x="75" y="263"/>
                  </a:lnTo>
                  <a:lnTo>
                    <a:pt x="81" y="265"/>
                  </a:lnTo>
                  <a:lnTo>
                    <a:pt x="87" y="269"/>
                  </a:lnTo>
                  <a:lnTo>
                    <a:pt x="93" y="271"/>
                  </a:lnTo>
                  <a:lnTo>
                    <a:pt x="100" y="275"/>
                  </a:lnTo>
                  <a:lnTo>
                    <a:pt x="106" y="277"/>
                  </a:lnTo>
                  <a:lnTo>
                    <a:pt x="112" y="279"/>
                  </a:lnTo>
                  <a:lnTo>
                    <a:pt x="119" y="279"/>
                  </a:lnTo>
                  <a:lnTo>
                    <a:pt x="125" y="281"/>
                  </a:lnTo>
                  <a:lnTo>
                    <a:pt x="132" y="281"/>
                  </a:lnTo>
                  <a:lnTo>
                    <a:pt x="140" y="283"/>
                  </a:lnTo>
                  <a:lnTo>
                    <a:pt x="146" y="283"/>
                  </a:lnTo>
                  <a:lnTo>
                    <a:pt x="154" y="283"/>
                  </a:lnTo>
                  <a:lnTo>
                    <a:pt x="160" y="281"/>
                  </a:lnTo>
                  <a:lnTo>
                    <a:pt x="168" y="281"/>
                  </a:lnTo>
                  <a:lnTo>
                    <a:pt x="174" y="279"/>
                  </a:lnTo>
                  <a:lnTo>
                    <a:pt x="180" y="279"/>
                  </a:lnTo>
                  <a:lnTo>
                    <a:pt x="189" y="277"/>
                  </a:lnTo>
                  <a:lnTo>
                    <a:pt x="195" y="275"/>
                  </a:lnTo>
                  <a:lnTo>
                    <a:pt x="201" y="271"/>
                  </a:lnTo>
                  <a:lnTo>
                    <a:pt x="207" y="269"/>
                  </a:lnTo>
                  <a:lnTo>
                    <a:pt x="213" y="265"/>
                  </a:lnTo>
                  <a:lnTo>
                    <a:pt x="219" y="263"/>
                  </a:lnTo>
                  <a:lnTo>
                    <a:pt x="222" y="259"/>
                  </a:lnTo>
                  <a:lnTo>
                    <a:pt x="230" y="254"/>
                  </a:lnTo>
                  <a:lnTo>
                    <a:pt x="233" y="251"/>
                  </a:lnTo>
                  <a:lnTo>
                    <a:pt x="239" y="247"/>
                  </a:lnTo>
                  <a:lnTo>
                    <a:pt x="243" y="242"/>
                  </a:lnTo>
                  <a:lnTo>
                    <a:pt x="249" y="236"/>
                  </a:lnTo>
                  <a:lnTo>
                    <a:pt x="254" y="233"/>
                  </a:lnTo>
                  <a:lnTo>
                    <a:pt x="257" y="227"/>
                  </a:lnTo>
                  <a:lnTo>
                    <a:pt x="262" y="223"/>
                  </a:lnTo>
                  <a:lnTo>
                    <a:pt x="263" y="216"/>
                  </a:lnTo>
                  <a:lnTo>
                    <a:pt x="268" y="210"/>
                  </a:lnTo>
                  <a:lnTo>
                    <a:pt x="269" y="204"/>
                  </a:lnTo>
                  <a:lnTo>
                    <a:pt x="274" y="198"/>
                  </a:lnTo>
                  <a:lnTo>
                    <a:pt x="275" y="192"/>
                  </a:lnTo>
                  <a:lnTo>
                    <a:pt x="278" y="186"/>
                  </a:lnTo>
                  <a:lnTo>
                    <a:pt x="280" y="180"/>
                  </a:lnTo>
                  <a:lnTo>
                    <a:pt x="281" y="174"/>
                  </a:lnTo>
                  <a:lnTo>
                    <a:pt x="281" y="165"/>
                  </a:lnTo>
                  <a:lnTo>
                    <a:pt x="284" y="159"/>
                  </a:lnTo>
                  <a:lnTo>
                    <a:pt x="284" y="152"/>
                  </a:lnTo>
                  <a:lnTo>
                    <a:pt x="284" y="146"/>
                  </a:lnTo>
                  <a:lnTo>
                    <a:pt x="294" y="146"/>
                  </a:lnTo>
                  <a:close/>
                </a:path>
              </a:pathLst>
            </a:custGeom>
            <a:solidFill>
              <a:srgbClr val="9CABD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45" name="Freeform 141"/>
            <p:cNvSpPr>
              <a:spLocks noChangeArrowheads="1"/>
            </p:cNvSpPr>
            <p:nvPr/>
          </p:nvSpPr>
          <p:spPr bwMode="auto">
            <a:xfrm>
              <a:off x="5352" y="495"/>
              <a:ext cx="26" cy="27"/>
            </a:xfrm>
            <a:custGeom>
              <a:avLst/>
              <a:gdLst>
                <a:gd name="T0" fmla="*/ 271 w 274"/>
                <a:gd name="T1" fmla="*/ 109 h 275"/>
                <a:gd name="T2" fmla="*/ 259 w 274"/>
                <a:gd name="T3" fmla="*/ 79 h 275"/>
                <a:gd name="T4" fmla="*/ 244 w 274"/>
                <a:gd name="T5" fmla="*/ 51 h 275"/>
                <a:gd name="T6" fmla="*/ 220 w 274"/>
                <a:gd name="T7" fmla="*/ 29 h 275"/>
                <a:gd name="T8" fmla="*/ 191 w 274"/>
                <a:gd name="T9" fmla="*/ 12 h 275"/>
                <a:gd name="T10" fmla="*/ 158 w 274"/>
                <a:gd name="T11" fmla="*/ 3 h 275"/>
                <a:gd name="T12" fmla="*/ 122 w 274"/>
                <a:gd name="T13" fmla="*/ 3 h 275"/>
                <a:gd name="T14" fmla="*/ 90 w 274"/>
                <a:gd name="T15" fmla="*/ 9 h 275"/>
                <a:gd name="T16" fmla="*/ 61 w 274"/>
                <a:gd name="T17" fmla="*/ 24 h 275"/>
                <a:gd name="T18" fmla="*/ 35 w 274"/>
                <a:gd name="T19" fmla="*/ 47 h 275"/>
                <a:gd name="T20" fmla="*/ 17 w 274"/>
                <a:gd name="T21" fmla="*/ 73 h 275"/>
                <a:gd name="T22" fmla="*/ 5 w 274"/>
                <a:gd name="T23" fmla="*/ 103 h 275"/>
                <a:gd name="T24" fmla="*/ 0 w 274"/>
                <a:gd name="T25" fmla="*/ 138 h 275"/>
                <a:gd name="T26" fmla="*/ 5 w 274"/>
                <a:gd name="T27" fmla="*/ 172 h 275"/>
                <a:gd name="T28" fmla="*/ 17 w 274"/>
                <a:gd name="T29" fmla="*/ 202 h 275"/>
                <a:gd name="T30" fmla="*/ 35 w 274"/>
                <a:gd name="T31" fmla="*/ 228 h 275"/>
                <a:gd name="T32" fmla="*/ 61 w 274"/>
                <a:gd name="T33" fmla="*/ 251 h 275"/>
                <a:gd name="T34" fmla="*/ 90 w 274"/>
                <a:gd name="T35" fmla="*/ 267 h 275"/>
                <a:gd name="T36" fmla="*/ 122 w 274"/>
                <a:gd name="T37" fmla="*/ 273 h 275"/>
                <a:gd name="T38" fmla="*/ 158 w 274"/>
                <a:gd name="T39" fmla="*/ 273 h 275"/>
                <a:gd name="T40" fmla="*/ 191 w 274"/>
                <a:gd name="T41" fmla="*/ 263 h 275"/>
                <a:gd name="T42" fmla="*/ 220 w 274"/>
                <a:gd name="T43" fmla="*/ 246 h 275"/>
                <a:gd name="T44" fmla="*/ 244 w 274"/>
                <a:gd name="T45" fmla="*/ 225 h 275"/>
                <a:gd name="T46" fmla="*/ 259 w 274"/>
                <a:gd name="T47" fmla="*/ 196 h 275"/>
                <a:gd name="T48" fmla="*/ 271 w 274"/>
                <a:gd name="T49" fmla="*/ 166 h 275"/>
                <a:gd name="T50" fmla="*/ 265 w 274"/>
                <a:gd name="T51" fmla="*/ 138 h 275"/>
                <a:gd name="T52" fmla="*/ 262 w 274"/>
                <a:gd name="T53" fmla="*/ 106 h 275"/>
                <a:gd name="T54" fmla="*/ 250 w 274"/>
                <a:gd name="T55" fmla="*/ 77 h 275"/>
                <a:gd name="T56" fmla="*/ 232 w 274"/>
                <a:gd name="T57" fmla="*/ 53 h 275"/>
                <a:gd name="T58" fmla="*/ 209 w 274"/>
                <a:gd name="T59" fmla="*/ 33 h 275"/>
                <a:gd name="T60" fmla="*/ 180 w 274"/>
                <a:gd name="T61" fmla="*/ 18 h 275"/>
                <a:gd name="T62" fmla="*/ 150 w 274"/>
                <a:gd name="T63" fmla="*/ 11 h 275"/>
                <a:gd name="T64" fmla="*/ 118 w 274"/>
                <a:gd name="T65" fmla="*/ 12 h 275"/>
                <a:gd name="T66" fmla="*/ 88 w 274"/>
                <a:gd name="T67" fmla="*/ 21 h 275"/>
                <a:gd name="T68" fmla="*/ 61 w 274"/>
                <a:gd name="T69" fmla="*/ 35 h 275"/>
                <a:gd name="T70" fmla="*/ 38 w 274"/>
                <a:gd name="T71" fmla="*/ 57 h 275"/>
                <a:gd name="T72" fmla="*/ 20 w 274"/>
                <a:gd name="T73" fmla="*/ 83 h 275"/>
                <a:gd name="T74" fmla="*/ 11 w 274"/>
                <a:gd name="T75" fmla="*/ 112 h 275"/>
                <a:gd name="T76" fmla="*/ 8 w 274"/>
                <a:gd name="T77" fmla="*/ 144 h 275"/>
                <a:gd name="T78" fmla="*/ 14 w 274"/>
                <a:gd name="T79" fmla="*/ 177 h 275"/>
                <a:gd name="T80" fmla="*/ 26 w 274"/>
                <a:gd name="T81" fmla="*/ 204 h 275"/>
                <a:gd name="T82" fmla="*/ 47 w 274"/>
                <a:gd name="T83" fmla="*/ 228 h 275"/>
                <a:gd name="T84" fmla="*/ 71 w 274"/>
                <a:gd name="T85" fmla="*/ 246 h 275"/>
                <a:gd name="T86" fmla="*/ 100 w 274"/>
                <a:gd name="T87" fmla="*/ 259 h 275"/>
                <a:gd name="T88" fmla="*/ 130 w 274"/>
                <a:gd name="T89" fmla="*/ 265 h 275"/>
                <a:gd name="T90" fmla="*/ 162 w 274"/>
                <a:gd name="T91" fmla="*/ 263 h 275"/>
                <a:gd name="T92" fmla="*/ 193 w 274"/>
                <a:gd name="T93" fmla="*/ 252 h 275"/>
                <a:gd name="T94" fmla="*/ 220 w 274"/>
                <a:gd name="T95" fmla="*/ 237 h 275"/>
                <a:gd name="T96" fmla="*/ 239 w 274"/>
                <a:gd name="T97" fmla="*/ 215 h 275"/>
                <a:gd name="T98" fmla="*/ 256 w 274"/>
                <a:gd name="T99" fmla="*/ 189 h 275"/>
                <a:gd name="T100" fmla="*/ 264 w 274"/>
                <a:gd name="T101" fmla="*/ 157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4" h="275">
                  <a:moveTo>
                    <a:pt x="274" y="138"/>
                  </a:moveTo>
                  <a:lnTo>
                    <a:pt x="274" y="132"/>
                  </a:lnTo>
                  <a:lnTo>
                    <a:pt x="274" y="124"/>
                  </a:lnTo>
                  <a:lnTo>
                    <a:pt x="271" y="118"/>
                  </a:lnTo>
                  <a:lnTo>
                    <a:pt x="271" y="109"/>
                  </a:lnTo>
                  <a:lnTo>
                    <a:pt x="270" y="103"/>
                  </a:lnTo>
                  <a:lnTo>
                    <a:pt x="268" y="97"/>
                  </a:lnTo>
                  <a:lnTo>
                    <a:pt x="265" y="91"/>
                  </a:lnTo>
                  <a:lnTo>
                    <a:pt x="264" y="85"/>
                  </a:lnTo>
                  <a:lnTo>
                    <a:pt x="259" y="79"/>
                  </a:lnTo>
                  <a:lnTo>
                    <a:pt x="258" y="73"/>
                  </a:lnTo>
                  <a:lnTo>
                    <a:pt x="253" y="67"/>
                  </a:lnTo>
                  <a:lnTo>
                    <a:pt x="252" y="61"/>
                  </a:lnTo>
                  <a:lnTo>
                    <a:pt x="247" y="57"/>
                  </a:lnTo>
                  <a:lnTo>
                    <a:pt x="244" y="51"/>
                  </a:lnTo>
                  <a:lnTo>
                    <a:pt x="239" y="47"/>
                  </a:lnTo>
                  <a:lnTo>
                    <a:pt x="233" y="41"/>
                  </a:lnTo>
                  <a:lnTo>
                    <a:pt x="229" y="36"/>
                  </a:lnTo>
                  <a:lnTo>
                    <a:pt x="223" y="33"/>
                  </a:lnTo>
                  <a:lnTo>
                    <a:pt x="220" y="29"/>
                  </a:lnTo>
                  <a:lnTo>
                    <a:pt x="212" y="24"/>
                  </a:lnTo>
                  <a:lnTo>
                    <a:pt x="209" y="21"/>
                  </a:lnTo>
                  <a:lnTo>
                    <a:pt x="203" y="18"/>
                  </a:lnTo>
                  <a:lnTo>
                    <a:pt x="197" y="15"/>
                  </a:lnTo>
                  <a:lnTo>
                    <a:pt x="191" y="12"/>
                  </a:lnTo>
                  <a:lnTo>
                    <a:pt x="185" y="9"/>
                  </a:lnTo>
                  <a:lnTo>
                    <a:pt x="179" y="6"/>
                  </a:lnTo>
                  <a:lnTo>
                    <a:pt x="170" y="5"/>
                  </a:lnTo>
                  <a:lnTo>
                    <a:pt x="164" y="5"/>
                  </a:lnTo>
                  <a:lnTo>
                    <a:pt x="158" y="3"/>
                  </a:lnTo>
                  <a:lnTo>
                    <a:pt x="150" y="3"/>
                  </a:lnTo>
                  <a:lnTo>
                    <a:pt x="144" y="0"/>
                  </a:lnTo>
                  <a:lnTo>
                    <a:pt x="136" y="0"/>
                  </a:lnTo>
                  <a:lnTo>
                    <a:pt x="130" y="0"/>
                  </a:lnTo>
                  <a:lnTo>
                    <a:pt x="122" y="3"/>
                  </a:lnTo>
                  <a:lnTo>
                    <a:pt x="115" y="3"/>
                  </a:lnTo>
                  <a:lnTo>
                    <a:pt x="109" y="5"/>
                  </a:lnTo>
                  <a:lnTo>
                    <a:pt x="102" y="5"/>
                  </a:lnTo>
                  <a:lnTo>
                    <a:pt x="96" y="6"/>
                  </a:lnTo>
                  <a:lnTo>
                    <a:pt x="90" y="9"/>
                  </a:lnTo>
                  <a:lnTo>
                    <a:pt x="83" y="12"/>
                  </a:lnTo>
                  <a:lnTo>
                    <a:pt x="77" y="15"/>
                  </a:lnTo>
                  <a:lnTo>
                    <a:pt x="71" y="18"/>
                  </a:lnTo>
                  <a:lnTo>
                    <a:pt x="65" y="21"/>
                  </a:lnTo>
                  <a:lnTo>
                    <a:pt x="61" y="24"/>
                  </a:lnTo>
                  <a:lnTo>
                    <a:pt x="55" y="29"/>
                  </a:lnTo>
                  <a:lnTo>
                    <a:pt x="49" y="33"/>
                  </a:lnTo>
                  <a:lnTo>
                    <a:pt x="44" y="36"/>
                  </a:lnTo>
                  <a:lnTo>
                    <a:pt x="41" y="41"/>
                  </a:lnTo>
                  <a:lnTo>
                    <a:pt x="35" y="47"/>
                  </a:lnTo>
                  <a:lnTo>
                    <a:pt x="31" y="51"/>
                  </a:lnTo>
                  <a:lnTo>
                    <a:pt x="26" y="57"/>
                  </a:lnTo>
                  <a:lnTo>
                    <a:pt x="23" y="61"/>
                  </a:lnTo>
                  <a:lnTo>
                    <a:pt x="20" y="67"/>
                  </a:lnTo>
                  <a:lnTo>
                    <a:pt x="17" y="73"/>
                  </a:lnTo>
                  <a:lnTo>
                    <a:pt x="12" y="79"/>
                  </a:lnTo>
                  <a:lnTo>
                    <a:pt x="11" y="85"/>
                  </a:lnTo>
                  <a:lnTo>
                    <a:pt x="8" y="91"/>
                  </a:lnTo>
                  <a:lnTo>
                    <a:pt x="6" y="97"/>
                  </a:lnTo>
                  <a:lnTo>
                    <a:pt x="5" y="103"/>
                  </a:lnTo>
                  <a:lnTo>
                    <a:pt x="2" y="109"/>
                  </a:lnTo>
                  <a:lnTo>
                    <a:pt x="0" y="118"/>
                  </a:lnTo>
                  <a:lnTo>
                    <a:pt x="0" y="124"/>
                  </a:lnTo>
                  <a:lnTo>
                    <a:pt x="0" y="132"/>
                  </a:lnTo>
                  <a:lnTo>
                    <a:pt x="0" y="138"/>
                  </a:lnTo>
                  <a:lnTo>
                    <a:pt x="0" y="144"/>
                  </a:lnTo>
                  <a:lnTo>
                    <a:pt x="0" y="151"/>
                  </a:lnTo>
                  <a:lnTo>
                    <a:pt x="0" y="157"/>
                  </a:lnTo>
                  <a:lnTo>
                    <a:pt x="2" y="166"/>
                  </a:lnTo>
                  <a:lnTo>
                    <a:pt x="5" y="172"/>
                  </a:lnTo>
                  <a:lnTo>
                    <a:pt x="6" y="178"/>
                  </a:lnTo>
                  <a:lnTo>
                    <a:pt x="8" y="184"/>
                  </a:lnTo>
                  <a:lnTo>
                    <a:pt x="11" y="190"/>
                  </a:lnTo>
                  <a:lnTo>
                    <a:pt x="12" y="196"/>
                  </a:lnTo>
                  <a:lnTo>
                    <a:pt x="17" y="202"/>
                  </a:lnTo>
                  <a:lnTo>
                    <a:pt x="20" y="208"/>
                  </a:lnTo>
                  <a:lnTo>
                    <a:pt x="23" y="215"/>
                  </a:lnTo>
                  <a:lnTo>
                    <a:pt x="26" y="219"/>
                  </a:lnTo>
                  <a:lnTo>
                    <a:pt x="31" y="225"/>
                  </a:lnTo>
                  <a:lnTo>
                    <a:pt x="35" y="228"/>
                  </a:lnTo>
                  <a:lnTo>
                    <a:pt x="41" y="234"/>
                  </a:lnTo>
                  <a:lnTo>
                    <a:pt x="44" y="239"/>
                  </a:lnTo>
                  <a:lnTo>
                    <a:pt x="49" y="243"/>
                  </a:lnTo>
                  <a:lnTo>
                    <a:pt x="55" y="246"/>
                  </a:lnTo>
                  <a:lnTo>
                    <a:pt x="61" y="251"/>
                  </a:lnTo>
                  <a:lnTo>
                    <a:pt x="65" y="255"/>
                  </a:lnTo>
                  <a:lnTo>
                    <a:pt x="71" y="257"/>
                  </a:lnTo>
                  <a:lnTo>
                    <a:pt x="77" y="261"/>
                  </a:lnTo>
                  <a:lnTo>
                    <a:pt x="83" y="263"/>
                  </a:lnTo>
                  <a:lnTo>
                    <a:pt x="90" y="267"/>
                  </a:lnTo>
                  <a:lnTo>
                    <a:pt x="96" y="269"/>
                  </a:lnTo>
                  <a:lnTo>
                    <a:pt x="102" y="271"/>
                  </a:lnTo>
                  <a:lnTo>
                    <a:pt x="109" y="271"/>
                  </a:lnTo>
                  <a:lnTo>
                    <a:pt x="115" y="273"/>
                  </a:lnTo>
                  <a:lnTo>
                    <a:pt x="122" y="273"/>
                  </a:lnTo>
                  <a:lnTo>
                    <a:pt x="130" y="275"/>
                  </a:lnTo>
                  <a:lnTo>
                    <a:pt x="136" y="275"/>
                  </a:lnTo>
                  <a:lnTo>
                    <a:pt x="144" y="275"/>
                  </a:lnTo>
                  <a:lnTo>
                    <a:pt x="150" y="273"/>
                  </a:lnTo>
                  <a:lnTo>
                    <a:pt x="158" y="273"/>
                  </a:lnTo>
                  <a:lnTo>
                    <a:pt x="164" y="271"/>
                  </a:lnTo>
                  <a:lnTo>
                    <a:pt x="170" y="271"/>
                  </a:lnTo>
                  <a:lnTo>
                    <a:pt x="179" y="269"/>
                  </a:lnTo>
                  <a:lnTo>
                    <a:pt x="185" y="267"/>
                  </a:lnTo>
                  <a:lnTo>
                    <a:pt x="191" y="263"/>
                  </a:lnTo>
                  <a:lnTo>
                    <a:pt x="197" y="261"/>
                  </a:lnTo>
                  <a:lnTo>
                    <a:pt x="203" y="257"/>
                  </a:lnTo>
                  <a:lnTo>
                    <a:pt x="209" y="255"/>
                  </a:lnTo>
                  <a:lnTo>
                    <a:pt x="212" y="251"/>
                  </a:lnTo>
                  <a:lnTo>
                    <a:pt x="220" y="246"/>
                  </a:lnTo>
                  <a:lnTo>
                    <a:pt x="223" y="243"/>
                  </a:lnTo>
                  <a:lnTo>
                    <a:pt x="229" y="239"/>
                  </a:lnTo>
                  <a:lnTo>
                    <a:pt x="233" y="234"/>
                  </a:lnTo>
                  <a:lnTo>
                    <a:pt x="239" y="228"/>
                  </a:lnTo>
                  <a:lnTo>
                    <a:pt x="244" y="225"/>
                  </a:lnTo>
                  <a:lnTo>
                    <a:pt x="247" y="219"/>
                  </a:lnTo>
                  <a:lnTo>
                    <a:pt x="252" y="215"/>
                  </a:lnTo>
                  <a:lnTo>
                    <a:pt x="253" y="208"/>
                  </a:lnTo>
                  <a:lnTo>
                    <a:pt x="258" y="202"/>
                  </a:lnTo>
                  <a:lnTo>
                    <a:pt x="259" y="196"/>
                  </a:lnTo>
                  <a:lnTo>
                    <a:pt x="264" y="190"/>
                  </a:lnTo>
                  <a:lnTo>
                    <a:pt x="265" y="184"/>
                  </a:lnTo>
                  <a:lnTo>
                    <a:pt x="268" y="178"/>
                  </a:lnTo>
                  <a:lnTo>
                    <a:pt x="270" y="172"/>
                  </a:lnTo>
                  <a:lnTo>
                    <a:pt x="271" y="166"/>
                  </a:lnTo>
                  <a:lnTo>
                    <a:pt x="271" y="157"/>
                  </a:lnTo>
                  <a:lnTo>
                    <a:pt x="274" y="151"/>
                  </a:lnTo>
                  <a:lnTo>
                    <a:pt x="274" y="144"/>
                  </a:lnTo>
                  <a:lnTo>
                    <a:pt x="274" y="138"/>
                  </a:lnTo>
                  <a:lnTo>
                    <a:pt x="265" y="138"/>
                  </a:lnTo>
                  <a:lnTo>
                    <a:pt x="265" y="132"/>
                  </a:lnTo>
                  <a:lnTo>
                    <a:pt x="264" y="126"/>
                  </a:lnTo>
                  <a:lnTo>
                    <a:pt x="264" y="118"/>
                  </a:lnTo>
                  <a:lnTo>
                    <a:pt x="262" y="112"/>
                  </a:lnTo>
                  <a:lnTo>
                    <a:pt x="262" y="106"/>
                  </a:lnTo>
                  <a:lnTo>
                    <a:pt x="259" y="100"/>
                  </a:lnTo>
                  <a:lnTo>
                    <a:pt x="258" y="94"/>
                  </a:lnTo>
                  <a:lnTo>
                    <a:pt x="256" y="88"/>
                  </a:lnTo>
                  <a:lnTo>
                    <a:pt x="252" y="83"/>
                  </a:lnTo>
                  <a:lnTo>
                    <a:pt x="250" y="77"/>
                  </a:lnTo>
                  <a:lnTo>
                    <a:pt x="245" y="71"/>
                  </a:lnTo>
                  <a:lnTo>
                    <a:pt x="244" y="67"/>
                  </a:lnTo>
                  <a:lnTo>
                    <a:pt x="239" y="61"/>
                  </a:lnTo>
                  <a:lnTo>
                    <a:pt x="235" y="57"/>
                  </a:lnTo>
                  <a:lnTo>
                    <a:pt x="232" y="53"/>
                  </a:lnTo>
                  <a:lnTo>
                    <a:pt x="227" y="47"/>
                  </a:lnTo>
                  <a:lnTo>
                    <a:pt x="223" y="43"/>
                  </a:lnTo>
                  <a:lnTo>
                    <a:pt x="220" y="39"/>
                  </a:lnTo>
                  <a:lnTo>
                    <a:pt x="212" y="35"/>
                  </a:lnTo>
                  <a:lnTo>
                    <a:pt x="209" y="33"/>
                  </a:lnTo>
                  <a:lnTo>
                    <a:pt x="203" y="29"/>
                  </a:lnTo>
                  <a:lnTo>
                    <a:pt x="199" y="24"/>
                  </a:lnTo>
                  <a:lnTo>
                    <a:pt x="193" y="23"/>
                  </a:lnTo>
                  <a:lnTo>
                    <a:pt x="187" y="21"/>
                  </a:lnTo>
                  <a:lnTo>
                    <a:pt x="180" y="18"/>
                  </a:lnTo>
                  <a:lnTo>
                    <a:pt x="174" y="17"/>
                  </a:lnTo>
                  <a:lnTo>
                    <a:pt x="168" y="15"/>
                  </a:lnTo>
                  <a:lnTo>
                    <a:pt x="162" y="12"/>
                  </a:lnTo>
                  <a:lnTo>
                    <a:pt x="156" y="12"/>
                  </a:lnTo>
                  <a:lnTo>
                    <a:pt x="150" y="11"/>
                  </a:lnTo>
                  <a:lnTo>
                    <a:pt x="144" y="11"/>
                  </a:lnTo>
                  <a:lnTo>
                    <a:pt x="136" y="11"/>
                  </a:lnTo>
                  <a:lnTo>
                    <a:pt x="130" y="11"/>
                  </a:lnTo>
                  <a:lnTo>
                    <a:pt x="124" y="11"/>
                  </a:lnTo>
                  <a:lnTo>
                    <a:pt x="118" y="12"/>
                  </a:lnTo>
                  <a:lnTo>
                    <a:pt x="112" y="12"/>
                  </a:lnTo>
                  <a:lnTo>
                    <a:pt x="106" y="15"/>
                  </a:lnTo>
                  <a:lnTo>
                    <a:pt x="100" y="17"/>
                  </a:lnTo>
                  <a:lnTo>
                    <a:pt x="94" y="18"/>
                  </a:lnTo>
                  <a:lnTo>
                    <a:pt x="88" y="21"/>
                  </a:lnTo>
                  <a:lnTo>
                    <a:pt x="82" y="23"/>
                  </a:lnTo>
                  <a:lnTo>
                    <a:pt x="76" y="24"/>
                  </a:lnTo>
                  <a:lnTo>
                    <a:pt x="71" y="29"/>
                  </a:lnTo>
                  <a:lnTo>
                    <a:pt x="65" y="33"/>
                  </a:lnTo>
                  <a:lnTo>
                    <a:pt x="61" y="35"/>
                  </a:lnTo>
                  <a:lnTo>
                    <a:pt x="55" y="39"/>
                  </a:lnTo>
                  <a:lnTo>
                    <a:pt x="50" y="43"/>
                  </a:lnTo>
                  <a:lnTo>
                    <a:pt x="47" y="47"/>
                  </a:lnTo>
                  <a:lnTo>
                    <a:pt x="43" y="53"/>
                  </a:lnTo>
                  <a:lnTo>
                    <a:pt x="38" y="57"/>
                  </a:lnTo>
                  <a:lnTo>
                    <a:pt x="35" y="61"/>
                  </a:lnTo>
                  <a:lnTo>
                    <a:pt x="31" y="67"/>
                  </a:lnTo>
                  <a:lnTo>
                    <a:pt x="26" y="71"/>
                  </a:lnTo>
                  <a:lnTo>
                    <a:pt x="24" y="77"/>
                  </a:lnTo>
                  <a:lnTo>
                    <a:pt x="20" y="83"/>
                  </a:lnTo>
                  <a:lnTo>
                    <a:pt x="18" y="88"/>
                  </a:lnTo>
                  <a:lnTo>
                    <a:pt x="17" y="94"/>
                  </a:lnTo>
                  <a:lnTo>
                    <a:pt x="14" y="100"/>
                  </a:lnTo>
                  <a:lnTo>
                    <a:pt x="12" y="106"/>
                  </a:lnTo>
                  <a:lnTo>
                    <a:pt x="11" y="112"/>
                  </a:lnTo>
                  <a:lnTo>
                    <a:pt x="11" y="118"/>
                  </a:lnTo>
                  <a:lnTo>
                    <a:pt x="11" y="126"/>
                  </a:lnTo>
                  <a:lnTo>
                    <a:pt x="8" y="132"/>
                  </a:lnTo>
                  <a:lnTo>
                    <a:pt x="8" y="138"/>
                  </a:lnTo>
                  <a:lnTo>
                    <a:pt x="8" y="144"/>
                  </a:lnTo>
                  <a:lnTo>
                    <a:pt x="11" y="150"/>
                  </a:lnTo>
                  <a:lnTo>
                    <a:pt x="11" y="157"/>
                  </a:lnTo>
                  <a:lnTo>
                    <a:pt x="11" y="163"/>
                  </a:lnTo>
                  <a:lnTo>
                    <a:pt x="12" y="171"/>
                  </a:lnTo>
                  <a:lnTo>
                    <a:pt x="14" y="177"/>
                  </a:lnTo>
                  <a:lnTo>
                    <a:pt x="17" y="183"/>
                  </a:lnTo>
                  <a:lnTo>
                    <a:pt x="18" y="189"/>
                  </a:lnTo>
                  <a:lnTo>
                    <a:pt x="20" y="192"/>
                  </a:lnTo>
                  <a:lnTo>
                    <a:pt x="24" y="198"/>
                  </a:lnTo>
                  <a:lnTo>
                    <a:pt x="26" y="204"/>
                  </a:lnTo>
                  <a:lnTo>
                    <a:pt x="31" y="208"/>
                  </a:lnTo>
                  <a:lnTo>
                    <a:pt x="35" y="215"/>
                  </a:lnTo>
                  <a:lnTo>
                    <a:pt x="38" y="219"/>
                  </a:lnTo>
                  <a:lnTo>
                    <a:pt x="43" y="222"/>
                  </a:lnTo>
                  <a:lnTo>
                    <a:pt x="47" y="228"/>
                  </a:lnTo>
                  <a:lnTo>
                    <a:pt x="50" y="233"/>
                  </a:lnTo>
                  <a:lnTo>
                    <a:pt x="55" y="237"/>
                  </a:lnTo>
                  <a:lnTo>
                    <a:pt x="61" y="240"/>
                  </a:lnTo>
                  <a:lnTo>
                    <a:pt x="65" y="243"/>
                  </a:lnTo>
                  <a:lnTo>
                    <a:pt x="71" y="246"/>
                  </a:lnTo>
                  <a:lnTo>
                    <a:pt x="76" y="251"/>
                  </a:lnTo>
                  <a:lnTo>
                    <a:pt x="82" y="252"/>
                  </a:lnTo>
                  <a:lnTo>
                    <a:pt x="88" y="255"/>
                  </a:lnTo>
                  <a:lnTo>
                    <a:pt x="94" y="257"/>
                  </a:lnTo>
                  <a:lnTo>
                    <a:pt x="100" y="259"/>
                  </a:lnTo>
                  <a:lnTo>
                    <a:pt x="106" y="261"/>
                  </a:lnTo>
                  <a:lnTo>
                    <a:pt x="112" y="263"/>
                  </a:lnTo>
                  <a:lnTo>
                    <a:pt x="118" y="263"/>
                  </a:lnTo>
                  <a:lnTo>
                    <a:pt x="124" y="265"/>
                  </a:lnTo>
                  <a:lnTo>
                    <a:pt x="130" y="265"/>
                  </a:lnTo>
                  <a:lnTo>
                    <a:pt x="136" y="265"/>
                  </a:lnTo>
                  <a:lnTo>
                    <a:pt x="144" y="265"/>
                  </a:lnTo>
                  <a:lnTo>
                    <a:pt x="150" y="265"/>
                  </a:lnTo>
                  <a:lnTo>
                    <a:pt x="156" y="263"/>
                  </a:lnTo>
                  <a:lnTo>
                    <a:pt x="162" y="263"/>
                  </a:lnTo>
                  <a:lnTo>
                    <a:pt x="168" y="261"/>
                  </a:lnTo>
                  <a:lnTo>
                    <a:pt x="174" y="259"/>
                  </a:lnTo>
                  <a:lnTo>
                    <a:pt x="180" y="257"/>
                  </a:lnTo>
                  <a:lnTo>
                    <a:pt x="187" y="255"/>
                  </a:lnTo>
                  <a:lnTo>
                    <a:pt x="193" y="252"/>
                  </a:lnTo>
                  <a:lnTo>
                    <a:pt x="199" y="251"/>
                  </a:lnTo>
                  <a:lnTo>
                    <a:pt x="203" y="246"/>
                  </a:lnTo>
                  <a:lnTo>
                    <a:pt x="209" y="243"/>
                  </a:lnTo>
                  <a:lnTo>
                    <a:pt x="212" y="240"/>
                  </a:lnTo>
                  <a:lnTo>
                    <a:pt x="220" y="237"/>
                  </a:lnTo>
                  <a:lnTo>
                    <a:pt x="223" y="233"/>
                  </a:lnTo>
                  <a:lnTo>
                    <a:pt x="227" y="228"/>
                  </a:lnTo>
                  <a:lnTo>
                    <a:pt x="232" y="222"/>
                  </a:lnTo>
                  <a:lnTo>
                    <a:pt x="235" y="219"/>
                  </a:lnTo>
                  <a:lnTo>
                    <a:pt x="239" y="215"/>
                  </a:lnTo>
                  <a:lnTo>
                    <a:pt x="244" y="208"/>
                  </a:lnTo>
                  <a:lnTo>
                    <a:pt x="245" y="204"/>
                  </a:lnTo>
                  <a:lnTo>
                    <a:pt x="250" y="198"/>
                  </a:lnTo>
                  <a:lnTo>
                    <a:pt x="252" y="192"/>
                  </a:lnTo>
                  <a:lnTo>
                    <a:pt x="256" y="189"/>
                  </a:lnTo>
                  <a:lnTo>
                    <a:pt x="258" y="183"/>
                  </a:lnTo>
                  <a:lnTo>
                    <a:pt x="259" y="177"/>
                  </a:lnTo>
                  <a:lnTo>
                    <a:pt x="262" y="171"/>
                  </a:lnTo>
                  <a:lnTo>
                    <a:pt x="262" y="163"/>
                  </a:lnTo>
                  <a:lnTo>
                    <a:pt x="264" y="157"/>
                  </a:lnTo>
                  <a:lnTo>
                    <a:pt x="264" y="150"/>
                  </a:lnTo>
                  <a:lnTo>
                    <a:pt x="265" y="144"/>
                  </a:lnTo>
                  <a:lnTo>
                    <a:pt x="265" y="138"/>
                  </a:lnTo>
                  <a:lnTo>
                    <a:pt x="274" y="138"/>
                  </a:lnTo>
                  <a:close/>
                </a:path>
              </a:pathLst>
            </a:custGeom>
            <a:solidFill>
              <a:srgbClr val="A0ADE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46" name="Freeform 142"/>
            <p:cNvSpPr>
              <a:spLocks noChangeArrowheads="1"/>
            </p:cNvSpPr>
            <p:nvPr/>
          </p:nvSpPr>
          <p:spPr bwMode="auto">
            <a:xfrm>
              <a:off x="5353" y="496"/>
              <a:ext cx="24" cy="25"/>
            </a:xfrm>
            <a:custGeom>
              <a:avLst/>
              <a:gdLst>
                <a:gd name="T0" fmla="*/ 254 w 257"/>
                <a:gd name="T1" fmla="*/ 101 h 254"/>
                <a:gd name="T2" fmla="*/ 244 w 257"/>
                <a:gd name="T3" fmla="*/ 72 h 254"/>
                <a:gd name="T4" fmla="*/ 227 w 257"/>
                <a:gd name="T5" fmla="*/ 46 h 254"/>
                <a:gd name="T6" fmla="*/ 204 w 257"/>
                <a:gd name="T7" fmla="*/ 24 h 254"/>
                <a:gd name="T8" fmla="*/ 179 w 257"/>
                <a:gd name="T9" fmla="*/ 10 h 254"/>
                <a:gd name="T10" fmla="*/ 148 w 257"/>
                <a:gd name="T11" fmla="*/ 1 h 254"/>
                <a:gd name="T12" fmla="*/ 116 w 257"/>
                <a:gd name="T13" fmla="*/ 0 h 254"/>
                <a:gd name="T14" fmla="*/ 86 w 257"/>
                <a:gd name="T15" fmla="*/ 7 h 254"/>
                <a:gd name="T16" fmla="*/ 57 w 257"/>
                <a:gd name="T17" fmla="*/ 22 h 254"/>
                <a:gd name="T18" fmla="*/ 35 w 257"/>
                <a:gd name="T19" fmla="*/ 42 h 254"/>
                <a:gd name="T20" fmla="*/ 16 w 257"/>
                <a:gd name="T21" fmla="*/ 66 h 254"/>
                <a:gd name="T22" fmla="*/ 4 w 257"/>
                <a:gd name="T23" fmla="*/ 95 h 254"/>
                <a:gd name="T24" fmla="*/ 0 w 257"/>
                <a:gd name="T25" fmla="*/ 127 h 254"/>
                <a:gd name="T26" fmla="*/ 4 w 257"/>
                <a:gd name="T27" fmla="*/ 160 h 254"/>
                <a:gd name="T28" fmla="*/ 16 w 257"/>
                <a:gd name="T29" fmla="*/ 187 h 254"/>
                <a:gd name="T30" fmla="*/ 35 w 257"/>
                <a:gd name="T31" fmla="*/ 211 h 254"/>
                <a:gd name="T32" fmla="*/ 57 w 257"/>
                <a:gd name="T33" fmla="*/ 232 h 254"/>
                <a:gd name="T34" fmla="*/ 86 w 257"/>
                <a:gd name="T35" fmla="*/ 246 h 254"/>
                <a:gd name="T36" fmla="*/ 116 w 257"/>
                <a:gd name="T37" fmla="*/ 254 h 254"/>
                <a:gd name="T38" fmla="*/ 148 w 257"/>
                <a:gd name="T39" fmla="*/ 252 h 254"/>
                <a:gd name="T40" fmla="*/ 179 w 257"/>
                <a:gd name="T41" fmla="*/ 244 h 254"/>
                <a:gd name="T42" fmla="*/ 204 w 257"/>
                <a:gd name="T43" fmla="*/ 229 h 254"/>
                <a:gd name="T44" fmla="*/ 227 w 257"/>
                <a:gd name="T45" fmla="*/ 208 h 254"/>
                <a:gd name="T46" fmla="*/ 244 w 257"/>
                <a:gd name="T47" fmla="*/ 181 h 254"/>
                <a:gd name="T48" fmla="*/ 254 w 257"/>
                <a:gd name="T49" fmla="*/ 152 h 254"/>
                <a:gd name="T50" fmla="*/ 248 w 257"/>
                <a:gd name="T51" fmla="*/ 127 h 254"/>
                <a:gd name="T52" fmla="*/ 244 w 257"/>
                <a:gd name="T53" fmla="*/ 96 h 254"/>
                <a:gd name="T54" fmla="*/ 233 w 257"/>
                <a:gd name="T55" fmla="*/ 70 h 254"/>
                <a:gd name="T56" fmla="*/ 218 w 257"/>
                <a:gd name="T57" fmla="*/ 48 h 254"/>
                <a:gd name="T58" fmla="*/ 195 w 257"/>
                <a:gd name="T59" fmla="*/ 28 h 254"/>
                <a:gd name="T60" fmla="*/ 171 w 257"/>
                <a:gd name="T61" fmla="*/ 16 h 254"/>
                <a:gd name="T62" fmla="*/ 140 w 257"/>
                <a:gd name="T63" fmla="*/ 10 h 254"/>
                <a:gd name="T64" fmla="*/ 110 w 257"/>
                <a:gd name="T65" fmla="*/ 10 h 254"/>
                <a:gd name="T66" fmla="*/ 83 w 257"/>
                <a:gd name="T67" fmla="*/ 18 h 254"/>
                <a:gd name="T68" fmla="*/ 57 w 257"/>
                <a:gd name="T69" fmla="*/ 32 h 254"/>
                <a:gd name="T70" fmla="*/ 36 w 257"/>
                <a:gd name="T71" fmla="*/ 52 h 254"/>
                <a:gd name="T72" fmla="*/ 23 w 257"/>
                <a:gd name="T73" fmla="*/ 77 h 254"/>
                <a:gd name="T74" fmla="*/ 12 w 257"/>
                <a:gd name="T75" fmla="*/ 102 h 254"/>
                <a:gd name="T76" fmla="*/ 10 w 257"/>
                <a:gd name="T77" fmla="*/ 133 h 254"/>
                <a:gd name="T78" fmla="*/ 15 w 257"/>
                <a:gd name="T79" fmla="*/ 161 h 254"/>
                <a:gd name="T80" fmla="*/ 27 w 257"/>
                <a:gd name="T81" fmla="*/ 187 h 254"/>
                <a:gd name="T82" fmla="*/ 45 w 257"/>
                <a:gd name="T83" fmla="*/ 210 h 254"/>
                <a:gd name="T84" fmla="*/ 68 w 257"/>
                <a:gd name="T85" fmla="*/ 228 h 254"/>
                <a:gd name="T86" fmla="*/ 94 w 257"/>
                <a:gd name="T87" fmla="*/ 240 h 254"/>
                <a:gd name="T88" fmla="*/ 122 w 257"/>
                <a:gd name="T89" fmla="*/ 246 h 254"/>
                <a:gd name="T90" fmla="*/ 153 w 257"/>
                <a:gd name="T91" fmla="*/ 241 h 254"/>
                <a:gd name="T92" fmla="*/ 180 w 257"/>
                <a:gd name="T93" fmla="*/ 234 h 254"/>
                <a:gd name="T94" fmla="*/ 204 w 257"/>
                <a:gd name="T95" fmla="*/ 217 h 254"/>
                <a:gd name="T96" fmla="*/ 224 w 257"/>
                <a:gd name="T97" fmla="*/ 197 h 254"/>
                <a:gd name="T98" fmla="*/ 237 w 257"/>
                <a:gd name="T99" fmla="*/ 173 h 254"/>
                <a:gd name="T100" fmla="*/ 245 w 257"/>
                <a:gd name="T101" fmla="*/ 14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7" h="254">
                  <a:moveTo>
                    <a:pt x="257" y="127"/>
                  </a:moveTo>
                  <a:lnTo>
                    <a:pt x="257" y="121"/>
                  </a:lnTo>
                  <a:lnTo>
                    <a:pt x="256" y="115"/>
                  </a:lnTo>
                  <a:lnTo>
                    <a:pt x="256" y="107"/>
                  </a:lnTo>
                  <a:lnTo>
                    <a:pt x="254" y="101"/>
                  </a:lnTo>
                  <a:lnTo>
                    <a:pt x="254" y="95"/>
                  </a:lnTo>
                  <a:lnTo>
                    <a:pt x="251" y="89"/>
                  </a:lnTo>
                  <a:lnTo>
                    <a:pt x="250" y="83"/>
                  </a:lnTo>
                  <a:lnTo>
                    <a:pt x="248" y="77"/>
                  </a:lnTo>
                  <a:lnTo>
                    <a:pt x="244" y="72"/>
                  </a:lnTo>
                  <a:lnTo>
                    <a:pt x="242" y="66"/>
                  </a:lnTo>
                  <a:lnTo>
                    <a:pt x="237" y="60"/>
                  </a:lnTo>
                  <a:lnTo>
                    <a:pt x="236" y="56"/>
                  </a:lnTo>
                  <a:lnTo>
                    <a:pt x="231" y="50"/>
                  </a:lnTo>
                  <a:lnTo>
                    <a:pt x="227" y="46"/>
                  </a:lnTo>
                  <a:lnTo>
                    <a:pt x="224" y="42"/>
                  </a:lnTo>
                  <a:lnTo>
                    <a:pt x="219" y="36"/>
                  </a:lnTo>
                  <a:lnTo>
                    <a:pt x="215" y="32"/>
                  </a:lnTo>
                  <a:lnTo>
                    <a:pt x="212" y="28"/>
                  </a:lnTo>
                  <a:lnTo>
                    <a:pt x="204" y="24"/>
                  </a:lnTo>
                  <a:lnTo>
                    <a:pt x="201" y="22"/>
                  </a:lnTo>
                  <a:lnTo>
                    <a:pt x="195" y="18"/>
                  </a:lnTo>
                  <a:lnTo>
                    <a:pt x="191" y="13"/>
                  </a:lnTo>
                  <a:lnTo>
                    <a:pt x="185" y="12"/>
                  </a:lnTo>
                  <a:lnTo>
                    <a:pt x="179" y="10"/>
                  </a:lnTo>
                  <a:lnTo>
                    <a:pt x="172" y="7"/>
                  </a:lnTo>
                  <a:lnTo>
                    <a:pt x="166" y="6"/>
                  </a:lnTo>
                  <a:lnTo>
                    <a:pt x="160" y="4"/>
                  </a:lnTo>
                  <a:lnTo>
                    <a:pt x="154" y="1"/>
                  </a:lnTo>
                  <a:lnTo>
                    <a:pt x="148" y="1"/>
                  </a:lnTo>
                  <a:lnTo>
                    <a:pt x="142" y="0"/>
                  </a:lnTo>
                  <a:lnTo>
                    <a:pt x="136" y="0"/>
                  </a:lnTo>
                  <a:lnTo>
                    <a:pt x="128" y="0"/>
                  </a:lnTo>
                  <a:lnTo>
                    <a:pt x="122" y="0"/>
                  </a:lnTo>
                  <a:lnTo>
                    <a:pt x="116" y="0"/>
                  </a:lnTo>
                  <a:lnTo>
                    <a:pt x="110" y="1"/>
                  </a:lnTo>
                  <a:lnTo>
                    <a:pt x="104" y="1"/>
                  </a:lnTo>
                  <a:lnTo>
                    <a:pt x="98" y="4"/>
                  </a:lnTo>
                  <a:lnTo>
                    <a:pt x="92" y="6"/>
                  </a:lnTo>
                  <a:lnTo>
                    <a:pt x="86" y="7"/>
                  </a:lnTo>
                  <a:lnTo>
                    <a:pt x="80" y="10"/>
                  </a:lnTo>
                  <a:lnTo>
                    <a:pt x="74" y="12"/>
                  </a:lnTo>
                  <a:lnTo>
                    <a:pt x="68" y="13"/>
                  </a:lnTo>
                  <a:lnTo>
                    <a:pt x="63" y="18"/>
                  </a:lnTo>
                  <a:lnTo>
                    <a:pt x="57" y="22"/>
                  </a:lnTo>
                  <a:lnTo>
                    <a:pt x="53" y="24"/>
                  </a:lnTo>
                  <a:lnTo>
                    <a:pt x="47" y="28"/>
                  </a:lnTo>
                  <a:lnTo>
                    <a:pt x="42" y="32"/>
                  </a:lnTo>
                  <a:lnTo>
                    <a:pt x="39" y="36"/>
                  </a:lnTo>
                  <a:lnTo>
                    <a:pt x="35" y="42"/>
                  </a:lnTo>
                  <a:lnTo>
                    <a:pt x="30" y="46"/>
                  </a:lnTo>
                  <a:lnTo>
                    <a:pt x="27" y="50"/>
                  </a:lnTo>
                  <a:lnTo>
                    <a:pt x="23" y="56"/>
                  </a:lnTo>
                  <a:lnTo>
                    <a:pt x="18" y="60"/>
                  </a:lnTo>
                  <a:lnTo>
                    <a:pt x="16" y="66"/>
                  </a:lnTo>
                  <a:lnTo>
                    <a:pt x="12" y="72"/>
                  </a:lnTo>
                  <a:lnTo>
                    <a:pt x="10" y="77"/>
                  </a:lnTo>
                  <a:lnTo>
                    <a:pt x="9" y="83"/>
                  </a:lnTo>
                  <a:lnTo>
                    <a:pt x="6" y="89"/>
                  </a:lnTo>
                  <a:lnTo>
                    <a:pt x="4" y="95"/>
                  </a:lnTo>
                  <a:lnTo>
                    <a:pt x="3" y="101"/>
                  </a:lnTo>
                  <a:lnTo>
                    <a:pt x="3" y="107"/>
                  </a:lnTo>
                  <a:lnTo>
                    <a:pt x="3" y="115"/>
                  </a:lnTo>
                  <a:lnTo>
                    <a:pt x="0" y="121"/>
                  </a:lnTo>
                  <a:lnTo>
                    <a:pt x="0" y="127"/>
                  </a:lnTo>
                  <a:lnTo>
                    <a:pt x="0" y="133"/>
                  </a:lnTo>
                  <a:lnTo>
                    <a:pt x="3" y="139"/>
                  </a:lnTo>
                  <a:lnTo>
                    <a:pt x="3" y="146"/>
                  </a:lnTo>
                  <a:lnTo>
                    <a:pt x="3" y="152"/>
                  </a:lnTo>
                  <a:lnTo>
                    <a:pt x="4" y="160"/>
                  </a:lnTo>
                  <a:lnTo>
                    <a:pt x="6" y="166"/>
                  </a:lnTo>
                  <a:lnTo>
                    <a:pt x="9" y="172"/>
                  </a:lnTo>
                  <a:lnTo>
                    <a:pt x="10" y="178"/>
                  </a:lnTo>
                  <a:lnTo>
                    <a:pt x="12" y="181"/>
                  </a:lnTo>
                  <a:lnTo>
                    <a:pt x="16" y="187"/>
                  </a:lnTo>
                  <a:lnTo>
                    <a:pt x="18" y="193"/>
                  </a:lnTo>
                  <a:lnTo>
                    <a:pt x="23" y="197"/>
                  </a:lnTo>
                  <a:lnTo>
                    <a:pt x="27" y="204"/>
                  </a:lnTo>
                  <a:lnTo>
                    <a:pt x="30" y="208"/>
                  </a:lnTo>
                  <a:lnTo>
                    <a:pt x="35" y="211"/>
                  </a:lnTo>
                  <a:lnTo>
                    <a:pt x="39" y="217"/>
                  </a:lnTo>
                  <a:lnTo>
                    <a:pt x="42" y="222"/>
                  </a:lnTo>
                  <a:lnTo>
                    <a:pt x="47" y="226"/>
                  </a:lnTo>
                  <a:lnTo>
                    <a:pt x="53" y="229"/>
                  </a:lnTo>
                  <a:lnTo>
                    <a:pt x="57" y="232"/>
                  </a:lnTo>
                  <a:lnTo>
                    <a:pt x="63" y="235"/>
                  </a:lnTo>
                  <a:lnTo>
                    <a:pt x="68" y="240"/>
                  </a:lnTo>
                  <a:lnTo>
                    <a:pt x="74" y="241"/>
                  </a:lnTo>
                  <a:lnTo>
                    <a:pt x="80" y="244"/>
                  </a:lnTo>
                  <a:lnTo>
                    <a:pt x="86" y="246"/>
                  </a:lnTo>
                  <a:lnTo>
                    <a:pt x="92" y="248"/>
                  </a:lnTo>
                  <a:lnTo>
                    <a:pt x="98" y="250"/>
                  </a:lnTo>
                  <a:lnTo>
                    <a:pt x="104" y="252"/>
                  </a:lnTo>
                  <a:lnTo>
                    <a:pt x="110" y="252"/>
                  </a:lnTo>
                  <a:lnTo>
                    <a:pt x="116" y="254"/>
                  </a:lnTo>
                  <a:lnTo>
                    <a:pt x="122" y="254"/>
                  </a:lnTo>
                  <a:lnTo>
                    <a:pt x="128" y="254"/>
                  </a:lnTo>
                  <a:lnTo>
                    <a:pt x="136" y="254"/>
                  </a:lnTo>
                  <a:lnTo>
                    <a:pt x="142" y="254"/>
                  </a:lnTo>
                  <a:lnTo>
                    <a:pt x="148" y="252"/>
                  </a:lnTo>
                  <a:lnTo>
                    <a:pt x="154" y="252"/>
                  </a:lnTo>
                  <a:lnTo>
                    <a:pt x="160" y="250"/>
                  </a:lnTo>
                  <a:lnTo>
                    <a:pt x="166" y="248"/>
                  </a:lnTo>
                  <a:lnTo>
                    <a:pt x="172" y="246"/>
                  </a:lnTo>
                  <a:lnTo>
                    <a:pt x="179" y="244"/>
                  </a:lnTo>
                  <a:lnTo>
                    <a:pt x="185" y="241"/>
                  </a:lnTo>
                  <a:lnTo>
                    <a:pt x="191" y="240"/>
                  </a:lnTo>
                  <a:lnTo>
                    <a:pt x="195" y="235"/>
                  </a:lnTo>
                  <a:lnTo>
                    <a:pt x="201" y="232"/>
                  </a:lnTo>
                  <a:lnTo>
                    <a:pt x="204" y="229"/>
                  </a:lnTo>
                  <a:lnTo>
                    <a:pt x="212" y="226"/>
                  </a:lnTo>
                  <a:lnTo>
                    <a:pt x="215" y="222"/>
                  </a:lnTo>
                  <a:lnTo>
                    <a:pt x="219" y="217"/>
                  </a:lnTo>
                  <a:lnTo>
                    <a:pt x="224" y="211"/>
                  </a:lnTo>
                  <a:lnTo>
                    <a:pt x="227" y="208"/>
                  </a:lnTo>
                  <a:lnTo>
                    <a:pt x="231" y="204"/>
                  </a:lnTo>
                  <a:lnTo>
                    <a:pt x="236" y="197"/>
                  </a:lnTo>
                  <a:lnTo>
                    <a:pt x="237" y="193"/>
                  </a:lnTo>
                  <a:lnTo>
                    <a:pt x="242" y="187"/>
                  </a:lnTo>
                  <a:lnTo>
                    <a:pt x="244" y="181"/>
                  </a:lnTo>
                  <a:lnTo>
                    <a:pt x="248" y="178"/>
                  </a:lnTo>
                  <a:lnTo>
                    <a:pt x="250" y="172"/>
                  </a:lnTo>
                  <a:lnTo>
                    <a:pt x="251" y="166"/>
                  </a:lnTo>
                  <a:lnTo>
                    <a:pt x="254" y="160"/>
                  </a:lnTo>
                  <a:lnTo>
                    <a:pt x="254" y="152"/>
                  </a:lnTo>
                  <a:lnTo>
                    <a:pt x="256" y="146"/>
                  </a:lnTo>
                  <a:lnTo>
                    <a:pt x="256" y="139"/>
                  </a:lnTo>
                  <a:lnTo>
                    <a:pt x="257" y="133"/>
                  </a:lnTo>
                  <a:lnTo>
                    <a:pt x="257" y="127"/>
                  </a:lnTo>
                  <a:lnTo>
                    <a:pt x="248" y="127"/>
                  </a:lnTo>
                  <a:lnTo>
                    <a:pt x="248" y="121"/>
                  </a:lnTo>
                  <a:lnTo>
                    <a:pt x="248" y="115"/>
                  </a:lnTo>
                  <a:lnTo>
                    <a:pt x="245" y="108"/>
                  </a:lnTo>
                  <a:lnTo>
                    <a:pt x="245" y="102"/>
                  </a:lnTo>
                  <a:lnTo>
                    <a:pt x="244" y="96"/>
                  </a:lnTo>
                  <a:lnTo>
                    <a:pt x="242" y="92"/>
                  </a:lnTo>
                  <a:lnTo>
                    <a:pt x="242" y="86"/>
                  </a:lnTo>
                  <a:lnTo>
                    <a:pt x="237" y="80"/>
                  </a:lnTo>
                  <a:lnTo>
                    <a:pt x="236" y="77"/>
                  </a:lnTo>
                  <a:lnTo>
                    <a:pt x="233" y="70"/>
                  </a:lnTo>
                  <a:lnTo>
                    <a:pt x="231" y="66"/>
                  </a:lnTo>
                  <a:lnTo>
                    <a:pt x="227" y="60"/>
                  </a:lnTo>
                  <a:lnTo>
                    <a:pt x="224" y="56"/>
                  </a:lnTo>
                  <a:lnTo>
                    <a:pt x="221" y="52"/>
                  </a:lnTo>
                  <a:lnTo>
                    <a:pt x="218" y="48"/>
                  </a:lnTo>
                  <a:lnTo>
                    <a:pt x="213" y="44"/>
                  </a:lnTo>
                  <a:lnTo>
                    <a:pt x="209" y="40"/>
                  </a:lnTo>
                  <a:lnTo>
                    <a:pt x="204" y="36"/>
                  </a:lnTo>
                  <a:lnTo>
                    <a:pt x="201" y="32"/>
                  </a:lnTo>
                  <a:lnTo>
                    <a:pt x="195" y="28"/>
                  </a:lnTo>
                  <a:lnTo>
                    <a:pt x="191" y="25"/>
                  </a:lnTo>
                  <a:lnTo>
                    <a:pt x="185" y="22"/>
                  </a:lnTo>
                  <a:lnTo>
                    <a:pt x="180" y="19"/>
                  </a:lnTo>
                  <a:lnTo>
                    <a:pt x="174" y="18"/>
                  </a:lnTo>
                  <a:lnTo>
                    <a:pt x="171" y="16"/>
                  </a:lnTo>
                  <a:lnTo>
                    <a:pt x="165" y="13"/>
                  </a:lnTo>
                  <a:lnTo>
                    <a:pt x="159" y="12"/>
                  </a:lnTo>
                  <a:lnTo>
                    <a:pt x="153" y="12"/>
                  </a:lnTo>
                  <a:lnTo>
                    <a:pt x="147" y="10"/>
                  </a:lnTo>
                  <a:lnTo>
                    <a:pt x="140" y="10"/>
                  </a:lnTo>
                  <a:lnTo>
                    <a:pt x="134" y="7"/>
                  </a:lnTo>
                  <a:lnTo>
                    <a:pt x="128" y="7"/>
                  </a:lnTo>
                  <a:lnTo>
                    <a:pt x="122" y="7"/>
                  </a:lnTo>
                  <a:lnTo>
                    <a:pt x="116" y="10"/>
                  </a:lnTo>
                  <a:lnTo>
                    <a:pt x="110" y="10"/>
                  </a:lnTo>
                  <a:lnTo>
                    <a:pt x="106" y="12"/>
                  </a:lnTo>
                  <a:lnTo>
                    <a:pt x="100" y="12"/>
                  </a:lnTo>
                  <a:lnTo>
                    <a:pt x="94" y="13"/>
                  </a:lnTo>
                  <a:lnTo>
                    <a:pt x="88" y="16"/>
                  </a:lnTo>
                  <a:lnTo>
                    <a:pt x="83" y="18"/>
                  </a:lnTo>
                  <a:lnTo>
                    <a:pt x="77" y="19"/>
                  </a:lnTo>
                  <a:lnTo>
                    <a:pt x="71" y="22"/>
                  </a:lnTo>
                  <a:lnTo>
                    <a:pt x="68" y="25"/>
                  </a:lnTo>
                  <a:lnTo>
                    <a:pt x="63" y="28"/>
                  </a:lnTo>
                  <a:lnTo>
                    <a:pt x="57" y="32"/>
                  </a:lnTo>
                  <a:lnTo>
                    <a:pt x="53" y="36"/>
                  </a:lnTo>
                  <a:lnTo>
                    <a:pt x="50" y="40"/>
                  </a:lnTo>
                  <a:lnTo>
                    <a:pt x="45" y="44"/>
                  </a:lnTo>
                  <a:lnTo>
                    <a:pt x="41" y="48"/>
                  </a:lnTo>
                  <a:lnTo>
                    <a:pt x="36" y="52"/>
                  </a:lnTo>
                  <a:lnTo>
                    <a:pt x="33" y="56"/>
                  </a:lnTo>
                  <a:lnTo>
                    <a:pt x="30" y="60"/>
                  </a:lnTo>
                  <a:lnTo>
                    <a:pt x="27" y="66"/>
                  </a:lnTo>
                  <a:lnTo>
                    <a:pt x="24" y="70"/>
                  </a:lnTo>
                  <a:lnTo>
                    <a:pt x="23" y="77"/>
                  </a:lnTo>
                  <a:lnTo>
                    <a:pt x="18" y="80"/>
                  </a:lnTo>
                  <a:lnTo>
                    <a:pt x="16" y="86"/>
                  </a:lnTo>
                  <a:lnTo>
                    <a:pt x="15" y="92"/>
                  </a:lnTo>
                  <a:lnTo>
                    <a:pt x="15" y="96"/>
                  </a:lnTo>
                  <a:lnTo>
                    <a:pt x="12" y="102"/>
                  </a:lnTo>
                  <a:lnTo>
                    <a:pt x="10" y="108"/>
                  </a:lnTo>
                  <a:lnTo>
                    <a:pt x="10" y="115"/>
                  </a:lnTo>
                  <a:lnTo>
                    <a:pt x="10" y="121"/>
                  </a:lnTo>
                  <a:lnTo>
                    <a:pt x="10" y="127"/>
                  </a:lnTo>
                  <a:lnTo>
                    <a:pt x="10" y="133"/>
                  </a:lnTo>
                  <a:lnTo>
                    <a:pt x="10" y="139"/>
                  </a:lnTo>
                  <a:lnTo>
                    <a:pt x="10" y="145"/>
                  </a:lnTo>
                  <a:lnTo>
                    <a:pt x="12" y="151"/>
                  </a:lnTo>
                  <a:lnTo>
                    <a:pt x="15" y="157"/>
                  </a:lnTo>
                  <a:lnTo>
                    <a:pt x="15" y="161"/>
                  </a:lnTo>
                  <a:lnTo>
                    <a:pt x="16" y="167"/>
                  </a:lnTo>
                  <a:lnTo>
                    <a:pt x="18" y="173"/>
                  </a:lnTo>
                  <a:lnTo>
                    <a:pt x="23" y="178"/>
                  </a:lnTo>
                  <a:lnTo>
                    <a:pt x="24" y="184"/>
                  </a:lnTo>
                  <a:lnTo>
                    <a:pt x="27" y="187"/>
                  </a:lnTo>
                  <a:lnTo>
                    <a:pt x="30" y="193"/>
                  </a:lnTo>
                  <a:lnTo>
                    <a:pt x="33" y="197"/>
                  </a:lnTo>
                  <a:lnTo>
                    <a:pt x="36" y="202"/>
                  </a:lnTo>
                  <a:lnTo>
                    <a:pt x="41" y="205"/>
                  </a:lnTo>
                  <a:lnTo>
                    <a:pt x="45" y="210"/>
                  </a:lnTo>
                  <a:lnTo>
                    <a:pt x="50" y="214"/>
                  </a:lnTo>
                  <a:lnTo>
                    <a:pt x="53" y="217"/>
                  </a:lnTo>
                  <a:lnTo>
                    <a:pt x="57" y="222"/>
                  </a:lnTo>
                  <a:lnTo>
                    <a:pt x="63" y="226"/>
                  </a:lnTo>
                  <a:lnTo>
                    <a:pt x="68" y="228"/>
                  </a:lnTo>
                  <a:lnTo>
                    <a:pt x="71" y="232"/>
                  </a:lnTo>
                  <a:lnTo>
                    <a:pt x="77" y="234"/>
                  </a:lnTo>
                  <a:lnTo>
                    <a:pt x="83" y="235"/>
                  </a:lnTo>
                  <a:lnTo>
                    <a:pt x="88" y="238"/>
                  </a:lnTo>
                  <a:lnTo>
                    <a:pt x="94" y="240"/>
                  </a:lnTo>
                  <a:lnTo>
                    <a:pt x="100" y="241"/>
                  </a:lnTo>
                  <a:lnTo>
                    <a:pt x="106" y="241"/>
                  </a:lnTo>
                  <a:lnTo>
                    <a:pt x="110" y="244"/>
                  </a:lnTo>
                  <a:lnTo>
                    <a:pt x="116" y="244"/>
                  </a:lnTo>
                  <a:lnTo>
                    <a:pt x="122" y="246"/>
                  </a:lnTo>
                  <a:lnTo>
                    <a:pt x="128" y="246"/>
                  </a:lnTo>
                  <a:lnTo>
                    <a:pt x="134" y="246"/>
                  </a:lnTo>
                  <a:lnTo>
                    <a:pt x="140" y="244"/>
                  </a:lnTo>
                  <a:lnTo>
                    <a:pt x="147" y="244"/>
                  </a:lnTo>
                  <a:lnTo>
                    <a:pt x="153" y="241"/>
                  </a:lnTo>
                  <a:lnTo>
                    <a:pt x="159" y="241"/>
                  </a:lnTo>
                  <a:lnTo>
                    <a:pt x="165" y="240"/>
                  </a:lnTo>
                  <a:lnTo>
                    <a:pt x="171" y="238"/>
                  </a:lnTo>
                  <a:lnTo>
                    <a:pt x="174" y="235"/>
                  </a:lnTo>
                  <a:lnTo>
                    <a:pt x="180" y="234"/>
                  </a:lnTo>
                  <a:lnTo>
                    <a:pt x="185" y="232"/>
                  </a:lnTo>
                  <a:lnTo>
                    <a:pt x="191" y="228"/>
                  </a:lnTo>
                  <a:lnTo>
                    <a:pt x="195" y="226"/>
                  </a:lnTo>
                  <a:lnTo>
                    <a:pt x="201" y="222"/>
                  </a:lnTo>
                  <a:lnTo>
                    <a:pt x="204" y="217"/>
                  </a:lnTo>
                  <a:lnTo>
                    <a:pt x="209" y="214"/>
                  </a:lnTo>
                  <a:lnTo>
                    <a:pt x="213" y="210"/>
                  </a:lnTo>
                  <a:lnTo>
                    <a:pt x="218" y="205"/>
                  </a:lnTo>
                  <a:lnTo>
                    <a:pt x="221" y="202"/>
                  </a:lnTo>
                  <a:lnTo>
                    <a:pt x="224" y="197"/>
                  </a:lnTo>
                  <a:lnTo>
                    <a:pt x="227" y="193"/>
                  </a:lnTo>
                  <a:lnTo>
                    <a:pt x="231" y="187"/>
                  </a:lnTo>
                  <a:lnTo>
                    <a:pt x="233" y="184"/>
                  </a:lnTo>
                  <a:lnTo>
                    <a:pt x="236" y="178"/>
                  </a:lnTo>
                  <a:lnTo>
                    <a:pt x="237" y="173"/>
                  </a:lnTo>
                  <a:lnTo>
                    <a:pt x="242" y="167"/>
                  </a:lnTo>
                  <a:lnTo>
                    <a:pt x="242" y="161"/>
                  </a:lnTo>
                  <a:lnTo>
                    <a:pt x="244" y="157"/>
                  </a:lnTo>
                  <a:lnTo>
                    <a:pt x="245" y="151"/>
                  </a:lnTo>
                  <a:lnTo>
                    <a:pt x="245" y="145"/>
                  </a:lnTo>
                  <a:lnTo>
                    <a:pt x="248" y="139"/>
                  </a:lnTo>
                  <a:lnTo>
                    <a:pt x="248" y="133"/>
                  </a:lnTo>
                  <a:lnTo>
                    <a:pt x="248" y="127"/>
                  </a:lnTo>
                  <a:lnTo>
                    <a:pt x="257" y="127"/>
                  </a:lnTo>
                  <a:close/>
                </a:path>
              </a:pathLst>
            </a:custGeom>
            <a:solidFill>
              <a:srgbClr val="A3B0E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47" name="Freeform 143"/>
            <p:cNvSpPr>
              <a:spLocks noChangeArrowheads="1"/>
            </p:cNvSpPr>
            <p:nvPr/>
          </p:nvSpPr>
          <p:spPr bwMode="auto">
            <a:xfrm>
              <a:off x="5353" y="497"/>
              <a:ext cx="23" cy="24"/>
            </a:xfrm>
            <a:custGeom>
              <a:avLst/>
              <a:gdLst>
                <a:gd name="T0" fmla="*/ 235 w 238"/>
                <a:gd name="T1" fmla="*/ 95 h 239"/>
                <a:gd name="T2" fmla="*/ 226 w 238"/>
                <a:gd name="T3" fmla="*/ 70 h 239"/>
                <a:gd name="T4" fmla="*/ 211 w 238"/>
                <a:gd name="T5" fmla="*/ 45 h 239"/>
                <a:gd name="T6" fmla="*/ 191 w 238"/>
                <a:gd name="T7" fmla="*/ 25 h 239"/>
                <a:gd name="T8" fmla="*/ 164 w 238"/>
                <a:gd name="T9" fmla="*/ 11 h 239"/>
                <a:gd name="T10" fmla="*/ 137 w 238"/>
                <a:gd name="T11" fmla="*/ 3 h 239"/>
                <a:gd name="T12" fmla="*/ 106 w 238"/>
                <a:gd name="T13" fmla="*/ 3 h 239"/>
                <a:gd name="T14" fmla="*/ 78 w 238"/>
                <a:gd name="T15" fmla="*/ 9 h 239"/>
                <a:gd name="T16" fmla="*/ 53 w 238"/>
                <a:gd name="T17" fmla="*/ 21 h 239"/>
                <a:gd name="T18" fmla="*/ 31 w 238"/>
                <a:gd name="T19" fmla="*/ 41 h 239"/>
                <a:gd name="T20" fmla="*/ 14 w 238"/>
                <a:gd name="T21" fmla="*/ 63 h 239"/>
                <a:gd name="T22" fmla="*/ 5 w 238"/>
                <a:gd name="T23" fmla="*/ 89 h 239"/>
                <a:gd name="T24" fmla="*/ 0 w 238"/>
                <a:gd name="T25" fmla="*/ 120 h 239"/>
                <a:gd name="T26" fmla="*/ 5 w 238"/>
                <a:gd name="T27" fmla="*/ 150 h 239"/>
                <a:gd name="T28" fmla="*/ 14 w 238"/>
                <a:gd name="T29" fmla="*/ 177 h 239"/>
                <a:gd name="T30" fmla="*/ 31 w 238"/>
                <a:gd name="T31" fmla="*/ 198 h 239"/>
                <a:gd name="T32" fmla="*/ 53 w 238"/>
                <a:gd name="T33" fmla="*/ 219 h 239"/>
                <a:gd name="T34" fmla="*/ 78 w 238"/>
                <a:gd name="T35" fmla="*/ 231 h 239"/>
                <a:gd name="T36" fmla="*/ 106 w 238"/>
                <a:gd name="T37" fmla="*/ 237 h 239"/>
                <a:gd name="T38" fmla="*/ 137 w 238"/>
                <a:gd name="T39" fmla="*/ 237 h 239"/>
                <a:gd name="T40" fmla="*/ 164 w 238"/>
                <a:gd name="T41" fmla="*/ 228 h 239"/>
                <a:gd name="T42" fmla="*/ 191 w 238"/>
                <a:gd name="T43" fmla="*/ 215 h 239"/>
                <a:gd name="T44" fmla="*/ 211 w 238"/>
                <a:gd name="T45" fmla="*/ 195 h 239"/>
                <a:gd name="T46" fmla="*/ 226 w 238"/>
                <a:gd name="T47" fmla="*/ 171 h 239"/>
                <a:gd name="T48" fmla="*/ 235 w 238"/>
                <a:gd name="T49" fmla="*/ 144 h 239"/>
                <a:gd name="T50" fmla="*/ 229 w 238"/>
                <a:gd name="T51" fmla="*/ 120 h 239"/>
                <a:gd name="T52" fmla="*/ 226 w 238"/>
                <a:gd name="T53" fmla="*/ 91 h 239"/>
                <a:gd name="T54" fmla="*/ 215 w 238"/>
                <a:gd name="T55" fmla="*/ 67 h 239"/>
                <a:gd name="T56" fmla="*/ 199 w 238"/>
                <a:gd name="T57" fmla="*/ 47 h 239"/>
                <a:gd name="T58" fmla="*/ 181 w 238"/>
                <a:gd name="T59" fmla="*/ 29 h 239"/>
                <a:gd name="T60" fmla="*/ 156 w 238"/>
                <a:gd name="T61" fmla="*/ 17 h 239"/>
                <a:gd name="T62" fmla="*/ 130 w 238"/>
                <a:gd name="T63" fmla="*/ 11 h 239"/>
                <a:gd name="T64" fmla="*/ 102 w 238"/>
                <a:gd name="T65" fmla="*/ 12 h 239"/>
                <a:gd name="T66" fmla="*/ 76 w 238"/>
                <a:gd name="T67" fmla="*/ 18 h 239"/>
                <a:gd name="T68" fmla="*/ 53 w 238"/>
                <a:gd name="T69" fmla="*/ 33 h 239"/>
                <a:gd name="T70" fmla="*/ 35 w 238"/>
                <a:gd name="T71" fmla="*/ 51 h 239"/>
                <a:gd name="T72" fmla="*/ 20 w 238"/>
                <a:gd name="T73" fmla="*/ 73 h 239"/>
                <a:gd name="T74" fmla="*/ 11 w 238"/>
                <a:gd name="T75" fmla="*/ 97 h 239"/>
                <a:gd name="T76" fmla="*/ 8 w 238"/>
                <a:gd name="T77" fmla="*/ 126 h 239"/>
                <a:gd name="T78" fmla="*/ 14 w 238"/>
                <a:gd name="T79" fmla="*/ 153 h 239"/>
                <a:gd name="T80" fmla="*/ 25 w 238"/>
                <a:gd name="T81" fmla="*/ 177 h 239"/>
                <a:gd name="T82" fmla="*/ 41 w 238"/>
                <a:gd name="T83" fmla="*/ 197 h 239"/>
                <a:gd name="T84" fmla="*/ 61 w 238"/>
                <a:gd name="T85" fmla="*/ 213 h 239"/>
                <a:gd name="T86" fmla="*/ 85 w 238"/>
                <a:gd name="T87" fmla="*/ 225 h 239"/>
                <a:gd name="T88" fmla="*/ 114 w 238"/>
                <a:gd name="T89" fmla="*/ 228 h 239"/>
                <a:gd name="T90" fmla="*/ 140 w 238"/>
                <a:gd name="T91" fmla="*/ 227 h 239"/>
                <a:gd name="T92" fmla="*/ 167 w 238"/>
                <a:gd name="T93" fmla="*/ 219 h 239"/>
                <a:gd name="T94" fmla="*/ 188 w 238"/>
                <a:gd name="T95" fmla="*/ 204 h 239"/>
                <a:gd name="T96" fmla="*/ 208 w 238"/>
                <a:gd name="T97" fmla="*/ 184 h 239"/>
                <a:gd name="T98" fmla="*/ 220 w 238"/>
                <a:gd name="T99" fmla="*/ 162 h 239"/>
                <a:gd name="T100" fmla="*/ 227 w 238"/>
                <a:gd name="T101" fmla="*/ 13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8" h="239">
                  <a:moveTo>
                    <a:pt x="238" y="120"/>
                  </a:moveTo>
                  <a:lnTo>
                    <a:pt x="238" y="114"/>
                  </a:lnTo>
                  <a:lnTo>
                    <a:pt x="238" y="108"/>
                  </a:lnTo>
                  <a:lnTo>
                    <a:pt x="235" y="101"/>
                  </a:lnTo>
                  <a:lnTo>
                    <a:pt x="235" y="95"/>
                  </a:lnTo>
                  <a:lnTo>
                    <a:pt x="234" y="89"/>
                  </a:lnTo>
                  <a:lnTo>
                    <a:pt x="232" y="85"/>
                  </a:lnTo>
                  <a:lnTo>
                    <a:pt x="232" y="79"/>
                  </a:lnTo>
                  <a:lnTo>
                    <a:pt x="227" y="73"/>
                  </a:lnTo>
                  <a:lnTo>
                    <a:pt x="226" y="70"/>
                  </a:lnTo>
                  <a:lnTo>
                    <a:pt x="223" y="63"/>
                  </a:lnTo>
                  <a:lnTo>
                    <a:pt x="221" y="59"/>
                  </a:lnTo>
                  <a:lnTo>
                    <a:pt x="217" y="53"/>
                  </a:lnTo>
                  <a:lnTo>
                    <a:pt x="214" y="49"/>
                  </a:lnTo>
                  <a:lnTo>
                    <a:pt x="211" y="45"/>
                  </a:lnTo>
                  <a:lnTo>
                    <a:pt x="208" y="41"/>
                  </a:lnTo>
                  <a:lnTo>
                    <a:pt x="203" y="37"/>
                  </a:lnTo>
                  <a:lnTo>
                    <a:pt x="199" y="33"/>
                  </a:lnTo>
                  <a:lnTo>
                    <a:pt x="194" y="29"/>
                  </a:lnTo>
                  <a:lnTo>
                    <a:pt x="191" y="25"/>
                  </a:lnTo>
                  <a:lnTo>
                    <a:pt x="185" y="21"/>
                  </a:lnTo>
                  <a:lnTo>
                    <a:pt x="181" y="18"/>
                  </a:lnTo>
                  <a:lnTo>
                    <a:pt x="175" y="15"/>
                  </a:lnTo>
                  <a:lnTo>
                    <a:pt x="170" y="12"/>
                  </a:lnTo>
                  <a:lnTo>
                    <a:pt x="164" y="11"/>
                  </a:lnTo>
                  <a:lnTo>
                    <a:pt x="161" y="9"/>
                  </a:lnTo>
                  <a:lnTo>
                    <a:pt x="155" y="6"/>
                  </a:lnTo>
                  <a:lnTo>
                    <a:pt x="149" y="5"/>
                  </a:lnTo>
                  <a:lnTo>
                    <a:pt x="143" y="5"/>
                  </a:lnTo>
                  <a:lnTo>
                    <a:pt x="137" y="3"/>
                  </a:lnTo>
                  <a:lnTo>
                    <a:pt x="130" y="3"/>
                  </a:lnTo>
                  <a:lnTo>
                    <a:pt x="124" y="0"/>
                  </a:lnTo>
                  <a:lnTo>
                    <a:pt x="118" y="0"/>
                  </a:lnTo>
                  <a:lnTo>
                    <a:pt x="112" y="0"/>
                  </a:lnTo>
                  <a:lnTo>
                    <a:pt x="106" y="3"/>
                  </a:lnTo>
                  <a:lnTo>
                    <a:pt x="100" y="3"/>
                  </a:lnTo>
                  <a:lnTo>
                    <a:pt x="96" y="5"/>
                  </a:lnTo>
                  <a:lnTo>
                    <a:pt x="90" y="5"/>
                  </a:lnTo>
                  <a:lnTo>
                    <a:pt x="84" y="6"/>
                  </a:lnTo>
                  <a:lnTo>
                    <a:pt x="78" y="9"/>
                  </a:lnTo>
                  <a:lnTo>
                    <a:pt x="73" y="11"/>
                  </a:lnTo>
                  <a:lnTo>
                    <a:pt x="67" y="12"/>
                  </a:lnTo>
                  <a:lnTo>
                    <a:pt x="61" y="15"/>
                  </a:lnTo>
                  <a:lnTo>
                    <a:pt x="58" y="18"/>
                  </a:lnTo>
                  <a:lnTo>
                    <a:pt x="53" y="21"/>
                  </a:lnTo>
                  <a:lnTo>
                    <a:pt x="47" y="25"/>
                  </a:lnTo>
                  <a:lnTo>
                    <a:pt x="43" y="29"/>
                  </a:lnTo>
                  <a:lnTo>
                    <a:pt x="40" y="33"/>
                  </a:lnTo>
                  <a:lnTo>
                    <a:pt x="35" y="37"/>
                  </a:lnTo>
                  <a:lnTo>
                    <a:pt x="31" y="41"/>
                  </a:lnTo>
                  <a:lnTo>
                    <a:pt x="26" y="45"/>
                  </a:lnTo>
                  <a:lnTo>
                    <a:pt x="23" y="49"/>
                  </a:lnTo>
                  <a:lnTo>
                    <a:pt x="20" y="53"/>
                  </a:lnTo>
                  <a:lnTo>
                    <a:pt x="17" y="59"/>
                  </a:lnTo>
                  <a:lnTo>
                    <a:pt x="14" y="63"/>
                  </a:lnTo>
                  <a:lnTo>
                    <a:pt x="13" y="70"/>
                  </a:lnTo>
                  <a:lnTo>
                    <a:pt x="8" y="73"/>
                  </a:lnTo>
                  <a:lnTo>
                    <a:pt x="6" y="79"/>
                  </a:lnTo>
                  <a:lnTo>
                    <a:pt x="5" y="85"/>
                  </a:lnTo>
                  <a:lnTo>
                    <a:pt x="5" y="89"/>
                  </a:lnTo>
                  <a:lnTo>
                    <a:pt x="2" y="95"/>
                  </a:lnTo>
                  <a:lnTo>
                    <a:pt x="0" y="101"/>
                  </a:lnTo>
                  <a:lnTo>
                    <a:pt x="0" y="108"/>
                  </a:lnTo>
                  <a:lnTo>
                    <a:pt x="0" y="114"/>
                  </a:lnTo>
                  <a:lnTo>
                    <a:pt x="0" y="120"/>
                  </a:lnTo>
                  <a:lnTo>
                    <a:pt x="0" y="126"/>
                  </a:lnTo>
                  <a:lnTo>
                    <a:pt x="0" y="132"/>
                  </a:lnTo>
                  <a:lnTo>
                    <a:pt x="0" y="138"/>
                  </a:lnTo>
                  <a:lnTo>
                    <a:pt x="2" y="144"/>
                  </a:lnTo>
                  <a:lnTo>
                    <a:pt x="5" y="150"/>
                  </a:lnTo>
                  <a:lnTo>
                    <a:pt x="5" y="154"/>
                  </a:lnTo>
                  <a:lnTo>
                    <a:pt x="6" y="160"/>
                  </a:lnTo>
                  <a:lnTo>
                    <a:pt x="8" y="166"/>
                  </a:lnTo>
                  <a:lnTo>
                    <a:pt x="13" y="171"/>
                  </a:lnTo>
                  <a:lnTo>
                    <a:pt x="14" y="177"/>
                  </a:lnTo>
                  <a:lnTo>
                    <a:pt x="17" y="180"/>
                  </a:lnTo>
                  <a:lnTo>
                    <a:pt x="20" y="186"/>
                  </a:lnTo>
                  <a:lnTo>
                    <a:pt x="23" y="190"/>
                  </a:lnTo>
                  <a:lnTo>
                    <a:pt x="26" y="195"/>
                  </a:lnTo>
                  <a:lnTo>
                    <a:pt x="31" y="198"/>
                  </a:lnTo>
                  <a:lnTo>
                    <a:pt x="35" y="203"/>
                  </a:lnTo>
                  <a:lnTo>
                    <a:pt x="40" y="207"/>
                  </a:lnTo>
                  <a:lnTo>
                    <a:pt x="43" y="210"/>
                  </a:lnTo>
                  <a:lnTo>
                    <a:pt x="47" y="215"/>
                  </a:lnTo>
                  <a:lnTo>
                    <a:pt x="53" y="219"/>
                  </a:lnTo>
                  <a:lnTo>
                    <a:pt x="58" y="221"/>
                  </a:lnTo>
                  <a:lnTo>
                    <a:pt x="61" y="225"/>
                  </a:lnTo>
                  <a:lnTo>
                    <a:pt x="67" y="227"/>
                  </a:lnTo>
                  <a:lnTo>
                    <a:pt x="73" y="228"/>
                  </a:lnTo>
                  <a:lnTo>
                    <a:pt x="78" y="231"/>
                  </a:lnTo>
                  <a:lnTo>
                    <a:pt x="84" y="233"/>
                  </a:lnTo>
                  <a:lnTo>
                    <a:pt x="90" y="234"/>
                  </a:lnTo>
                  <a:lnTo>
                    <a:pt x="96" y="234"/>
                  </a:lnTo>
                  <a:lnTo>
                    <a:pt x="100" y="237"/>
                  </a:lnTo>
                  <a:lnTo>
                    <a:pt x="106" y="237"/>
                  </a:lnTo>
                  <a:lnTo>
                    <a:pt x="112" y="239"/>
                  </a:lnTo>
                  <a:lnTo>
                    <a:pt x="118" y="239"/>
                  </a:lnTo>
                  <a:lnTo>
                    <a:pt x="124" y="239"/>
                  </a:lnTo>
                  <a:lnTo>
                    <a:pt x="130" y="237"/>
                  </a:lnTo>
                  <a:lnTo>
                    <a:pt x="137" y="237"/>
                  </a:lnTo>
                  <a:lnTo>
                    <a:pt x="143" y="234"/>
                  </a:lnTo>
                  <a:lnTo>
                    <a:pt x="149" y="234"/>
                  </a:lnTo>
                  <a:lnTo>
                    <a:pt x="155" y="233"/>
                  </a:lnTo>
                  <a:lnTo>
                    <a:pt x="161" y="231"/>
                  </a:lnTo>
                  <a:lnTo>
                    <a:pt x="164" y="228"/>
                  </a:lnTo>
                  <a:lnTo>
                    <a:pt x="170" y="227"/>
                  </a:lnTo>
                  <a:lnTo>
                    <a:pt x="175" y="225"/>
                  </a:lnTo>
                  <a:lnTo>
                    <a:pt x="181" y="221"/>
                  </a:lnTo>
                  <a:lnTo>
                    <a:pt x="185" y="219"/>
                  </a:lnTo>
                  <a:lnTo>
                    <a:pt x="191" y="215"/>
                  </a:lnTo>
                  <a:lnTo>
                    <a:pt x="194" y="210"/>
                  </a:lnTo>
                  <a:lnTo>
                    <a:pt x="199" y="207"/>
                  </a:lnTo>
                  <a:lnTo>
                    <a:pt x="203" y="203"/>
                  </a:lnTo>
                  <a:lnTo>
                    <a:pt x="208" y="198"/>
                  </a:lnTo>
                  <a:lnTo>
                    <a:pt x="211" y="195"/>
                  </a:lnTo>
                  <a:lnTo>
                    <a:pt x="214" y="190"/>
                  </a:lnTo>
                  <a:lnTo>
                    <a:pt x="217" y="186"/>
                  </a:lnTo>
                  <a:lnTo>
                    <a:pt x="221" y="180"/>
                  </a:lnTo>
                  <a:lnTo>
                    <a:pt x="223" y="177"/>
                  </a:lnTo>
                  <a:lnTo>
                    <a:pt x="226" y="171"/>
                  </a:lnTo>
                  <a:lnTo>
                    <a:pt x="227" y="166"/>
                  </a:lnTo>
                  <a:lnTo>
                    <a:pt x="232" y="160"/>
                  </a:lnTo>
                  <a:lnTo>
                    <a:pt x="232" y="154"/>
                  </a:lnTo>
                  <a:lnTo>
                    <a:pt x="234" y="150"/>
                  </a:lnTo>
                  <a:lnTo>
                    <a:pt x="235" y="144"/>
                  </a:lnTo>
                  <a:lnTo>
                    <a:pt x="235" y="138"/>
                  </a:lnTo>
                  <a:lnTo>
                    <a:pt x="238" y="132"/>
                  </a:lnTo>
                  <a:lnTo>
                    <a:pt x="238" y="126"/>
                  </a:lnTo>
                  <a:lnTo>
                    <a:pt x="238" y="120"/>
                  </a:lnTo>
                  <a:lnTo>
                    <a:pt x="229" y="120"/>
                  </a:lnTo>
                  <a:lnTo>
                    <a:pt x="227" y="114"/>
                  </a:lnTo>
                  <a:lnTo>
                    <a:pt x="227" y="108"/>
                  </a:lnTo>
                  <a:lnTo>
                    <a:pt x="227" y="103"/>
                  </a:lnTo>
                  <a:lnTo>
                    <a:pt x="226" y="97"/>
                  </a:lnTo>
                  <a:lnTo>
                    <a:pt x="226" y="91"/>
                  </a:lnTo>
                  <a:lnTo>
                    <a:pt x="223" y="88"/>
                  </a:lnTo>
                  <a:lnTo>
                    <a:pt x="221" y="82"/>
                  </a:lnTo>
                  <a:lnTo>
                    <a:pt x="220" y="77"/>
                  </a:lnTo>
                  <a:lnTo>
                    <a:pt x="217" y="73"/>
                  </a:lnTo>
                  <a:lnTo>
                    <a:pt x="215" y="67"/>
                  </a:lnTo>
                  <a:lnTo>
                    <a:pt x="214" y="63"/>
                  </a:lnTo>
                  <a:lnTo>
                    <a:pt x="209" y="59"/>
                  </a:lnTo>
                  <a:lnTo>
                    <a:pt x="208" y="55"/>
                  </a:lnTo>
                  <a:lnTo>
                    <a:pt x="203" y="51"/>
                  </a:lnTo>
                  <a:lnTo>
                    <a:pt x="199" y="47"/>
                  </a:lnTo>
                  <a:lnTo>
                    <a:pt x="197" y="43"/>
                  </a:lnTo>
                  <a:lnTo>
                    <a:pt x="193" y="39"/>
                  </a:lnTo>
                  <a:lnTo>
                    <a:pt x="188" y="35"/>
                  </a:lnTo>
                  <a:lnTo>
                    <a:pt x="185" y="33"/>
                  </a:lnTo>
                  <a:lnTo>
                    <a:pt x="181" y="29"/>
                  </a:lnTo>
                  <a:lnTo>
                    <a:pt x="175" y="27"/>
                  </a:lnTo>
                  <a:lnTo>
                    <a:pt x="170" y="23"/>
                  </a:lnTo>
                  <a:lnTo>
                    <a:pt x="167" y="21"/>
                  </a:lnTo>
                  <a:lnTo>
                    <a:pt x="161" y="18"/>
                  </a:lnTo>
                  <a:lnTo>
                    <a:pt x="156" y="17"/>
                  </a:lnTo>
                  <a:lnTo>
                    <a:pt x="152" y="15"/>
                  </a:lnTo>
                  <a:lnTo>
                    <a:pt x="146" y="15"/>
                  </a:lnTo>
                  <a:lnTo>
                    <a:pt x="140" y="12"/>
                  </a:lnTo>
                  <a:lnTo>
                    <a:pt x="137" y="12"/>
                  </a:lnTo>
                  <a:lnTo>
                    <a:pt x="130" y="11"/>
                  </a:lnTo>
                  <a:lnTo>
                    <a:pt x="124" y="11"/>
                  </a:lnTo>
                  <a:lnTo>
                    <a:pt x="118" y="11"/>
                  </a:lnTo>
                  <a:lnTo>
                    <a:pt x="114" y="11"/>
                  </a:lnTo>
                  <a:lnTo>
                    <a:pt x="108" y="11"/>
                  </a:lnTo>
                  <a:lnTo>
                    <a:pt x="102" y="12"/>
                  </a:lnTo>
                  <a:lnTo>
                    <a:pt x="96" y="12"/>
                  </a:lnTo>
                  <a:lnTo>
                    <a:pt x="91" y="15"/>
                  </a:lnTo>
                  <a:lnTo>
                    <a:pt x="85" y="15"/>
                  </a:lnTo>
                  <a:lnTo>
                    <a:pt x="82" y="17"/>
                  </a:lnTo>
                  <a:lnTo>
                    <a:pt x="76" y="18"/>
                  </a:lnTo>
                  <a:lnTo>
                    <a:pt x="72" y="21"/>
                  </a:lnTo>
                  <a:lnTo>
                    <a:pt x="67" y="23"/>
                  </a:lnTo>
                  <a:lnTo>
                    <a:pt x="61" y="27"/>
                  </a:lnTo>
                  <a:lnTo>
                    <a:pt x="58" y="29"/>
                  </a:lnTo>
                  <a:lnTo>
                    <a:pt x="53" y="33"/>
                  </a:lnTo>
                  <a:lnTo>
                    <a:pt x="49" y="35"/>
                  </a:lnTo>
                  <a:lnTo>
                    <a:pt x="46" y="39"/>
                  </a:lnTo>
                  <a:lnTo>
                    <a:pt x="41" y="43"/>
                  </a:lnTo>
                  <a:lnTo>
                    <a:pt x="37" y="47"/>
                  </a:lnTo>
                  <a:lnTo>
                    <a:pt x="35" y="51"/>
                  </a:lnTo>
                  <a:lnTo>
                    <a:pt x="31" y="55"/>
                  </a:lnTo>
                  <a:lnTo>
                    <a:pt x="26" y="59"/>
                  </a:lnTo>
                  <a:lnTo>
                    <a:pt x="25" y="63"/>
                  </a:lnTo>
                  <a:lnTo>
                    <a:pt x="23" y="67"/>
                  </a:lnTo>
                  <a:lnTo>
                    <a:pt x="20" y="73"/>
                  </a:lnTo>
                  <a:lnTo>
                    <a:pt x="17" y="77"/>
                  </a:lnTo>
                  <a:lnTo>
                    <a:pt x="17" y="82"/>
                  </a:lnTo>
                  <a:lnTo>
                    <a:pt x="14" y="88"/>
                  </a:lnTo>
                  <a:lnTo>
                    <a:pt x="13" y="91"/>
                  </a:lnTo>
                  <a:lnTo>
                    <a:pt x="11" y="97"/>
                  </a:lnTo>
                  <a:lnTo>
                    <a:pt x="11" y="103"/>
                  </a:lnTo>
                  <a:lnTo>
                    <a:pt x="11" y="108"/>
                  </a:lnTo>
                  <a:lnTo>
                    <a:pt x="8" y="114"/>
                  </a:lnTo>
                  <a:lnTo>
                    <a:pt x="8" y="120"/>
                  </a:lnTo>
                  <a:lnTo>
                    <a:pt x="8" y="126"/>
                  </a:lnTo>
                  <a:lnTo>
                    <a:pt x="11" y="132"/>
                  </a:lnTo>
                  <a:lnTo>
                    <a:pt x="11" y="136"/>
                  </a:lnTo>
                  <a:lnTo>
                    <a:pt x="11" y="142"/>
                  </a:lnTo>
                  <a:lnTo>
                    <a:pt x="13" y="148"/>
                  </a:lnTo>
                  <a:lnTo>
                    <a:pt x="14" y="153"/>
                  </a:lnTo>
                  <a:lnTo>
                    <a:pt x="17" y="159"/>
                  </a:lnTo>
                  <a:lnTo>
                    <a:pt x="17" y="162"/>
                  </a:lnTo>
                  <a:lnTo>
                    <a:pt x="20" y="166"/>
                  </a:lnTo>
                  <a:lnTo>
                    <a:pt x="23" y="172"/>
                  </a:lnTo>
                  <a:lnTo>
                    <a:pt x="25" y="177"/>
                  </a:lnTo>
                  <a:lnTo>
                    <a:pt x="26" y="180"/>
                  </a:lnTo>
                  <a:lnTo>
                    <a:pt x="31" y="184"/>
                  </a:lnTo>
                  <a:lnTo>
                    <a:pt x="35" y="189"/>
                  </a:lnTo>
                  <a:lnTo>
                    <a:pt x="37" y="192"/>
                  </a:lnTo>
                  <a:lnTo>
                    <a:pt x="41" y="197"/>
                  </a:lnTo>
                  <a:lnTo>
                    <a:pt x="46" y="201"/>
                  </a:lnTo>
                  <a:lnTo>
                    <a:pt x="49" y="204"/>
                  </a:lnTo>
                  <a:lnTo>
                    <a:pt x="53" y="207"/>
                  </a:lnTo>
                  <a:lnTo>
                    <a:pt x="58" y="210"/>
                  </a:lnTo>
                  <a:lnTo>
                    <a:pt x="61" y="213"/>
                  </a:lnTo>
                  <a:lnTo>
                    <a:pt x="67" y="216"/>
                  </a:lnTo>
                  <a:lnTo>
                    <a:pt x="72" y="219"/>
                  </a:lnTo>
                  <a:lnTo>
                    <a:pt x="76" y="221"/>
                  </a:lnTo>
                  <a:lnTo>
                    <a:pt x="82" y="222"/>
                  </a:lnTo>
                  <a:lnTo>
                    <a:pt x="85" y="225"/>
                  </a:lnTo>
                  <a:lnTo>
                    <a:pt x="91" y="225"/>
                  </a:lnTo>
                  <a:lnTo>
                    <a:pt x="96" y="227"/>
                  </a:lnTo>
                  <a:lnTo>
                    <a:pt x="102" y="227"/>
                  </a:lnTo>
                  <a:lnTo>
                    <a:pt x="108" y="228"/>
                  </a:lnTo>
                  <a:lnTo>
                    <a:pt x="114" y="228"/>
                  </a:lnTo>
                  <a:lnTo>
                    <a:pt x="118" y="228"/>
                  </a:lnTo>
                  <a:lnTo>
                    <a:pt x="124" y="228"/>
                  </a:lnTo>
                  <a:lnTo>
                    <a:pt x="130" y="228"/>
                  </a:lnTo>
                  <a:lnTo>
                    <a:pt x="137" y="227"/>
                  </a:lnTo>
                  <a:lnTo>
                    <a:pt x="140" y="227"/>
                  </a:lnTo>
                  <a:lnTo>
                    <a:pt x="146" y="225"/>
                  </a:lnTo>
                  <a:lnTo>
                    <a:pt x="152" y="225"/>
                  </a:lnTo>
                  <a:lnTo>
                    <a:pt x="156" y="222"/>
                  </a:lnTo>
                  <a:lnTo>
                    <a:pt x="161" y="221"/>
                  </a:lnTo>
                  <a:lnTo>
                    <a:pt x="167" y="219"/>
                  </a:lnTo>
                  <a:lnTo>
                    <a:pt x="170" y="216"/>
                  </a:lnTo>
                  <a:lnTo>
                    <a:pt x="175" y="213"/>
                  </a:lnTo>
                  <a:lnTo>
                    <a:pt x="181" y="210"/>
                  </a:lnTo>
                  <a:lnTo>
                    <a:pt x="185" y="207"/>
                  </a:lnTo>
                  <a:lnTo>
                    <a:pt x="188" y="204"/>
                  </a:lnTo>
                  <a:lnTo>
                    <a:pt x="193" y="201"/>
                  </a:lnTo>
                  <a:lnTo>
                    <a:pt x="197" y="197"/>
                  </a:lnTo>
                  <a:lnTo>
                    <a:pt x="199" y="192"/>
                  </a:lnTo>
                  <a:lnTo>
                    <a:pt x="203" y="189"/>
                  </a:lnTo>
                  <a:lnTo>
                    <a:pt x="208" y="184"/>
                  </a:lnTo>
                  <a:lnTo>
                    <a:pt x="209" y="180"/>
                  </a:lnTo>
                  <a:lnTo>
                    <a:pt x="214" y="177"/>
                  </a:lnTo>
                  <a:lnTo>
                    <a:pt x="215" y="172"/>
                  </a:lnTo>
                  <a:lnTo>
                    <a:pt x="217" y="166"/>
                  </a:lnTo>
                  <a:lnTo>
                    <a:pt x="220" y="162"/>
                  </a:lnTo>
                  <a:lnTo>
                    <a:pt x="221" y="159"/>
                  </a:lnTo>
                  <a:lnTo>
                    <a:pt x="223" y="153"/>
                  </a:lnTo>
                  <a:lnTo>
                    <a:pt x="226" y="148"/>
                  </a:lnTo>
                  <a:lnTo>
                    <a:pt x="226" y="142"/>
                  </a:lnTo>
                  <a:lnTo>
                    <a:pt x="227" y="136"/>
                  </a:lnTo>
                  <a:lnTo>
                    <a:pt x="227" y="132"/>
                  </a:lnTo>
                  <a:lnTo>
                    <a:pt x="227" y="126"/>
                  </a:lnTo>
                  <a:lnTo>
                    <a:pt x="229" y="120"/>
                  </a:lnTo>
                  <a:lnTo>
                    <a:pt x="238" y="120"/>
                  </a:lnTo>
                  <a:close/>
                </a:path>
              </a:pathLst>
            </a:custGeom>
            <a:solidFill>
              <a:srgbClr val="A5B2E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48" name="Freeform 144"/>
            <p:cNvSpPr>
              <a:spLocks noChangeArrowheads="1"/>
            </p:cNvSpPr>
            <p:nvPr/>
          </p:nvSpPr>
          <p:spPr bwMode="auto">
            <a:xfrm>
              <a:off x="5355" y="498"/>
              <a:ext cx="22" cy="22"/>
            </a:xfrm>
            <a:custGeom>
              <a:avLst/>
              <a:gdLst>
                <a:gd name="T0" fmla="*/ 218 w 221"/>
                <a:gd name="T1" fmla="*/ 86 h 217"/>
                <a:gd name="T2" fmla="*/ 209 w 221"/>
                <a:gd name="T3" fmla="*/ 62 h 217"/>
                <a:gd name="T4" fmla="*/ 195 w 221"/>
                <a:gd name="T5" fmla="*/ 40 h 217"/>
                <a:gd name="T6" fmla="*/ 177 w 221"/>
                <a:gd name="T7" fmla="*/ 22 h 217"/>
                <a:gd name="T8" fmla="*/ 153 w 221"/>
                <a:gd name="T9" fmla="*/ 7 h 217"/>
                <a:gd name="T10" fmla="*/ 129 w 221"/>
                <a:gd name="T11" fmla="*/ 1 h 217"/>
                <a:gd name="T12" fmla="*/ 100 w 221"/>
                <a:gd name="T13" fmla="*/ 0 h 217"/>
                <a:gd name="T14" fmla="*/ 74 w 221"/>
                <a:gd name="T15" fmla="*/ 6 h 217"/>
                <a:gd name="T16" fmla="*/ 50 w 221"/>
                <a:gd name="T17" fmla="*/ 18 h 217"/>
                <a:gd name="T18" fmla="*/ 29 w 221"/>
                <a:gd name="T19" fmla="*/ 36 h 217"/>
                <a:gd name="T20" fmla="*/ 15 w 221"/>
                <a:gd name="T21" fmla="*/ 56 h 217"/>
                <a:gd name="T22" fmla="*/ 5 w 221"/>
                <a:gd name="T23" fmla="*/ 80 h 217"/>
                <a:gd name="T24" fmla="*/ 0 w 221"/>
                <a:gd name="T25" fmla="*/ 109 h 217"/>
                <a:gd name="T26" fmla="*/ 5 w 221"/>
                <a:gd name="T27" fmla="*/ 137 h 217"/>
                <a:gd name="T28" fmla="*/ 15 w 221"/>
                <a:gd name="T29" fmla="*/ 161 h 217"/>
                <a:gd name="T30" fmla="*/ 29 w 221"/>
                <a:gd name="T31" fmla="*/ 181 h 217"/>
                <a:gd name="T32" fmla="*/ 50 w 221"/>
                <a:gd name="T33" fmla="*/ 199 h 217"/>
                <a:gd name="T34" fmla="*/ 74 w 221"/>
                <a:gd name="T35" fmla="*/ 211 h 217"/>
                <a:gd name="T36" fmla="*/ 100 w 221"/>
                <a:gd name="T37" fmla="*/ 217 h 217"/>
                <a:gd name="T38" fmla="*/ 129 w 221"/>
                <a:gd name="T39" fmla="*/ 216 h 217"/>
                <a:gd name="T40" fmla="*/ 153 w 221"/>
                <a:gd name="T41" fmla="*/ 210 h 217"/>
                <a:gd name="T42" fmla="*/ 177 w 221"/>
                <a:gd name="T43" fmla="*/ 196 h 217"/>
                <a:gd name="T44" fmla="*/ 195 w 221"/>
                <a:gd name="T45" fmla="*/ 178 h 217"/>
                <a:gd name="T46" fmla="*/ 209 w 221"/>
                <a:gd name="T47" fmla="*/ 155 h 217"/>
                <a:gd name="T48" fmla="*/ 218 w 221"/>
                <a:gd name="T49" fmla="*/ 131 h 217"/>
                <a:gd name="T50" fmla="*/ 212 w 221"/>
                <a:gd name="T51" fmla="*/ 109 h 217"/>
                <a:gd name="T52" fmla="*/ 207 w 221"/>
                <a:gd name="T53" fmla="*/ 84 h 217"/>
                <a:gd name="T54" fmla="*/ 200 w 221"/>
                <a:gd name="T55" fmla="*/ 60 h 217"/>
                <a:gd name="T56" fmla="*/ 185 w 221"/>
                <a:gd name="T57" fmla="*/ 42 h 217"/>
                <a:gd name="T58" fmla="*/ 167 w 221"/>
                <a:gd name="T59" fmla="*/ 26 h 217"/>
                <a:gd name="T60" fmla="*/ 144 w 221"/>
                <a:gd name="T61" fmla="*/ 14 h 217"/>
                <a:gd name="T62" fmla="*/ 120 w 221"/>
                <a:gd name="T63" fmla="*/ 10 h 217"/>
                <a:gd name="T64" fmla="*/ 96 w 221"/>
                <a:gd name="T65" fmla="*/ 10 h 217"/>
                <a:gd name="T66" fmla="*/ 71 w 221"/>
                <a:gd name="T67" fmla="*/ 16 h 217"/>
                <a:gd name="T68" fmla="*/ 51 w 221"/>
                <a:gd name="T69" fmla="*/ 28 h 217"/>
                <a:gd name="T70" fmla="*/ 33 w 221"/>
                <a:gd name="T71" fmla="*/ 44 h 217"/>
                <a:gd name="T72" fmla="*/ 21 w 221"/>
                <a:gd name="T73" fmla="*/ 65 h 217"/>
                <a:gd name="T74" fmla="*/ 12 w 221"/>
                <a:gd name="T75" fmla="*/ 89 h 217"/>
                <a:gd name="T76" fmla="*/ 11 w 221"/>
                <a:gd name="T77" fmla="*/ 115 h 217"/>
                <a:gd name="T78" fmla="*/ 15 w 221"/>
                <a:gd name="T79" fmla="*/ 139 h 217"/>
                <a:gd name="T80" fmla="*/ 24 w 221"/>
                <a:gd name="T81" fmla="*/ 161 h 217"/>
                <a:gd name="T82" fmla="*/ 39 w 221"/>
                <a:gd name="T83" fmla="*/ 179 h 217"/>
                <a:gd name="T84" fmla="*/ 59 w 221"/>
                <a:gd name="T85" fmla="*/ 193 h 217"/>
                <a:gd name="T86" fmla="*/ 82 w 221"/>
                <a:gd name="T87" fmla="*/ 204 h 217"/>
                <a:gd name="T88" fmla="*/ 106 w 221"/>
                <a:gd name="T89" fmla="*/ 210 h 217"/>
                <a:gd name="T90" fmla="*/ 130 w 221"/>
                <a:gd name="T91" fmla="*/ 208 h 217"/>
                <a:gd name="T92" fmla="*/ 154 w 221"/>
                <a:gd name="T93" fmla="*/ 199 h 217"/>
                <a:gd name="T94" fmla="*/ 174 w 221"/>
                <a:gd name="T95" fmla="*/ 186 h 217"/>
                <a:gd name="T96" fmla="*/ 191 w 221"/>
                <a:gd name="T97" fmla="*/ 169 h 217"/>
                <a:gd name="T98" fmla="*/ 203 w 221"/>
                <a:gd name="T99" fmla="*/ 148 h 217"/>
                <a:gd name="T100" fmla="*/ 209 w 221"/>
                <a:gd name="T101" fmla="*/ 12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1" h="217">
                  <a:moveTo>
                    <a:pt x="221" y="109"/>
                  </a:moveTo>
                  <a:lnTo>
                    <a:pt x="219" y="103"/>
                  </a:lnTo>
                  <a:lnTo>
                    <a:pt x="219" y="97"/>
                  </a:lnTo>
                  <a:lnTo>
                    <a:pt x="219" y="92"/>
                  </a:lnTo>
                  <a:lnTo>
                    <a:pt x="218" y="86"/>
                  </a:lnTo>
                  <a:lnTo>
                    <a:pt x="218" y="80"/>
                  </a:lnTo>
                  <a:lnTo>
                    <a:pt x="215" y="77"/>
                  </a:lnTo>
                  <a:lnTo>
                    <a:pt x="213" y="71"/>
                  </a:lnTo>
                  <a:lnTo>
                    <a:pt x="212" y="66"/>
                  </a:lnTo>
                  <a:lnTo>
                    <a:pt x="209" y="62"/>
                  </a:lnTo>
                  <a:lnTo>
                    <a:pt x="207" y="56"/>
                  </a:lnTo>
                  <a:lnTo>
                    <a:pt x="206" y="52"/>
                  </a:lnTo>
                  <a:lnTo>
                    <a:pt x="201" y="48"/>
                  </a:lnTo>
                  <a:lnTo>
                    <a:pt x="200" y="44"/>
                  </a:lnTo>
                  <a:lnTo>
                    <a:pt x="195" y="40"/>
                  </a:lnTo>
                  <a:lnTo>
                    <a:pt x="191" y="36"/>
                  </a:lnTo>
                  <a:lnTo>
                    <a:pt x="189" y="32"/>
                  </a:lnTo>
                  <a:lnTo>
                    <a:pt x="185" y="28"/>
                  </a:lnTo>
                  <a:lnTo>
                    <a:pt x="180" y="24"/>
                  </a:lnTo>
                  <a:lnTo>
                    <a:pt x="177" y="22"/>
                  </a:lnTo>
                  <a:lnTo>
                    <a:pt x="173" y="18"/>
                  </a:lnTo>
                  <a:lnTo>
                    <a:pt x="167" y="16"/>
                  </a:lnTo>
                  <a:lnTo>
                    <a:pt x="162" y="12"/>
                  </a:lnTo>
                  <a:lnTo>
                    <a:pt x="159" y="10"/>
                  </a:lnTo>
                  <a:lnTo>
                    <a:pt x="153" y="7"/>
                  </a:lnTo>
                  <a:lnTo>
                    <a:pt x="148" y="6"/>
                  </a:lnTo>
                  <a:lnTo>
                    <a:pt x="144" y="4"/>
                  </a:lnTo>
                  <a:lnTo>
                    <a:pt x="138" y="4"/>
                  </a:lnTo>
                  <a:lnTo>
                    <a:pt x="132" y="1"/>
                  </a:lnTo>
                  <a:lnTo>
                    <a:pt x="129" y="1"/>
                  </a:lnTo>
                  <a:lnTo>
                    <a:pt x="122" y="0"/>
                  </a:lnTo>
                  <a:lnTo>
                    <a:pt x="116" y="0"/>
                  </a:lnTo>
                  <a:lnTo>
                    <a:pt x="110" y="0"/>
                  </a:lnTo>
                  <a:lnTo>
                    <a:pt x="106" y="0"/>
                  </a:lnTo>
                  <a:lnTo>
                    <a:pt x="100" y="0"/>
                  </a:lnTo>
                  <a:lnTo>
                    <a:pt x="94" y="1"/>
                  </a:lnTo>
                  <a:lnTo>
                    <a:pt x="88" y="1"/>
                  </a:lnTo>
                  <a:lnTo>
                    <a:pt x="83" y="4"/>
                  </a:lnTo>
                  <a:lnTo>
                    <a:pt x="77" y="4"/>
                  </a:lnTo>
                  <a:lnTo>
                    <a:pt x="74" y="6"/>
                  </a:lnTo>
                  <a:lnTo>
                    <a:pt x="68" y="7"/>
                  </a:lnTo>
                  <a:lnTo>
                    <a:pt x="64" y="10"/>
                  </a:lnTo>
                  <a:lnTo>
                    <a:pt x="59" y="12"/>
                  </a:lnTo>
                  <a:lnTo>
                    <a:pt x="53" y="16"/>
                  </a:lnTo>
                  <a:lnTo>
                    <a:pt x="50" y="18"/>
                  </a:lnTo>
                  <a:lnTo>
                    <a:pt x="45" y="22"/>
                  </a:lnTo>
                  <a:lnTo>
                    <a:pt x="41" y="24"/>
                  </a:lnTo>
                  <a:lnTo>
                    <a:pt x="38" y="28"/>
                  </a:lnTo>
                  <a:lnTo>
                    <a:pt x="33" y="32"/>
                  </a:lnTo>
                  <a:lnTo>
                    <a:pt x="29" y="36"/>
                  </a:lnTo>
                  <a:lnTo>
                    <a:pt x="27" y="40"/>
                  </a:lnTo>
                  <a:lnTo>
                    <a:pt x="23" y="44"/>
                  </a:lnTo>
                  <a:lnTo>
                    <a:pt x="18" y="48"/>
                  </a:lnTo>
                  <a:lnTo>
                    <a:pt x="17" y="52"/>
                  </a:lnTo>
                  <a:lnTo>
                    <a:pt x="15" y="56"/>
                  </a:lnTo>
                  <a:lnTo>
                    <a:pt x="12" y="62"/>
                  </a:lnTo>
                  <a:lnTo>
                    <a:pt x="9" y="66"/>
                  </a:lnTo>
                  <a:lnTo>
                    <a:pt x="9" y="71"/>
                  </a:lnTo>
                  <a:lnTo>
                    <a:pt x="6" y="77"/>
                  </a:lnTo>
                  <a:lnTo>
                    <a:pt x="5" y="80"/>
                  </a:lnTo>
                  <a:lnTo>
                    <a:pt x="3" y="86"/>
                  </a:lnTo>
                  <a:lnTo>
                    <a:pt x="3" y="92"/>
                  </a:lnTo>
                  <a:lnTo>
                    <a:pt x="3" y="97"/>
                  </a:lnTo>
                  <a:lnTo>
                    <a:pt x="0" y="103"/>
                  </a:lnTo>
                  <a:lnTo>
                    <a:pt x="0" y="109"/>
                  </a:lnTo>
                  <a:lnTo>
                    <a:pt x="0" y="115"/>
                  </a:lnTo>
                  <a:lnTo>
                    <a:pt x="3" y="121"/>
                  </a:lnTo>
                  <a:lnTo>
                    <a:pt x="3" y="125"/>
                  </a:lnTo>
                  <a:lnTo>
                    <a:pt x="3" y="131"/>
                  </a:lnTo>
                  <a:lnTo>
                    <a:pt x="5" y="137"/>
                  </a:lnTo>
                  <a:lnTo>
                    <a:pt x="6" y="142"/>
                  </a:lnTo>
                  <a:lnTo>
                    <a:pt x="9" y="148"/>
                  </a:lnTo>
                  <a:lnTo>
                    <a:pt x="9" y="151"/>
                  </a:lnTo>
                  <a:lnTo>
                    <a:pt x="12" y="155"/>
                  </a:lnTo>
                  <a:lnTo>
                    <a:pt x="15" y="161"/>
                  </a:lnTo>
                  <a:lnTo>
                    <a:pt x="17" y="166"/>
                  </a:lnTo>
                  <a:lnTo>
                    <a:pt x="18" y="169"/>
                  </a:lnTo>
                  <a:lnTo>
                    <a:pt x="23" y="173"/>
                  </a:lnTo>
                  <a:lnTo>
                    <a:pt x="27" y="178"/>
                  </a:lnTo>
                  <a:lnTo>
                    <a:pt x="29" y="181"/>
                  </a:lnTo>
                  <a:lnTo>
                    <a:pt x="33" y="186"/>
                  </a:lnTo>
                  <a:lnTo>
                    <a:pt x="38" y="190"/>
                  </a:lnTo>
                  <a:lnTo>
                    <a:pt x="41" y="193"/>
                  </a:lnTo>
                  <a:lnTo>
                    <a:pt x="45" y="196"/>
                  </a:lnTo>
                  <a:lnTo>
                    <a:pt x="50" y="199"/>
                  </a:lnTo>
                  <a:lnTo>
                    <a:pt x="53" y="202"/>
                  </a:lnTo>
                  <a:lnTo>
                    <a:pt x="59" y="205"/>
                  </a:lnTo>
                  <a:lnTo>
                    <a:pt x="64" y="208"/>
                  </a:lnTo>
                  <a:lnTo>
                    <a:pt x="68" y="210"/>
                  </a:lnTo>
                  <a:lnTo>
                    <a:pt x="74" y="211"/>
                  </a:lnTo>
                  <a:lnTo>
                    <a:pt x="77" y="214"/>
                  </a:lnTo>
                  <a:lnTo>
                    <a:pt x="83" y="214"/>
                  </a:lnTo>
                  <a:lnTo>
                    <a:pt x="88" y="216"/>
                  </a:lnTo>
                  <a:lnTo>
                    <a:pt x="94" y="216"/>
                  </a:lnTo>
                  <a:lnTo>
                    <a:pt x="100" y="217"/>
                  </a:lnTo>
                  <a:lnTo>
                    <a:pt x="106" y="217"/>
                  </a:lnTo>
                  <a:lnTo>
                    <a:pt x="110" y="217"/>
                  </a:lnTo>
                  <a:lnTo>
                    <a:pt x="116" y="217"/>
                  </a:lnTo>
                  <a:lnTo>
                    <a:pt x="122" y="217"/>
                  </a:lnTo>
                  <a:lnTo>
                    <a:pt x="129" y="216"/>
                  </a:lnTo>
                  <a:lnTo>
                    <a:pt x="132" y="216"/>
                  </a:lnTo>
                  <a:lnTo>
                    <a:pt x="138" y="214"/>
                  </a:lnTo>
                  <a:lnTo>
                    <a:pt x="144" y="214"/>
                  </a:lnTo>
                  <a:lnTo>
                    <a:pt x="148" y="211"/>
                  </a:lnTo>
                  <a:lnTo>
                    <a:pt x="153" y="210"/>
                  </a:lnTo>
                  <a:lnTo>
                    <a:pt x="159" y="208"/>
                  </a:lnTo>
                  <a:lnTo>
                    <a:pt x="162" y="205"/>
                  </a:lnTo>
                  <a:lnTo>
                    <a:pt x="167" y="202"/>
                  </a:lnTo>
                  <a:lnTo>
                    <a:pt x="173" y="199"/>
                  </a:lnTo>
                  <a:lnTo>
                    <a:pt x="177" y="196"/>
                  </a:lnTo>
                  <a:lnTo>
                    <a:pt x="180" y="193"/>
                  </a:lnTo>
                  <a:lnTo>
                    <a:pt x="185" y="190"/>
                  </a:lnTo>
                  <a:lnTo>
                    <a:pt x="189" y="186"/>
                  </a:lnTo>
                  <a:lnTo>
                    <a:pt x="191" y="181"/>
                  </a:lnTo>
                  <a:lnTo>
                    <a:pt x="195" y="178"/>
                  </a:lnTo>
                  <a:lnTo>
                    <a:pt x="200" y="173"/>
                  </a:lnTo>
                  <a:lnTo>
                    <a:pt x="201" y="169"/>
                  </a:lnTo>
                  <a:lnTo>
                    <a:pt x="206" y="166"/>
                  </a:lnTo>
                  <a:lnTo>
                    <a:pt x="207" y="161"/>
                  </a:lnTo>
                  <a:lnTo>
                    <a:pt x="209" y="155"/>
                  </a:lnTo>
                  <a:lnTo>
                    <a:pt x="212" y="151"/>
                  </a:lnTo>
                  <a:lnTo>
                    <a:pt x="213" y="148"/>
                  </a:lnTo>
                  <a:lnTo>
                    <a:pt x="215" y="142"/>
                  </a:lnTo>
                  <a:lnTo>
                    <a:pt x="218" y="137"/>
                  </a:lnTo>
                  <a:lnTo>
                    <a:pt x="218" y="131"/>
                  </a:lnTo>
                  <a:lnTo>
                    <a:pt x="219" y="125"/>
                  </a:lnTo>
                  <a:lnTo>
                    <a:pt x="219" y="121"/>
                  </a:lnTo>
                  <a:lnTo>
                    <a:pt x="219" y="115"/>
                  </a:lnTo>
                  <a:lnTo>
                    <a:pt x="221" y="109"/>
                  </a:lnTo>
                  <a:lnTo>
                    <a:pt x="212" y="109"/>
                  </a:lnTo>
                  <a:lnTo>
                    <a:pt x="212" y="103"/>
                  </a:lnTo>
                  <a:lnTo>
                    <a:pt x="212" y="98"/>
                  </a:lnTo>
                  <a:lnTo>
                    <a:pt x="209" y="92"/>
                  </a:lnTo>
                  <a:lnTo>
                    <a:pt x="209" y="89"/>
                  </a:lnTo>
                  <a:lnTo>
                    <a:pt x="207" y="84"/>
                  </a:lnTo>
                  <a:lnTo>
                    <a:pt x="207" y="78"/>
                  </a:lnTo>
                  <a:lnTo>
                    <a:pt x="206" y="74"/>
                  </a:lnTo>
                  <a:lnTo>
                    <a:pt x="203" y="71"/>
                  </a:lnTo>
                  <a:lnTo>
                    <a:pt x="201" y="65"/>
                  </a:lnTo>
                  <a:lnTo>
                    <a:pt x="200" y="60"/>
                  </a:lnTo>
                  <a:lnTo>
                    <a:pt x="197" y="56"/>
                  </a:lnTo>
                  <a:lnTo>
                    <a:pt x="195" y="52"/>
                  </a:lnTo>
                  <a:lnTo>
                    <a:pt x="191" y="48"/>
                  </a:lnTo>
                  <a:lnTo>
                    <a:pt x="189" y="44"/>
                  </a:lnTo>
                  <a:lnTo>
                    <a:pt x="185" y="42"/>
                  </a:lnTo>
                  <a:lnTo>
                    <a:pt x="183" y="38"/>
                  </a:lnTo>
                  <a:lnTo>
                    <a:pt x="179" y="34"/>
                  </a:lnTo>
                  <a:lnTo>
                    <a:pt x="174" y="32"/>
                  </a:lnTo>
                  <a:lnTo>
                    <a:pt x="171" y="28"/>
                  </a:lnTo>
                  <a:lnTo>
                    <a:pt x="167" y="26"/>
                  </a:lnTo>
                  <a:lnTo>
                    <a:pt x="162" y="24"/>
                  </a:lnTo>
                  <a:lnTo>
                    <a:pt x="159" y="20"/>
                  </a:lnTo>
                  <a:lnTo>
                    <a:pt x="154" y="18"/>
                  </a:lnTo>
                  <a:lnTo>
                    <a:pt x="150" y="16"/>
                  </a:lnTo>
                  <a:lnTo>
                    <a:pt x="144" y="14"/>
                  </a:lnTo>
                  <a:lnTo>
                    <a:pt x="141" y="14"/>
                  </a:lnTo>
                  <a:lnTo>
                    <a:pt x="136" y="12"/>
                  </a:lnTo>
                  <a:lnTo>
                    <a:pt x="130" y="10"/>
                  </a:lnTo>
                  <a:lnTo>
                    <a:pt x="126" y="10"/>
                  </a:lnTo>
                  <a:lnTo>
                    <a:pt x="120" y="10"/>
                  </a:lnTo>
                  <a:lnTo>
                    <a:pt x="116" y="7"/>
                  </a:lnTo>
                  <a:lnTo>
                    <a:pt x="110" y="7"/>
                  </a:lnTo>
                  <a:lnTo>
                    <a:pt x="106" y="7"/>
                  </a:lnTo>
                  <a:lnTo>
                    <a:pt x="100" y="10"/>
                  </a:lnTo>
                  <a:lnTo>
                    <a:pt x="96" y="10"/>
                  </a:lnTo>
                  <a:lnTo>
                    <a:pt x="89" y="10"/>
                  </a:lnTo>
                  <a:lnTo>
                    <a:pt x="86" y="12"/>
                  </a:lnTo>
                  <a:lnTo>
                    <a:pt x="82" y="14"/>
                  </a:lnTo>
                  <a:lnTo>
                    <a:pt x="76" y="14"/>
                  </a:lnTo>
                  <a:lnTo>
                    <a:pt x="71" y="16"/>
                  </a:lnTo>
                  <a:lnTo>
                    <a:pt x="68" y="18"/>
                  </a:lnTo>
                  <a:lnTo>
                    <a:pt x="64" y="20"/>
                  </a:lnTo>
                  <a:lnTo>
                    <a:pt x="59" y="24"/>
                  </a:lnTo>
                  <a:lnTo>
                    <a:pt x="56" y="26"/>
                  </a:lnTo>
                  <a:lnTo>
                    <a:pt x="51" y="28"/>
                  </a:lnTo>
                  <a:lnTo>
                    <a:pt x="47" y="32"/>
                  </a:lnTo>
                  <a:lnTo>
                    <a:pt x="44" y="34"/>
                  </a:lnTo>
                  <a:lnTo>
                    <a:pt x="39" y="38"/>
                  </a:lnTo>
                  <a:lnTo>
                    <a:pt x="38" y="42"/>
                  </a:lnTo>
                  <a:lnTo>
                    <a:pt x="33" y="44"/>
                  </a:lnTo>
                  <a:lnTo>
                    <a:pt x="32" y="48"/>
                  </a:lnTo>
                  <a:lnTo>
                    <a:pt x="27" y="52"/>
                  </a:lnTo>
                  <a:lnTo>
                    <a:pt x="24" y="56"/>
                  </a:lnTo>
                  <a:lnTo>
                    <a:pt x="23" y="60"/>
                  </a:lnTo>
                  <a:lnTo>
                    <a:pt x="21" y="65"/>
                  </a:lnTo>
                  <a:lnTo>
                    <a:pt x="18" y="71"/>
                  </a:lnTo>
                  <a:lnTo>
                    <a:pt x="17" y="74"/>
                  </a:lnTo>
                  <a:lnTo>
                    <a:pt x="15" y="78"/>
                  </a:lnTo>
                  <a:lnTo>
                    <a:pt x="12" y="84"/>
                  </a:lnTo>
                  <a:lnTo>
                    <a:pt x="12" y="89"/>
                  </a:lnTo>
                  <a:lnTo>
                    <a:pt x="11" y="92"/>
                  </a:lnTo>
                  <a:lnTo>
                    <a:pt x="11" y="98"/>
                  </a:lnTo>
                  <a:lnTo>
                    <a:pt x="11" y="103"/>
                  </a:lnTo>
                  <a:lnTo>
                    <a:pt x="11" y="109"/>
                  </a:lnTo>
                  <a:lnTo>
                    <a:pt x="11" y="115"/>
                  </a:lnTo>
                  <a:lnTo>
                    <a:pt x="11" y="119"/>
                  </a:lnTo>
                  <a:lnTo>
                    <a:pt x="11" y="125"/>
                  </a:lnTo>
                  <a:lnTo>
                    <a:pt x="12" y="128"/>
                  </a:lnTo>
                  <a:lnTo>
                    <a:pt x="12" y="133"/>
                  </a:lnTo>
                  <a:lnTo>
                    <a:pt x="15" y="139"/>
                  </a:lnTo>
                  <a:lnTo>
                    <a:pt x="17" y="143"/>
                  </a:lnTo>
                  <a:lnTo>
                    <a:pt x="18" y="148"/>
                  </a:lnTo>
                  <a:lnTo>
                    <a:pt x="21" y="154"/>
                  </a:lnTo>
                  <a:lnTo>
                    <a:pt x="23" y="157"/>
                  </a:lnTo>
                  <a:lnTo>
                    <a:pt x="24" y="161"/>
                  </a:lnTo>
                  <a:lnTo>
                    <a:pt x="27" y="166"/>
                  </a:lnTo>
                  <a:lnTo>
                    <a:pt x="32" y="169"/>
                  </a:lnTo>
                  <a:lnTo>
                    <a:pt x="33" y="173"/>
                  </a:lnTo>
                  <a:lnTo>
                    <a:pt x="38" y="175"/>
                  </a:lnTo>
                  <a:lnTo>
                    <a:pt x="39" y="179"/>
                  </a:lnTo>
                  <a:lnTo>
                    <a:pt x="44" y="184"/>
                  </a:lnTo>
                  <a:lnTo>
                    <a:pt x="47" y="186"/>
                  </a:lnTo>
                  <a:lnTo>
                    <a:pt x="51" y="190"/>
                  </a:lnTo>
                  <a:lnTo>
                    <a:pt x="56" y="192"/>
                  </a:lnTo>
                  <a:lnTo>
                    <a:pt x="59" y="193"/>
                  </a:lnTo>
                  <a:lnTo>
                    <a:pt x="64" y="198"/>
                  </a:lnTo>
                  <a:lnTo>
                    <a:pt x="68" y="199"/>
                  </a:lnTo>
                  <a:lnTo>
                    <a:pt x="71" y="202"/>
                  </a:lnTo>
                  <a:lnTo>
                    <a:pt x="76" y="204"/>
                  </a:lnTo>
                  <a:lnTo>
                    <a:pt x="82" y="204"/>
                  </a:lnTo>
                  <a:lnTo>
                    <a:pt x="86" y="205"/>
                  </a:lnTo>
                  <a:lnTo>
                    <a:pt x="89" y="208"/>
                  </a:lnTo>
                  <a:lnTo>
                    <a:pt x="96" y="208"/>
                  </a:lnTo>
                  <a:lnTo>
                    <a:pt x="100" y="208"/>
                  </a:lnTo>
                  <a:lnTo>
                    <a:pt x="106" y="210"/>
                  </a:lnTo>
                  <a:lnTo>
                    <a:pt x="110" y="210"/>
                  </a:lnTo>
                  <a:lnTo>
                    <a:pt x="116" y="210"/>
                  </a:lnTo>
                  <a:lnTo>
                    <a:pt x="120" y="208"/>
                  </a:lnTo>
                  <a:lnTo>
                    <a:pt x="126" y="208"/>
                  </a:lnTo>
                  <a:lnTo>
                    <a:pt x="130" y="208"/>
                  </a:lnTo>
                  <a:lnTo>
                    <a:pt x="136" y="205"/>
                  </a:lnTo>
                  <a:lnTo>
                    <a:pt x="141" y="204"/>
                  </a:lnTo>
                  <a:lnTo>
                    <a:pt x="144" y="204"/>
                  </a:lnTo>
                  <a:lnTo>
                    <a:pt x="150" y="202"/>
                  </a:lnTo>
                  <a:lnTo>
                    <a:pt x="154" y="199"/>
                  </a:lnTo>
                  <a:lnTo>
                    <a:pt x="159" y="198"/>
                  </a:lnTo>
                  <a:lnTo>
                    <a:pt x="162" y="193"/>
                  </a:lnTo>
                  <a:lnTo>
                    <a:pt x="167" y="192"/>
                  </a:lnTo>
                  <a:lnTo>
                    <a:pt x="171" y="190"/>
                  </a:lnTo>
                  <a:lnTo>
                    <a:pt x="174" y="186"/>
                  </a:lnTo>
                  <a:lnTo>
                    <a:pt x="179" y="184"/>
                  </a:lnTo>
                  <a:lnTo>
                    <a:pt x="183" y="179"/>
                  </a:lnTo>
                  <a:lnTo>
                    <a:pt x="185" y="175"/>
                  </a:lnTo>
                  <a:lnTo>
                    <a:pt x="189" y="173"/>
                  </a:lnTo>
                  <a:lnTo>
                    <a:pt x="191" y="169"/>
                  </a:lnTo>
                  <a:lnTo>
                    <a:pt x="195" y="166"/>
                  </a:lnTo>
                  <a:lnTo>
                    <a:pt x="197" y="161"/>
                  </a:lnTo>
                  <a:lnTo>
                    <a:pt x="200" y="157"/>
                  </a:lnTo>
                  <a:lnTo>
                    <a:pt x="201" y="154"/>
                  </a:lnTo>
                  <a:lnTo>
                    <a:pt x="203" y="148"/>
                  </a:lnTo>
                  <a:lnTo>
                    <a:pt x="206" y="143"/>
                  </a:lnTo>
                  <a:lnTo>
                    <a:pt x="207" y="139"/>
                  </a:lnTo>
                  <a:lnTo>
                    <a:pt x="207" y="133"/>
                  </a:lnTo>
                  <a:lnTo>
                    <a:pt x="209" y="128"/>
                  </a:lnTo>
                  <a:lnTo>
                    <a:pt x="209" y="125"/>
                  </a:lnTo>
                  <a:lnTo>
                    <a:pt x="212" y="119"/>
                  </a:lnTo>
                  <a:lnTo>
                    <a:pt x="212" y="115"/>
                  </a:lnTo>
                  <a:lnTo>
                    <a:pt x="212" y="109"/>
                  </a:lnTo>
                  <a:lnTo>
                    <a:pt x="221" y="109"/>
                  </a:lnTo>
                  <a:close/>
                </a:path>
              </a:pathLst>
            </a:custGeom>
            <a:solidFill>
              <a:srgbClr val="A8B5E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49" name="Freeform 145"/>
            <p:cNvSpPr>
              <a:spLocks noChangeArrowheads="1"/>
            </p:cNvSpPr>
            <p:nvPr/>
          </p:nvSpPr>
          <p:spPr bwMode="auto">
            <a:xfrm>
              <a:off x="5356" y="498"/>
              <a:ext cx="19" cy="20"/>
            </a:xfrm>
            <a:custGeom>
              <a:avLst/>
              <a:gdLst>
                <a:gd name="T0" fmla="*/ 198 w 201"/>
                <a:gd name="T1" fmla="*/ 82 h 203"/>
                <a:gd name="T2" fmla="*/ 190 w 201"/>
                <a:gd name="T3" fmla="*/ 58 h 203"/>
                <a:gd name="T4" fmla="*/ 178 w 201"/>
                <a:gd name="T5" fmla="*/ 37 h 203"/>
                <a:gd name="T6" fmla="*/ 160 w 201"/>
                <a:gd name="T7" fmla="*/ 21 h 203"/>
                <a:gd name="T8" fmla="*/ 139 w 201"/>
                <a:gd name="T9" fmla="*/ 9 h 203"/>
                <a:gd name="T10" fmla="*/ 115 w 201"/>
                <a:gd name="T11" fmla="*/ 3 h 203"/>
                <a:gd name="T12" fmla="*/ 89 w 201"/>
                <a:gd name="T13" fmla="*/ 3 h 203"/>
                <a:gd name="T14" fmla="*/ 65 w 201"/>
                <a:gd name="T15" fmla="*/ 7 h 203"/>
                <a:gd name="T16" fmla="*/ 45 w 201"/>
                <a:gd name="T17" fmla="*/ 19 h 203"/>
                <a:gd name="T18" fmla="*/ 27 w 201"/>
                <a:gd name="T19" fmla="*/ 35 h 203"/>
                <a:gd name="T20" fmla="*/ 12 w 201"/>
                <a:gd name="T21" fmla="*/ 53 h 203"/>
                <a:gd name="T22" fmla="*/ 1 w 201"/>
                <a:gd name="T23" fmla="*/ 77 h 203"/>
                <a:gd name="T24" fmla="*/ 0 w 201"/>
                <a:gd name="T25" fmla="*/ 102 h 203"/>
                <a:gd name="T26" fmla="*/ 1 w 201"/>
                <a:gd name="T27" fmla="*/ 126 h 203"/>
                <a:gd name="T28" fmla="*/ 12 w 201"/>
                <a:gd name="T29" fmla="*/ 150 h 203"/>
                <a:gd name="T30" fmla="*/ 27 w 201"/>
                <a:gd name="T31" fmla="*/ 168 h 203"/>
                <a:gd name="T32" fmla="*/ 45 w 201"/>
                <a:gd name="T33" fmla="*/ 185 h 203"/>
                <a:gd name="T34" fmla="*/ 65 w 201"/>
                <a:gd name="T35" fmla="*/ 197 h 203"/>
                <a:gd name="T36" fmla="*/ 89 w 201"/>
                <a:gd name="T37" fmla="*/ 201 h 203"/>
                <a:gd name="T38" fmla="*/ 115 w 201"/>
                <a:gd name="T39" fmla="*/ 201 h 203"/>
                <a:gd name="T40" fmla="*/ 139 w 201"/>
                <a:gd name="T41" fmla="*/ 195 h 203"/>
                <a:gd name="T42" fmla="*/ 160 w 201"/>
                <a:gd name="T43" fmla="*/ 183 h 203"/>
                <a:gd name="T44" fmla="*/ 178 w 201"/>
                <a:gd name="T45" fmla="*/ 166 h 203"/>
                <a:gd name="T46" fmla="*/ 190 w 201"/>
                <a:gd name="T47" fmla="*/ 147 h 203"/>
                <a:gd name="T48" fmla="*/ 198 w 201"/>
                <a:gd name="T49" fmla="*/ 121 h 203"/>
                <a:gd name="T50" fmla="*/ 192 w 201"/>
                <a:gd name="T51" fmla="*/ 102 h 203"/>
                <a:gd name="T52" fmla="*/ 189 w 201"/>
                <a:gd name="T53" fmla="*/ 79 h 203"/>
                <a:gd name="T54" fmla="*/ 180 w 201"/>
                <a:gd name="T55" fmla="*/ 59 h 203"/>
                <a:gd name="T56" fmla="*/ 168 w 201"/>
                <a:gd name="T57" fmla="*/ 41 h 203"/>
                <a:gd name="T58" fmla="*/ 151 w 201"/>
                <a:gd name="T59" fmla="*/ 27 h 203"/>
                <a:gd name="T60" fmla="*/ 131 w 201"/>
                <a:gd name="T61" fmla="*/ 17 h 203"/>
                <a:gd name="T62" fmla="*/ 109 w 201"/>
                <a:gd name="T63" fmla="*/ 11 h 203"/>
                <a:gd name="T64" fmla="*/ 87 w 201"/>
                <a:gd name="T65" fmla="*/ 11 h 203"/>
                <a:gd name="T66" fmla="*/ 65 w 201"/>
                <a:gd name="T67" fmla="*/ 17 h 203"/>
                <a:gd name="T68" fmla="*/ 45 w 201"/>
                <a:gd name="T69" fmla="*/ 29 h 203"/>
                <a:gd name="T70" fmla="*/ 30 w 201"/>
                <a:gd name="T71" fmla="*/ 43 h 203"/>
                <a:gd name="T72" fmla="*/ 18 w 201"/>
                <a:gd name="T73" fmla="*/ 61 h 203"/>
                <a:gd name="T74" fmla="*/ 10 w 201"/>
                <a:gd name="T75" fmla="*/ 83 h 203"/>
                <a:gd name="T76" fmla="*/ 7 w 201"/>
                <a:gd name="T77" fmla="*/ 106 h 203"/>
                <a:gd name="T78" fmla="*/ 12 w 201"/>
                <a:gd name="T79" fmla="*/ 127 h 203"/>
                <a:gd name="T80" fmla="*/ 22 w 201"/>
                <a:gd name="T81" fmla="*/ 148 h 203"/>
                <a:gd name="T82" fmla="*/ 34 w 201"/>
                <a:gd name="T83" fmla="*/ 166 h 203"/>
                <a:gd name="T84" fmla="*/ 53 w 201"/>
                <a:gd name="T85" fmla="*/ 180 h 203"/>
                <a:gd name="T86" fmla="*/ 72 w 201"/>
                <a:gd name="T87" fmla="*/ 189 h 203"/>
                <a:gd name="T88" fmla="*/ 95 w 201"/>
                <a:gd name="T89" fmla="*/ 192 h 203"/>
                <a:gd name="T90" fmla="*/ 118 w 201"/>
                <a:gd name="T91" fmla="*/ 191 h 203"/>
                <a:gd name="T92" fmla="*/ 139 w 201"/>
                <a:gd name="T93" fmla="*/ 185 h 203"/>
                <a:gd name="T94" fmla="*/ 157 w 201"/>
                <a:gd name="T95" fmla="*/ 172 h 203"/>
                <a:gd name="T96" fmla="*/ 174 w 201"/>
                <a:gd name="T97" fmla="*/ 156 h 203"/>
                <a:gd name="T98" fmla="*/ 184 w 201"/>
                <a:gd name="T99" fmla="*/ 138 h 203"/>
                <a:gd name="T100" fmla="*/ 190 w 201"/>
                <a:gd name="T101" fmla="*/ 11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1" h="203">
                  <a:moveTo>
                    <a:pt x="201" y="102"/>
                  </a:moveTo>
                  <a:lnTo>
                    <a:pt x="201" y="96"/>
                  </a:lnTo>
                  <a:lnTo>
                    <a:pt x="201" y="91"/>
                  </a:lnTo>
                  <a:lnTo>
                    <a:pt x="198" y="85"/>
                  </a:lnTo>
                  <a:lnTo>
                    <a:pt x="198" y="82"/>
                  </a:lnTo>
                  <a:lnTo>
                    <a:pt x="196" y="77"/>
                  </a:lnTo>
                  <a:lnTo>
                    <a:pt x="196" y="71"/>
                  </a:lnTo>
                  <a:lnTo>
                    <a:pt x="195" y="67"/>
                  </a:lnTo>
                  <a:lnTo>
                    <a:pt x="192" y="64"/>
                  </a:lnTo>
                  <a:lnTo>
                    <a:pt x="190" y="58"/>
                  </a:lnTo>
                  <a:lnTo>
                    <a:pt x="189" y="53"/>
                  </a:lnTo>
                  <a:lnTo>
                    <a:pt x="186" y="49"/>
                  </a:lnTo>
                  <a:lnTo>
                    <a:pt x="184" y="45"/>
                  </a:lnTo>
                  <a:lnTo>
                    <a:pt x="180" y="41"/>
                  </a:lnTo>
                  <a:lnTo>
                    <a:pt x="178" y="37"/>
                  </a:lnTo>
                  <a:lnTo>
                    <a:pt x="174" y="35"/>
                  </a:lnTo>
                  <a:lnTo>
                    <a:pt x="172" y="31"/>
                  </a:lnTo>
                  <a:lnTo>
                    <a:pt x="168" y="27"/>
                  </a:lnTo>
                  <a:lnTo>
                    <a:pt x="163" y="25"/>
                  </a:lnTo>
                  <a:lnTo>
                    <a:pt x="160" y="21"/>
                  </a:lnTo>
                  <a:lnTo>
                    <a:pt x="156" y="19"/>
                  </a:lnTo>
                  <a:lnTo>
                    <a:pt x="151" y="17"/>
                  </a:lnTo>
                  <a:lnTo>
                    <a:pt x="148" y="13"/>
                  </a:lnTo>
                  <a:lnTo>
                    <a:pt x="143" y="11"/>
                  </a:lnTo>
                  <a:lnTo>
                    <a:pt x="139" y="9"/>
                  </a:lnTo>
                  <a:lnTo>
                    <a:pt x="133" y="7"/>
                  </a:lnTo>
                  <a:lnTo>
                    <a:pt x="130" y="7"/>
                  </a:lnTo>
                  <a:lnTo>
                    <a:pt x="125" y="5"/>
                  </a:lnTo>
                  <a:lnTo>
                    <a:pt x="119" y="3"/>
                  </a:lnTo>
                  <a:lnTo>
                    <a:pt x="115" y="3"/>
                  </a:lnTo>
                  <a:lnTo>
                    <a:pt x="109" y="3"/>
                  </a:lnTo>
                  <a:lnTo>
                    <a:pt x="105" y="0"/>
                  </a:lnTo>
                  <a:lnTo>
                    <a:pt x="99" y="0"/>
                  </a:lnTo>
                  <a:lnTo>
                    <a:pt x="95" y="0"/>
                  </a:lnTo>
                  <a:lnTo>
                    <a:pt x="89" y="3"/>
                  </a:lnTo>
                  <a:lnTo>
                    <a:pt x="85" y="3"/>
                  </a:lnTo>
                  <a:lnTo>
                    <a:pt x="78" y="3"/>
                  </a:lnTo>
                  <a:lnTo>
                    <a:pt x="75" y="5"/>
                  </a:lnTo>
                  <a:lnTo>
                    <a:pt x="71" y="7"/>
                  </a:lnTo>
                  <a:lnTo>
                    <a:pt x="65" y="7"/>
                  </a:lnTo>
                  <a:lnTo>
                    <a:pt x="60" y="9"/>
                  </a:lnTo>
                  <a:lnTo>
                    <a:pt x="57" y="11"/>
                  </a:lnTo>
                  <a:lnTo>
                    <a:pt x="53" y="13"/>
                  </a:lnTo>
                  <a:lnTo>
                    <a:pt x="48" y="17"/>
                  </a:lnTo>
                  <a:lnTo>
                    <a:pt x="45" y="19"/>
                  </a:lnTo>
                  <a:lnTo>
                    <a:pt x="40" y="21"/>
                  </a:lnTo>
                  <a:lnTo>
                    <a:pt x="36" y="25"/>
                  </a:lnTo>
                  <a:lnTo>
                    <a:pt x="33" y="27"/>
                  </a:lnTo>
                  <a:lnTo>
                    <a:pt x="28" y="31"/>
                  </a:lnTo>
                  <a:lnTo>
                    <a:pt x="27" y="35"/>
                  </a:lnTo>
                  <a:lnTo>
                    <a:pt x="22" y="37"/>
                  </a:lnTo>
                  <a:lnTo>
                    <a:pt x="21" y="41"/>
                  </a:lnTo>
                  <a:lnTo>
                    <a:pt x="16" y="45"/>
                  </a:lnTo>
                  <a:lnTo>
                    <a:pt x="13" y="49"/>
                  </a:lnTo>
                  <a:lnTo>
                    <a:pt x="12" y="53"/>
                  </a:lnTo>
                  <a:lnTo>
                    <a:pt x="10" y="58"/>
                  </a:lnTo>
                  <a:lnTo>
                    <a:pt x="7" y="64"/>
                  </a:lnTo>
                  <a:lnTo>
                    <a:pt x="6" y="67"/>
                  </a:lnTo>
                  <a:lnTo>
                    <a:pt x="4" y="71"/>
                  </a:lnTo>
                  <a:lnTo>
                    <a:pt x="1" y="77"/>
                  </a:lnTo>
                  <a:lnTo>
                    <a:pt x="1" y="82"/>
                  </a:lnTo>
                  <a:lnTo>
                    <a:pt x="0" y="85"/>
                  </a:lnTo>
                  <a:lnTo>
                    <a:pt x="0" y="91"/>
                  </a:lnTo>
                  <a:lnTo>
                    <a:pt x="0" y="96"/>
                  </a:lnTo>
                  <a:lnTo>
                    <a:pt x="0" y="102"/>
                  </a:lnTo>
                  <a:lnTo>
                    <a:pt x="0" y="108"/>
                  </a:lnTo>
                  <a:lnTo>
                    <a:pt x="0" y="112"/>
                  </a:lnTo>
                  <a:lnTo>
                    <a:pt x="0" y="118"/>
                  </a:lnTo>
                  <a:lnTo>
                    <a:pt x="1" y="121"/>
                  </a:lnTo>
                  <a:lnTo>
                    <a:pt x="1" y="126"/>
                  </a:lnTo>
                  <a:lnTo>
                    <a:pt x="4" y="132"/>
                  </a:lnTo>
                  <a:lnTo>
                    <a:pt x="6" y="136"/>
                  </a:lnTo>
                  <a:lnTo>
                    <a:pt x="7" y="141"/>
                  </a:lnTo>
                  <a:lnTo>
                    <a:pt x="10" y="147"/>
                  </a:lnTo>
                  <a:lnTo>
                    <a:pt x="12" y="150"/>
                  </a:lnTo>
                  <a:lnTo>
                    <a:pt x="13" y="154"/>
                  </a:lnTo>
                  <a:lnTo>
                    <a:pt x="16" y="159"/>
                  </a:lnTo>
                  <a:lnTo>
                    <a:pt x="21" y="162"/>
                  </a:lnTo>
                  <a:lnTo>
                    <a:pt x="22" y="166"/>
                  </a:lnTo>
                  <a:lnTo>
                    <a:pt x="27" y="168"/>
                  </a:lnTo>
                  <a:lnTo>
                    <a:pt x="28" y="172"/>
                  </a:lnTo>
                  <a:lnTo>
                    <a:pt x="33" y="177"/>
                  </a:lnTo>
                  <a:lnTo>
                    <a:pt x="36" y="179"/>
                  </a:lnTo>
                  <a:lnTo>
                    <a:pt x="40" y="183"/>
                  </a:lnTo>
                  <a:lnTo>
                    <a:pt x="45" y="185"/>
                  </a:lnTo>
                  <a:lnTo>
                    <a:pt x="48" y="186"/>
                  </a:lnTo>
                  <a:lnTo>
                    <a:pt x="53" y="191"/>
                  </a:lnTo>
                  <a:lnTo>
                    <a:pt x="57" y="192"/>
                  </a:lnTo>
                  <a:lnTo>
                    <a:pt x="60" y="195"/>
                  </a:lnTo>
                  <a:lnTo>
                    <a:pt x="65" y="197"/>
                  </a:lnTo>
                  <a:lnTo>
                    <a:pt x="71" y="197"/>
                  </a:lnTo>
                  <a:lnTo>
                    <a:pt x="75" y="198"/>
                  </a:lnTo>
                  <a:lnTo>
                    <a:pt x="78" y="201"/>
                  </a:lnTo>
                  <a:lnTo>
                    <a:pt x="85" y="201"/>
                  </a:lnTo>
                  <a:lnTo>
                    <a:pt x="89" y="201"/>
                  </a:lnTo>
                  <a:lnTo>
                    <a:pt x="95" y="203"/>
                  </a:lnTo>
                  <a:lnTo>
                    <a:pt x="99" y="203"/>
                  </a:lnTo>
                  <a:lnTo>
                    <a:pt x="105" y="203"/>
                  </a:lnTo>
                  <a:lnTo>
                    <a:pt x="109" y="201"/>
                  </a:lnTo>
                  <a:lnTo>
                    <a:pt x="115" y="201"/>
                  </a:lnTo>
                  <a:lnTo>
                    <a:pt x="119" y="201"/>
                  </a:lnTo>
                  <a:lnTo>
                    <a:pt x="125" y="198"/>
                  </a:lnTo>
                  <a:lnTo>
                    <a:pt x="130" y="197"/>
                  </a:lnTo>
                  <a:lnTo>
                    <a:pt x="133" y="197"/>
                  </a:lnTo>
                  <a:lnTo>
                    <a:pt x="139" y="195"/>
                  </a:lnTo>
                  <a:lnTo>
                    <a:pt x="143" y="192"/>
                  </a:lnTo>
                  <a:lnTo>
                    <a:pt x="148" y="191"/>
                  </a:lnTo>
                  <a:lnTo>
                    <a:pt x="151" y="186"/>
                  </a:lnTo>
                  <a:lnTo>
                    <a:pt x="156" y="185"/>
                  </a:lnTo>
                  <a:lnTo>
                    <a:pt x="160" y="183"/>
                  </a:lnTo>
                  <a:lnTo>
                    <a:pt x="163" y="179"/>
                  </a:lnTo>
                  <a:lnTo>
                    <a:pt x="168" y="177"/>
                  </a:lnTo>
                  <a:lnTo>
                    <a:pt x="172" y="172"/>
                  </a:lnTo>
                  <a:lnTo>
                    <a:pt x="174" y="168"/>
                  </a:lnTo>
                  <a:lnTo>
                    <a:pt x="178" y="166"/>
                  </a:lnTo>
                  <a:lnTo>
                    <a:pt x="180" y="162"/>
                  </a:lnTo>
                  <a:lnTo>
                    <a:pt x="184" y="159"/>
                  </a:lnTo>
                  <a:lnTo>
                    <a:pt x="186" y="154"/>
                  </a:lnTo>
                  <a:lnTo>
                    <a:pt x="189" y="150"/>
                  </a:lnTo>
                  <a:lnTo>
                    <a:pt x="190" y="147"/>
                  </a:lnTo>
                  <a:lnTo>
                    <a:pt x="192" y="141"/>
                  </a:lnTo>
                  <a:lnTo>
                    <a:pt x="195" y="136"/>
                  </a:lnTo>
                  <a:lnTo>
                    <a:pt x="196" y="132"/>
                  </a:lnTo>
                  <a:lnTo>
                    <a:pt x="196" y="126"/>
                  </a:lnTo>
                  <a:lnTo>
                    <a:pt x="198" y="121"/>
                  </a:lnTo>
                  <a:lnTo>
                    <a:pt x="198" y="118"/>
                  </a:lnTo>
                  <a:lnTo>
                    <a:pt x="201" y="112"/>
                  </a:lnTo>
                  <a:lnTo>
                    <a:pt x="201" y="108"/>
                  </a:lnTo>
                  <a:lnTo>
                    <a:pt x="201" y="102"/>
                  </a:lnTo>
                  <a:lnTo>
                    <a:pt x="192" y="102"/>
                  </a:lnTo>
                  <a:lnTo>
                    <a:pt x="190" y="97"/>
                  </a:lnTo>
                  <a:lnTo>
                    <a:pt x="190" y="91"/>
                  </a:lnTo>
                  <a:lnTo>
                    <a:pt x="190" y="88"/>
                  </a:lnTo>
                  <a:lnTo>
                    <a:pt x="190" y="83"/>
                  </a:lnTo>
                  <a:lnTo>
                    <a:pt x="189" y="79"/>
                  </a:lnTo>
                  <a:lnTo>
                    <a:pt x="189" y="76"/>
                  </a:lnTo>
                  <a:lnTo>
                    <a:pt x="186" y="70"/>
                  </a:lnTo>
                  <a:lnTo>
                    <a:pt x="184" y="65"/>
                  </a:lnTo>
                  <a:lnTo>
                    <a:pt x="183" y="61"/>
                  </a:lnTo>
                  <a:lnTo>
                    <a:pt x="180" y="59"/>
                  </a:lnTo>
                  <a:lnTo>
                    <a:pt x="178" y="55"/>
                  </a:lnTo>
                  <a:lnTo>
                    <a:pt x="175" y="52"/>
                  </a:lnTo>
                  <a:lnTo>
                    <a:pt x="174" y="47"/>
                  </a:lnTo>
                  <a:lnTo>
                    <a:pt x="169" y="43"/>
                  </a:lnTo>
                  <a:lnTo>
                    <a:pt x="168" y="41"/>
                  </a:lnTo>
                  <a:lnTo>
                    <a:pt x="163" y="37"/>
                  </a:lnTo>
                  <a:lnTo>
                    <a:pt x="162" y="35"/>
                  </a:lnTo>
                  <a:lnTo>
                    <a:pt x="157" y="31"/>
                  </a:lnTo>
                  <a:lnTo>
                    <a:pt x="154" y="29"/>
                  </a:lnTo>
                  <a:lnTo>
                    <a:pt x="151" y="27"/>
                  </a:lnTo>
                  <a:lnTo>
                    <a:pt x="148" y="23"/>
                  </a:lnTo>
                  <a:lnTo>
                    <a:pt x="143" y="21"/>
                  </a:lnTo>
                  <a:lnTo>
                    <a:pt x="139" y="19"/>
                  </a:lnTo>
                  <a:lnTo>
                    <a:pt x="136" y="17"/>
                  </a:lnTo>
                  <a:lnTo>
                    <a:pt x="131" y="17"/>
                  </a:lnTo>
                  <a:lnTo>
                    <a:pt x="127" y="15"/>
                  </a:lnTo>
                  <a:lnTo>
                    <a:pt x="124" y="13"/>
                  </a:lnTo>
                  <a:lnTo>
                    <a:pt x="118" y="13"/>
                  </a:lnTo>
                  <a:lnTo>
                    <a:pt x="113" y="11"/>
                  </a:lnTo>
                  <a:lnTo>
                    <a:pt x="109" y="11"/>
                  </a:lnTo>
                  <a:lnTo>
                    <a:pt x="105" y="11"/>
                  </a:lnTo>
                  <a:lnTo>
                    <a:pt x="99" y="11"/>
                  </a:lnTo>
                  <a:lnTo>
                    <a:pt x="95" y="11"/>
                  </a:lnTo>
                  <a:lnTo>
                    <a:pt x="91" y="11"/>
                  </a:lnTo>
                  <a:lnTo>
                    <a:pt x="87" y="11"/>
                  </a:lnTo>
                  <a:lnTo>
                    <a:pt x="81" y="13"/>
                  </a:lnTo>
                  <a:lnTo>
                    <a:pt x="77" y="13"/>
                  </a:lnTo>
                  <a:lnTo>
                    <a:pt x="72" y="15"/>
                  </a:lnTo>
                  <a:lnTo>
                    <a:pt x="69" y="17"/>
                  </a:lnTo>
                  <a:lnTo>
                    <a:pt x="65" y="17"/>
                  </a:lnTo>
                  <a:lnTo>
                    <a:pt x="60" y="19"/>
                  </a:lnTo>
                  <a:lnTo>
                    <a:pt x="57" y="21"/>
                  </a:lnTo>
                  <a:lnTo>
                    <a:pt x="53" y="23"/>
                  </a:lnTo>
                  <a:lnTo>
                    <a:pt x="48" y="27"/>
                  </a:lnTo>
                  <a:lnTo>
                    <a:pt x="45" y="29"/>
                  </a:lnTo>
                  <a:lnTo>
                    <a:pt x="42" y="31"/>
                  </a:lnTo>
                  <a:lnTo>
                    <a:pt x="39" y="35"/>
                  </a:lnTo>
                  <a:lnTo>
                    <a:pt x="34" y="37"/>
                  </a:lnTo>
                  <a:lnTo>
                    <a:pt x="33" y="41"/>
                  </a:lnTo>
                  <a:lnTo>
                    <a:pt x="30" y="43"/>
                  </a:lnTo>
                  <a:lnTo>
                    <a:pt x="27" y="47"/>
                  </a:lnTo>
                  <a:lnTo>
                    <a:pt x="24" y="52"/>
                  </a:lnTo>
                  <a:lnTo>
                    <a:pt x="22" y="55"/>
                  </a:lnTo>
                  <a:lnTo>
                    <a:pt x="21" y="59"/>
                  </a:lnTo>
                  <a:lnTo>
                    <a:pt x="18" y="61"/>
                  </a:lnTo>
                  <a:lnTo>
                    <a:pt x="16" y="65"/>
                  </a:lnTo>
                  <a:lnTo>
                    <a:pt x="13" y="70"/>
                  </a:lnTo>
                  <a:lnTo>
                    <a:pt x="12" y="76"/>
                  </a:lnTo>
                  <a:lnTo>
                    <a:pt x="12" y="79"/>
                  </a:lnTo>
                  <a:lnTo>
                    <a:pt x="10" y="83"/>
                  </a:lnTo>
                  <a:lnTo>
                    <a:pt x="10" y="88"/>
                  </a:lnTo>
                  <a:lnTo>
                    <a:pt x="10" y="91"/>
                  </a:lnTo>
                  <a:lnTo>
                    <a:pt x="7" y="97"/>
                  </a:lnTo>
                  <a:lnTo>
                    <a:pt x="7" y="102"/>
                  </a:lnTo>
                  <a:lnTo>
                    <a:pt x="7" y="106"/>
                  </a:lnTo>
                  <a:lnTo>
                    <a:pt x="10" y="112"/>
                  </a:lnTo>
                  <a:lnTo>
                    <a:pt x="10" y="115"/>
                  </a:lnTo>
                  <a:lnTo>
                    <a:pt x="10" y="120"/>
                  </a:lnTo>
                  <a:lnTo>
                    <a:pt x="12" y="124"/>
                  </a:lnTo>
                  <a:lnTo>
                    <a:pt x="12" y="127"/>
                  </a:lnTo>
                  <a:lnTo>
                    <a:pt x="13" y="135"/>
                  </a:lnTo>
                  <a:lnTo>
                    <a:pt x="16" y="138"/>
                  </a:lnTo>
                  <a:lnTo>
                    <a:pt x="18" y="142"/>
                  </a:lnTo>
                  <a:lnTo>
                    <a:pt x="21" y="144"/>
                  </a:lnTo>
                  <a:lnTo>
                    <a:pt x="22" y="148"/>
                  </a:lnTo>
                  <a:lnTo>
                    <a:pt x="24" y="153"/>
                  </a:lnTo>
                  <a:lnTo>
                    <a:pt x="27" y="156"/>
                  </a:lnTo>
                  <a:lnTo>
                    <a:pt x="30" y="160"/>
                  </a:lnTo>
                  <a:lnTo>
                    <a:pt x="33" y="162"/>
                  </a:lnTo>
                  <a:lnTo>
                    <a:pt x="34" y="166"/>
                  </a:lnTo>
                  <a:lnTo>
                    <a:pt x="39" y="168"/>
                  </a:lnTo>
                  <a:lnTo>
                    <a:pt x="42" y="172"/>
                  </a:lnTo>
                  <a:lnTo>
                    <a:pt x="45" y="174"/>
                  </a:lnTo>
                  <a:lnTo>
                    <a:pt x="48" y="177"/>
                  </a:lnTo>
                  <a:lnTo>
                    <a:pt x="53" y="180"/>
                  </a:lnTo>
                  <a:lnTo>
                    <a:pt x="57" y="183"/>
                  </a:lnTo>
                  <a:lnTo>
                    <a:pt x="60" y="185"/>
                  </a:lnTo>
                  <a:lnTo>
                    <a:pt x="65" y="186"/>
                  </a:lnTo>
                  <a:lnTo>
                    <a:pt x="69" y="186"/>
                  </a:lnTo>
                  <a:lnTo>
                    <a:pt x="72" y="189"/>
                  </a:lnTo>
                  <a:lnTo>
                    <a:pt x="77" y="191"/>
                  </a:lnTo>
                  <a:lnTo>
                    <a:pt x="81" y="191"/>
                  </a:lnTo>
                  <a:lnTo>
                    <a:pt x="87" y="192"/>
                  </a:lnTo>
                  <a:lnTo>
                    <a:pt x="91" y="192"/>
                  </a:lnTo>
                  <a:lnTo>
                    <a:pt x="95" y="192"/>
                  </a:lnTo>
                  <a:lnTo>
                    <a:pt x="99" y="192"/>
                  </a:lnTo>
                  <a:lnTo>
                    <a:pt x="105" y="192"/>
                  </a:lnTo>
                  <a:lnTo>
                    <a:pt x="109" y="192"/>
                  </a:lnTo>
                  <a:lnTo>
                    <a:pt x="113" y="192"/>
                  </a:lnTo>
                  <a:lnTo>
                    <a:pt x="118" y="191"/>
                  </a:lnTo>
                  <a:lnTo>
                    <a:pt x="124" y="191"/>
                  </a:lnTo>
                  <a:lnTo>
                    <a:pt x="127" y="189"/>
                  </a:lnTo>
                  <a:lnTo>
                    <a:pt x="131" y="186"/>
                  </a:lnTo>
                  <a:lnTo>
                    <a:pt x="136" y="186"/>
                  </a:lnTo>
                  <a:lnTo>
                    <a:pt x="139" y="185"/>
                  </a:lnTo>
                  <a:lnTo>
                    <a:pt x="143" y="183"/>
                  </a:lnTo>
                  <a:lnTo>
                    <a:pt x="148" y="180"/>
                  </a:lnTo>
                  <a:lnTo>
                    <a:pt x="151" y="177"/>
                  </a:lnTo>
                  <a:lnTo>
                    <a:pt x="154" y="174"/>
                  </a:lnTo>
                  <a:lnTo>
                    <a:pt x="157" y="172"/>
                  </a:lnTo>
                  <a:lnTo>
                    <a:pt x="162" y="168"/>
                  </a:lnTo>
                  <a:lnTo>
                    <a:pt x="163" y="166"/>
                  </a:lnTo>
                  <a:lnTo>
                    <a:pt x="168" y="162"/>
                  </a:lnTo>
                  <a:lnTo>
                    <a:pt x="169" y="160"/>
                  </a:lnTo>
                  <a:lnTo>
                    <a:pt x="174" y="156"/>
                  </a:lnTo>
                  <a:lnTo>
                    <a:pt x="175" y="153"/>
                  </a:lnTo>
                  <a:lnTo>
                    <a:pt x="178" y="148"/>
                  </a:lnTo>
                  <a:lnTo>
                    <a:pt x="180" y="144"/>
                  </a:lnTo>
                  <a:lnTo>
                    <a:pt x="183" y="142"/>
                  </a:lnTo>
                  <a:lnTo>
                    <a:pt x="184" y="138"/>
                  </a:lnTo>
                  <a:lnTo>
                    <a:pt x="186" y="135"/>
                  </a:lnTo>
                  <a:lnTo>
                    <a:pt x="189" y="127"/>
                  </a:lnTo>
                  <a:lnTo>
                    <a:pt x="189" y="124"/>
                  </a:lnTo>
                  <a:lnTo>
                    <a:pt x="190" y="120"/>
                  </a:lnTo>
                  <a:lnTo>
                    <a:pt x="190" y="115"/>
                  </a:lnTo>
                  <a:lnTo>
                    <a:pt x="190" y="112"/>
                  </a:lnTo>
                  <a:lnTo>
                    <a:pt x="190" y="106"/>
                  </a:lnTo>
                  <a:lnTo>
                    <a:pt x="192" y="102"/>
                  </a:lnTo>
                  <a:lnTo>
                    <a:pt x="201" y="102"/>
                  </a:lnTo>
                  <a:close/>
                </a:path>
              </a:pathLst>
            </a:custGeom>
            <a:solidFill>
              <a:srgbClr val="AEB8EB"/>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50" name="Freeform 146"/>
            <p:cNvSpPr>
              <a:spLocks noChangeArrowheads="1"/>
            </p:cNvSpPr>
            <p:nvPr/>
          </p:nvSpPr>
          <p:spPr bwMode="auto">
            <a:xfrm>
              <a:off x="5356" y="500"/>
              <a:ext cx="18" cy="18"/>
            </a:xfrm>
            <a:custGeom>
              <a:avLst/>
              <a:gdLst>
                <a:gd name="T0" fmla="*/ 183 w 185"/>
                <a:gd name="T1" fmla="*/ 72 h 181"/>
                <a:gd name="T2" fmla="*/ 176 w 185"/>
                <a:gd name="T3" fmla="*/ 50 h 181"/>
                <a:gd name="T4" fmla="*/ 162 w 185"/>
                <a:gd name="T5" fmla="*/ 32 h 181"/>
                <a:gd name="T6" fmla="*/ 147 w 185"/>
                <a:gd name="T7" fmla="*/ 18 h 181"/>
                <a:gd name="T8" fmla="*/ 129 w 185"/>
                <a:gd name="T9" fmla="*/ 6 h 181"/>
                <a:gd name="T10" fmla="*/ 106 w 185"/>
                <a:gd name="T11" fmla="*/ 0 h 181"/>
                <a:gd name="T12" fmla="*/ 84 w 185"/>
                <a:gd name="T13" fmla="*/ 0 h 181"/>
                <a:gd name="T14" fmla="*/ 62 w 185"/>
                <a:gd name="T15" fmla="*/ 6 h 181"/>
                <a:gd name="T16" fmla="*/ 41 w 185"/>
                <a:gd name="T17" fmla="*/ 16 h 181"/>
                <a:gd name="T18" fmla="*/ 26 w 185"/>
                <a:gd name="T19" fmla="*/ 30 h 181"/>
                <a:gd name="T20" fmla="*/ 14 w 185"/>
                <a:gd name="T21" fmla="*/ 48 h 181"/>
                <a:gd name="T22" fmla="*/ 5 w 185"/>
                <a:gd name="T23" fmla="*/ 68 h 181"/>
                <a:gd name="T24" fmla="*/ 0 w 185"/>
                <a:gd name="T25" fmla="*/ 91 h 181"/>
                <a:gd name="T26" fmla="*/ 5 w 185"/>
                <a:gd name="T27" fmla="*/ 113 h 181"/>
                <a:gd name="T28" fmla="*/ 14 w 185"/>
                <a:gd name="T29" fmla="*/ 133 h 181"/>
                <a:gd name="T30" fmla="*/ 26 w 185"/>
                <a:gd name="T31" fmla="*/ 151 h 181"/>
                <a:gd name="T32" fmla="*/ 41 w 185"/>
                <a:gd name="T33" fmla="*/ 166 h 181"/>
                <a:gd name="T34" fmla="*/ 62 w 185"/>
                <a:gd name="T35" fmla="*/ 175 h 181"/>
                <a:gd name="T36" fmla="*/ 84 w 185"/>
                <a:gd name="T37" fmla="*/ 181 h 181"/>
                <a:gd name="T38" fmla="*/ 106 w 185"/>
                <a:gd name="T39" fmla="*/ 181 h 181"/>
                <a:gd name="T40" fmla="*/ 129 w 185"/>
                <a:gd name="T41" fmla="*/ 175 h 181"/>
                <a:gd name="T42" fmla="*/ 147 w 185"/>
                <a:gd name="T43" fmla="*/ 163 h 181"/>
                <a:gd name="T44" fmla="*/ 162 w 185"/>
                <a:gd name="T45" fmla="*/ 149 h 181"/>
                <a:gd name="T46" fmla="*/ 176 w 185"/>
                <a:gd name="T47" fmla="*/ 131 h 181"/>
                <a:gd name="T48" fmla="*/ 183 w 185"/>
                <a:gd name="T49" fmla="*/ 109 h 181"/>
                <a:gd name="T50" fmla="*/ 176 w 185"/>
                <a:gd name="T51" fmla="*/ 91 h 181"/>
                <a:gd name="T52" fmla="*/ 173 w 185"/>
                <a:gd name="T53" fmla="*/ 71 h 181"/>
                <a:gd name="T54" fmla="*/ 165 w 185"/>
                <a:gd name="T55" fmla="*/ 53 h 181"/>
                <a:gd name="T56" fmla="*/ 153 w 185"/>
                <a:gd name="T57" fmla="*/ 36 h 181"/>
                <a:gd name="T58" fmla="*/ 138 w 185"/>
                <a:gd name="T59" fmla="*/ 22 h 181"/>
                <a:gd name="T60" fmla="*/ 120 w 185"/>
                <a:gd name="T61" fmla="*/ 14 h 181"/>
                <a:gd name="T62" fmla="*/ 102 w 185"/>
                <a:gd name="T63" fmla="*/ 10 h 181"/>
                <a:gd name="T64" fmla="*/ 80 w 185"/>
                <a:gd name="T65" fmla="*/ 10 h 181"/>
                <a:gd name="T66" fmla="*/ 62 w 185"/>
                <a:gd name="T67" fmla="*/ 16 h 181"/>
                <a:gd name="T68" fmla="*/ 44 w 185"/>
                <a:gd name="T69" fmla="*/ 24 h 181"/>
                <a:gd name="T70" fmla="*/ 29 w 185"/>
                <a:gd name="T71" fmla="*/ 38 h 181"/>
                <a:gd name="T72" fmla="*/ 20 w 185"/>
                <a:gd name="T73" fmla="*/ 54 h 181"/>
                <a:gd name="T74" fmla="*/ 14 w 185"/>
                <a:gd name="T75" fmla="*/ 74 h 181"/>
                <a:gd name="T76" fmla="*/ 11 w 185"/>
                <a:gd name="T77" fmla="*/ 95 h 181"/>
                <a:gd name="T78" fmla="*/ 15 w 185"/>
                <a:gd name="T79" fmla="*/ 115 h 181"/>
                <a:gd name="T80" fmla="*/ 23 w 185"/>
                <a:gd name="T81" fmla="*/ 133 h 181"/>
                <a:gd name="T82" fmla="*/ 35 w 185"/>
                <a:gd name="T83" fmla="*/ 149 h 181"/>
                <a:gd name="T84" fmla="*/ 50 w 185"/>
                <a:gd name="T85" fmla="*/ 161 h 181"/>
                <a:gd name="T86" fmla="*/ 68 w 185"/>
                <a:gd name="T87" fmla="*/ 169 h 181"/>
                <a:gd name="T88" fmla="*/ 88 w 185"/>
                <a:gd name="T89" fmla="*/ 174 h 181"/>
                <a:gd name="T90" fmla="*/ 111 w 185"/>
                <a:gd name="T91" fmla="*/ 172 h 181"/>
                <a:gd name="T92" fmla="*/ 129 w 185"/>
                <a:gd name="T93" fmla="*/ 166 h 181"/>
                <a:gd name="T94" fmla="*/ 144 w 185"/>
                <a:gd name="T95" fmla="*/ 154 h 181"/>
                <a:gd name="T96" fmla="*/ 159 w 185"/>
                <a:gd name="T97" fmla="*/ 139 h 181"/>
                <a:gd name="T98" fmla="*/ 168 w 185"/>
                <a:gd name="T99" fmla="*/ 124 h 181"/>
                <a:gd name="T100" fmla="*/ 176 w 185"/>
                <a:gd name="T101" fmla="*/ 10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5" h="181">
                  <a:moveTo>
                    <a:pt x="185" y="91"/>
                  </a:moveTo>
                  <a:lnTo>
                    <a:pt x="183" y="86"/>
                  </a:lnTo>
                  <a:lnTo>
                    <a:pt x="183" y="80"/>
                  </a:lnTo>
                  <a:lnTo>
                    <a:pt x="183" y="77"/>
                  </a:lnTo>
                  <a:lnTo>
                    <a:pt x="183" y="72"/>
                  </a:lnTo>
                  <a:lnTo>
                    <a:pt x="182" y="68"/>
                  </a:lnTo>
                  <a:lnTo>
                    <a:pt x="182" y="65"/>
                  </a:lnTo>
                  <a:lnTo>
                    <a:pt x="179" y="59"/>
                  </a:lnTo>
                  <a:lnTo>
                    <a:pt x="177" y="54"/>
                  </a:lnTo>
                  <a:lnTo>
                    <a:pt x="176" y="50"/>
                  </a:lnTo>
                  <a:lnTo>
                    <a:pt x="173" y="48"/>
                  </a:lnTo>
                  <a:lnTo>
                    <a:pt x="171" y="44"/>
                  </a:lnTo>
                  <a:lnTo>
                    <a:pt x="168" y="41"/>
                  </a:lnTo>
                  <a:lnTo>
                    <a:pt x="167" y="36"/>
                  </a:lnTo>
                  <a:lnTo>
                    <a:pt x="162" y="32"/>
                  </a:lnTo>
                  <a:lnTo>
                    <a:pt x="161" y="30"/>
                  </a:lnTo>
                  <a:lnTo>
                    <a:pt x="156" y="26"/>
                  </a:lnTo>
                  <a:lnTo>
                    <a:pt x="155" y="24"/>
                  </a:lnTo>
                  <a:lnTo>
                    <a:pt x="150" y="20"/>
                  </a:lnTo>
                  <a:lnTo>
                    <a:pt x="147" y="18"/>
                  </a:lnTo>
                  <a:lnTo>
                    <a:pt x="144" y="16"/>
                  </a:lnTo>
                  <a:lnTo>
                    <a:pt x="141" y="12"/>
                  </a:lnTo>
                  <a:lnTo>
                    <a:pt x="136" y="10"/>
                  </a:lnTo>
                  <a:lnTo>
                    <a:pt x="132" y="8"/>
                  </a:lnTo>
                  <a:lnTo>
                    <a:pt x="129" y="6"/>
                  </a:lnTo>
                  <a:lnTo>
                    <a:pt x="124" y="6"/>
                  </a:lnTo>
                  <a:lnTo>
                    <a:pt x="120" y="4"/>
                  </a:lnTo>
                  <a:lnTo>
                    <a:pt x="117" y="2"/>
                  </a:lnTo>
                  <a:lnTo>
                    <a:pt x="111" y="2"/>
                  </a:lnTo>
                  <a:lnTo>
                    <a:pt x="106" y="0"/>
                  </a:lnTo>
                  <a:lnTo>
                    <a:pt x="102" y="0"/>
                  </a:lnTo>
                  <a:lnTo>
                    <a:pt x="98" y="0"/>
                  </a:lnTo>
                  <a:lnTo>
                    <a:pt x="92" y="0"/>
                  </a:lnTo>
                  <a:lnTo>
                    <a:pt x="88" y="0"/>
                  </a:lnTo>
                  <a:lnTo>
                    <a:pt x="84" y="0"/>
                  </a:lnTo>
                  <a:lnTo>
                    <a:pt x="80" y="0"/>
                  </a:lnTo>
                  <a:lnTo>
                    <a:pt x="74" y="2"/>
                  </a:lnTo>
                  <a:lnTo>
                    <a:pt x="70" y="2"/>
                  </a:lnTo>
                  <a:lnTo>
                    <a:pt x="65" y="4"/>
                  </a:lnTo>
                  <a:lnTo>
                    <a:pt x="62" y="6"/>
                  </a:lnTo>
                  <a:lnTo>
                    <a:pt x="58" y="6"/>
                  </a:lnTo>
                  <a:lnTo>
                    <a:pt x="53" y="8"/>
                  </a:lnTo>
                  <a:lnTo>
                    <a:pt x="50" y="10"/>
                  </a:lnTo>
                  <a:lnTo>
                    <a:pt x="46" y="12"/>
                  </a:lnTo>
                  <a:lnTo>
                    <a:pt x="41" y="16"/>
                  </a:lnTo>
                  <a:lnTo>
                    <a:pt x="38" y="18"/>
                  </a:lnTo>
                  <a:lnTo>
                    <a:pt x="35" y="20"/>
                  </a:lnTo>
                  <a:lnTo>
                    <a:pt x="32" y="24"/>
                  </a:lnTo>
                  <a:lnTo>
                    <a:pt x="27" y="26"/>
                  </a:lnTo>
                  <a:lnTo>
                    <a:pt x="26" y="30"/>
                  </a:lnTo>
                  <a:lnTo>
                    <a:pt x="23" y="32"/>
                  </a:lnTo>
                  <a:lnTo>
                    <a:pt x="20" y="36"/>
                  </a:lnTo>
                  <a:lnTo>
                    <a:pt x="17" y="41"/>
                  </a:lnTo>
                  <a:lnTo>
                    <a:pt x="15" y="44"/>
                  </a:lnTo>
                  <a:lnTo>
                    <a:pt x="14" y="48"/>
                  </a:lnTo>
                  <a:lnTo>
                    <a:pt x="11" y="50"/>
                  </a:lnTo>
                  <a:lnTo>
                    <a:pt x="9" y="54"/>
                  </a:lnTo>
                  <a:lnTo>
                    <a:pt x="6" y="59"/>
                  </a:lnTo>
                  <a:lnTo>
                    <a:pt x="5" y="65"/>
                  </a:lnTo>
                  <a:lnTo>
                    <a:pt x="5" y="68"/>
                  </a:lnTo>
                  <a:lnTo>
                    <a:pt x="3" y="72"/>
                  </a:lnTo>
                  <a:lnTo>
                    <a:pt x="3" y="77"/>
                  </a:lnTo>
                  <a:lnTo>
                    <a:pt x="0" y="80"/>
                  </a:lnTo>
                  <a:lnTo>
                    <a:pt x="0" y="86"/>
                  </a:lnTo>
                  <a:lnTo>
                    <a:pt x="0" y="91"/>
                  </a:lnTo>
                  <a:lnTo>
                    <a:pt x="0" y="95"/>
                  </a:lnTo>
                  <a:lnTo>
                    <a:pt x="0" y="101"/>
                  </a:lnTo>
                  <a:lnTo>
                    <a:pt x="3" y="104"/>
                  </a:lnTo>
                  <a:lnTo>
                    <a:pt x="3" y="109"/>
                  </a:lnTo>
                  <a:lnTo>
                    <a:pt x="5" y="113"/>
                  </a:lnTo>
                  <a:lnTo>
                    <a:pt x="5" y="116"/>
                  </a:lnTo>
                  <a:lnTo>
                    <a:pt x="6" y="124"/>
                  </a:lnTo>
                  <a:lnTo>
                    <a:pt x="9" y="127"/>
                  </a:lnTo>
                  <a:lnTo>
                    <a:pt x="11" y="131"/>
                  </a:lnTo>
                  <a:lnTo>
                    <a:pt x="14" y="133"/>
                  </a:lnTo>
                  <a:lnTo>
                    <a:pt x="15" y="137"/>
                  </a:lnTo>
                  <a:lnTo>
                    <a:pt x="17" y="142"/>
                  </a:lnTo>
                  <a:lnTo>
                    <a:pt x="20" y="145"/>
                  </a:lnTo>
                  <a:lnTo>
                    <a:pt x="23" y="149"/>
                  </a:lnTo>
                  <a:lnTo>
                    <a:pt x="26" y="151"/>
                  </a:lnTo>
                  <a:lnTo>
                    <a:pt x="27" y="155"/>
                  </a:lnTo>
                  <a:lnTo>
                    <a:pt x="32" y="157"/>
                  </a:lnTo>
                  <a:lnTo>
                    <a:pt x="35" y="161"/>
                  </a:lnTo>
                  <a:lnTo>
                    <a:pt x="38" y="163"/>
                  </a:lnTo>
                  <a:lnTo>
                    <a:pt x="41" y="166"/>
                  </a:lnTo>
                  <a:lnTo>
                    <a:pt x="46" y="169"/>
                  </a:lnTo>
                  <a:lnTo>
                    <a:pt x="50" y="172"/>
                  </a:lnTo>
                  <a:lnTo>
                    <a:pt x="53" y="174"/>
                  </a:lnTo>
                  <a:lnTo>
                    <a:pt x="58" y="175"/>
                  </a:lnTo>
                  <a:lnTo>
                    <a:pt x="62" y="175"/>
                  </a:lnTo>
                  <a:lnTo>
                    <a:pt x="65" y="178"/>
                  </a:lnTo>
                  <a:lnTo>
                    <a:pt x="70" y="180"/>
                  </a:lnTo>
                  <a:lnTo>
                    <a:pt x="74" y="180"/>
                  </a:lnTo>
                  <a:lnTo>
                    <a:pt x="80" y="181"/>
                  </a:lnTo>
                  <a:lnTo>
                    <a:pt x="84" y="181"/>
                  </a:lnTo>
                  <a:lnTo>
                    <a:pt x="88" y="181"/>
                  </a:lnTo>
                  <a:lnTo>
                    <a:pt x="92" y="181"/>
                  </a:lnTo>
                  <a:lnTo>
                    <a:pt x="98" y="181"/>
                  </a:lnTo>
                  <a:lnTo>
                    <a:pt x="102" y="181"/>
                  </a:lnTo>
                  <a:lnTo>
                    <a:pt x="106" y="181"/>
                  </a:lnTo>
                  <a:lnTo>
                    <a:pt x="111" y="180"/>
                  </a:lnTo>
                  <a:lnTo>
                    <a:pt x="117" y="180"/>
                  </a:lnTo>
                  <a:lnTo>
                    <a:pt x="120" y="178"/>
                  </a:lnTo>
                  <a:lnTo>
                    <a:pt x="124" y="175"/>
                  </a:lnTo>
                  <a:lnTo>
                    <a:pt x="129" y="175"/>
                  </a:lnTo>
                  <a:lnTo>
                    <a:pt x="132" y="174"/>
                  </a:lnTo>
                  <a:lnTo>
                    <a:pt x="136" y="172"/>
                  </a:lnTo>
                  <a:lnTo>
                    <a:pt x="141" y="169"/>
                  </a:lnTo>
                  <a:lnTo>
                    <a:pt x="144" y="166"/>
                  </a:lnTo>
                  <a:lnTo>
                    <a:pt x="147" y="163"/>
                  </a:lnTo>
                  <a:lnTo>
                    <a:pt x="150" y="161"/>
                  </a:lnTo>
                  <a:lnTo>
                    <a:pt x="155" y="157"/>
                  </a:lnTo>
                  <a:lnTo>
                    <a:pt x="156" y="155"/>
                  </a:lnTo>
                  <a:lnTo>
                    <a:pt x="161" y="151"/>
                  </a:lnTo>
                  <a:lnTo>
                    <a:pt x="162" y="149"/>
                  </a:lnTo>
                  <a:lnTo>
                    <a:pt x="167" y="145"/>
                  </a:lnTo>
                  <a:lnTo>
                    <a:pt x="168" y="142"/>
                  </a:lnTo>
                  <a:lnTo>
                    <a:pt x="171" y="137"/>
                  </a:lnTo>
                  <a:lnTo>
                    <a:pt x="173" y="133"/>
                  </a:lnTo>
                  <a:lnTo>
                    <a:pt x="176" y="131"/>
                  </a:lnTo>
                  <a:lnTo>
                    <a:pt x="177" y="127"/>
                  </a:lnTo>
                  <a:lnTo>
                    <a:pt x="179" y="124"/>
                  </a:lnTo>
                  <a:lnTo>
                    <a:pt x="182" y="116"/>
                  </a:lnTo>
                  <a:lnTo>
                    <a:pt x="182" y="113"/>
                  </a:lnTo>
                  <a:lnTo>
                    <a:pt x="183" y="109"/>
                  </a:lnTo>
                  <a:lnTo>
                    <a:pt x="183" y="104"/>
                  </a:lnTo>
                  <a:lnTo>
                    <a:pt x="183" y="101"/>
                  </a:lnTo>
                  <a:lnTo>
                    <a:pt x="183" y="95"/>
                  </a:lnTo>
                  <a:lnTo>
                    <a:pt x="185" y="91"/>
                  </a:lnTo>
                  <a:lnTo>
                    <a:pt x="176" y="91"/>
                  </a:lnTo>
                  <a:lnTo>
                    <a:pt x="176" y="86"/>
                  </a:lnTo>
                  <a:lnTo>
                    <a:pt x="176" y="83"/>
                  </a:lnTo>
                  <a:lnTo>
                    <a:pt x="176" y="79"/>
                  </a:lnTo>
                  <a:lnTo>
                    <a:pt x="173" y="74"/>
                  </a:lnTo>
                  <a:lnTo>
                    <a:pt x="173" y="71"/>
                  </a:lnTo>
                  <a:lnTo>
                    <a:pt x="171" y="66"/>
                  </a:lnTo>
                  <a:lnTo>
                    <a:pt x="171" y="62"/>
                  </a:lnTo>
                  <a:lnTo>
                    <a:pt x="168" y="59"/>
                  </a:lnTo>
                  <a:lnTo>
                    <a:pt x="167" y="54"/>
                  </a:lnTo>
                  <a:lnTo>
                    <a:pt x="165" y="53"/>
                  </a:lnTo>
                  <a:lnTo>
                    <a:pt x="162" y="48"/>
                  </a:lnTo>
                  <a:lnTo>
                    <a:pt x="161" y="44"/>
                  </a:lnTo>
                  <a:lnTo>
                    <a:pt x="159" y="42"/>
                  </a:lnTo>
                  <a:lnTo>
                    <a:pt x="156" y="38"/>
                  </a:lnTo>
                  <a:lnTo>
                    <a:pt x="153" y="36"/>
                  </a:lnTo>
                  <a:lnTo>
                    <a:pt x="150" y="32"/>
                  </a:lnTo>
                  <a:lnTo>
                    <a:pt x="149" y="30"/>
                  </a:lnTo>
                  <a:lnTo>
                    <a:pt x="144" y="28"/>
                  </a:lnTo>
                  <a:lnTo>
                    <a:pt x="143" y="24"/>
                  </a:lnTo>
                  <a:lnTo>
                    <a:pt x="138" y="22"/>
                  </a:lnTo>
                  <a:lnTo>
                    <a:pt x="135" y="20"/>
                  </a:lnTo>
                  <a:lnTo>
                    <a:pt x="132" y="18"/>
                  </a:lnTo>
                  <a:lnTo>
                    <a:pt x="129" y="16"/>
                  </a:lnTo>
                  <a:lnTo>
                    <a:pt x="124" y="16"/>
                  </a:lnTo>
                  <a:lnTo>
                    <a:pt x="120" y="14"/>
                  </a:lnTo>
                  <a:lnTo>
                    <a:pt x="117" y="12"/>
                  </a:lnTo>
                  <a:lnTo>
                    <a:pt x="114" y="12"/>
                  </a:lnTo>
                  <a:lnTo>
                    <a:pt x="111" y="10"/>
                  </a:lnTo>
                  <a:lnTo>
                    <a:pt x="106" y="10"/>
                  </a:lnTo>
                  <a:lnTo>
                    <a:pt x="102" y="10"/>
                  </a:lnTo>
                  <a:lnTo>
                    <a:pt x="96" y="8"/>
                  </a:lnTo>
                  <a:lnTo>
                    <a:pt x="92" y="8"/>
                  </a:lnTo>
                  <a:lnTo>
                    <a:pt x="88" y="8"/>
                  </a:lnTo>
                  <a:lnTo>
                    <a:pt x="84" y="10"/>
                  </a:lnTo>
                  <a:lnTo>
                    <a:pt x="80" y="10"/>
                  </a:lnTo>
                  <a:lnTo>
                    <a:pt x="76" y="10"/>
                  </a:lnTo>
                  <a:lnTo>
                    <a:pt x="71" y="12"/>
                  </a:lnTo>
                  <a:lnTo>
                    <a:pt x="68" y="12"/>
                  </a:lnTo>
                  <a:lnTo>
                    <a:pt x="64" y="14"/>
                  </a:lnTo>
                  <a:lnTo>
                    <a:pt x="62" y="16"/>
                  </a:lnTo>
                  <a:lnTo>
                    <a:pt x="58" y="16"/>
                  </a:lnTo>
                  <a:lnTo>
                    <a:pt x="53" y="18"/>
                  </a:lnTo>
                  <a:lnTo>
                    <a:pt x="50" y="20"/>
                  </a:lnTo>
                  <a:lnTo>
                    <a:pt x="47" y="22"/>
                  </a:lnTo>
                  <a:lnTo>
                    <a:pt x="44" y="24"/>
                  </a:lnTo>
                  <a:lnTo>
                    <a:pt x="41" y="28"/>
                  </a:lnTo>
                  <a:lnTo>
                    <a:pt x="38" y="30"/>
                  </a:lnTo>
                  <a:lnTo>
                    <a:pt x="35" y="32"/>
                  </a:lnTo>
                  <a:lnTo>
                    <a:pt x="32" y="36"/>
                  </a:lnTo>
                  <a:lnTo>
                    <a:pt x="29" y="38"/>
                  </a:lnTo>
                  <a:lnTo>
                    <a:pt x="27" y="42"/>
                  </a:lnTo>
                  <a:lnTo>
                    <a:pt x="26" y="44"/>
                  </a:lnTo>
                  <a:lnTo>
                    <a:pt x="23" y="48"/>
                  </a:lnTo>
                  <a:lnTo>
                    <a:pt x="21" y="53"/>
                  </a:lnTo>
                  <a:lnTo>
                    <a:pt x="20" y="54"/>
                  </a:lnTo>
                  <a:lnTo>
                    <a:pt x="17" y="59"/>
                  </a:lnTo>
                  <a:lnTo>
                    <a:pt x="15" y="62"/>
                  </a:lnTo>
                  <a:lnTo>
                    <a:pt x="15" y="66"/>
                  </a:lnTo>
                  <a:lnTo>
                    <a:pt x="14" y="71"/>
                  </a:lnTo>
                  <a:lnTo>
                    <a:pt x="14" y="74"/>
                  </a:lnTo>
                  <a:lnTo>
                    <a:pt x="11" y="79"/>
                  </a:lnTo>
                  <a:lnTo>
                    <a:pt x="11" y="83"/>
                  </a:lnTo>
                  <a:lnTo>
                    <a:pt x="11" y="86"/>
                  </a:lnTo>
                  <a:lnTo>
                    <a:pt x="11" y="91"/>
                  </a:lnTo>
                  <a:lnTo>
                    <a:pt x="11" y="95"/>
                  </a:lnTo>
                  <a:lnTo>
                    <a:pt x="11" y="98"/>
                  </a:lnTo>
                  <a:lnTo>
                    <a:pt x="11" y="103"/>
                  </a:lnTo>
                  <a:lnTo>
                    <a:pt x="14" y="107"/>
                  </a:lnTo>
                  <a:lnTo>
                    <a:pt x="14" y="110"/>
                  </a:lnTo>
                  <a:lnTo>
                    <a:pt x="15" y="115"/>
                  </a:lnTo>
                  <a:lnTo>
                    <a:pt x="15" y="119"/>
                  </a:lnTo>
                  <a:lnTo>
                    <a:pt x="17" y="124"/>
                  </a:lnTo>
                  <a:lnTo>
                    <a:pt x="20" y="127"/>
                  </a:lnTo>
                  <a:lnTo>
                    <a:pt x="21" y="130"/>
                  </a:lnTo>
                  <a:lnTo>
                    <a:pt x="23" y="133"/>
                  </a:lnTo>
                  <a:lnTo>
                    <a:pt x="26" y="137"/>
                  </a:lnTo>
                  <a:lnTo>
                    <a:pt x="27" y="139"/>
                  </a:lnTo>
                  <a:lnTo>
                    <a:pt x="29" y="143"/>
                  </a:lnTo>
                  <a:lnTo>
                    <a:pt x="32" y="145"/>
                  </a:lnTo>
                  <a:lnTo>
                    <a:pt x="35" y="149"/>
                  </a:lnTo>
                  <a:lnTo>
                    <a:pt x="38" y="151"/>
                  </a:lnTo>
                  <a:lnTo>
                    <a:pt x="41" y="154"/>
                  </a:lnTo>
                  <a:lnTo>
                    <a:pt x="44" y="157"/>
                  </a:lnTo>
                  <a:lnTo>
                    <a:pt x="47" y="160"/>
                  </a:lnTo>
                  <a:lnTo>
                    <a:pt x="50" y="161"/>
                  </a:lnTo>
                  <a:lnTo>
                    <a:pt x="53" y="163"/>
                  </a:lnTo>
                  <a:lnTo>
                    <a:pt x="58" y="166"/>
                  </a:lnTo>
                  <a:lnTo>
                    <a:pt x="62" y="166"/>
                  </a:lnTo>
                  <a:lnTo>
                    <a:pt x="64" y="168"/>
                  </a:lnTo>
                  <a:lnTo>
                    <a:pt x="68" y="169"/>
                  </a:lnTo>
                  <a:lnTo>
                    <a:pt x="71" y="169"/>
                  </a:lnTo>
                  <a:lnTo>
                    <a:pt x="76" y="172"/>
                  </a:lnTo>
                  <a:lnTo>
                    <a:pt x="80" y="172"/>
                  </a:lnTo>
                  <a:lnTo>
                    <a:pt x="84" y="172"/>
                  </a:lnTo>
                  <a:lnTo>
                    <a:pt x="88" y="174"/>
                  </a:lnTo>
                  <a:lnTo>
                    <a:pt x="92" y="174"/>
                  </a:lnTo>
                  <a:lnTo>
                    <a:pt x="96" y="174"/>
                  </a:lnTo>
                  <a:lnTo>
                    <a:pt x="102" y="172"/>
                  </a:lnTo>
                  <a:lnTo>
                    <a:pt x="106" y="172"/>
                  </a:lnTo>
                  <a:lnTo>
                    <a:pt x="111" y="172"/>
                  </a:lnTo>
                  <a:lnTo>
                    <a:pt x="114" y="169"/>
                  </a:lnTo>
                  <a:lnTo>
                    <a:pt x="117" y="169"/>
                  </a:lnTo>
                  <a:lnTo>
                    <a:pt x="120" y="168"/>
                  </a:lnTo>
                  <a:lnTo>
                    <a:pt x="124" y="166"/>
                  </a:lnTo>
                  <a:lnTo>
                    <a:pt x="129" y="166"/>
                  </a:lnTo>
                  <a:lnTo>
                    <a:pt x="132" y="163"/>
                  </a:lnTo>
                  <a:lnTo>
                    <a:pt x="135" y="161"/>
                  </a:lnTo>
                  <a:lnTo>
                    <a:pt x="138" y="160"/>
                  </a:lnTo>
                  <a:lnTo>
                    <a:pt x="143" y="157"/>
                  </a:lnTo>
                  <a:lnTo>
                    <a:pt x="144" y="154"/>
                  </a:lnTo>
                  <a:lnTo>
                    <a:pt x="149" y="151"/>
                  </a:lnTo>
                  <a:lnTo>
                    <a:pt x="150" y="149"/>
                  </a:lnTo>
                  <a:lnTo>
                    <a:pt x="153" y="145"/>
                  </a:lnTo>
                  <a:lnTo>
                    <a:pt x="156" y="143"/>
                  </a:lnTo>
                  <a:lnTo>
                    <a:pt x="159" y="139"/>
                  </a:lnTo>
                  <a:lnTo>
                    <a:pt x="161" y="137"/>
                  </a:lnTo>
                  <a:lnTo>
                    <a:pt x="162" y="133"/>
                  </a:lnTo>
                  <a:lnTo>
                    <a:pt x="165" y="130"/>
                  </a:lnTo>
                  <a:lnTo>
                    <a:pt x="167" y="127"/>
                  </a:lnTo>
                  <a:lnTo>
                    <a:pt x="168" y="124"/>
                  </a:lnTo>
                  <a:lnTo>
                    <a:pt x="171" y="119"/>
                  </a:lnTo>
                  <a:lnTo>
                    <a:pt x="171" y="115"/>
                  </a:lnTo>
                  <a:lnTo>
                    <a:pt x="173" y="110"/>
                  </a:lnTo>
                  <a:lnTo>
                    <a:pt x="173" y="107"/>
                  </a:lnTo>
                  <a:lnTo>
                    <a:pt x="176" y="103"/>
                  </a:lnTo>
                  <a:lnTo>
                    <a:pt x="176" y="98"/>
                  </a:lnTo>
                  <a:lnTo>
                    <a:pt x="176" y="95"/>
                  </a:lnTo>
                  <a:lnTo>
                    <a:pt x="176" y="91"/>
                  </a:lnTo>
                  <a:lnTo>
                    <a:pt x="185" y="91"/>
                  </a:lnTo>
                  <a:close/>
                </a:path>
              </a:pathLst>
            </a:custGeom>
            <a:solidFill>
              <a:srgbClr val="B0BAE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51" name="Freeform 147"/>
            <p:cNvSpPr>
              <a:spLocks noChangeArrowheads="1"/>
            </p:cNvSpPr>
            <p:nvPr/>
          </p:nvSpPr>
          <p:spPr bwMode="auto">
            <a:xfrm>
              <a:off x="5357" y="500"/>
              <a:ext cx="17" cy="16"/>
            </a:xfrm>
            <a:custGeom>
              <a:avLst/>
              <a:gdLst>
                <a:gd name="T0" fmla="*/ 162 w 165"/>
                <a:gd name="T1" fmla="*/ 66 h 166"/>
                <a:gd name="T2" fmla="*/ 156 w 165"/>
                <a:gd name="T3" fmla="*/ 46 h 166"/>
                <a:gd name="T4" fmla="*/ 145 w 165"/>
                <a:gd name="T5" fmla="*/ 30 h 166"/>
                <a:gd name="T6" fmla="*/ 132 w 165"/>
                <a:gd name="T7" fmla="*/ 16 h 166"/>
                <a:gd name="T8" fmla="*/ 113 w 165"/>
                <a:gd name="T9" fmla="*/ 8 h 166"/>
                <a:gd name="T10" fmla="*/ 95 w 165"/>
                <a:gd name="T11" fmla="*/ 2 h 166"/>
                <a:gd name="T12" fmla="*/ 73 w 165"/>
                <a:gd name="T13" fmla="*/ 2 h 166"/>
                <a:gd name="T14" fmla="*/ 53 w 165"/>
                <a:gd name="T15" fmla="*/ 6 h 166"/>
                <a:gd name="T16" fmla="*/ 36 w 165"/>
                <a:gd name="T17" fmla="*/ 14 h 166"/>
                <a:gd name="T18" fmla="*/ 21 w 165"/>
                <a:gd name="T19" fmla="*/ 28 h 166"/>
                <a:gd name="T20" fmla="*/ 10 w 165"/>
                <a:gd name="T21" fmla="*/ 45 h 166"/>
                <a:gd name="T22" fmla="*/ 3 w 165"/>
                <a:gd name="T23" fmla="*/ 63 h 166"/>
                <a:gd name="T24" fmla="*/ 0 w 165"/>
                <a:gd name="T25" fmla="*/ 83 h 166"/>
                <a:gd name="T26" fmla="*/ 3 w 165"/>
                <a:gd name="T27" fmla="*/ 102 h 166"/>
                <a:gd name="T28" fmla="*/ 10 w 165"/>
                <a:gd name="T29" fmla="*/ 122 h 166"/>
                <a:gd name="T30" fmla="*/ 21 w 165"/>
                <a:gd name="T31" fmla="*/ 137 h 166"/>
                <a:gd name="T32" fmla="*/ 36 w 165"/>
                <a:gd name="T33" fmla="*/ 152 h 166"/>
                <a:gd name="T34" fmla="*/ 53 w 165"/>
                <a:gd name="T35" fmla="*/ 160 h 166"/>
                <a:gd name="T36" fmla="*/ 73 w 165"/>
                <a:gd name="T37" fmla="*/ 164 h 166"/>
                <a:gd name="T38" fmla="*/ 95 w 165"/>
                <a:gd name="T39" fmla="*/ 164 h 166"/>
                <a:gd name="T40" fmla="*/ 113 w 165"/>
                <a:gd name="T41" fmla="*/ 158 h 166"/>
                <a:gd name="T42" fmla="*/ 132 w 165"/>
                <a:gd name="T43" fmla="*/ 149 h 166"/>
                <a:gd name="T44" fmla="*/ 145 w 165"/>
                <a:gd name="T45" fmla="*/ 135 h 166"/>
                <a:gd name="T46" fmla="*/ 156 w 165"/>
                <a:gd name="T47" fmla="*/ 119 h 166"/>
                <a:gd name="T48" fmla="*/ 162 w 165"/>
                <a:gd name="T49" fmla="*/ 99 h 166"/>
                <a:gd name="T50" fmla="*/ 156 w 165"/>
                <a:gd name="T51" fmla="*/ 83 h 166"/>
                <a:gd name="T52" fmla="*/ 151 w 165"/>
                <a:gd name="T53" fmla="*/ 64 h 166"/>
                <a:gd name="T54" fmla="*/ 145 w 165"/>
                <a:gd name="T55" fmla="*/ 48 h 166"/>
                <a:gd name="T56" fmla="*/ 136 w 165"/>
                <a:gd name="T57" fmla="*/ 34 h 166"/>
                <a:gd name="T58" fmla="*/ 124 w 165"/>
                <a:gd name="T59" fmla="*/ 22 h 166"/>
                <a:gd name="T60" fmla="*/ 107 w 165"/>
                <a:gd name="T61" fmla="*/ 14 h 166"/>
                <a:gd name="T62" fmla="*/ 89 w 165"/>
                <a:gd name="T63" fmla="*/ 10 h 166"/>
                <a:gd name="T64" fmla="*/ 71 w 165"/>
                <a:gd name="T65" fmla="*/ 10 h 166"/>
                <a:gd name="T66" fmla="*/ 53 w 165"/>
                <a:gd name="T67" fmla="*/ 16 h 166"/>
                <a:gd name="T68" fmla="*/ 39 w 165"/>
                <a:gd name="T69" fmla="*/ 24 h 166"/>
                <a:gd name="T70" fmla="*/ 27 w 165"/>
                <a:gd name="T71" fmla="*/ 36 h 166"/>
                <a:gd name="T72" fmla="*/ 16 w 165"/>
                <a:gd name="T73" fmla="*/ 51 h 166"/>
                <a:gd name="T74" fmla="*/ 10 w 165"/>
                <a:gd name="T75" fmla="*/ 69 h 166"/>
                <a:gd name="T76" fmla="*/ 9 w 165"/>
                <a:gd name="T77" fmla="*/ 87 h 166"/>
                <a:gd name="T78" fmla="*/ 12 w 165"/>
                <a:gd name="T79" fmla="*/ 105 h 166"/>
                <a:gd name="T80" fmla="*/ 21 w 165"/>
                <a:gd name="T81" fmla="*/ 122 h 166"/>
                <a:gd name="T82" fmla="*/ 30 w 165"/>
                <a:gd name="T83" fmla="*/ 135 h 166"/>
                <a:gd name="T84" fmla="*/ 45 w 165"/>
                <a:gd name="T85" fmla="*/ 146 h 166"/>
                <a:gd name="T86" fmla="*/ 60 w 165"/>
                <a:gd name="T87" fmla="*/ 152 h 166"/>
                <a:gd name="T88" fmla="*/ 79 w 165"/>
                <a:gd name="T89" fmla="*/ 155 h 166"/>
                <a:gd name="T90" fmla="*/ 97 w 165"/>
                <a:gd name="T91" fmla="*/ 153 h 166"/>
                <a:gd name="T92" fmla="*/ 113 w 165"/>
                <a:gd name="T93" fmla="*/ 149 h 166"/>
                <a:gd name="T94" fmla="*/ 127 w 165"/>
                <a:gd name="T95" fmla="*/ 140 h 166"/>
                <a:gd name="T96" fmla="*/ 139 w 165"/>
                <a:gd name="T97" fmla="*/ 128 h 166"/>
                <a:gd name="T98" fmla="*/ 150 w 165"/>
                <a:gd name="T99" fmla="*/ 111 h 166"/>
                <a:gd name="T100" fmla="*/ 154 w 165"/>
                <a:gd name="T101" fmla="*/ 9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5" h="166">
                  <a:moveTo>
                    <a:pt x="165" y="83"/>
                  </a:moveTo>
                  <a:lnTo>
                    <a:pt x="165" y="78"/>
                  </a:lnTo>
                  <a:lnTo>
                    <a:pt x="165" y="75"/>
                  </a:lnTo>
                  <a:lnTo>
                    <a:pt x="165" y="71"/>
                  </a:lnTo>
                  <a:lnTo>
                    <a:pt x="162" y="66"/>
                  </a:lnTo>
                  <a:lnTo>
                    <a:pt x="162" y="63"/>
                  </a:lnTo>
                  <a:lnTo>
                    <a:pt x="160" y="58"/>
                  </a:lnTo>
                  <a:lnTo>
                    <a:pt x="160" y="54"/>
                  </a:lnTo>
                  <a:lnTo>
                    <a:pt x="157" y="51"/>
                  </a:lnTo>
                  <a:lnTo>
                    <a:pt x="156" y="46"/>
                  </a:lnTo>
                  <a:lnTo>
                    <a:pt x="154" y="45"/>
                  </a:lnTo>
                  <a:lnTo>
                    <a:pt x="151" y="40"/>
                  </a:lnTo>
                  <a:lnTo>
                    <a:pt x="150" y="36"/>
                  </a:lnTo>
                  <a:lnTo>
                    <a:pt x="148" y="34"/>
                  </a:lnTo>
                  <a:lnTo>
                    <a:pt x="145" y="30"/>
                  </a:lnTo>
                  <a:lnTo>
                    <a:pt x="142" y="28"/>
                  </a:lnTo>
                  <a:lnTo>
                    <a:pt x="139" y="24"/>
                  </a:lnTo>
                  <a:lnTo>
                    <a:pt x="138" y="22"/>
                  </a:lnTo>
                  <a:lnTo>
                    <a:pt x="133" y="20"/>
                  </a:lnTo>
                  <a:lnTo>
                    <a:pt x="132" y="16"/>
                  </a:lnTo>
                  <a:lnTo>
                    <a:pt x="127" y="14"/>
                  </a:lnTo>
                  <a:lnTo>
                    <a:pt x="124" y="12"/>
                  </a:lnTo>
                  <a:lnTo>
                    <a:pt x="121" y="10"/>
                  </a:lnTo>
                  <a:lnTo>
                    <a:pt x="118" y="8"/>
                  </a:lnTo>
                  <a:lnTo>
                    <a:pt x="113" y="8"/>
                  </a:lnTo>
                  <a:lnTo>
                    <a:pt x="109" y="6"/>
                  </a:lnTo>
                  <a:lnTo>
                    <a:pt x="106" y="4"/>
                  </a:lnTo>
                  <a:lnTo>
                    <a:pt x="103" y="4"/>
                  </a:lnTo>
                  <a:lnTo>
                    <a:pt x="100" y="2"/>
                  </a:lnTo>
                  <a:lnTo>
                    <a:pt x="95" y="2"/>
                  </a:lnTo>
                  <a:lnTo>
                    <a:pt x="91" y="2"/>
                  </a:lnTo>
                  <a:lnTo>
                    <a:pt x="85" y="0"/>
                  </a:lnTo>
                  <a:lnTo>
                    <a:pt x="81" y="0"/>
                  </a:lnTo>
                  <a:lnTo>
                    <a:pt x="77" y="0"/>
                  </a:lnTo>
                  <a:lnTo>
                    <a:pt x="73" y="2"/>
                  </a:lnTo>
                  <a:lnTo>
                    <a:pt x="69" y="2"/>
                  </a:lnTo>
                  <a:lnTo>
                    <a:pt x="65" y="2"/>
                  </a:lnTo>
                  <a:lnTo>
                    <a:pt x="60" y="4"/>
                  </a:lnTo>
                  <a:lnTo>
                    <a:pt x="57" y="4"/>
                  </a:lnTo>
                  <a:lnTo>
                    <a:pt x="53" y="6"/>
                  </a:lnTo>
                  <a:lnTo>
                    <a:pt x="51" y="8"/>
                  </a:lnTo>
                  <a:lnTo>
                    <a:pt x="47" y="8"/>
                  </a:lnTo>
                  <a:lnTo>
                    <a:pt x="42" y="10"/>
                  </a:lnTo>
                  <a:lnTo>
                    <a:pt x="39" y="12"/>
                  </a:lnTo>
                  <a:lnTo>
                    <a:pt x="36" y="14"/>
                  </a:lnTo>
                  <a:lnTo>
                    <a:pt x="33" y="16"/>
                  </a:lnTo>
                  <a:lnTo>
                    <a:pt x="30" y="20"/>
                  </a:lnTo>
                  <a:lnTo>
                    <a:pt x="27" y="22"/>
                  </a:lnTo>
                  <a:lnTo>
                    <a:pt x="24" y="24"/>
                  </a:lnTo>
                  <a:lnTo>
                    <a:pt x="21" y="28"/>
                  </a:lnTo>
                  <a:lnTo>
                    <a:pt x="18" y="30"/>
                  </a:lnTo>
                  <a:lnTo>
                    <a:pt x="16" y="34"/>
                  </a:lnTo>
                  <a:lnTo>
                    <a:pt x="15" y="36"/>
                  </a:lnTo>
                  <a:lnTo>
                    <a:pt x="12" y="40"/>
                  </a:lnTo>
                  <a:lnTo>
                    <a:pt x="10" y="45"/>
                  </a:lnTo>
                  <a:lnTo>
                    <a:pt x="9" y="46"/>
                  </a:lnTo>
                  <a:lnTo>
                    <a:pt x="6" y="51"/>
                  </a:lnTo>
                  <a:lnTo>
                    <a:pt x="4" y="54"/>
                  </a:lnTo>
                  <a:lnTo>
                    <a:pt x="4" y="58"/>
                  </a:lnTo>
                  <a:lnTo>
                    <a:pt x="3" y="63"/>
                  </a:lnTo>
                  <a:lnTo>
                    <a:pt x="3" y="66"/>
                  </a:lnTo>
                  <a:lnTo>
                    <a:pt x="0" y="71"/>
                  </a:lnTo>
                  <a:lnTo>
                    <a:pt x="0" y="75"/>
                  </a:lnTo>
                  <a:lnTo>
                    <a:pt x="0" y="78"/>
                  </a:lnTo>
                  <a:lnTo>
                    <a:pt x="0" y="83"/>
                  </a:lnTo>
                  <a:lnTo>
                    <a:pt x="0" y="87"/>
                  </a:lnTo>
                  <a:lnTo>
                    <a:pt x="0" y="90"/>
                  </a:lnTo>
                  <a:lnTo>
                    <a:pt x="0" y="95"/>
                  </a:lnTo>
                  <a:lnTo>
                    <a:pt x="3" y="99"/>
                  </a:lnTo>
                  <a:lnTo>
                    <a:pt x="3" y="102"/>
                  </a:lnTo>
                  <a:lnTo>
                    <a:pt x="4" y="107"/>
                  </a:lnTo>
                  <a:lnTo>
                    <a:pt x="4" y="111"/>
                  </a:lnTo>
                  <a:lnTo>
                    <a:pt x="6" y="116"/>
                  </a:lnTo>
                  <a:lnTo>
                    <a:pt x="9" y="119"/>
                  </a:lnTo>
                  <a:lnTo>
                    <a:pt x="10" y="122"/>
                  </a:lnTo>
                  <a:lnTo>
                    <a:pt x="12" y="125"/>
                  </a:lnTo>
                  <a:lnTo>
                    <a:pt x="15" y="129"/>
                  </a:lnTo>
                  <a:lnTo>
                    <a:pt x="16" y="131"/>
                  </a:lnTo>
                  <a:lnTo>
                    <a:pt x="18" y="135"/>
                  </a:lnTo>
                  <a:lnTo>
                    <a:pt x="21" y="137"/>
                  </a:lnTo>
                  <a:lnTo>
                    <a:pt x="24" y="141"/>
                  </a:lnTo>
                  <a:lnTo>
                    <a:pt x="27" y="143"/>
                  </a:lnTo>
                  <a:lnTo>
                    <a:pt x="30" y="146"/>
                  </a:lnTo>
                  <a:lnTo>
                    <a:pt x="33" y="149"/>
                  </a:lnTo>
                  <a:lnTo>
                    <a:pt x="36" y="152"/>
                  </a:lnTo>
                  <a:lnTo>
                    <a:pt x="39" y="153"/>
                  </a:lnTo>
                  <a:lnTo>
                    <a:pt x="42" y="155"/>
                  </a:lnTo>
                  <a:lnTo>
                    <a:pt x="47" y="158"/>
                  </a:lnTo>
                  <a:lnTo>
                    <a:pt x="51" y="158"/>
                  </a:lnTo>
                  <a:lnTo>
                    <a:pt x="53" y="160"/>
                  </a:lnTo>
                  <a:lnTo>
                    <a:pt x="57" y="161"/>
                  </a:lnTo>
                  <a:lnTo>
                    <a:pt x="60" y="161"/>
                  </a:lnTo>
                  <a:lnTo>
                    <a:pt x="65" y="164"/>
                  </a:lnTo>
                  <a:lnTo>
                    <a:pt x="69" y="164"/>
                  </a:lnTo>
                  <a:lnTo>
                    <a:pt x="73" y="164"/>
                  </a:lnTo>
                  <a:lnTo>
                    <a:pt x="77" y="166"/>
                  </a:lnTo>
                  <a:lnTo>
                    <a:pt x="81" y="166"/>
                  </a:lnTo>
                  <a:lnTo>
                    <a:pt x="85" y="166"/>
                  </a:lnTo>
                  <a:lnTo>
                    <a:pt x="91" y="164"/>
                  </a:lnTo>
                  <a:lnTo>
                    <a:pt x="95" y="164"/>
                  </a:lnTo>
                  <a:lnTo>
                    <a:pt x="100" y="164"/>
                  </a:lnTo>
                  <a:lnTo>
                    <a:pt x="103" y="161"/>
                  </a:lnTo>
                  <a:lnTo>
                    <a:pt x="106" y="161"/>
                  </a:lnTo>
                  <a:lnTo>
                    <a:pt x="109" y="160"/>
                  </a:lnTo>
                  <a:lnTo>
                    <a:pt x="113" y="158"/>
                  </a:lnTo>
                  <a:lnTo>
                    <a:pt x="118" y="158"/>
                  </a:lnTo>
                  <a:lnTo>
                    <a:pt x="121" y="155"/>
                  </a:lnTo>
                  <a:lnTo>
                    <a:pt x="124" y="153"/>
                  </a:lnTo>
                  <a:lnTo>
                    <a:pt x="127" y="152"/>
                  </a:lnTo>
                  <a:lnTo>
                    <a:pt x="132" y="149"/>
                  </a:lnTo>
                  <a:lnTo>
                    <a:pt x="133" y="146"/>
                  </a:lnTo>
                  <a:lnTo>
                    <a:pt x="138" y="143"/>
                  </a:lnTo>
                  <a:lnTo>
                    <a:pt x="139" y="141"/>
                  </a:lnTo>
                  <a:lnTo>
                    <a:pt x="142" y="137"/>
                  </a:lnTo>
                  <a:lnTo>
                    <a:pt x="145" y="135"/>
                  </a:lnTo>
                  <a:lnTo>
                    <a:pt x="148" y="131"/>
                  </a:lnTo>
                  <a:lnTo>
                    <a:pt x="150" y="129"/>
                  </a:lnTo>
                  <a:lnTo>
                    <a:pt x="151" y="125"/>
                  </a:lnTo>
                  <a:lnTo>
                    <a:pt x="154" y="122"/>
                  </a:lnTo>
                  <a:lnTo>
                    <a:pt x="156" y="119"/>
                  </a:lnTo>
                  <a:lnTo>
                    <a:pt x="157" y="116"/>
                  </a:lnTo>
                  <a:lnTo>
                    <a:pt x="160" y="111"/>
                  </a:lnTo>
                  <a:lnTo>
                    <a:pt x="160" y="107"/>
                  </a:lnTo>
                  <a:lnTo>
                    <a:pt x="162" y="102"/>
                  </a:lnTo>
                  <a:lnTo>
                    <a:pt x="162" y="99"/>
                  </a:lnTo>
                  <a:lnTo>
                    <a:pt x="165" y="95"/>
                  </a:lnTo>
                  <a:lnTo>
                    <a:pt x="165" y="90"/>
                  </a:lnTo>
                  <a:lnTo>
                    <a:pt x="165" y="87"/>
                  </a:lnTo>
                  <a:lnTo>
                    <a:pt x="165" y="83"/>
                  </a:lnTo>
                  <a:lnTo>
                    <a:pt x="156" y="83"/>
                  </a:lnTo>
                  <a:lnTo>
                    <a:pt x="154" y="78"/>
                  </a:lnTo>
                  <a:lnTo>
                    <a:pt x="154" y="75"/>
                  </a:lnTo>
                  <a:lnTo>
                    <a:pt x="154" y="72"/>
                  </a:lnTo>
                  <a:lnTo>
                    <a:pt x="154" y="69"/>
                  </a:lnTo>
                  <a:lnTo>
                    <a:pt x="151" y="64"/>
                  </a:lnTo>
                  <a:lnTo>
                    <a:pt x="151" y="60"/>
                  </a:lnTo>
                  <a:lnTo>
                    <a:pt x="150" y="58"/>
                  </a:lnTo>
                  <a:lnTo>
                    <a:pt x="150" y="54"/>
                  </a:lnTo>
                  <a:lnTo>
                    <a:pt x="148" y="51"/>
                  </a:lnTo>
                  <a:lnTo>
                    <a:pt x="145" y="48"/>
                  </a:lnTo>
                  <a:lnTo>
                    <a:pt x="144" y="45"/>
                  </a:lnTo>
                  <a:lnTo>
                    <a:pt x="142" y="42"/>
                  </a:lnTo>
                  <a:lnTo>
                    <a:pt x="139" y="39"/>
                  </a:lnTo>
                  <a:lnTo>
                    <a:pt x="138" y="36"/>
                  </a:lnTo>
                  <a:lnTo>
                    <a:pt x="136" y="34"/>
                  </a:lnTo>
                  <a:lnTo>
                    <a:pt x="133" y="30"/>
                  </a:lnTo>
                  <a:lnTo>
                    <a:pt x="132" y="28"/>
                  </a:lnTo>
                  <a:lnTo>
                    <a:pt x="127" y="26"/>
                  </a:lnTo>
                  <a:lnTo>
                    <a:pt x="125" y="24"/>
                  </a:lnTo>
                  <a:lnTo>
                    <a:pt x="124" y="22"/>
                  </a:lnTo>
                  <a:lnTo>
                    <a:pt x="119" y="20"/>
                  </a:lnTo>
                  <a:lnTo>
                    <a:pt x="118" y="18"/>
                  </a:lnTo>
                  <a:lnTo>
                    <a:pt x="113" y="16"/>
                  </a:lnTo>
                  <a:lnTo>
                    <a:pt x="109" y="16"/>
                  </a:lnTo>
                  <a:lnTo>
                    <a:pt x="107" y="14"/>
                  </a:lnTo>
                  <a:lnTo>
                    <a:pt x="103" y="14"/>
                  </a:lnTo>
                  <a:lnTo>
                    <a:pt x="100" y="12"/>
                  </a:lnTo>
                  <a:lnTo>
                    <a:pt x="97" y="12"/>
                  </a:lnTo>
                  <a:lnTo>
                    <a:pt x="93" y="10"/>
                  </a:lnTo>
                  <a:lnTo>
                    <a:pt x="89" y="10"/>
                  </a:lnTo>
                  <a:lnTo>
                    <a:pt x="85" y="10"/>
                  </a:lnTo>
                  <a:lnTo>
                    <a:pt x="81" y="10"/>
                  </a:lnTo>
                  <a:lnTo>
                    <a:pt x="79" y="10"/>
                  </a:lnTo>
                  <a:lnTo>
                    <a:pt x="75" y="10"/>
                  </a:lnTo>
                  <a:lnTo>
                    <a:pt x="71" y="10"/>
                  </a:lnTo>
                  <a:lnTo>
                    <a:pt x="67" y="12"/>
                  </a:lnTo>
                  <a:lnTo>
                    <a:pt x="63" y="12"/>
                  </a:lnTo>
                  <a:lnTo>
                    <a:pt x="60" y="14"/>
                  </a:lnTo>
                  <a:lnTo>
                    <a:pt x="57" y="14"/>
                  </a:lnTo>
                  <a:lnTo>
                    <a:pt x="53" y="16"/>
                  </a:lnTo>
                  <a:lnTo>
                    <a:pt x="51" y="16"/>
                  </a:lnTo>
                  <a:lnTo>
                    <a:pt x="47" y="18"/>
                  </a:lnTo>
                  <a:lnTo>
                    <a:pt x="45" y="20"/>
                  </a:lnTo>
                  <a:lnTo>
                    <a:pt x="41" y="22"/>
                  </a:lnTo>
                  <a:lnTo>
                    <a:pt x="39" y="24"/>
                  </a:lnTo>
                  <a:lnTo>
                    <a:pt x="35" y="26"/>
                  </a:lnTo>
                  <a:lnTo>
                    <a:pt x="33" y="28"/>
                  </a:lnTo>
                  <a:lnTo>
                    <a:pt x="30" y="30"/>
                  </a:lnTo>
                  <a:lnTo>
                    <a:pt x="28" y="34"/>
                  </a:lnTo>
                  <a:lnTo>
                    <a:pt x="27" y="36"/>
                  </a:lnTo>
                  <a:lnTo>
                    <a:pt x="22" y="39"/>
                  </a:lnTo>
                  <a:lnTo>
                    <a:pt x="21" y="42"/>
                  </a:lnTo>
                  <a:lnTo>
                    <a:pt x="21" y="45"/>
                  </a:lnTo>
                  <a:lnTo>
                    <a:pt x="18" y="48"/>
                  </a:lnTo>
                  <a:lnTo>
                    <a:pt x="16" y="51"/>
                  </a:lnTo>
                  <a:lnTo>
                    <a:pt x="15" y="54"/>
                  </a:lnTo>
                  <a:lnTo>
                    <a:pt x="12" y="58"/>
                  </a:lnTo>
                  <a:lnTo>
                    <a:pt x="12" y="60"/>
                  </a:lnTo>
                  <a:lnTo>
                    <a:pt x="10" y="64"/>
                  </a:lnTo>
                  <a:lnTo>
                    <a:pt x="10" y="69"/>
                  </a:lnTo>
                  <a:lnTo>
                    <a:pt x="10" y="72"/>
                  </a:lnTo>
                  <a:lnTo>
                    <a:pt x="9" y="75"/>
                  </a:lnTo>
                  <a:lnTo>
                    <a:pt x="9" y="78"/>
                  </a:lnTo>
                  <a:lnTo>
                    <a:pt x="9" y="83"/>
                  </a:lnTo>
                  <a:lnTo>
                    <a:pt x="9" y="87"/>
                  </a:lnTo>
                  <a:lnTo>
                    <a:pt x="9" y="90"/>
                  </a:lnTo>
                  <a:lnTo>
                    <a:pt x="10" y="93"/>
                  </a:lnTo>
                  <a:lnTo>
                    <a:pt x="10" y="96"/>
                  </a:lnTo>
                  <a:lnTo>
                    <a:pt x="10" y="101"/>
                  </a:lnTo>
                  <a:lnTo>
                    <a:pt x="12" y="105"/>
                  </a:lnTo>
                  <a:lnTo>
                    <a:pt x="12" y="107"/>
                  </a:lnTo>
                  <a:lnTo>
                    <a:pt x="15" y="111"/>
                  </a:lnTo>
                  <a:lnTo>
                    <a:pt x="16" y="116"/>
                  </a:lnTo>
                  <a:lnTo>
                    <a:pt x="18" y="117"/>
                  </a:lnTo>
                  <a:lnTo>
                    <a:pt x="21" y="122"/>
                  </a:lnTo>
                  <a:lnTo>
                    <a:pt x="21" y="123"/>
                  </a:lnTo>
                  <a:lnTo>
                    <a:pt x="22" y="128"/>
                  </a:lnTo>
                  <a:lnTo>
                    <a:pt x="27" y="129"/>
                  </a:lnTo>
                  <a:lnTo>
                    <a:pt x="28" y="131"/>
                  </a:lnTo>
                  <a:lnTo>
                    <a:pt x="30" y="135"/>
                  </a:lnTo>
                  <a:lnTo>
                    <a:pt x="33" y="137"/>
                  </a:lnTo>
                  <a:lnTo>
                    <a:pt x="35" y="140"/>
                  </a:lnTo>
                  <a:lnTo>
                    <a:pt x="39" y="141"/>
                  </a:lnTo>
                  <a:lnTo>
                    <a:pt x="41" y="143"/>
                  </a:lnTo>
                  <a:lnTo>
                    <a:pt x="45" y="146"/>
                  </a:lnTo>
                  <a:lnTo>
                    <a:pt x="47" y="147"/>
                  </a:lnTo>
                  <a:lnTo>
                    <a:pt x="51" y="149"/>
                  </a:lnTo>
                  <a:lnTo>
                    <a:pt x="53" y="149"/>
                  </a:lnTo>
                  <a:lnTo>
                    <a:pt x="57" y="152"/>
                  </a:lnTo>
                  <a:lnTo>
                    <a:pt x="60" y="152"/>
                  </a:lnTo>
                  <a:lnTo>
                    <a:pt x="63" y="153"/>
                  </a:lnTo>
                  <a:lnTo>
                    <a:pt x="67" y="153"/>
                  </a:lnTo>
                  <a:lnTo>
                    <a:pt x="71" y="155"/>
                  </a:lnTo>
                  <a:lnTo>
                    <a:pt x="75" y="155"/>
                  </a:lnTo>
                  <a:lnTo>
                    <a:pt x="79" y="155"/>
                  </a:lnTo>
                  <a:lnTo>
                    <a:pt x="81" y="155"/>
                  </a:lnTo>
                  <a:lnTo>
                    <a:pt x="85" y="155"/>
                  </a:lnTo>
                  <a:lnTo>
                    <a:pt x="89" y="155"/>
                  </a:lnTo>
                  <a:lnTo>
                    <a:pt x="93" y="155"/>
                  </a:lnTo>
                  <a:lnTo>
                    <a:pt x="97" y="153"/>
                  </a:lnTo>
                  <a:lnTo>
                    <a:pt x="100" y="153"/>
                  </a:lnTo>
                  <a:lnTo>
                    <a:pt x="103" y="152"/>
                  </a:lnTo>
                  <a:lnTo>
                    <a:pt x="107" y="152"/>
                  </a:lnTo>
                  <a:lnTo>
                    <a:pt x="109" y="149"/>
                  </a:lnTo>
                  <a:lnTo>
                    <a:pt x="113" y="149"/>
                  </a:lnTo>
                  <a:lnTo>
                    <a:pt x="118" y="147"/>
                  </a:lnTo>
                  <a:lnTo>
                    <a:pt x="119" y="146"/>
                  </a:lnTo>
                  <a:lnTo>
                    <a:pt x="124" y="143"/>
                  </a:lnTo>
                  <a:lnTo>
                    <a:pt x="125" y="141"/>
                  </a:lnTo>
                  <a:lnTo>
                    <a:pt x="127" y="140"/>
                  </a:lnTo>
                  <a:lnTo>
                    <a:pt x="132" y="137"/>
                  </a:lnTo>
                  <a:lnTo>
                    <a:pt x="133" y="135"/>
                  </a:lnTo>
                  <a:lnTo>
                    <a:pt x="136" y="131"/>
                  </a:lnTo>
                  <a:lnTo>
                    <a:pt x="138" y="129"/>
                  </a:lnTo>
                  <a:lnTo>
                    <a:pt x="139" y="128"/>
                  </a:lnTo>
                  <a:lnTo>
                    <a:pt x="142" y="123"/>
                  </a:lnTo>
                  <a:lnTo>
                    <a:pt x="144" y="122"/>
                  </a:lnTo>
                  <a:lnTo>
                    <a:pt x="145" y="117"/>
                  </a:lnTo>
                  <a:lnTo>
                    <a:pt x="148" y="116"/>
                  </a:lnTo>
                  <a:lnTo>
                    <a:pt x="150" y="111"/>
                  </a:lnTo>
                  <a:lnTo>
                    <a:pt x="150" y="107"/>
                  </a:lnTo>
                  <a:lnTo>
                    <a:pt x="151" y="105"/>
                  </a:lnTo>
                  <a:lnTo>
                    <a:pt x="151" y="101"/>
                  </a:lnTo>
                  <a:lnTo>
                    <a:pt x="154" y="96"/>
                  </a:lnTo>
                  <a:lnTo>
                    <a:pt x="154" y="93"/>
                  </a:lnTo>
                  <a:lnTo>
                    <a:pt x="154" y="90"/>
                  </a:lnTo>
                  <a:lnTo>
                    <a:pt x="154" y="87"/>
                  </a:lnTo>
                  <a:lnTo>
                    <a:pt x="156" y="83"/>
                  </a:lnTo>
                  <a:lnTo>
                    <a:pt x="165" y="83"/>
                  </a:lnTo>
                  <a:close/>
                </a:path>
              </a:pathLst>
            </a:custGeom>
            <a:solidFill>
              <a:srgbClr val="B2BAE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52" name="Freeform 148"/>
            <p:cNvSpPr>
              <a:spLocks noChangeArrowheads="1"/>
            </p:cNvSpPr>
            <p:nvPr/>
          </p:nvSpPr>
          <p:spPr bwMode="auto">
            <a:xfrm>
              <a:off x="5358" y="501"/>
              <a:ext cx="14" cy="14"/>
            </a:xfrm>
            <a:custGeom>
              <a:avLst/>
              <a:gdLst>
                <a:gd name="T0" fmla="*/ 145 w 147"/>
                <a:gd name="T1" fmla="*/ 59 h 145"/>
                <a:gd name="T2" fmla="*/ 139 w 147"/>
                <a:gd name="T3" fmla="*/ 41 h 145"/>
                <a:gd name="T4" fmla="*/ 129 w 147"/>
                <a:gd name="T5" fmla="*/ 26 h 145"/>
                <a:gd name="T6" fmla="*/ 116 w 147"/>
                <a:gd name="T7" fmla="*/ 14 h 145"/>
                <a:gd name="T8" fmla="*/ 100 w 147"/>
                <a:gd name="T9" fmla="*/ 6 h 145"/>
                <a:gd name="T10" fmla="*/ 84 w 147"/>
                <a:gd name="T11" fmla="*/ 0 h 145"/>
                <a:gd name="T12" fmla="*/ 66 w 147"/>
                <a:gd name="T13" fmla="*/ 0 h 145"/>
                <a:gd name="T14" fmla="*/ 48 w 147"/>
                <a:gd name="T15" fmla="*/ 4 h 145"/>
                <a:gd name="T16" fmla="*/ 32 w 147"/>
                <a:gd name="T17" fmla="*/ 12 h 145"/>
                <a:gd name="T18" fmla="*/ 19 w 147"/>
                <a:gd name="T19" fmla="*/ 24 h 145"/>
                <a:gd name="T20" fmla="*/ 9 w 147"/>
                <a:gd name="T21" fmla="*/ 38 h 145"/>
                <a:gd name="T22" fmla="*/ 1 w 147"/>
                <a:gd name="T23" fmla="*/ 54 h 145"/>
                <a:gd name="T24" fmla="*/ 0 w 147"/>
                <a:gd name="T25" fmla="*/ 73 h 145"/>
                <a:gd name="T26" fmla="*/ 1 w 147"/>
                <a:gd name="T27" fmla="*/ 91 h 145"/>
                <a:gd name="T28" fmla="*/ 9 w 147"/>
                <a:gd name="T29" fmla="*/ 107 h 145"/>
                <a:gd name="T30" fmla="*/ 19 w 147"/>
                <a:gd name="T31" fmla="*/ 121 h 145"/>
                <a:gd name="T32" fmla="*/ 32 w 147"/>
                <a:gd name="T33" fmla="*/ 133 h 145"/>
                <a:gd name="T34" fmla="*/ 48 w 147"/>
                <a:gd name="T35" fmla="*/ 142 h 145"/>
                <a:gd name="T36" fmla="*/ 66 w 147"/>
                <a:gd name="T37" fmla="*/ 145 h 145"/>
                <a:gd name="T38" fmla="*/ 84 w 147"/>
                <a:gd name="T39" fmla="*/ 145 h 145"/>
                <a:gd name="T40" fmla="*/ 100 w 147"/>
                <a:gd name="T41" fmla="*/ 139 h 145"/>
                <a:gd name="T42" fmla="*/ 116 w 147"/>
                <a:gd name="T43" fmla="*/ 131 h 145"/>
                <a:gd name="T44" fmla="*/ 129 w 147"/>
                <a:gd name="T45" fmla="*/ 119 h 145"/>
                <a:gd name="T46" fmla="*/ 139 w 147"/>
                <a:gd name="T47" fmla="*/ 106 h 145"/>
                <a:gd name="T48" fmla="*/ 145 w 147"/>
                <a:gd name="T49" fmla="*/ 86 h 145"/>
                <a:gd name="T50" fmla="*/ 136 w 147"/>
                <a:gd name="T51" fmla="*/ 73 h 145"/>
                <a:gd name="T52" fmla="*/ 135 w 147"/>
                <a:gd name="T53" fmla="*/ 56 h 145"/>
                <a:gd name="T54" fmla="*/ 129 w 147"/>
                <a:gd name="T55" fmla="*/ 42 h 145"/>
                <a:gd name="T56" fmla="*/ 121 w 147"/>
                <a:gd name="T57" fmla="*/ 30 h 145"/>
                <a:gd name="T58" fmla="*/ 109 w 147"/>
                <a:gd name="T59" fmla="*/ 20 h 145"/>
                <a:gd name="T60" fmla="*/ 94 w 147"/>
                <a:gd name="T61" fmla="*/ 12 h 145"/>
                <a:gd name="T62" fmla="*/ 80 w 147"/>
                <a:gd name="T63" fmla="*/ 10 h 145"/>
                <a:gd name="T64" fmla="*/ 64 w 147"/>
                <a:gd name="T65" fmla="*/ 10 h 145"/>
                <a:gd name="T66" fmla="*/ 48 w 147"/>
                <a:gd name="T67" fmla="*/ 14 h 145"/>
                <a:gd name="T68" fmla="*/ 33 w 147"/>
                <a:gd name="T69" fmla="*/ 23 h 145"/>
                <a:gd name="T70" fmla="*/ 24 w 147"/>
                <a:gd name="T71" fmla="*/ 32 h 145"/>
                <a:gd name="T72" fmla="*/ 15 w 147"/>
                <a:gd name="T73" fmla="*/ 44 h 145"/>
                <a:gd name="T74" fmla="*/ 9 w 147"/>
                <a:gd name="T75" fmla="*/ 61 h 145"/>
                <a:gd name="T76" fmla="*/ 9 w 147"/>
                <a:gd name="T77" fmla="*/ 77 h 145"/>
                <a:gd name="T78" fmla="*/ 12 w 147"/>
                <a:gd name="T79" fmla="*/ 91 h 145"/>
                <a:gd name="T80" fmla="*/ 18 w 147"/>
                <a:gd name="T81" fmla="*/ 106 h 145"/>
                <a:gd name="T82" fmla="*/ 27 w 147"/>
                <a:gd name="T83" fmla="*/ 118 h 145"/>
                <a:gd name="T84" fmla="*/ 39 w 147"/>
                <a:gd name="T85" fmla="*/ 127 h 145"/>
                <a:gd name="T86" fmla="*/ 54 w 147"/>
                <a:gd name="T87" fmla="*/ 133 h 145"/>
                <a:gd name="T88" fmla="*/ 70 w 147"/>
                <a:gd name="T89" fmla="*/ 137 h 145"/>
                <a:gd name="T90" fmla="*/ 86 w 147"/>
                <a:gd name="T91" fmla="*/ 136 h 145"/>
                <a:gd name="T92" fmla="*/ 100 w 147"/>
                <a:gd name="T93" fmla="*/ 130 h 145"/>
                <a:gd name="T94" fmla="*/ 112 w 147"/>
                <a:gd name="T95" fmla="*/ 121 h 145"/>
                <a:gd name="T96" fmla="*/ 124 w 147"/>
                <a:gd name="T97" fmla="*/ 112 h 145"/>
                <a:gd name="T98" fmla="*/ 133 w 147"/>
                <a:gd name="T99" fmla="*/ 97 h 145"/>
                <a:gd name="T100" fmla="*/ 136 w 147"/>
                <a:gd name="T101" fmla="*/ 8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7" h="145">
                  <a:moveTo>
                    <a:pt x="147" y="73"/>
                  </a:moveTo>
                  <a:lnTo>
                    <a:pt x="145" y="68"/>
                  </a:lnTo>
                  <a:lnTo>
                    <a:pt x="145" y="65"/>
                  </a:lnTo>
                  <a:lnTo>
                    <a:pt x="145" y="62"/>
                  </a:lnTo>
                  <a:lnTo>
                    <a:pt x="145" y="59"/>
                  </a:lnTo>
                  <a:lnTo>
                    <a:pt x="142" y="54"/>
                  </a:lnTo>
                  <a:lnTo>
                    <a:pt x="142" y="50"/>
                  </a:lnTo>
                  <a:lnTo>
                    <a:pt x="141" y="48"/>
                  </a:lnTo>
                  <a:lnTo>
                    <a:pt x="141" y="44"/>
                  </a:lnTo>
                  <a:lnTo>
                    <a:pt x="139" y="41"/>
                  </a:lnTo>
                  <a:lnTo>
                    <a:pt x="136" y="38"/>
                  </a:lnTo>
                  <a:lnTo>
                    <a:pt x="135" y="35"/>
                  </a:lnTo>
                  <a:lnTo>
                    <a:pt x="133" y="32"/>
                  </a:lnTo>
                  <a:lnTo>
                    <a:pt x="130" y="29"/>
                  </a:lnTo>
                  <a:lnTo>
                    <a:pt x="129" y="26"/>
                  </a:lnTo>
                  <a:lnTo>
                    <a:pt x="127" y="24"/>
                  </a:lnTo>
                  <a:lnTo>
                    <a:pt x="124" y="20"/>
                  </a:lnTo>
                  <a:lnTo>
                    <a:pt x="123" y="18"/>
                  </a:lnTo>
                  <a:lnTo>
                    <a:pt x="118" y="16"/>
                  </a:lnTo>
                  <a:lnTo>
                    <a:pt x="116" y="14"/>
                  </a:lnTo>
                  <a:lnTo>
                    <a:pt x="115" y="12"/>
                  </a:lnTo>
                  <a:lnTo>
                    <a:pt x="110" y="10"/>
                  </a:lnTo>
                  <a:lnTo>
                    <a:pt x="109" y="8"/>
                  </a:lnTo>
                  <a:lnTo>
                    <a:pt x="104" y="6"/>
                  </a:lnTo>
                  <a:lnTo>
                    <a:pt x="100" y="6"/>
                  </a:lnTo>
                  <a:lnTo>
                    <a:pt x="98" y="4"/>
                  </a:lnTo>
                  <a:lnTo>
                    <a:pt x="94" y="4"/>
                  </a:lnTo>
                  <a:lnTo>
                    <a:pt x="91" y="2"/>
                  </a:lnTo>
                  <a:lnTo>
                    <a:pt x="88" y="2"/>
                  </a:lnTo>
                  <a:lnTo>
                    <a:pt x="84" y="0"/>
                  </a:lnTo>
                  <a:lnTo>
                    <a:pt x="80" y="0"/>
                  </a:lnTo>
                  <a:lnTo>
                    <a:pt x="76" y="0"/>
                  </a:lnTo>
                  <a:lnTo>
                    <a:pt x="72" y="0"/>
                  </a:lnTo>
                  <a:lnTo>
                    <a:pt x="70" y="0"/>
                  </a:lnTo>
                  <a:lnTo>
                    <a:pt x="66" y="0"/>
                  </a:lnTo>
                  <a:lnTo>
                    <a:pt x="62" y="0"/>
                  </a:lnTo>
                  <a:lnTo>
                    <a:pt x="58" y="2"/>
                  </a:lnTo>
                  <a:lnTo>
                    <a:pt x="54" y="2"/>
                  </a:lnTo>
                  <a:lnTo>
                    <a:pt x="51" y="4"/>
                  </a:lnTo>
                  <a:lnTo>
                    <a:pt x="48" y="4"/>
                  </a:lnTo>
                  <a:lnTo>
                    <a:pt x="44" y="6"/>
                  </a:lnTo>
                  <a:lnTo>
                    <a:pt x="42" y="6"/>
                  </a:lnTo>
                  <a:lnTo>
                    <a:pt x="38" y="8"/>
                  </a:lnTo>
                  <a:lnTo>
                    <a:pt x="36" y="10"/>
                  </a:lnTo>
                  <a:lnTo>
                    <a:pt x="32" y="12"/>
                  </a:lnTo>
                  <a:lnTo>
                    <a:pt x="30" y="14"/>
                  </a:lnTo>
                  <a:lnTo>
                    <a:pt x="26" y="16"/>
                  </a:lnTo>
                  <a:lnTo>
                    <a:pt x="24" y="18"/>
                  </a:lnTo>
                  <a:lnTo>
                    <a:pt x="21" y="20"/>
                  </a:lnTo>
                  <a:lnTo>
                    <a:pt x="19" y="24"/>
                  </a:lnTo>
                  <a:lnTo>
                    <a:pt x="18" y="26"/>
                  </a:lnTo>
                  <a:lnTo>
                    <a:pt x="13" y="29"/>
                  </a:lnTo>
                  <a:lnTo>
                    <a:pt x="12" y="32"/>
                  </a:lnTo>
                  <a:lnTo>
                    <a:pt x="12" y="35"/>
                  </a:lnTo>
                  <a:lnTo>
                    <a:pt x="9" y="38"/>
                  </a:lnTo>
                  <a:lnTo>
                    <a:pt x="7" y="41"/>
                  </a:lnTo>
                  <a:lnTo>
                    <a:pt x="6" y="44"/>
                  </a:lnTo>
                  <a:lnTo>
                    <a:pt x="3" y="48"/>
                  </a:lnTo>
                  <a:lnTo>
                    <a:pt x="3" y="50"/>
                  </a:lnTo>
                  <a:lnTo>
                    <a:pt x="1" y="54"/>
                  </a:lnTo>
                  <a:lnTo>
                    <a:pt x="1" y="59"/>
                  </a:lnTo>
                  <a:lnTo>
                    <a:pt x="1" y="62"/>
                  </a:lnTo>
                  <a:lnTo>
                    <a:pt x="0" y="65"/>
                  </a:lnTo>
                  <a:lnTo>
                    <a:pt x="0" y="68"/>
                  </a:lnTo>
                  <a:lnTo>
                    <a:pt x="0" y="73"/>
                  </a:lnTo>
                  <a:lnTo>
                    <a:pt x="0" y="77"/>
                  </a:lnTo>
                  <a:lnTo>
                    <a:pt x="0" y="80"/>
                  </a:lnTo>
                  <a:lnTo>
                    <a:pt x="1" y="83"/>
                  </a:lnTo>
                  <a:lnTo>
                    <a:pt x="1" y="86"/>
                  </a:lnTo>
                  <a:lnTo>
                    <a:pt x="1" y="91"/>
                  </a:lnTo>
                  <a:lnTo>
                    <a:pt x="3" y="95"/>
                  </a:lnTo>
                  <a:lnTo>
                    <a:pt x="3" y="97"/>
                  </a:lnTo>
                  <a:lnTo>
                    <a:pt x="6" y="101"/>
                  </a:lnTo>
                  <a:lnTo>
                    <a:pt x="7" y="106"/>
                  </a:lnTo>
                  <a:lnTo>
                    <a:pt x="9" y="107"/>
                  </a:lnTo>
                  <a:lnTo>
                    <a:pt x="12" y="112"/>
                  </a:lnTo>
                  <a:lnTo>
                    <a:pt x="12" y="113"/>
                  </a:lnTo>
                  <a:lnTo>
                    <a:pt x="13" y="118"/>
                  </a:lnTo>
                  <a:lnTo>
                    <a:pt x="18" y="119"/>
                  </a:lnTo>
                  <a:lnTo>
                    <a:pt x="19" y="121"/>
                  </a:lnTo>
                  <a:lnTo>
                    <a:pt x="21" y="125"/>
                  </a:lnTo>
                  <a:lnTo>
                    <a:pt x="24" y="127"/>
                  </a:lnTo>
                  <a:lnTo>
                    <a:pt x="26" y="130"/>
                  </a:lnTo>
                  <a:lnTo>
                    <a:pt x="30" y="131"/>
                  </a:lnTo>
                  <a:lnTo>
                    <a:pt x="32" y="133"/>
                  </a:lnTo>
                  <a:lnTo>
                    <a:pt x="36" y="136"/>
                  </a:lnTo>
                  <a:lnTo>
                    <a:pt x="38" y="137"/>
                  </a:lnTo>
                  <a:lnTo>
                    <a:pt x="42" y="139"/>
                  </a:lnTo>
                  <a:lnTo>
                    <a:pt x="44" y="139"/>
                  </a:lnTo>
                  <a:lnTo>
                    <a:pt x="48" y="142"/>
                  </a:lnTo>
                  <a:lnTo>
                    <a:pt x="51" y="142"/>
                  </a:lnTo>
                  <a:lnTo>
                    <a:pt x="54" y="143"/>
                  </a:lnTo>
                  <a:lnTo>
                    <a:pt x="58" y="143"/>
                  </a:lnTo>
                  <a:lnTo>
                    <a:pt x="62" y="145"/>
                  </a:lnTo>
                  <a:lnTo>
                    <a:pt x="66" y="145"/>
                  </a:lnTo>
                  <a:lnTo>
                    <a:pt x="70" y="145"/>
                  </a:lnTo>
                  <a:lnTo>
                    <a:pt x="72" y="145"/>
                  </a:lnTo>
                  <a:lnTo>
                    <a:pt x="76" y="145"/>
                  </a:lnTo>
                  <a:lnTo>
                    <a:pt x="80" y="145"/>
                  </a:lnTo>
                  <a:lnTo>
                    <a:pt x="84" y="145"/>
                  </a:lnTo>
                  <a:lnTo>
                    <a:pt x="88" y="143"/>
                  </a:lnTo>
                  <a:lnTo>
                    <a:pt x="91" y="143"/>
                  </a:lnTo>
                  <a:lnTo>
                    <a:pt x="94" y="142"/>
                  </a:lnTo>
                  <a:lnTo>
                    <a:pt x="98" y="142"/>
                  </a:lnTo>
                  <a:lnTo>
                    <a:pt x="100" y="139"/>
                  </a:lnTo>
                  <a:lnTo>
                    <a:pt x="104" y="139"/>
                  </a:lnTo>
                  <a:lnTo>
                    <a:pt x="109" y="137"/>
                  </a:lnTo>
                  <a:lnTo>
                    <a:pt x="110" y="136"/>
                  </a:lnTo>
                  <a:lnTo>
                    <a:pt x="115" y="133"/>
                  </a:lnTo>
                  <a:lnTo>
                    <a:pt x="116" y="131"/>
                  </a:lnTo>
                  <a:lnTo>
                    <a:pt x="118" y="130"/>
                  </a:lnTo>
                  <a:lnTo>
                    <a:pt x="123" y="127"/>
                  </a:lnTo>
                  <a:lnTo>
                    <a:pt x="124" y="125"/>
                  </a:lnTo>
                  <a:lnTo>
                    <a:pt x="127" y="121"/>
                  </a:lnTo>
                  <a:lnTo>
                    <a:pt x="129" y="119"/>
                  </a:lnTo>
                  <a:lnTo>
                    <a:pt x="130" y="118"/>
                  </a:lnTo>
                  <a:lnTo>
                    <a:pt x="133" y="113"/>
                  </a:lnTo>
                  <a:lnTo>
                    <a:pt x="135" y="112"/>
                  </a:lnTo>
                  <a:lnTo>
                    <a:pt x="136" y="107"/>
                  </a:lnTo>
                  <a:lnTo>
                    <a:pt x="139" y="106"/>
                  </a:lnTo>
                  <a:lnTo>
                    <a:pt x="141" y="101"/>
                  </a:lnTo>
                  <a:lnTo>
                    <a:pt x="141" y="97"/>
                  </a:lnTo>
                  <a:lnTo>
                    <a:pt x="142" y="95"/>
                  </a:lnTo>
                  <a:lnTo>
                    <a:pt x="142" y="91"/>
                  </a:lnTo>
                  <a:lnTo>
                    <a:pt x="145" y="86"/>
                  </a:lnTo>
                  <a:lnTo>
                    <a:pt x="145" y="83"/>
                  </a:lnTo>
                  <a:lnTo>
                    <a:pt x="145" y="80"/>
                  </a:lnTo>
                  <a:lnTo>
                    <a:pt x="145" y="77"/>
                  </a:lnTo>
                  <a:lnTo>
                    <a:pt x="147" y="73"/>
                  </a:lnTo>
                  <a:lnTo>
                    <a:pt x="136" y="73"/>
                  </a:lnTo>
                  <a:lnTo>
                    <a:pt x="136" y="68"/>
                  </a:lnTo>
                  <a:lnTo>
                    <a:pt x="136" y="67"/>
                  </a:lnTo>
                  <a:lnTo>
                    <a:pt x="136" y="62"/>
                  </a:lnTo>
                  <a:lnTo>
                    <a:pt x="135" y="61"/>
                  </a:lnTo>
                  <a:lnTo>
                    <a:pt x="135" y="56"/>
                  </a:lnTo>
                  <a:lnTo>
                    <a:pt x="135" y="54"/>
                  </a:lnTo>
                  <a:lnTo>
                    <a:pt x="133" y="50"/>
                  </a:lnTo>
                  <a:lnTo>
                    <a:pt x="133" y="48"/>
                  </a:lnTo>
                  <a:lnTo>
                    <a:pt x="130" y="44"/>
                  </a:lnTo>
                  <a:lnTo>
                    <a:pt x="129" y="42"/>
                  </a:lnTo>
                  <a:lnTo>
                    <a:pt x="127" y="41"/>
                  </a:lnTo>
                  <a:lnTo>
                    <a:pt x="127" y="36"/>
                  </a:lnTo>
                  <a:lnTo>
                    <a:pt x="124" y="35"/>
                  </a:lnTo>
                  <a:lnTo>
                    <a:pt x="123" y="32"/>
                  </a:lnTo>
                  <a:lnTo>
                    <a:pt x="121" y="30"/>
                  </a:lnTo>
                  <a:lnTo>
                    <a:pt x="118" y="29"/>
                  </a:lnTo>
                  <a:lnTo>
                    <a:pt x="116" y="26"/>
                  </a:lnTo>
                  <a:lnTo>
                    <a:pt x="112" y="24"/>
                  </a:lnTo>
                  <a:lnTo>
                    <a:pt x="110" y="23"/>
                  </a:lnTo>
                  <a:lnTo>
                    <a:pt x="109" y="20"/>
                  </a:lnTo>
                  <a:lnTo>
                    <a:pt x="106" y="18"/>
                  </a:lnTo>
                  <a:lnTo>
                    <a:pt x="103" y="16"/>
                  </a:lnTo>
                  <a:lnTo>
                    <a:pt x="100" y="16"/>
                  </a:lnTo>
                  <a:lnTo>
                    <a:pt x="98" y="14"/>
                  </a:lnTo>
                  <a:lnTo>
                    <a:pt x="94" y="12"/>
                  </a:lnTo>
                  <a:lnTo>
                    <a:pt x="92" y="12"/>
                  </a:lnTo>
                  <a:lnTo>
                    <a:pt x="88" y="10"/>
                  </a:lnTo>
                  <a:lnTo>
                    <a:pt x="86" y="10"/>
                  </a:lnTo>
                  <a:lnTo>
                    <a:pt x="82" y="10"/>
                  </a:lnTo>
                  <a:lnTo>
                    <a:pt x="80" y="10"/>
                  </a:lnTo>
                  <a:lnTo>
                    <a:pt x="76" y="8"/>
                  </a:lnTo>
                  <a:lnTo>
                    <a:pt x="72" y="8"/>
                  </a:lnTo>
                  <a:lnTo>
                    <a:pt x="70" y="8"/>
                  </a:lnTo>
                  <a:lnTo>
                    <a:pt x="66" y="10"/>
                  </a:lnTo>
                  <a:lnTo>
                    <a:pt x="64" y="10"/>
                  </a:lnTo>
                  <a:lnTo>
                    <a:pt x="60" y="10"/>
                  </a:lnTo>
                  <a:lnTo>
                    <a:pt x="58" y="10"/>
                  </a:lnTo>
                  <a:lnTo>
                    <a:pt x="54" y="12"/>
                  </a:lnTo>
                  <a:lnTo>
                    <a:pt x="51" y="12"/>
                  </a:lnTo>
                  <a:lnTo>
                    <a:pt x="48" y="14"/>
                  </a:lnTo>
                  <a:lnTo>
                    <a:pt x="45" y="16"/>
                  </a:lnTo>
                  <a:lnTo>
                    <a:pt x="42" y="16"/>
                  </a:lnTo>
                  <a:lnTo>
                    <a:pt x="39" y="18"/>
                  </a:lnTo>
                  <a:lnTo>
                    <a:pt x="38" y="20"/>
                  </a:lnTo>
                  <a:lnTo>
                    <a:pt x="33" y="23"/>
                  </a:lnTo>
                  <a:lnTo>
                    <a:pt x="32" y="24"/>
                  </a:lnTo>
                  <a:lnTo>
                    <a:pt x="30" y="26"/>
                  </a:lnTo>
                  <a:lnTo>
                    <a:pt x="27" y="29"/>
                  </a:lnTo>
                  <a:lnTo>
                    <a:pt x="26" y="30"/>
                  </a:lnTo>
                  <a:lnTo>
                    <a:pt x="24" y="32"/>
                  </a:lnTo>
                  <a:lnTo>
                    <a:pt x="21" y="35"/>
                  </a:lnTo>
                  <a:lnTo>
                    <a:pt x="19" y="36"/>
                  </a:lnTo>
                  <a:lnTo>
                    <a:pt x="18" y="41"/>
                  </a:lnTo>
                  <a:lnTo>
                    <a:pt x="18" y="42"/>
                  </a:lnTo>
                  <a:lnTo>
                    <a:pt x="15" y="44"/>
                  </a:lnTo>
                  <a:lnTo>
                    <a:pt x="13" y="48"/>
                  </a:lnTo>
                  <a:lnTo>
                    <a:pt x="13" y="50"/>
                  </a:lnTo>
                  <a:lnTo>
                    <a:pt x="12" y="54"/>
                  </a:lnTo>
                  <a:lnTo>
                    <a:pt x="12" y="56"/>
                  </a:lnTo>
                  <a:lnTo>
                    <a:pt x="9" y="61"/>
                  </a:lnTo>
                  <a:lnTo>
                    <a:pt x="9" y="62"/>
                  </a:lnTo>
                  <a:lnTo>
                    <a:pt x="9" y="67"/>
                  </a:lnTo>
                  <a:lnTo>
                    <a:pt x="9" y="68"/>
                  </a:lnTo>
                  <a:lnTo>
                    <a:pt x="9" y="73"/>
                  </a:lnTo>
                  <a:lnTo>
                    <a:pt x="9" y="77"/>
                  </a:lnTo>
                  <a:lnTo>
                    <a:pt x="9" y="79"/>
                  </a:lnTo>
                  <a:lnTo>
                    <a:pt x="9" y="83"/>
                  </a:lnTo>
                  <a:lnTo>
                    <a:pt x="9" y="85"/>
                  </a:lnTo>
                  <a:lnTo>
                    <a:pt x="12" y="89"/>
                  </a:lnTo>
                  <a:lnTo>
                    <a:pt x="12" y="91"/>
                  </a:lnTo>
                  <a:lnTo>
                    <a:pt x="13" y="95"/>
                  </a:lnTo>
                  <a:lnTo>
                    <a:pt x="13" y="97"/>
                  </a:lnTo>
                  <a:lnTo>
                    <a:pt x="15" y="101"/>
                  </a:lnTo>
                  <a:lnTo>
                    <a:pt x="18" y="103"/>
                  </a:lnTo>
                  <a:lnTo>
                    <a:pt x="18" y="106"/>
                  </a:lnTo>
                  <a:lnTo>
                    <a:pt x="19" y="109"/>
                  </a:lnTo>
                  <a:lnTo>
                    <a:pt x="21" y="112"/>
                  </a:lnTo>
                  <a:lnTo>
                    <a:pt x="24" y="113"/>
                  </a:lnTo>
                  <a:lnTo>
                    <a:pt x="26" y="115"/>
                  </a:lnTo>
                  <a:lnTo>
                    <a:pt x="27" y="118"/>
                  </a:lnTo>
                  <a:lnTo>
                    <a:pt x="30" y="119"/>
                  </a:lnTo>
                  <a:lnTo>
                    <a:pt x="32" y="121"/>
                  </a:lnTo>
                  <a:lnTo>
                    <a:pt x="33" y="124"/>
                  </a:lnTo>
                  <a:lnTo>
                    <a:pt x="38" y="125"/>
                  </a:lnTo>
                  <a:lnTo>
                    <a:pt x="39" y="127"/>
                  </a:lnTo>
                  <a:lnTo>
                    <a:pt x="42" y="130"/>
                  </a:lnTo>
                  <a:lnTo>
                    <a:pt x="45" y="130"/>
                  </a:lnTo>
                  <a:lnTo>
                    <a:pt x="48" y="131"/>
                  </a:lnTo>
                  <a:lnTo>
                    <a:pt x="51" y="133"/>
                  </a:lnTo>
                  <a:lnTo>
                    <a:pt x="54" y="133"/>
                  </a:lnTo>
                  <a:lnTo>
                    <a:pt x="58" y="136"/>
                  </a:lnTo>
                  <a:lnTo>
                    <a:pt x="60" y="136"/>
                  </a:lnTo>
                  <a:lnTo>
                    <a:pt x="64" y="136"/>
                  </a:lnTo>
                  <a:lnTo>
                    <a:pt x="66" y="136"/>
                  </a:lnTo>
                  <a:lnTo>
                    <a:pt x="70" y="137"/>
                  </a:lnTo>
                  <a:lnTo>
                    <a:pt x="72" y="137"/>
                  </a:lnTo>
                  <a:lnTo>
                    <a:pt x="76" y="137"/>
                  </a:lnTo>
                  <a:lnTo>
                    <a:pt x="80" y="136"/>
                  </a:lnTo>
                  <a:lnTo>
                    <a:pt x="82" y="136"/>
                  </a:lnTo>
                  <a:lnTo>
                    <a:pt x="86" y="136"/>
                  </a:lnTo>
                  <a:lnTo>
                    <a:pt x="88" y="136"/>
                  </a:lnTo>
                  <a:lnTo>
                    <a:pt x="92" y="133"/>
                  </a:lnTo>
                  <a:lnTo>
                    <a:pt x="94" y="133"/>
                  </a:lnTo>
                  <a:lnTo>
                    <a:pt x="98" y="131"/>
                  </a:lnTo>
                  <a:lnTo>
                    <a:pt x="100" y="130"/>
                  </a:lnTo>
                  <a:lnTo>
                    <a:pt x="103" y="130"/>
                  </a:lnTo>
                  <a:lnTo>
                    <a:pt x="106" y="127"/>
                  </a:lnTo>
                  <a:lnTo>
                    <a:pt x="109" y="125"/>
                  </a:lnTo>
                  <a:lnTo>
                    <a:pt x="110" y="124"/>
                  </a:lnTo>
                  <a:lnTo>
                    <a:pt x="112" y="121"/>
                  </a:lnTo>
                  <a:lnTo>
                    <a:pt x="116" y="119"/>
                  </a:lnTo>
                  <a:lnTo>
                    <a:pt x="118" y="118"/>
                  </a:lnTo>
                  <a:lnTo>
                    <a:pt x="121" y="115"/>
                  </a:lnTo>
                  <a:lnTo>
                    <a:pt x="123" y="113"/>
                  </a:lnTo>
                  <a:lnTo>
                    <a:pt x="124" y="112"/>
                  </a:lnTo>
                  <a:lnTo>
                    <a:pt x="127" y="109"/>
                  </a:lnTo>
                  <a:lnTo>
                    <a:pt x="127" y="106"/>
                  </a:lnTo>
                  <a:lnTo>
                    <a:pt x="129" y="103"/>
                  </a:lnTo>
                  <a:lnTo>
                    <a:pt x="130" y="101"/>
                  </a:lnTo>
                  <a:lnTo>
                    <a:pt x="133" y="97"/>
                  </a:lnTo>
                  <a:lnTo>
                    <a:pt x="133" y="95"/>
                  </a:lnTo>
                  <a:lnTo>
                    <a:pt x="135" y="91"/>
                  </a:lnTo>
                  <a:lnTo>
                    <a:pt x="135" y="89"/>
                  </a:lnTo>
                  <a:lnTo>
                    <a:pt x="135" y="85"/>
                  </a:lnTo>
                  <a:lnTo>
                    <a:pt x="136" y="83"/>
                  </a:lnTo>
                  <a:lnTo>
                    <a:pt x="136" y="79"/>
                  </a:lnTo>
                  <a:lnTo>
                    <a:pt x="136" y="77"/>
                  </a:lnTo>
                  <a:lnTo>
                    <a:pt x="136" y="73"/>
                  </a:lnTo>
                  <a:lnTo>
                    <a:pt x="147" y="73"/>
                  </a:lnTo>
                  <a:close/>
                </a:path>
              </a:pathLst>
            </a:custGeom>
            <a:solidFill>
              <a:srgbClr val="B5BDF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53" name="Freeform 149"/>
            <p:cNvSpPr>
              <a:spLocks noChangeArrowheads="1"/>
            </p:cNvSpPr>
            <p:nvPr/>
          </p:nvSpPr>
          <p:spPr bwMode="auto">
            <a:xfrm>
              <a:off x="5359" y="502"/>
              <a:ext cx="12" cy="12"/>
            </a:xfrm>
            <a:custGeom>
              <a:avLst/>
              <a:gdLst>
                <a:gd name="T0" fmla="*/ 126 w 127"/>
                <a:gd name="T1" fmla="*/ 53 h 129"/>
                <a:gd name="T2" fmla="*/ 121 w 127"/>
                <a:gd name="T3" fmla="*/ 36 h 129"/>
                <a:gd name="T4" fmla="*/ 114 w 127"/>
                <a:gd name="T5" fmla="*/ 24 h 129"/>
                <a:gd name="T6" fmla="*/ 101 w 127"/>
                <a:gd name="T7" fmla="*/ 15 h 129"/>
                <a:gd name="T8" fmla="*/ 89 w 127"/>
                <a:gd name="T9" fmla="*/ 6 h 129"/>
                <a:gd name="T10" fmla="*/ 73 w 127"/>
                <a:gd name="T11" fmla="*/ 2 h 129"/>
                <a:gd name="T12" fmla="*/ 57 w 127"/>
                <a:gd name="T13" fmla="*/ 2 h 129"/>
                <a:gd name="T14" fmla="*/ 42 w 127"/>
                <a:gd name="T15" fmla="*/ 4 h 129"/>
                <a:gd name="T16" fmla="*/ 29 w 127"/>
                <a:gd name="T17" fmla="*/ 12 h 129"/>
                <a:gd name="T18" fmla="*/ 17 w 127"/>
                <a:gd name="T19" fmla="*/ 22 h 129"/>
                <a:gd name="T20" fmla="*/ 9 w 127"/>
                <a:gd name="T21" fmla="*/ 34 h 129"/>
                <a:gd name="T22" fmla="*/ 3 w 127"/>
                <a:gd name="T23" fmla="*/ 48 h 129"/>
                <a:gd name="T24" fmla="*/ 0 w 127"/>
                <a:gd name="T25" fmla="*/ 65 h 129"/>
                <a:gd name="T26" fmla="*/ 3 w 127"/>
                <a:gd name="T27" fmla="*/ 81 h 129"/>
                <a:gd name="T28" fmla="*/ 9 w 127"/>
                <a:gd name="T29" fmla="*/ 95 h 129"/>
                <a:gd name="T30" fmla="*/ 17 w 127"/>
                <a:gd name="T31" fmla="*/ 107 h 129"/>
                <a:gd name="T32" fmla="*/ 29 w 127"/>
                <a:gd name="T33" fmla="*/ 117 h 129"/>
                <a:gd name="T34" fmla="*/ 42 w 127"/>
                <a:gd name="T35" fmla="*/ 125 h 129"/>
                <a:gd name="T36" fmla="*/ 57 w 127"/>
                <a:gd name="T37" fmla="*/ 128 h 129"/>
                <a:gd name="T38" fmla="*/ 73 w 127"/>
                <a:gd name="T39" fmla="*/ 128 h 129"/>
                <a:gd name="T40" fmla="*/ 89 w 127"/>
                <a:gd name="T41" fmla="*/ 123 h 129"/>
                <a:gd name="T42" fmla="*/ 101 w 127"/>
                <a:gd name="T43" fmla="*/ 116 h 129"/>
                <a:gd name="T44" fmla="*/ 114 w 127"/>
                <a:gd name="T45" fmla="*/ 105 h 129"/>
                <a:gd name="T46" fmla="*/ 121 w 127"/>
                <a:gd name="T47" fmla="*/ 93 h 129"/>
                <a:gd name="T48" fmla="*/ 126 w 127"/>
                <a:gd name="T49" fmla="*/ 77 h 129"/>
                <a:gd name="T50" fmla="*/ 118 w 127"/>
                <a:gd name="T51" fmla="*/ 65 h 129"/>
                <a:gd name="T52" fmla="*/ 118 w 127"/>
                <a:gd name="T53" fmla="*/ 51 h 129"/>
                <a:gd name="T54" fmla="*/ 112 w 127"/>
                <a:gd name="T55" fmla="*/ 39 h 129"/>
                <a:gd name="T56" fmla="*/ 103 w 127"/>
                <a:gd name="T57" fmla="*/ 28 h 129"/>
                <a:gd name="T58" fmla="*/ 95 w 127"/>
                <a:gd name="T59" fmla="*/ 21 h 129"/>
                <a:gd name="T60" fmla="*/ 83 w 127"/>
                <a:gd name="T61" fmla="*/ 15 h 129"/>
                <a:gd name="T62" fmla="*/ 69 w 127"/>
                <a:gd name="T63" fmla="*/ 10 h 129"/>
                <a:gd name="T64" fmla="*/ 55 w 127"/>
                <a:gd name="T65" fmla="*/ 10 h 129"/>
                <a:gd name="T66" fmla="*/ 42 w 127"/>
                <a:gd name="T67" fmla="*/ 15 h 129"/>
                <a:gd name="T68" fmla="*/ 30 w 127"/>
                <a:gd name="T69" fmla="*/ 21 h 129"/>
                <a:gd name="T70" fmla="*/ 23 w 127"/>
                <a:gd name="T71" fmla="*/ 30 h 129"/>
                <a:gd name="T72" fmla="*/ 15 w 127"/>
                <a:gd name="T73" fmla="*/ 40 h 129"/>
                <a:gd name="T74" fmla="*/ 10 w 127"/>
                <a:gd name="T75" fmla="*/ 54 h 129"/>
                <a:gd name="T76" fmla="*/ 9 w 127"/>
                <a:gd name="T77" fmla="*/ 66 h 129"/>
                <a:gd name="T78" fmla="*/ 12 w 127"/>
                <a:gd name="T79" fmla="*/ 81 h 129"/>
                <a:gd name="T80" fmla="*/ 17 w 127"/>
                <a:gd name="T81" fmla="*/ 93 h 129"/>
                <a:gd name="T82" fmla="*/ 24 w 127"/>
                <a:gd name="T83" fmla="*/ 104 h 129"/>
                <a:gd name="T84" fmla="*/ 35 w 127"/>
                <a:gd name="T85" fmla="*/ 111 h 129"/>
                <a:gd name="T86" fmla="*/ 47 w 127"/>
                <a:gd name="T87" fmla="*/ 117 h 129"/>
                <a:gd name="T88" fmla="*/ 61 w 127"/>
                <a:gd name="T89" fmla="*/ 119 h 129"/>
                <a:gd name="T90" fmla="*/ 75 w 127"/>
                <a:gd name="T91" fmla="*/ 119 h 129"/>
                <a:gd name="T92" fmla="*/ 88 w 127"/>
                <a:gd name="T93" fmla="*/ 113 h 129"/>
                <a:gd name="T94" fmla="*/ 100 w 127"/>
                <a:gd name="T95" fmla="*/ 107 h 129"/>
                <a:gd name="T96" fmla="*/ 107 w 127"/>
                <a:gd name="T97" fmla="*/ 98 h 129"/>
                <a:gd name="T98" fmla="*/ 114 w 127"/>
                <a:gd name="T99" fmla="*/ 87 h 129"/>
                <a:gd name="T100" fmla="*/ 118 w 127"/>
                <a:gd name="T101" fmla="*/ 7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 h="129">
                  <a:moveTo>
                    <a:pt x="127" y="65"/>
                  </a:moveTo>
                  <a:lnTo>
                    <a:pt x="127" y="60"/>
                  </a:lnTo>
                  <a:lnTo>
                    <a:pt x="127" y="59"/>
                  </a:lnTo>
                  <a:lnTo>
                    <a:pt x="127" y="54"/>
                  </a:lnTo>
                  <a:lnTo>
                    <a:pt x="126" y="53"/>
                  </a:lnTo>
                  <a:lnTo>
                    <a:pt x="126" y="48"/>
                  </a:lnTo>
                  <a:lnTo>
                    <a:pt x="126" y="46"/>
                  </a:lnTo>
                  <a:lnTo>
                    <a:pt x="124" y="42"/>
                  </a:lnTo>
                  <a:lnTo>
                    <a:pt x="124" y="40"/>
                  </a:lnTo>
                  <a:lnTo>
                    <a:pt x="121" y="36"/>
                  </a:lnTo>
                  <a:lnTo>
                    <a:pt x="120" y="34"/>
                  </a:lnTo>
                  <a:lnTo>
                    <a:pt x="118" y="33"/>
                  </a:lnTo>
                  <a:lnTo>
                    <a:pt x="118" y="28"/>
                  </a:lnTo>
                  <a:lnTo>
                    <a:pt x="115" y="27"/>
                  </a:lnTo>
                  <a:lnTo>
                    <a:pt x="114" y="24"/>
                  </a:lnTo>
                  <a:lnTo>
                    <a:pt x="112" y="22"/>
                  </a:lnTo>
                  <a:lnTo>
                    <a:pt x="109" y="21"/>
                  </a:lnTo>
                  <a:lnTo>
                    <a:pt x="107" y="18"/>
                  </a:lnTo>
                  <a:lnTo>
                    <a:pt x="103" y="16"/>
                  </a:lnTo>
                  <a:lnTo>
                    <a:pt x="101" y="15"/>
                  </a:lnTo>
                  <a:lnTo>
                    <a:pt x="100" y="12"/>
                  </a:lnTo>
                  <a:lnTo>
                    <a:pt x="97" y="10"/>
                  </a:lnTo>
                  <a:lnTo>
                    <a:pt x="94" y="8"/>
                  </a:lnTo>
                  <a:lnTo>
                    <a:pt x="91" y="8"/>
                  </a:lnTo>
                  <a:lnTo>
                    <a:pt x="89" y="6"/>
                  </a:lnTo>
                  <a:lnTo>
                    <a:pt x="85" y="4"/>
                  </a:lnTo>
                  <a:lnTo>
                    <a:pt x="83" y="4"/>
                  </a:lnTo>
                  <a:lnTo>
                    <a:pt x="79" y="2"/>
                  </a:lnTo>
                  <a:lnTo>
                    <a:pt x="77" y="2"/>
                  </a:lnTo>
                  <a:lnTo>
                    <a:pt x="73" y="2"/>
                  </a:lnTo>
                  <a:lnTo>
                    <a:pt x="71" y="2"/>
                  </a:lnTo>
                  <a:lnTo>
                    <a:pt x="67" y="0"/>
                  </a:lnTo>
                  <a:lnTo>
                    <a:pt x="63" y="0"/>
                  </a:lnTo>
                  <a:lnTo>
                    <a:pt x="61" y="0"/>
                  </a:lnTo>
                  <a:lnTo>
                    <a:pt x="57" y="2"/>
                  </a:lnTo>
                  <a:lnTo>
                    <a:pt x="55" y="2"/>
                  </a:lnTo>
                  <a:lnTo>
                    <a:pt x="51" y="2"/>
                  </a:lnTo>
                  <a:lnTo>
                    <a:pt x="49" y="2"/>
                  </a:lnTo>
                  <a:lnTo>
                    <a:pt x="45" y="4"/>
                  </a:lnTo>
                  <a:lnTo>
                    <a:pt x="42" y="4"/>
                  </a:lnTo>
                  <a:lnTo>
                    <a:pt x="39" y="6"/>
                  </a:lnTo>
                  <a:lnTo>
                    <a:pt x="36" y="8"/>
                  </a:lnTo>
                  <a:lnTo>
                    <a:pt x="33" y="8"/>
                  </a:lnTo>
                  <a:lnTo>
                    <a:pt x="30" y="10"/>
                  </a:lnTo>
                  <a:lnTo>
                    <a:pt x="29" y="12"/>
                  </a:lnTo>
                  <a:lnTo>
                    <a:pt x="24" y="15"/>
                  </a:lnTo>
                  <a:lnTo>
                    <a:pt x="23" y="16"/>
                  </a:lnTo>
                  <a:lnTo>
                    <a:pt x="21" y="18"/>
                  </a:lnTo>
                  <a:lnTo>
                    <a:pt x="18" y="21"/>
                  </a:lnTo>
                  <a:lnTo>
                    <a:pt x="17" y="22"/>
                  </a:lnTo>
                  <a:lnTo>
                    <a:pt x="15" y="24"/>
                  </a:lnTo>
                  <a:lnTo>
                    <a:pt x="12" y="27"/>
                  </a:lnTo>
                  <a:lnTo>
                    <a:pt x="10" y="28"/>
                  </a:lnTo>
                  <a:lnTo>
                    <a:pt x="9" y="33"/>
                  </a:lnTo>
                  <a:lnTo>
                    <a:pt x="9" y="34"/>
                  </a:lnTo>
                  <a:lnTo>
                    <a:pt x="6" y="36"/>
                  </a:lnTo>
                  <a:lnTo>
                    <a:pt x="4" y="40"/>
                  </a:lnTo>
                  <a:lnTo>
                    <a:pt x="4" y="42"/>
                  </a:lnTo>
                  <a:lnTo>
                    <a:pt x="3" y="46"/>
                  </a:lnTo>
                  <a:lnTo>
                    <a:pt x="3" y="48"/>
                  </a:lnTo>
                  <a:lnTo>
                    <a:pt x="0" y="53"/>
                  </a:lnTo>
                  <a:lnTo>
                    <a:pt x="0" y="54"/>
                  </a:lnTo>
                  <a:lnTo>
                    <a:pt x="0" y="59"/>
                  </a:lnTo>
                  <a:lnTo>
                    <a:pt x="0" y="60"/>
                  </a:lnTo>
                  <a:lnTo>
                    <a:pt x="0" y="65"/>
                  </a:lnTo>
                  <a:lnTo>
                    <a:pt x="0" y="69"/>
                  </a:lnTo>
                  <a:lnTo>
                    <a:pt x="0" y="71"/>
                  </a:lnTo>
                  <a:lnTo>
                    <a:pt x="0" y="75"/>
                  </a:lnTo>
                  <a:lnTo>
                    <a:pt x="0" y="77"/>
                  </a:lnTo>
                  <a:lnTo>
                    <a:pt x="3" y="81"/>
                  </a:lnTo>
                  <a:lnTo>
                    <a:pt x="3" y="83"/>
                  </a:lnTo>
                  <a:lnTo>
                    <a:pt x="4" y="87"/>
                  </a:lnTo>
                  <a:lnTo>
                    <a:pt x="4" y="89"/>
                  </a:lnTo>
                  <a:lnTo>
                    <a:pt x="6" y="93"/>
                  </a:lnTo>
                  <a:lnTo>
                    <a:pt x="9" y="95"/>
                  </a:lnTo>
                  <a:lnTo>
                    <a:pt x="9" y="98"/>
                  </a:lnTo>
                  <a:lnTo>
                    <a:pt x="10" y="101"/>
                  </a:lnTo>
                  <a:lnTo>
                    <a:pt x="12" y="104"/>
                  </a:lnTo>
                  <a:lnTo>
                    <a:pt x="15" y="105"/>
                  </a:lnTo>
                  <a:lnTo>
                    <a:pt x="17" y="107"/>
                  </a:lnTo>
                  <a:lnTo>
                    <a:pt x="18" y="110"/>
                  </a:lnTo>
                  <a:lnTo>
                    <a:pt x="21" y="111"/>
                  </a:lnTo>
                  <a:lnTo>
                    <a:pt x="23" y="113"/>
                  </a:lnTo>
                  <a:lnTo>
                    <a:pt x="24" y="116"/>
                  </a:lnTo>
                  <a:lnTo>
                    <a:pt x="29" y="117"/>
                  </a:lnTo>
                  <a:lnTo>
                    <a:pt x="30" y="119"/>
                  </a:lnTo>
                  <a:lnTo>
                    <a:pt x="33" y="122"/>
                  </a:lnTo>
                  <a:lnTo>
                    <a:pt x="36" y="122"/>
                  </a:lnTo>
                  <a:lnTo>
                    <a:pt x="39" y="123"/>
                  </a:lnTo>
                  <a:lnTo>
                    <a:pt x="42" y="125"/>
                  </a:lnTo>
                  <a:lnTo>
                    <a:pt x="45" y="125"/>
                  </a:lnTo>
                  <a:lnTo>
                    <a:pt x="49" y="128"/>
                  </a:lnTo>
                  <a:lnTo>
                    <a:pt x="51" y="128"/>
                  </a:lnTo>
                  <a:lnTo>
                    <a:pt x="55" y="128"/>
                  </a:lnTo>
                  <a:lnTo>
                    <a:pt x="57" y="128"/>
                  </a:lnTo>
                  <a:lnTo>
                    <a:pt x="61" y="129"/>
                  </a:lnTo>
                  <a:lnTo>
                    <a:pt x="63" y="129"/>
                  </a:lnTo>
                  <a:lnTo>
                    <a:pt x="67" y="129"/>
                  </a:lnTo>
                  <a:lnTo>
                    <a:pt x="71" y="128"/>
                  </a:lnTo>
                  <a:lnTo>
                    <a:pt x="73" y="128"/>
                  </a:lnTo>
                  <a:lnTo>
                    <a:pt x="77" y="128"/>
                  </a:lnTo>
                  <a:lnTo>
                    <a:pt x="79" y="128"/>
                  </a:lnTo>
                  <a:lnTo>
                    <a:pt x="83" y="125"/>
                  </a:lnTo>
                  <a:lnTo>
                    <a:pt x="85" y="125"/>
                  </a:lnTo>
                  <a:lnTo>
                    <a:pt x="89" y="123"/>
                  </a:lnTo>
                  <a:lnTo>
                    <a:pt x="91" y="122"/>
                  </a:lnTo>
                  <a:lnTo>
                    <a:pt x="94" y="122"/>
                  </a:lnTo>
                  <a:lnTo>
                    <a:pt x="97" y="119"/>
                  </a:lnTo>
                  <a:lnTo>
                    <a:pt x="100" y="117"/>
                  </a:lnTo>
                  <a:lnTo>
                    <a:pt x="101" y="116"/>
                  </a:lnTo>
                  <a:lnTo>
                    <a:pt x="103" y="113"/>
                  </a:lnTo>
                  <a:lnTo>
                    <a:pt x="107" y="111"/>
                  </a:lnTo>
                  <a:lnTo>
                    <a:pt x="109" y="110"/>
                  </a:lnTo>
                  <a:lnTo>
                    <a:pt x="112" y="107"/>
                  </a:lnTo>
                  <a:lnTo>
                    <a:pt x="114" y="105"/>
                  </a:lnTo>
                  <a:lnTo>
                    <a:pt x="115" y="104"/>
                  </a:lnTo>
                  <a:lnTo>
                    <a:pt x="118" y="101"/>
                  </a:lnTo>
                  <a:lnTo>
                    <a:pt x="118" y="98"/>
                  </a:lnTo>
                  <a:lnTo>
                    <a:pt x="120" y="95"/>
                  </a:lnTo>
                  <a:lnTo>
                    <a:pt x="121" y="93"/>
                  </a:lnTo>
                  <a:lnTo>
                    <a:pt x="124" y="89"/>
                  </a:lnTo>
                  <a:lnTo>
                    <a:pt x="124" y="87"/>
                  </a:lnTo>
                  <a:lnTo>
                    <a:pt x="126" y="83"/>
                  </a:lnTo>
                  <a:lnTo>
                    <a:pt x="126" y="81"/>
                  </a:lnTo>
                  <a:lnTo>
                    <a:pt x="126" y="77"/>
                  </a:lnTo>
                  <a:lnTo>
                    <a:pt x="127" y="75"/>
                  </a:lnTo>
                  <a:lnTo>
                    <a:pt x="127" y="71"/>
                  </a:lnTo>
                  <a:lnTo>
                    <a:pt x="127" y="69"/>
                  </a:lnTo>
                  <a:lnTo>
                    <a:pt x="127" y="65"/>
                  </a:lnTo>
                  <a:lnTo>
                    <a:pt x="118" y="65"/>
                  </a:lnTo>
                  <a:lnTo>
                    <a:pt x="118" y="63"/>
                  </a:lnTo>
                  <a:lnTo>
                    <a:pt x="118" y="59"/>
                  </a:lnTo>
                  <a:lnTo>
                    <a:pt x="118" y="57"/>
                  </a:lnTo>
                  <a:lnTo>
                    <a:pt x="118" y="54"/>
                  </a:lnTo>
                  <a:lnTo>
                    <a:pt x="118" y="51"/>
                  </a:lnTo>
                  <a:lnTo>
                    <a:pt x="115" y="48"/>
                  </a:lnTo>
                  <a:lnTo>
                    <a:pt x="115" y="46"/>
                  </a:lnTo>
                  <a:lnTo>
                    <a:pt x="114" y="42"/>
                  </a:lnTo>
                  <a:lnTo>
                    <a:pt x="114" y="40"/>
                  </a:lnTo>
                  <a:lnTo>
                    <a:pt x="112" y="39"/>
                  </a:lnTo>
                  <a:lnTo>
                    <a:pt x="112" y="36"/>
                  </a:lnTo>
                  <a:lnTo>
                    <a:pt x="109" y="34"/>
                  </a:lnTo>
                  <a:lnTo>
                    <a:pt x="107" y="33"/>
                  </a:lnTo>
                  <a:lnTo>
                    <a:pt x="106" y="30"/>
                  </a:lnTo>
                  <a:lnTo>
                    <a:pt x="103" y="28"/>
                  </a:lnTo>
                  <a:lnTo>
                    <a:pt x="103" y="27"/>
                  </a:lnTo>
                  <a:lnTo>
                    <a:pt x="101" y="24"/>
                  </a:lnTo>
                  <a:lnTo>
                    <a:pt x="100" y="22"/>
                  </a:lnTo>
                  <a:lnTo>
                    <a:pt x="97" y="21"/>
                  </a:lnTo>
                  <a:lnTo>
                    <a:pt x="95" y="21"/>
                  </a:lnTo>
                  <a:lnTo>
                    <a:pt x="91" y="18"/>
                  </a:lnTo>
                  <a:lnTo>
                    <a:pt x="89" y="16"/>
                  </a:lnTo>
                  <a:lnTo>
                    <a:pt x="88" y="16"/>
                  </a:lnTo>
                  <a:lnTo>
                    <a:pt x="85" y="15"/>
                  </a:lnTo>
                  <a:lnTo>
                    <a:pt x="83" y="15"/>
                  </a:lnTo>
                  <a:lnTo>
                    <a:pt x="79" y="12"/>
                  </a:lnTo>
                  <a:lnTo>
                    <a:pt x="77" y="12"/>
                  </a:lnTo>
                  <a:lnTo>
                    <a:pt x="75" y="10"/>
                  </a:lnTo>
                  <a:lnTo>
                    <a:pt x="73" y="10"/>
                  </a:lnTo>
                  <a:lnTo>
                    <a:pt x="69" y="10"/>
                  </a:lnTo>
                  <a:lnTo>
                    <a:pt x="67" y="10"/>
                  </a:lnTo>
                  <a:lnTo>
                    <a:pt x="63" y="10"/>
                  </a:lnTo>
                  <a:lnTo>
                    <a:pt x="61" y="10"/>
                  </a:lnTo>
                  <a:lnTo>
                    <a:pt x="59" y="10"/>
                  </a:lnTo>
                  <a:lnTo>
                    <a:pt x="55" y="10"/>
                  </a:lnTo>
                  <a:lnTo>
                    <a:pt x="53" y="10"/>
                  </a:lnTo>
                  <a:lnTo>
                    <a:pt x="51" y="12"/>
                  </a:lnTo>
                  <a:lnTo>
                    <a:pt x="47" y="12"/>
                  </a:lnTo>
                  <a:lnTo>
                    <a:pt x="45" y="15"/>
                  </a:lnTo>
                  <a:lnTo>
                    <a:pt x="42" y="15"/>
                  </a:lnTo>
                  <a:lnTo>
                    <a:pt x="41" y="16"/>
                  </a:lnTo>
                  <a:lnTo>
                    <a:pt x="36" y="16"/>
                  </a:lnTo>
                  <a:lnTo>
                    <a:pt x="35" y="18"/>
                  </a:lnTo>
                  <a:lnTo>
                    <a:pt x="33" y="21"/>
                  </a:lnTo>
                  <a:lnTo>
                    <a:pt x="30" y="21"/>
                  </a:lnTo>
                  <a:lnTo>
                    <a:pt x="29" y="22"/>
                  </a:lnTo>
                  <a:lnTo>
                    <a:pt x="27" y="24"/>
                  </a:lnTo>
                  <a:lnTo>
                    <a:pt x="24" y="27"/>
                  </a:lnTo>
                  <a:lnTo>
                    <a:pt x="23" y="28"/>
                  </a:lnTo>
                  <a:lnTo>
                    <a:pt x="23" y="30"/>
                  </a:lnTo>
                  <a:lnTo>
                    <a:pt x="21" y="33"/>
                  </a:lnTo>
                  <a:lnTo>
                    <a:pt x="18" y="34"/>
                  </a:lnTo>
                  <a:lnTo>
                    <a:pt x="17" y="36"/>
                  </a:lnTo>
                  <a:lnTo>
                    <a:pt x="17" y="39"/>
                  </a:lnTo>
                  <a:lnTo>
                    <a:pt x="15" y="40"/>
                  </a:lnTo>
                  <a:lnTo>
                    <a:pt x="12" y="42"/>
                  </a:lnTo>
                  <a:lnTo>
                    <a:pt x="12" y="46"/>
                  </a:lnTo>
                  <a:lnTo>
                    <a:pt x="12" y="48"/>
                  </a:lnTo>
                  <a:lnTo>
                    <a:pt x="10" y="51"/>
                  </a:lnTo>
                  <a:lnTo>
                    <a:pt x="10" y="54"/>
                  </a:lnTo>
                  <a:lnTo>
                    <a:pt x="10" y="57"/>
                  </a:lnTo>
                  <a:lnTo>
                    <a:pt x="9" y="59"/>
                  </a:lnTo>
                  <a:lnTo>
                    <a:pt x="9" y="63"/>
                  </a:lnTo>
                  <a:lnTo>
                    <a:pt x="9" y="65"/>
                  </a:lnTo>
                  <a:lnTo>
                    <a:pt x="9" y="66"/>
                  </a:lnTo>
                  <a:lnTo>
                    <a:pt x="9" y="71"/>
                  </a:lnTo>
                  <a:lnTo>
                    <a:pt x="10" y="72"/>
                  </a:lnTo>
                  <a:lnTo>
                    <a:pt x="10" y="75"/>
                  </a:lnTo>
                  <a:lnTo>
                    <a:pt x="10" y="78"/>
                  </a:lnTo>
                  <a:lnTo>
                    <a:pt x="12" y="81"/>
                  </a:lnTo>
                  <a:lnTo>
                    <a:pt x="12" y="83"/>
                  </a:lnTo>
                  <a:lnTo>
                    <a:pt x="12" y="87"/>
                  </a:lnTo>
                  <a:lnTo>
                    <a:pt x="15" y="89"/>
                  </a:lnTo>
                  <a:lnTo>
                    <a:pt x="17" y="90"/>
                  </a:lnTo>
                  <a:lnTo>
                    <a:pt x="17" y="93"/>
                  </a:lnTo>
                  <a:lnTo>
                    <a:pt x="18" y="95"/>
                  </a:lnTo>
                  <a:lnTo>
                    <a:pt x="21" y="98"/>
                  </a:lnTo>
                  <a:lnTo>
                    <a:pt x="23" y="99"/>
                  </a:lnTo>
                  <a:lnTo>
                    <a:pt x="23" y="101"/>
                  </a:lnTo>
                  <a:lnTo>
                    <a:pt x="24" y="104"/>
                  </a:lnTo>
                  <a:lnTo>
                    <a:pt x="27" y="105"/>
                  </a:lnTo>
                  <a:lnTo>
                    <a:pt x="29" y="107"/>
                  </a:lnTo>
                  <a:lnTo>
                    <a:pt x="30" y="110"/>
                  </a:lnTo>
                  <a:lnTo>
                    <a:pt x="33" y="110"/>
                  </a:lnTo>
                  <a:lnTo>
                    <a:pt x="35" y="111"/>
                  </a:lnTo>
                  <a:lnTo>
                    <a:pt x="36" y="113"/>
                  </a:lnTo>
                  <a:lnTo>
                    <a:pt x="41" y="113"/>
                  </a:lnTo>
                  <a:lnTo>
                    <a:pt x="42" y="116"/>
                  </a:lnTo>
                  <a:lnTo>
                    <a:pt x="45" y="116"/>
                  </a:lnTo>
                  <a:lnTo>
                    <a:pt x="47" y="117"/>
                  </a:lnTo>
                  <a:lnTo>
                    <a:pt x="51" y="117"/>
                  </a:lnTo>
                  <a:lnTo>
                    <a:pt x="53" y="119"/>
                  </a:lnTo>
                  <a:lnTo>
                    <a:pt x="55" y="119"/>
                  </a:lnTo>
                  <a:lnTo>
                    <a:pt x="59" y="119"/>
                  </a:lnTo>
                  <a:lnTo>
                    <a:pt x="61" y="119"/>
                  </a:lnTo>
                  <a:lnTo>
                    <a:pt x="63" y="119"/>
                  </a:lnTo>
                  <a:lnTo>
                    <a:pt x="67" y="119"/>
                  </a:lnTo>
                  <a:lnTo>
                    <a:pt x="69" y="119"/>
                  </a:lnTo>
                  <a:lnTo>
                    <a:pt x="73" y="119"/>
                  </a:lnTo>
                  <a:lnTo>
                    <a:pt x="75" y="119"/>
                  </a:lnTo>
                  <a:lnTo>
                    <a:pt x="77" y="117"/>
                  </a:lnTo>
                  <a:lnTo>
                    <a:pt x="79" y="117"/>
                  </a:lnTo>
                  <a:lnTo>
                    <a:pt x="83" y="116"/>
                  </a:lnTo>
                  <a:lnTo>
                    <a:pt x="85" y="116"/>
                  </a:lnTo>
                  <a:lnTo>
                    <a:pt x="88" y="113"/>
                  </a:lnTo>
                  <a:lnTo>
                    <a:pt x="89" y="113"/>
                  </a:lnTo>
                  <a:lnTo>
                    <a:pt x="91" y="111"/>
                  </a:lnTo>
                  <a:lnTo>
                    <a:pt x="95" y="110"/>
                  </a:lnTo>
                  <a:lnTo>
                    <a:pt x="97" y="110"/>
                  </a:lnTo>
                  <a:lnTo>
                    <a:pt x="100" y="107"/>
                  </a:lnTo>
                  <a:lnTo>
                    <a:pt x="101" y="105"/>
                  </a:lnTo>
                  <a:lnTo>
                    <a:pt x="103" y="104"/>
                  </a:lnTo>
                  <a:lnTo>
                    <a:pt x="103" y="101"/>
                  </a:lnTo>
                  <a:lnTo>
                    <a:pt x="106" y="99"/>
                  </a:lnTo>
                  <a:lnTo>
                    <a:pt x="107" y="98"/>
                  </a:lnTo>
                  <a:lnTo>
                    <a:pt x="109" y="95"/>
                  </a:lnTo>
                  <a:lnTo>
                    <a:pt x="112" y="93"/>
                  </a:lnTo>
                  <a:lnTo>
                    <a:pt x="112" y="90"/>
                  </a:lnTo>
                  <a:lnTo>
                    <a:pt x="114" y="89"/>
                  </a:lnTo>
                  <a:lnTo>
                    <a:pt x="114" y="87"/>
                  </a:lnTo>
                  <a:lnTo>
                    <a:pt x="115" y="83"/>
                  </a:lnTo>
                  <a:lnTo>
                    <a:pt x="115" y="81"/>
                  </a:lnTo>
                  <a:lnTo>
                    <a:pt x="118" y="78"/>
                  </a:lnTo>
                  <a:lnTo>
                    <a:pt x="118" y="75"/>
                  </a:lnTo>
                  <a:lnTo>
                    <a:pt x="118" y="72"/>
                  </a:lnTo>
                  <a:lnTo>
                    <a:pt x="118" y="71"/>
                  </a:lnTo>
                  <a:lnTo>
                    <a:pt x="118" y="66"/>
                  </a:lnTo>
                  <a:lnTo>
                    <a:pt x="118" y="65"/>
                  </a:lnTo>
                  <a:lnTo>
                    <a:pt x="127" y="65"/>
                  </a:lnTo>
                  <a:close/>
                </a:path>
              </a:pathLst>
            </a:custGeom>
            <a:solidFill>
              <a:srgbClr val="BABFF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54" name="Freeform 150"/>
            <p:cNvSpPr>
              <a:spLocks noChangeArrowheads="1"/>
            </p:cNvSpPr>
            <p:nvPr/>
          </p:nvSpPr>
          <p:spPr bwMode="auto">
            <a:xfrm>
              <a:off x="5360" y="503"/>
              <a:ext cx="11" cy="12"/>
            </a:xfrm>
            <a:custGeom>
              <a:avLst/>
              <a:gdLst>
                <a:gd name="T0" fmla="*/ 109 w 109"/>
                <a:gd name="T1" fmla="*/ 44 h 109"/>
                <a:gd name="T2" fmla="*/ 105 w 109"/>
                <a:gd name="T3" fmla="*/ 30 h 109"/>
                <a:gd name="T4" fmla="*/ 97 w 109"/>
                <a:gd name="T5" fmla="*/ 20 h 109"/>
                <a:gd name="T6" fmla="*/ 88 w 109"/>
                <a:gd name="T7" fmla="*/ 11 h 109"/>
                <a:gd name="T8" fmla="*/ 76 w 109"/>
                <a:gd name="T9" fmla="*/ 5 h 109"/>
                <a:gd name="T10" fmla="*/ 64 w 109"/>
                <a:gd name="T11" fmla="*/ 0 h 109"/>
                <a:gd name="T12" fmla="*/ 50 w 109"/>
                <a:gd name="T13" fmla="*/ 0 h 109"/>
                <a:gd name="T14" fmla="*/ 36 w 109"/>
                <a:gd name="T15" fmla="*/ 5 h 109"/>
                <a:gd name="T16" fmla="*/ 24 w 109"/>
                <a:gd name="T17" fmla="*/ 11 h 109"/>
                <a:gd name="T18" fmla="*/ 14 w 109"/>
                <a:gd name="T19" fmla="*/ 18 h 109"/>
                <a:gd name="T20" fmla="*/ 8 w 109"/>
                <a:gd name="T21" fmla="*/ 29 h 109"/>
                <a:gd name="T22" fmla="*/ 1 w 109"/>
                <a:gd name="T23" fmla="*/ 41 h 109"/>
                <a:gd name="T24" fmla="*/ 0 w 109"/>
                <a:gd name="T25" fmla="*/ 55 h 109"/>
                <a:gd name="T26" fmla="*/ 1 w 109"/>
                <a:gd name="T27" fmla="*/ 68 h 109"/>
                <a:gd name="T28" fmla="*/ 8 w 109"/>
                <a:gd name="T29" fmla="*/ 80 h 109"/>
                <a:gd name="T30" fmla="*/ 14 w 109"/>
                <a:gd name="T31" fmla="*/ 91 h 109"/>
                <a:gd name="T32" fmla="*/ 24 w 109"/>
                <a:gd name="T33" fmla="*/ 100 h 109"/>
                <a:gd name="T34" fmla="*/ 36 w 109"/>
                <a:gd name="T35" fmla="*/ 106 h 109"/>
                <a:gd name="T36" fmla="*/ 50 w 109"/>
                <a:gd name="T37" fmla="*/ 109 h 109"/>
                <a:gd name="T38" fmla="*/ 64 w 109"/>
                <a:gd name="T39" fmla="*/ 109 h 109"/>
                <a:gd name="T40" fmla="*/ 76 w 109"/>
                <a:gd name="T41" fmla="*/ 106 h 109"/>
                <a:gd name="T42" fmla="*/ 88 w 109"/>
                <a:gd name="T43" fmla="*/ 100 h 109"/>
                <a:gd name="T44" fmla="*/ 97 w 109"/>
                <a:gd name="T45" fmla="*/ 89 h 109"/>
                <a:gd name="T46" fmla="*/ 105 w 109"/>
                <a:gd name="T47" fmla="*/ 79 h 109"/>
                <a:gd name="T48" fmla="*/ 109 w 109"/>
                <a:gd name="T49" fmla="*/ 65 h 109"/>
                <a:gd name="T50" fmla="*/ 100 w 109"/>
                <a:gd name="T51" fmla="*/ 55 h 109"/>
                <a:gd name="T52" fmla="*/ 98 w 109"/>
                <a:gd name="T53" fmla="*/ 43 h 109"/>
                <a:gd name="T54" fmla="*/ 94 w 109"/>
                <a:gd name="T55" fmla="*/ 32 h 109"/>
                <a:gd name="T56" fmla="*/ 88 w 109"/>
                <a:gd name="T57" fmla="*/ 24 h 109"/>
                <a:gd name="T58" fmla="*/ 80 w 109"/>
                <a:gd name="T59" fmla="*/ 17 h 109"/>
                <a:gd name="T60" fmla="*/ 70 w 109"/>
                <a:gd name="T61" fmla="*/ 12 h 109"/>
                <a:gd name="T62" fmla="*/ 60 w 109"/>
                <a:gd name="T63" fmla="*/ 11 h 109"/>
                <a:gd name="T64" fmla="*/ 48 w 109"/>
                <a:gd name="T65" fmla="*/ 11 h 109"/>
                <a:gd name="T66" fmla="*/ 38 w 109"/>
                <a:gd name="T67" fmla="*/ 12 h 109"/>
                <a:gd name="T68" fmla="*/ 27 w 109"/>
                <a:gd name="T69" fmla="*/ 18 h 109"/>
                <a:gd name="T70" fmla="*/ 20 w 109"/>
                <a:gd name="T71" fmla="*/ 26 h 109"/>
                <a:gd name="T72" fmla="*/ 14 w 109"/>
                <a:gd name="T73" fmla="*/ 36 h 109"/>
                <a:gd name="T74" fmla="*/ 9 w 109"/>
                <a:gd name="T75" fmla="*/ 49 h 109"/>
                <a:gd name="T76" fmla="*/ 9 w 109"/>
                <a:gd name="T77" fmla="*/ 59 h 109"/>
                <a:gd name="T78" fmla="*/ 12 w 109"/>
                <a:gd name="T79" fmla="*/ 71 h 109"/>
                <a:gd name="T80" fmla="*/ 18 w 109"/>
                <a:gd name="T81" fmla="*/ 80 h 109"/>
                <a:gd name="T82" fmla="*/ 26 w 109"/>
                <a:gd name="T83" fmla="*/ 89 h 109"/>
                <a:gd name="T84" fmla="*/ 36 w 109"/>
                <a:gd name="T85" fmla="*/ 95 h 109"/>
                <a:gd name="T86" fmla="*/ 46 w 109"/>
                <a:gd name="T87" fmla="*/ 100 h 109"/>
                <a:gd name="T88" fmla="*/ 58 w 109"/>
                <a:gd name="T89" fmla="*/ 101 h 109"/>
                <a:gd name="T90" fmla="*/ 68 w 109"/>
                <a:gd name="T91" fmla="*/ 100 h 109"/>
                <a:gd name="T92" fmla="*/ 79 w 109"/>
                <a:gd name="T93" fmla="*/ 94 h 109"/>
                <a:gd name="T94" fmla="*/ 86 w 109"/>
                <a:gd name="T95" fmla="*/ 88 h 109"/>
                <a:gd name="T96" fmla="*/ 94 w 109"/>
                <a:gd name="T97" fmla="*/ 79 h 109"/>
                <a:gd name="T98" fmla="*/ 98 w 109"/>
                <a:gd name="T99" fmla="*/ 68 h 109"/>
                <a:gd name="T100" fmla="*/ 100 w 109"/>
                <a:gd name="T101"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9" h="109">
                  <a:moveTo>
                    <a:pt x="109" y="55"/>
                  </a:moveTo>
                  <a:lnTo>
                    <a:pt x="109" y="53"/>
                  </a:lnTo>
                  <a:lnTo>
                    <a:pt x="109" y="49"/>
                  </a:lnTo>
                  <a:lnTo>
                    <a:pt x="109" y="47"/>
                  </a:lnTo>
                  <a:lnTo>
                    <a:pt x="109" y="44"/>
                  </a:lnTo>
                  <a:lnTo>
                    <a:pt x="109" y="41"/>
                  </a:lnTo>
                  <a:lnTo>
                    <a:pt x="106" y="38"/>
                  </a:lnTo>
                  <a:lnTo>
                    <a:pt x="106" y="36"/>
                  </a:lnTo>
                  <a:lnTo>
                    <a:pt x="105" y="32"/>
                  </a:lnTo>
                  <a:lnTo>
                    <a:pt x="105" y="30"/>
                  </a:lnTo>
                  <a:lnTo>
                    <a:pt x="103" y="29"/>
                  </a:lnTo>
                  <a:lnTo>
                    <a:pt x="103" y="26"/>
                  </a:lnTo>
                  <a:lnTo>
                    <a:pt x="100" y="24"/>
                  </a:lnTo>
                  <a:lnTo>
                    <a:pt x="98" y="23"/>
                  </a:lnTo>
                  <a:lnTo>
                    <a:pt x="97" y="20"/>
                  </a:lnTo>
                  <a:lnTo>
                    <a:pt x="94" y="18"/>
                  </a:lnTo>
                  <a:lnTo>
                    <a:pt x="94" y="17"/>
                  </a:lnTo>
                  <a:lnTo>
                    <a:pt x="92" y="14"/>
                  </a:lnTo>
                  <a:lnTo>
                    <a:pt x="91" y="12"/>
                  </a:lnTo>
                  <a:lnTo>
                    <a:pt x="88" y="11"/>
                  </a:lnTo>
                  <a:lnTo>
                    <a:pt x="86" y="11"/>
                  </a:lnTo>
                  <a:lnTo>
                    <a:pt x="82" y="8"/>
                  </a:lnTo>
                  <a:lnTo>
                    <a:pt x="80" y="6"/>
                  </a:lnTo>
                  <a:lnTo>
                    <a:pt x="79" y="6"/>
                  </a:lnTo>
                  <a:lnTo>
                    <a:pt x="76" y="5"/>
                  </a:lnTo>
                  <a:lnTo>
                    <a:pt x="74" y="5"/>
                  </a:lnTo>
                  <a:lnTo>
                    <a:pt x="70" y="2"/>
                  </a:lnTo>
                  <a:lnTo>
                    <a:pt x="68" y="2"/>
                  </a:lnTo>
                  <a:lnTo>
                    <a:pt x="66" y="0"/>
                  </a:lnTo>
                  <a:lnTo>
                    <a:pt x="64" y="0"/>
                  </a:lnTo>
                  <a:lnTo>
                    <a:pt x="60" y="0"/>
                  </a:lnTo>
                  <a:lnTo>
                    <a:pt x="58" y="0"/>
                  </a:lnTo>
                  <a:lnTo>
                    <a:pt x="54" y="0"/>
                  </a:lnTo>
                  <a:lnTo>
                    <a:pt x="52" y="0"/>
                  </a:lnTo>
                  <a:lnTo>
                    <a:pt x="50" y="0"/>
                  </a:lnTo>
                  <a:lnTo>
                    <a:pt x="46" y="0"/>
                  </a:lnTo>
                  <a:lnTo>
                    <a:pt x="44" y="0"/>
                  </a:lnTo>
                  <a:lnTo>
                    <a:pt x="42" y="2"/>
                  </a:lnTo>
                  <a:lnTo>
                    <a:pt x="38" y="2"/>
                  </a:lnTo>
                  <a:lnTo>
                    <a:pt x="36" y="5"/>
                  </a:lnTo>
                  <a:lnTo>
                    <a:pt x="33" y="5"/>
                  </a:lnTo>
                  <a:lnTo>
                    <a:pt x="32" y="6"/>
                  </a:lnTo>
                  <a:lnTo>
                    <a:pt x="27" y="6"/>
                  </a:lnTo>
                  <a:lnTo>
                    <a:pt x="26" y="8"/>
                  </a:lnTo>
                  <a:lnTo>
                    <a:pt x="24" y="11"/>
                  </a:lnTo>
                  <a:lnTo>
                    <a:pt x="21" y="11"/>
                  </a:lnTo>
                  <a:lnTo>
                    <a:pt x="20" y="12"/>
                  </a:lnTo>
                  <a:lnTo>
                    <a:pt x="18" y="14"/>
                  </a:lnTo>
                  <a:lnTo>
                    <a:pt x="15" y="17"/>
                  </a:lnTo>
                  <a:lnTo>
                    <a:pt x="14" y="18"/>
                  </a:lnTo>
                  <a:lnTo>
                    <a:pt x="14" y="20"/>
                  </a:lnTo>
                  <a:lnTo>
                    <a:pt x="12" y="23"/>
                  </a:lnTo>
                  <a:lnTo>
                    <a:pt x="9" y="24"/>
                  </a:lnTo>
                  <a:lnTo>
                    <a:pt x="8" y="26"/>
                  </a:lnTo>
                  <a:lnTo>
                    <a:pt x="8" y="29"/>
                  </a:lnTo>
                  <a:lnTo>
                    <a:pt x="6" y="30"/>
                  </a:lnTo>
                  <a:lnTo>
                    <a:pt x="3" y="32"/>
                  </a:lnTo>
                  <a:lnTo>
                    <a:pt x="3" y="36"/>
                  </a:lnTo>
                  <a:lnTo>
                    <a:pt x="3" y="38"/>
                  </a:lnTo>
                  <a:lnTo>
                    <a:pt x="1" y="41"/>
                  </a:lnTo>
                  <a:lnTo>
                    <a:pt x="1" y="44"/>
                  </a:lnTo>
                  <a:lnTo>
                    <a:pt x="1" y="47"/>
                  </a:lnTo>
                  <a:lnTo>
                    <a:pt x="0" y="49"/>
                  </a:lnTo>
                  <a:lnTo>
                    <a:pt x="0" y="53"/>
                  </a:lnTo>
                  <a:lnTo>
                    <a:pt x="0" y="55"/>
                  </a:lnTo>
                  <a:lnTo>
                    <a:pt x="0" y="56"/>
                  </a:lnTo>
                  <a:lnTo>
                    <a:pt x="0" y="61"/>
                  </a:lnTo>
                  <a:lnTo>
                    <a:pt x="1" y="62"/>
                  </a:lnTo>
                  <a:lnTo>
                    <a:pt x="1" y="65"/>
                  </a:lnTo>
                  <a:lnTo>
                    <a:pt x="1" y="68"/>
                  </a:lnTo>
                  <a:lnTo>
                    <a:pt x="3" y="71"/>
                  </a:lnTo>
                  <a:lnTo>
                    <a:pt x="3" y="73"/>
                  </a:lnTo>
                  <a:lnTo>
                    <a:pt x="3" y="77"/>
                  </a:lnTo>
                  <a:lnTo>
                    <a:pt x="6" y="79"/>
                  </a:lnTo>
                  <a:lnTo>
                    <a:pt x="8" y="80"/>
                  </a:lnTo>
                  <a:lnTo>
                    <a:pt x="8" y="83"/>
                  </a:lnTo>
                  <a:lnTo>
                    <a:pt x="9" y="85"/>
                  </a:lnTo>
                  <a:lnTo>
                    <a:pt x="12" y="88"/>
                  </a:lnTo>
                  <a:lnTo>
                    <a:pt x="14" y="89"/>
                  </a:lnTo>
                  <a:lnTo>
                    <a:pt x="14" y="91"/>
                  </a:lnTo>
                  <a:lnTo>
                    <a:pt x="15" y="94"/>
                  </a:lnTo>
                  <a:lnTo>
                    <a:pt x="18" y="95"/>
                  </a:lnTo>
                  <a:lnTo>
                    <a:pt x="20" y="97"/>
                  </a:lnTo>
                  <a:lnTo>
                    <a:pt x="21" y="100"/>
                  </a:lnTo>
                  <a:lnTo>
                    <a:pt x="24" y="100"/>
                  </a:lnTo>
                  <a:lnTo>
                    <a:pt x="26" y="101"/>
                  </a:lnTo>
                  <a:lnTo>
                    <a:pt x="27" y="103"/>
                  </a:lnTo>
                  <a:lnTo>
                    <a:pt x="32" y="103"/>
                  </a:lnTo>
                  <a:lnTo>
                    <a:pt x="33" y="106"/>
                  </a:lnTo>
                  <a:lnTo>
                    <a:pt x="36" y="106"/>
                  </a:lnTo>
                  <a:lnTo>
                    <a:pt x="38" y="107"/>
                  </a:lnTo>
                  <a:lnTo>
                    <a:pt x="42" y="107"/>
                  </a:lnTo>
                  <a:lnTo>
                    <a:pt x="44" y="109"/>
                  </a:lnTo>
                  <a:lnTo>
                    <a:pt x="46" y="109"/>
                  </a:lnTo>
                  <a:lnTo>
                    <a:pt x="50" y="109"/>
                  </a:lnTo>
                  <a:lnTo>
                    <a:pt x="52" y="109"/>
                  </a:lnTo>
                  <a:lnTo>
                    <a:pt x="54" y="109"/>
                  </a:lnTo>
                  <a:lnTo>
                    <a:pt x="58" y="109"/>
                  </a:lnTo>
                  <a:lnTo>
                    <a:pt x="60" y="109"/>
                  </a:lnTo>
                  <a:lnTo>
                    <a:pt x="64" y="109"/>
                  </a:lnTo>
                  <a:lnTo>
                    <a:pt x="66" y="109"/>
                  </a:lnTo>
                  <a:lnTo>
                    <a:pt x="68" y="107"/>
                  </a:lnTo>
                  <a:lnTo>
                    <a:pt x="70" y="107"/>
                  </a:lnTo>
                  <a:lnTo>
                    <a:pt x="74" y="106"/>
                  </a:lnTo>
                  <a:lnTo>
                    <a:pt x="76" y="106"/>
                  </a:lnTo>
                  <a:lnTo>
                    <a:pt x="79" y="103"/>
                  </a:lnTo>
                  <a:lnTo>
                    <a:pt x="80" y="103"/>
                  </a:lnTo>
                  <a:lnTo>
                    <a:pt x="82" y="101"/>
                  </a:lnTo>
                  <a:lnTo>
                    <a:pt x="86" y="100"/>
                  </a:lnTo>
                  <a:lnTo>
                    <a:pt x="88" y="100"/>
                  </a:lnTo>
                  <a:lnTo>
                    <a:pt x="91" y="97"/>
                  </a:lnTo>
                  <a:lnTo>
                    <a:pt x="92" y="95"/>
                  </a:lnTo>
                  <a:lnTo>
                    <a:pt x="94" y="94"/>
                  </a:lnTo>
                  <a:lnTo>
                    <a:pt x="94" y="91"/>
                  </a:lnTo>
                  <a:lnTo>
                    <a:pt x="97" y="89"/>
                  </a:lnTo>
                  <a:lnTo>
                    <a:pt x="98" y="88"/>
                  </a:lnTo>
                  <a:lnTo>
                    <a:pt x="100" y="85"/>
                  </a:lnTo>
                  <a:lnTo>
                    <a:pt x="103" y="83"/>
                  </a:lnTo>
                  <a:lnTo>
                    <a:pt x="103" y="80"/>
                  </a:lnTo>
                  <a:lnTo>
                    <a:pt x="105" y="79"/>
                  </a:lnTo>
                  <a:lnTo>
                    <a:pt x="105" y="77"/>
                  </a:lnTo>
                  <a:lnTo>
                    <a:pt x="106" y="73"/>
                  </a:lnTo>
                  <a:lnTo>
                    <a:pt x="106" y="71"/>
                  </a:lnTo>
                  <a:lnTo>
                    <a:pt x="109" y="68"/>
                  </a:lnTo>
                  <a:lnTo>
                    <a:pt x="109" y="65"/>
                  </a:lnTo>
                  <a:lnTo>
                    <a:pt x="109" y="62"/>
                  </a:lnTo>
                  <a:lnTo>
                    <a:pt x="109" y="61"/>
                  </a:lnTo>
                  <a:lnTo>
                    <a:pt x="109" y="56"/>
                  </a:lnTo>
                  <a:lnTo>
                    <a:pt x="109" y="55"/>
                  </a:lnTo>
                  <a:lnTo>
                    <a:pt x="100" y="55"/>
                  </a:lnTo>
                  <a:lnTo>
                    <a:pt x="100" y="53"/>
                  </a:lnTo>
                  <a:lnTo>
                    <a:pt x="100" y="50"/>
                  </a:lnTo>
                  <a:lnTo>
                    <a:pt x="100" y="49"/>
                  </a:lnTo>
                  <a:lnTo>
                    <a:pt x="100" y="44"/>
                  </a:lnTo>
                  <a:lnTo>
                    <a:pt x="98" y="43"/>
                  </a:lnTo>
                  <a:lnTo>
                    <a:pt x="98" y="41"/>
                  </a:lnTo>
                  <a:lnTo>
                    <a:pt x="98" y="38"/>
                  </a:lnTo>
                  <a:lnTo>
                    <a:pt x="97" y="36"/>
                  </a:lnTo>
                  <a:lnTo>
                    <a:pt x="97" y="35"/>
                  </a:lnTo>
                  <a:lnTo>
                    <a:pt x="94" y="32"/>
                  </a:lnTo>
                  <a:lnTo>
                    <a:pt x="94" y="30"/>
                  </a:lnTo>
                  <a:lnTo>
                    <a:pt x="92" y="29"/>
                  </a:lnTo>
                  <a:lnTo>
                    <a:pt x="91" y="29"/>
                  </a:lnTo>
                  <a:lnTo>
                    <a:pt x="91" y="26"/>
                  </a:lnTo>
                  <a:lnTo>
                    <a:pt x="88" y="24"/>
                  </a:lnTo>
                  <a:lnTo>
                    <a:pt x="86" y="23"/>
                  </a:lnTo>
                  <a:lnTo>
                    <a:pt x="86" y="20"/>
                  </a:lnTo>
                  <a:lnTo>
                    <a:pt x="85" y="20"/>
                  </a:lnTo>
                  <a:lnTo>
                    <a:pt x="82" y="18"/>
                  </a:lnTo>
                  <a:lnTo>
                    <a:pt x="80" y="17"/>
                  </a:lnTo>
                  <a:lnTo>
                    <a:pt x="79" y="17"/>
                  </a:lnTo>
                  <a:lnTo>
                    <a:pt x="76" y="14"/>
                  </a:lnTo>
                  <a:lnTo>
                    <a:pt x="74" y="14"/>
                  </a:lnTo>
                  <a:lnTo>
                    <a:pt x="73" y="12"/>
                  </a:lnTo>
                  <a:lnTo>
                    <a:pt x="70" y="12"/>
                  </a:lnTo>
                  <a:lnTo>
                    <a:pt x="68" y="11"/>
                  </a:lnTo>
                  <a:lnTo>
                    <a:pt x="66" y="11"/>
                  </a:lnTo>
                  <a:lnTo>
                    <a:pt x="64" y="11"/>
                  </a:lnTo>
                  <a:lnTo>
                    <a:pt x="62" y="11"/>
                  </a:lnTo>
                  <a:lnTo>
                    <a:pt x="60" y="11"/>
                  </a:lnTo>
                  <a:lnTo>
                    <a:pt x="58" y="8"/>
                  </a:lnTo>
                  <a:lnTo>
                    <a:pt x="54" y="8"/>
                  </a:lnTo>
                  <a:lnTo>
                    <a:pt x="52" y="8"/>
                  </a:lnTo>
                  <a:lnTo>
                    <a:pt x="50" y="11"/>
                  </a:lnTo>
                  <a:lnTo>
                    <a:pt x="48" y="11"/>
                  </a:lnTo>
                  <a:lnTo>
                    <a:pt x="46" y="11"/>
                  </a:lnTo>
                  <a:lnTo>
                    <a:pt x="44" y="11"/>
                  </a:lnTo>
                  <a:lnTo>
                    <a:pt x="42" y="11"/>
                  </a:lnTo>
                  <a:lnTo>
                    <a:pt x="40" y="12"/>
                  </a:lnTo>
                  <a:lnTo>
                    <a:pt x="38" y="12"/>
                  </a:lnTo>
                  <a:lnTo>
                    <a:pt x="36" y="14"/>
                  </a:lnTo>
                  <a:lnTo>
                    <a:pt x="33" y="14"/>
                  </a:lnTo>
                  <a:lnTo>
                    <a:pt x="32" y="17"/>
                  </a:lnTo>
                  <a:lnTo>
                    <a:pt x="30" y="17"/>
                  </a:lnTo>
                  <a:lnTo>
                    <a:pt x="27" y="18"/>
                  </a:lnTo>
                  <a:lnTo>
                    <a:pt x="26" y="20"/>
                  </a:lnTo>
                  <a:lnTo>
                    <a:pt x="24" y="20"/>
                  </a:lnTo>
                  <a:lnTo>
                    <a:pt x="21" y="23"/>
                  </a:lnTo>
                  <a:lnTo>
                    <a:pt x="21" y="24"/>
                  </a:lnTo>
                  <a:lnTo>
                    <a:pt x="20" y="26"/>
                  </a:lnTo>
                  <a:lnTo>
                    <a:pt x="18" y="29"/>
                  </a:lnTo>
                  <a:lnTo>
                    <a:pt x="15" y="30"/>
                  </a:lnTo>
                  <a:lnTo>
                    <a:pt x="15" y="32"/>
                  </a:lnTo>
                  <a:lnTo>
                    <a:pt x="14" y="35"/>
                  </a:lnTo>
                  <a:lnTo>
                    <a:pt x="14" y="36"/>
                  </a:lnTo>
                  <a:lnTo>
                    <a:pt x="12" y="38"/>
                  </a:lnTo>
                  <a:lnTo>
                    <a:pt x="12" y="41"/>
                  </a:lnTo>
                  <a:lnTo>
                    <a:pt x="12" y="43"/>
                  </a:lnTo>
                  <a:lnTo>
                    <a:pt x="9" y="44"/>
                  </a:lnTo>
                  <a:lnTo>
                    <a:pt x="9" y="49"/>
                  </a:lnTo>
                  <a:lnTo>
                    <a:pt x="9" y="50"/>
                  </a:lnTo>
                  <a:lnTo>
                    <a:pt x="9" y="53"/>
                  </a:lnTo>
                  <a:lnTo>
                    <a:pt x="9" y="55"/>
                  </a:lnTo>
                  <a:lnTo>
                    <a:pt x="9" y="56"/>
                  </a:lnTo>
                  <a:lnTo>
                    <a:pt x="9" y="59"/>
                  </a:lnTo>
                  <a:lnTo>
                    <a:pt x="9" y="61"/>
                  </a:lnTo>
                  <a:lnTo>
                    <a:pt x="9" y="65"/>
                  </a:lnTo>
                  <a:lnTo>
                    <a:pt x="12" y="67"/>
                  </a:lnTo>
                  <a:lnTo>
                    <a:pt x="12" y="68"/>
                  </a:lnTo>
                  <a:lnTo>
                    <a:pt x="12" y="71"/>
                  </a:lnTo>
                  <a:lnTo>
                    <a:pt x="14" y="73"/>
                  </a:lnTo>
                  <a:lnTo>
                    <a:pt x="14" y="74"/>
                  </a:lnTo>
                  <a:lnTo>
                    <a:pt x="15" y="77"/>
                  </a:lnTo>
                  <a:lnTo>
                    <a:pt x="15" y="79"/>
                  </a:lnTo>
                  <a:lnTo>
                    <a:pt x="18" y="80"/>
                  </a:lnTo>
                  <a:lnTo>
                    <a:pt x="20" y="83"/>
                  </a:lnTo>
                  <a:lnTo>
                    <a:pt x="21" y="85"/>
                  </a:lnTo>
                  <a:lnTo>
                    <a:pt x="21" y="88"/>
                  </a:lnTo>
                  <a:lnTo>
                    <a:pt x="24" y="89"/>
                  </a:lnTo>
                  <a:lnTo>
                    <a:pt x="26" y="89"/>
                  </a:lnTo>
                  <a:lnTo>
                    <a:pt x="27" y="91"/>
                  </a:lnTo>
                  <a:lnTo>
                    <a:pt x="30" y="94"/>
                  </a:lnTo>
                  <a:lnTo>
                    <a:pt x="32" y="94"/>
                  </a:lnTo>
                  <a:lnTo>
                    <a:pt x="33" y="95"/>
                  </a:lnTo>
                  <a:lnTo>
                    <a:pt x="36" y="95"/>
                  </a:lnTo>
                  <a:lnTo>
                    <a:pt x="38" y="97"/>
                  </a:lnTo>
                  <a:lnTo>
                    <a:pt x="40" y="97"/>
                  </a:lnTo>
                  <a:lnTo>
                    <a:pt x="42" y="100"/>
                  </a:lnTo>
                  <a:lnTo>
                    <a:pt x="44" y="100"/>
                  </a:lnTo>
                  <a:lnTo>
                    <a:pt x="46" y="100"/>
                  </a:lnTo>
                  <a:lnTo>
                    <a:pt x="48" y="100"/>
                  </a:lnTo>
                  <a:lnTo>
                    <a:pt x="50" y="100"/>
                  </a:lnTo>
                  <a:lnTo>
                    <a:pt x="52" y="101"/>
                  </a:lnTo>
                  <a:lnTo>
                    <a:pt x="54" y="101"/>
                  </a:lnTo>
                  <a:lnTo>
                    <a:pt x="58" y="101"/>
                  </a:lnTo>
                  <a:lnTo>
                    <a:pt x="60" y="100"/>
                  </a:lnTo>
                  <a:lnTo>
                    <a:pt x="62" y="100"/>
                  </a:lnTo>
                  <a:lnTo>
                    <a:pt x="64" y="100"/>
                  </a:lnTo>
                  <a:lnTo>
                    <a:pt x="66" y="100"/>
                  </a:lnTo>
                  <a:lnTo>
                    <a:pt x="68" y="100"/>
                  </a:lnTo>
                  <a:lnTo>
                    <a:pt x="70" y="97"/>
                  </a:lnTo>
                  <a:lnTo>
                    <a:pt x="73" y="97"/>
                  </a:lnTo>
                  <a:lnTo>
                    <a:pt x="74" y="95"/>
                  </a:lnTo>
                  <a:lnTo>
                    <a:pt x="76" y="95"/>
                  </a:lnTo>
                  <a:lnTo>
                    <a:pt x="79" y="94"/>
                  </a:lnTo>
                  <a:lnTo>
                    <a:pt x="80" y="94"/>
                  </a:lnTo>
                  <a:lnTo>
                    <a:pt x="82" y="91"/>
                  </a:lnTo>
                  <a:lnTo>
                    <a:pt x="85" y="89"/>
                  </a:lnTo>
                  <a:lnTo>
                    <a:pt x="86" y="89"/>
                  </a:lnTo>
                  <a:lnTo>
                    <a:pt x="86" y="88"/>
                  </a:lnTo>
                  <a:lnTo>
                    <a:pt x="88" y="85"/>
                  </a:lnTo>
                  <a:lnTo>
                    <a:pt x="91" y="83"/>
                  </a:lnTo>
                  <a:lnTo>
                    <a:pt x="91" y="80"/>
                  </a:lnTo>
                  <a:lnTo>
                    <a:pt x="92" y="80"/>
                  </a:lnTo>
                  <a:lnTo>
                    <a:pt x="94" y="79"/>
                  </a:lnTo>
                  <a:lnTo>
                    <a:pt x="94" y="77"/>
                  </a:lnTo>
                  <a:lnTo>
                    <a:pt x="97" y="74"/>
                  </a:lnTo>
                  <a:lnTo>
                    <a:pt x="97" y="73"/>
                  </a:lnTo>
                  <a:lnTo>
                    <a:pt x="98" y="71"/>
                  </a:lnTo>
                  <a:lnTo>
                    <a:pt x="98" y="68"/>
                  </a:lnTo>
                  <a:lnTo>
                    <a:pt x="98" y="67"/>
                  </a:lnTo>
                  <a:lnTo>
                    <a:pt x="100" y="65"/>
                  </a:lnTo>
                  <a:lnTo>
                    <a:pt x="100" y="61"/>
                  </a:lnTo>
                  <a:lnTo>
                    <a:pt x="100" y="59"/>
                  </a:lnTo>
                  <a:lnTo>
                    <a:pt x="100" y="56"/>
                  </a:lnTo>
                  <a:lnTo>
                    <a:pt x="100" y="55"/>
                  </a:lnTo>
                  <a:lnTo>
                    <a:pt x="109" y="55"/>
                  </a:lnTo>
                  <a:close/>
                </a:path>
              </a:pathLst>
            </a:custGeom>
            <a:solidFill>
              <a:srgbClr val="BDC2F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55" name="Freeform 151"/>
            <p:cNvSpPr>
              <a:spLocks noChangeArrowheads="1"/>
            </p:cNvSpPr>
            <p:nvPr/>
          </p:nvSpPr>
          <p:spPr bwMode="auto">
            <a:xfrm>
              <a:off x="5361" y="504"/>
              <a:ext cx="9" cy="9"/>
            </a:xfrm>
            <a:custGeom>
              <a:avLst/>
              <a:gdLst>
                <a:gd name="T0" fmla="*/ 91 w 91"/>
                <a:gd name="T1" fmla="*/ 41 h 93"/>
                <a:gd name="T2" fmla="*/ 89 w 91"/>
                <a:gd name="T3" fmla="*/ 30 h 93"/>
                <a:gd name="T4" fmla="*/ 85 w 91"/>
                <a:gd name="T5" fmla="*/ 22 h 93"/>
                <a:gd name="T6" fmla="*/ 79 w 91"/>
                <a:gd name="T7" fmla="*/ 16 h 93"/>
                <a:gd name="T8" fmla="*/ 73 w 91"/>
                <a:gd name="T9" fmla="*/ 10 h 93"/>
                <a:gd name="T10" fmla="*/ 65 w 91"/>
                <a:gd name="T11" fmla="*/ 6 h 93"/>
                <a:gd name="T12" fmla="*/ 57 w 91"/>
                <a:gd name="T13" fmla="*/ 3 h 93"/>
                <a:gd name="T14" fmla="*/ 49 w 91"/>
                <a:gd name="T15" fmla="*/ 0 h 93"/>
                <a:gd name="T16" fmla="*/ 39 w 91"/>
                <a:gd name="T17" fmla="*/ 3 h 93"/>
                <a:gd name="T18" fmla="*/ 31 w 91"/>
                <a:gd name="T19" fmla="*/ 4 h 93"/>
                <a:gd name="T20" fmla="*/ 23 w 91"/>
                <a:gd name="T21" fmla="*/ 9 h 93"/>
                <a:gd name="T22" fmla="*/ 15 w 91"/>
                <a:gd name="T23" fmla="*/ 12 h 93"/>
                <a:gd name="T24" fmla="*/ 9 w 91"/>
                <a:gd name="T25" fmla="*/ 21 h 93"/>
                <a:gd name="T26" fmla="*/ 5 w 91"/>
                <a:gd name="T27" fmla="*/ 28 h 93"/>
                <a:gd name="T28" fmla="*/ 0 w 91"/>
                <a:gd name="T29" fmla="*/ 36 h 93"/>
                <a:gd name="T30" fmla="*/ 0 w 91"/>
                <a:gd name="T31" fmla="*/ 47 h 93"/>
                <a:gd name="T32" fmla="*/ 0 w 91"/>
                <a:gd name="T33" fmla="*/ 57 h 93"/>
                <a:gd name="T34" fmla="*/ 5 w 91"/>
                <a:gd name="T35" fmla="*/ 65 h 93"/>
                <a:gd name="T36" fmla="*/ 9 w 91"/>
                <a:gd name="T37" fmla="*/ 72 h 93"/>
                <a:gd name="T38" fmla="*/ 15 w 91"/>
                <a:gd name="T39" fmla="*/ 81 h 93"/>
                <a:gd name="T40" fmla="*/ 23 w 91"/>
                <a:gd name="T41" fmla="*/ 86 h 93"/>
                <a:gd name="T42" fmla="*/ 31 w 91"/>
                <a:gd name="T43" fmla="*/ 89 h 93"/>
                <a:gd name="T44" fmla="*/ 39 w 91"/>
                <a:gd name="T45" fmla="*/ 92 h 93"/>
                <a:gd name="T46" fmla="*/ 49 w 91"/>
                <a:gd name="T47" fmla="*/ 93 h 93"/>
                <a:gd name="T48" fmla="*/ 57 w 91"/>
                <a:gd name="T49" fmla="*/ 92 h 93"/>
                <a:gd name="T50" fmla="*/ 65 w 91"/>
                <a:gd name="T51" fmla="*/ 87 h 93"/>
                <a:gd name="T52" fmla="*/ 73 w 91"/>
                <a:gd name="T53" fmla="*/ 83 h 93"/>
                <a:gd name="T54" fmla="*/ 79 w 91"/>
                <a:gd name="T55" fmla="*/ 77 h 93"/>
                <a:gd name="T56" fmla="*/ 85 w 91"/>
                <a:gd name="T57" fmla="*/ 71 h 93"/>
                <a:gd name="T58" fmla="*/ 89 w 91"/>
                <a:gd name="T59" fmla="*/ 63 h 93"/>
                <a:gd name="T60" fmla="*/ 91 w 91"/>
                <a:gd name="T61" fmla="*/ 53 h 93"/>
                <a:gd name="T62" fmla="*/ 82 w 91"/>
                <a:gd name="T63" fmla="*/ 47 h 93"/>
                <a:gd name="T64" fmla="*/ 82 w 91"/>
                <a:gd name="T65" fmla="*/ 39 h 93"/>
                <a:gd name="T66" fmla="*/ 79 w 91"/>
                <a:gd name="T67" fmla="*/ 30 h 93"/>
                <a:gd name="T68" fmla="*/ 73 w 91"/>
                <a:gd name="T69" fmla="*/ 24 h 93"/>
                <a:gd name="T70" fmla="*/ 67 w 91"/>
                <a:gd name="T71" fmla="*/ 18 h 93"/>
                <a:gd name="T72" fmla="*/ 59 w 91"/>
                <a:gd name="T73" fmla="*/ 12 h 93"/>
                <a:gd name="T74" fmla="*/ 51 w 91"/>
                <a:gd name="T75" fmla="*/ 10 h 93"/>
                <a:gd name="T76" fmla="*/ 43 w 91"/>
                <a:gd name="T77" fmla="*/ 10 h 93"/>
                <a:gd name="T78" fmla="*/ 35 w 91"/>
                <a:gd name="T79" fmla="*/ 12 h 93"/>
                <a:gd name="T80" fmla="*/ 29 w 91"/>
                <a:gd name="T81" fmla="*/ 15 h 93"/>
                <a:gd name="T82" fmla="*/ 23 w 91"/>
                <a:gd name="T83" fmla="*/ 18 h 93"/>
                <a:gd name="T84" fmla="*/ 15 w 91"/>
                <a:gd name="T85" fmla="*/ 27 h 93"/>
                <a:gd name="T86" fmla="*/ 11 w 91"/>
                <a:gd name="T87" fmla="*/ 35 h 93"/>
                <a:gd name="T88" fmla="*/ 9 w 91"/>
                <a:gd name="T89" fmla="*/ 42 h 93"/>
                <a:gd name="T90" fmla="*/ 9 w 91"/>
                <a:gd name="T91" fmla="*/ 51 h 93"/>
                <a:gd name="T92" fmla="*/ 11 w 91"/>
                <a:gd name="T93" fmla="*/ 59 h 93"/>
                <a:gd name="T94" fmla="*/ 15 w 91"/>
                <a:gd name="T95" fmla="*/ 66 h 93"/>
                <a:gd name="T96" fmla="*/ 23 w 91"/>
                <a:gd name="T97" fmla="*/ 75 h 93"/>
                <a:gd name="T98" fmla="*/ 29 w 91"/>
                <a:gd name="T99" fmla="*/ 80 h 93"/>
                <a:gd name="T100" fmla="*/ 35 w 91"/>
                <a:gd name="T101" fmla="*/ 81 h 93"/>
                <a:gd name="T102" fmla="*/ 43 w 91"/>
                <a:gd name="T103" fmla="*/ 83 h 93"/>
                <a:gd name="T104" fmla="*/ 51 w 91"/>
                <a:gd name="T105" fmla="*/ 83 h 93"/>
                <a:gd name="T106" fmla="*/ 59 w 91"/>
                <a:gd name="T107" fmla="*/ 81 h 93"/>
                <a:gd name="T108" fmla="*/ 67 w 91"/>
                <a:gd name="T109" fmla="*/ 75 h 93"/>
                <a:gd name="T110" fmla="*/ 73 w 91"/>
                <a:gd name="T111" fmla="*/ 69 h 93"/>
                <a:gd name="T112" fmla="*/ 79 w 91"/>
                <a:gd name="T113" fmla="*/ 63 h 93"/>
                <a:gd name="T114" fmla="*/ 82 w 91"/>
                <a:gd name="T115" fmla="*/ 54 h 93"/>
                <a:gd name="T116" fmla="*/ 82 w 91"/>
                <a:gd name="T117" fmla="*/ 4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 h="93">
                  <a:moveTo>
                    <a:pt x="91" y="47"/>
                  </a:moveTo>
                  <a:lnTo>
                    <a:pt x="91" y="45"/>
                  </a:lnTo>
                  <a:lnTo>
                    <a:pt x="91" y="42"/>
                  </a:lnTo>
                  <a:lnTo>
                    <a:pt x="91" y="41"/>
                  </a:lnTo>
                  <a:lnTo>
                    <a:pt x="91" y="36"/>
                  </a:lnTo>
                  <a:lnTo>
                    <a:pt x="89" y="35"/>
                  </a:lnTo>
                  <a:lnTo>
                    <a:pt x="89" y="33"/>
                  </a:lnTo>
                  <a:lnTo>
                    <a:pt x="89" y="30"/>
                  </a:lnTo>
                  <a:lnTo>
                    <a:pt x="88" y="28"/>
                  </a:lnTo>
                  <a:lnTo>
                    <a:pt x="88" y="27"/>
                  </a:lnTo>
                  <a:lnTo>
                    <a:pt x="85" y="24"/>
                  </a:lnTo>
                  <a:lnTo>
                    <a:pt x="85" y="22"/>
                  </a:lnTo>
                  <a:lnTo>
                    <a:pt x="83" y="21"/>
                  </a:lnTo>
                  <a:lnTo>
                    <a:pt x="82" y="21"/>
                  </a:lnTo>
                  <a:lnTo>
                    <a:pt x="82" y="18"/>
                  </a:lnTo>
                  <a:lnTo>
                    <a:pt x="79" y="16"/>
                  </a:lnTo>
                  <a:lnTo>
                    <a:pt x="77" y="15"/>
                  </a:lnTo>
                  <a:lnTo>
                    <a:pt x="77" y="12"/>
                  </a:lnTo>
                  <a:lnTo>
                    <a:pt x="76" y="12"/>
                  </a:lnTo>
                  <a:lnTo>
                    <a:pt x="73" y="10"/>
                  </a:lnTo>
                  <a:lnTo>
                    <a:pt x="71" y="9"/>
                  </a:lnTo>
                  <a:lnTo>
                    <a:pt x="70" y="9"/>
                  </a:lnTo>
                  <a:lnTo>
                    <a:pt x="67" y="6"/>
                  </a:lnTo>
                  <a:lnTo>
                    <a:pt x="65" y="6"/>
                  </a:lnTo>
                  <a:lnTo>
                    <a:pt x="64" y="4"/>
                  </a:lnTo>
                  <a:lnTo>
                    <a:pt x="61" y="4"/>
                  </a:lnTo>
                  <a:lnTo>
                    <a:pt x="59" y="3"/>
                  </a:lnTo>
                  <a:lnTo>
                    <a:pt x="57" y="3"/>
                  </a:lnTo>
                  <a:lnTo>
                    <a:pt x="55" y="3"/>
                  </a:lnTo>
                  <a:lnTo>
                    <a:pt x="53" y="3"/>
                  </a:lnTo>
                  <a:lnTo>
                    <a:pt x="51" y="3"/>
                  </a:lnTo>
                  <a:lnTo>
                    <a:pt x="49" y="0"/>
                  </a:lnTo>
                  <a:lnTo>
                    <a:pt x="45" y="0"/>
                  </a:lnTo>
                  <a:lnTo>
                    <a:pt x="43" y="0"/>
                  </a:lnTo>
                  <a:lnTo>
                    <a:pt x="41" y="3"/>
                  </a:lnTo>
                  <a:lnTo>
                    <a:pt x="39" y="3"/>
                  </a:lnTo>
                  <a:lnTo>
                    <a:pt x="37" y="3"/>
                  </a:lnTo>
                  <a:lnTo>
                    <a:pt x="35" y="3"/>
                  </a:lnTo>
                  <a:lnTo>
                    <a:pt x="33" y="3"/>
                  </a:lnTo>
                  <a:lnTo>
                    <a:pt x="31" y="4"/>
                  </a:lnTo>
                  <a:lnTo>
                    <a:pt x="29" y="4"/>
                  </a:lnTo>
                  <a:lnTo>
                    <a:pt x="27" y="6"/>
                  </a:lnTo>
                  <a:lnTo>
                    <a:pt x="24" y="6"/>
                  </a:lnTo>
                  <a:lnTo>
                    <a:pt x="23" y="9"/>
                  </a:lnTo>
                  <a:lnTo>
                    <a:pt x="21" y="9"/>
                  </a:lnTo>
                  <a:lnTo>
                    <a:pt x="18" y="10"/>
                  </a:lnTo>
                  <a:lnTo>
                    <a:pt x="17" y="12"/>
                  </a:lnTo>
                  <a:lnTo>
                    <a:pt x="15" y="12"/>
                  </a:lnTo>
                  <a:lnTo>
                    <a:pt x="12" y="15"/>
                  </a:lnTo>
                  <a:lnTo>
                    <a:pt x="12" y="16"/>
                  </a:lnTo>
                  <a:lnTo>
                    <a:pt x="11" y="18"/>
                  </a:lnTo>
                  <a:lnTo>
                    <a:pt x="9" y="21"/>
                  </a:lnTo>
                  <a:lnTo>
                    <a:pt x="6" y="22"/>
                  </a:lnTo>
                  <a:lnTo>
                    <a:pt x="6" y="24"/>
                  </a:lnTo>
                  <a:lnTo>
                    <a:pt x="5" y="27"/>
                  </a:lnTo>
                  <a:lnTo>
                    <a:pt x="5" y="28"/>
                  </a:lnTo>
                  <a:lnTo>
                    <a:pt x="3" y="30"/>
                  </a:lnTo>
                  <a:lnTo>
                    <a:pt x="3" y="33"/>
                  </a:lnTo>
                  <a:lnTo>
                    <a:pt x="3" y="35"/>
                  </a:lnTo>
                  <a:lnTo>
                    <a:pt x="0" y="36"/>
                  </a:lnTo>
                  <a:lnTo>
                    <a:pt x="0" y="41"/>
                  </a:lnTo>
                  <a:lnTo>
                    <a:pt x="0" y="42"/>
                  </a:lnTo>
                  <a:lnTo>
                    <a:pt x="0" y="45"/>
                  </a:lnTo>
                  <a:lnTo>
                    <a:pt x="0" y="47"/>
                  </a:lnTo>
                  <a:lnTo>
                    <a:pt x="0" y="48"/>
                  </a:lnTo>
                  <a:lnTo>
                    <a:pt x="0" y="51"/>
                  </a:lnTo>
                  <a:lnTo>
                    <a:pt x="0" y="53"/>
                  </a:lnTo>
                  <a:lnTo>
                    <a:pt x="0" y="57"/>
                  </a:lnTo>
                  <a:lnTo>
                    <a:pt x="3" y="59"/>
                  </a:lnTo>
                  <a:lnTo>
                    <a:pt x="3" y="60"/>
                  </a:lnTo>
                  <a:lnTo>
                    <a:pt x="3" y="63"/>
                  </a:lnTo>
                  <a:lnTo>
                    <a:pt x="5" y="65"/>
                  </a:lnTo>
                  <a:lnTo>
                    <a:pt x="5" y="66"/>
                  </a:lnTo>
                  <a:lnTo>
                    <a:pt x="6" y="69"/>
                  </a:lnTo>
                  <a:lnTo>
                    <a:pt x="6" y="71"/>
                  </a:lnTo>
                  <a:lnTo>
                    <a:pt x="9" y="72"/>
                  </a:lnTo>
                  <a:lnTo>
                    <a:pt x="11" y="75"/>
                  </a:lnTo>
                  <a:lnTo>
                    <a:pt x="12" y="77"/>
                  </a:lnTo>
                  <a:lnTo>
                    <a:pt x="12" y="80"/>
                  </a:lnTo>
                  <a:lnTo>
                    <a:pt x="15" y="81"/>
                  </a:lnTo>
                  <a:lnTo>
                    <a:pt x="17" y="81"/>
                  </a:lnTo>
                  <a:lnTo>
                    <a:pt x="18" y="83"/>
                  </a:lnTo>
                  <a:lnTo>
                    <a:pt x="21" y="86"/>
                  </a:lnTo>
                  <a:lnTo>
                    <a:pt x="23" y="86"/>
                  </a:lnTo>
                  <a:lnTo>
                    <a:pt x="24" y="87"/>
                  </a:lnTo>
                  <a:lnTo>
                    <a:pt x="27" y="87"/>
                  </a:lnTo>
                  <a:lnTo>
                    <a:pt x="29" y="89"/>
                  </a:lnTo>
                  <a:lnTo>
                    <a:pt x="31" y="89"/>
                  </a:lnTo>
                  <a:lnTo>
                    <a:pt x="33" y="92"/>
                  </a:lnTo>
                  <a:lnTo>
                    <a:pt x="35" y="92"/>
                  </a:lnTo>
                  <a:lnTo>
                    <a:pt x="37" y="92"/>
                  </a:lnTo>
                  <a:lnTo>
                    <a:pt x="39" y="92"/>
                  </a:lnTo>
                  <a:lnTo>
                    <a:pt x="41" y="92"/>
                  </a:lnTo>
                  <a:lnTo>
                    <a:pt x="43" y="93"/>
                  </a:lnTo>
                  <a:lnTo>
                    <a:pt x="45" y="93"/>
                  </a:lnTo>
                  <a:lnTo>
                    <a:pt x="49" y="93"/>
                  </a:lnTo>
                  <a:lnTo>
                    <a:pt x="51" y="92"/>
                  </a:lnTo>
                  <a:lnTo>
                    <a:pt x="53" y="92"/>
                  </a:lnTo>
                  <a:lnTo>
                    <a:pt x="55" y="92"/>
                  </a:lnTo>
                  <a:lnTo>
                    <a:pt x="57" y="92"/>
                  </a:lnTo>
                  <a:lnTo>
                    <a:pt x="59" y="92"/>
                  </a:lnTo>
                  <a:lnTo>
                    <a:pt x="61" y="89"/>
                  </a:lnTo>
                  <a:lnTo>
                    <a:pt x="64" y="89"/>
                  </a:lnTo>
                  <a:lnTo>
                    <a:pt x="65" y="87"/>
                  </a:lnTo>
                  <a:lnTo>
                    <a:pt x="67" y="87"/>
                  </a:lnTo>
                  <a:lnTo>
                    <a:pt x="70" y="86"/>
                  </a:lnTo>
                  <a:lnTo>
                    <a:pt x="71" y="86"/>
                  </a:lnTo>
                  <a:lnTo>
                    <a:pt x="73" y="83"/>
                  </a:lnTo>
                  <a:lnTo>
                    <a:pt x="76" y="81"/>
                  </a:lnTo>
                  <a:lnTo>
                    <a:pt x="77" y="81"/>
                  </a:lnTo>
                  <a:lnTo>
                    <a:pt x="77" y="80"/>
                  </a:lnTo>
                  <a:lnTo>
                    <a:pt x="79" y="77"/>
                  </a:lnTo>
                  <a:lnTo>
                    <a:pt x="82" y="75"/>
                  </a:lnTo>
                  <a:lnTo>
                    <a:pt x="82" y="72"/>
                  </a:lnTo>
                  <a:lnTo>
                    <a:pt x="83" y="72"/>
                  </a:lnTo>
                  <a:lnTo>
                    <a:pt x="85" y="71"/>
                  </a:lnTo>
                  <a:lnTo>
                    <a:pt x="85" y="69"/>
                  </a:lnTo>
                  <a:lnTo>
                    <a:pt x="88" y="66"/>
                  </a:lnTo>
                  <a:lnTo>
                    <a:pt x="88" y="65"/>
                  </a:lnTo>
                  <a:lnTo>
                    <a:pt x="89" y="63"/>
                  </a:lnTo>
                  <a:lnTo>
                    <a:pt x="89" y="60"/>
                  </a:lnTo>
                  <a:lnTo>
                    <a:pt x="89" y="59"/>
                  </a:lnTo>
                  <a:lnTo>
                    <a:pt x="91" y="57"/>
                  </a:lnTo>
                  <a:lnTo>
                    <a:pt x="91" y="53"/>
                  </a:lnTo>
                  <a:lnTo>
                    <a:pt x="91" y="51"/>
                  </a:lnTo>
                  <a:lnTo>
                    <a:pt x="91" y="48"/>
                  </a:lnTo>
                  <a:lnTo>
                    <a:pt x="91" y="47"/>
                  </a:lnTo>
                  <a:lnTo>
                    <a:pt x="82" y="47"/>
                  </a:lnTo>
                  <a:lnTo>
                    <a:pt x="82" y="45"/>
                  </a:lnTo>
                  <a:lnTo>
                    <a:pt x="82" y="42"/>
                  </a:lnTo>
                  <a:lnTo>
                    <a:pt x="82" y="41"/>
                  </a:lnTo>
                  <a:lnTo>
                    <a:pt x="82" y="39"/>
                  </a:lnTo>
                  <a:lnTo>
                    <a:pt x="82" y="36"/>
                  </a:lnTo>
                  <a:lnTo>
                    <a:pt x="79" y="35"/>
                  </a:lnTo>
                  <a:lnTo>
                    <a:pt x="79" y="33"/>
                  </a:lnTo>
                  <a:lnTo>
                    <a:pt x="79" y="30"/>
                  </a:lnTo>
                  <a:lnTo>
                    <a:pt x="77" y="28"/>
                  </a:lnTo>
                  <a:lnTo>
                    <a:pt x="76" y="27"/>
                  </a:lnTo>
                  <a:lnTo>
                    <a:pt x="76" y="24"/>
                  </a:lnTo>
                  <a:lnTo>
                    <a:pt x="73" y="24"/>
                  </a:lnTo>
                  <a:lnTo>
                    <a:pt x="73" y="22"/>
                  </a:lnTo>
                  <a:lnTo>
                    <a:pt x="71" y="21"/>
                  </a:lnTo>
                  <a:lnTo>
                    <a:pt x="70" y="18"/>
                  </a:lnTo>
                  <a:lnTo>
                    <a:pt x="67" y="18"/>
                  </a:lnTo>
                  <a:lnTo>
                    <a:pt x="65" y="16"/>
                  </a:lnTo>
                  <a:lnTo>
                    <a:pt x="64" y="15"/>
                  </a:lnTo>
                  <a:lnTo>
                    <a:pt x="61" y="15"/>
                  </a:lnTo>
                  <a:lnTo>
                    <a:pt x="59" y="12"/>
                  </a:lnTo>
                  <a:lnTo>
                    <a:pt x="57" y="12"/>
                  </a:lnTo>
                  <a:lnTo>
                    <a:pt x="55" y="12"/>
                  </a:lnTo>
                  <a:lnTo>
                    <a:pt x="53" y="10"/>
                  </a:lnTo>
                  <a:lnTo>
                    <a:pt x="51" y="10"/>
                  </a:lnTo>
                  <a:lnTo>
                    <a:pt x="49" y="10"/>
                  </a:lnTo>
                  <a:lnTo>
                    <a:pt x="47" y="10"/>
                  </a:lnTo>
                  <a:lnTo>
                    <a:pt x="45" y="10"/>
                  </a:lnTo>
                  <a:lnTo>
                    <a:pt x="43" y="10"/>
                  </a:lnTo>
                  <a:lnTo>
                    <a:pt x="41" y="10"/>
                  </a:lnTo>
                  <a:lnTo>
                    <a:pt x="39" y="10"/>
                  </a:lnTo>
                  <a:lnTo>
                    <a:pt x="37" y="12"/>
                  </a:lnTo>
                  <a:lnTo>
                    <a:pt x="35" y="12"/>
                  </a:lnTo>
                  <a:lnTo>
                    <a:pt x="33" y="12"/>
                  </a:lnTo>
                  <a:lnTo>
                    <a:pt x="31" y="12"/>
                  </a:lnTo>
                  <a:lnTo>
                    <a:pt x="31" y="15"/>
                  </a:lnTo>
                  <a:lnTo>
                    <a:pt x="29" y="15"/>
                  </a:lnTo>
                  <a:lnTo>
                    <a:pt x="27" y="16"/>
                  </a:lnTo>
                  <a:lnTo>
                    <a:pt x="24" y="16"/>
                  </a:lnTo>
                  <a:lnTo>
                    <a:pt x="24" y="18"/>
                  </a:lnTo>
                  <a:lnTo>
                    <a:pt x="23" y="18"/>
                  </a:lnTo>
                  <a:lnTo>
                    <a:pt x="21" y="21"/>
                  </a:lnTo>
                  <a:lnTo>
                    <a:pt x="18" y="22"/>
                  </a:lnTo>
                  <a:lnTo>
                    <a:pt x="17" y="24"/>
                  </a:lnTo>
                  <a:lnTo>
                    <a:pt x="15" y="27"/>
                  </a:lnTo>
                  <a:lnTo>
                    <a:pt x="15" y="28"/>
                  </a:lnTo>
                  <a:lnTo>
                    <a:pt x="12" y="30"/>
                  </a:lnTo>
                  <a:lnTo>
                    <a:pt x="12" y="33"/>
                  </a:lnTo>
                  <a:lnTo>
                    <a:pt x="11" y="35"/>
                  </a:lnTo>
                  <a:lnTo>
                    <a:pt x="11" y="36"/>
                  </a:lnTo>
                  <a:lnTo>
                    <a:pt x="11" y="39"/>
                  </a:lnTo>
                  <a:lnTo>
                    <a:pt x="11" y="41"/>
                  </a:lnTo>
                  <a:lnTo>
                    <a:pt x="9" y="42"/>
                  </a:lnTo>
                  <a:lnTo>
                    <a:pt x="9" y="45"/>
                  </a:lnTo>
                  <a:lnTo>
                    <a:pt x="9" y="47"/>
                  </a:lnTo>
                  <a:lnTo>
                    <a:pt x="9" y="48"/>
                  </a:lnTo>
                  <a:lnTo>
                    <a:pt x="9" y="51"/>
                  </a:lnTo>
                  <a:lnTo>
                    <a:pt x="11" y="53"/>
                  </a:lnTo>
                  <a:lnTo>
                    <a:pt x="11" y="54"/>
                  </a:lnTo>
                  <a:lnTo>
                    <a:pt x="11" y="57"/>
                  </a:lnTo>
                  <a:lnTo>
                    <a:pt x="11" y="59"/>
                  </a:lnTo>
                  <a:lnTo>
                    <a:pt x="12" y="60"/>
                  </a:lnTo>
                  <a:lnTo>
                    <a:pt x="12" y="63"/>
                  </a:lnTo>
                  <a:lnTo>
                    <a:pt x="15" y="65"/>
                  </a:lnTo>
                  <a:lnTo>
                    <a:pt x="15" y="66"/>
                  </a:lnTo>
                  <a:lnTo>
                    <a:pt x="17" y="69"/>
                  </a:lnTo>
                  <a:lnTo>
                    <a:pt x="18" y="71"/>
                  </a:lnTo>
                  <a:lnTo>
                    <a:pt x="21" y="72"/>
                  </a:lnTo>
                  <a:lnTo>
                    <a:pt x="23" y="75"/>
                  </a:lnTo>
                  <a:lnTo>
                    <a:pt x="24" y="75"/>
                  </a:lnTo>
                  <a:lnTo>
                    <a:pt x="24" y="77"/>
                  </a:lnTo>
                  <a:lnTo>
                    <a:pt x="27" y="77"/>
                  </a:lnTo>
                  <a:lnTo>
                    <a:pt x="29" y="80"/>
                  </a:lnTo>
                  <a:lnTo>
                    <a:pt x="31" y="80"/>
                  </a:lnTo>
                  <a:lnTo>
                    <a:pt x="31" y="81"/>
                  </a:lnTo>
                  <a:lnTo>
                    <a:pt x="33" y="81"/>
                  </a:lnTo>
                  <a:lnTo>
                    <a:pt x="35" y="81"/>
                  </a:lnTo>
                  <a:lnTo>
                    <a:pt x="37" y="81"/>
                  </a:lnTo>
                  <a:lnTo>
                    <a:pt x="39" y="83"/>
                  </a:lnTo>
                  <a:lnTo>
                    <a:pt x="41" y="83"/>
                  </a:lnTo>
                  <a:lnTo>
                    <a:pt x="43" y="83"/>
                  </a:lnTo>
                  <a:lnTo>
                    <a:pt x="45" y="83"/>
                  </a:lnTo>
                  <a:lnTo>
                    <a:pt x="47" y="83"/>
                  </a:lnTo>
                  <a:lnTo>
                    <a:pt x="49" y="83"/>
                  </a:lnTo>
                  <a:lnTo>
                    <a:pt x="51" y="83"/>
                  </a:lnTo>
                  <a:lnTo>
                    <a:pt x="53" y="83"/>
                  </a:lnTo>
                  <a:lnTo>
                    <a:pt x="55" y="81"/>
                  </a:lnTo>
                  <a:lnTo>
                    <a:pt x="57" y="81"/>
                  </a:lnTo>
                  <a:lnTo>
                    <a:pt x="59" y="81"/>
                  </a:lnTo>
                  <a:lnTo>
                    <a:pt x="61" y="80"/>
                  </a:lnTo>
                  <a:lnTo>
                    <a:pt x="64" y="80"/>
                  </a:lnTo>
                  <a:lnTo>
                    <a:pt x="65" y="77"/>
                  </a:lnTo>
                  <a:lnTo>
                    <a:pt x="67" y="75"/>
                  </a:lnTo>
                  <a:lnTo>
                    <a:pt x="70" y="75"/>
                  </a:lnTo>
                  <a:lnTo>
                    <a:pt x="71" y="72"/>
                  </a:lnTo>
                  <a:lnTo>
                    <a:pt x="73" y="71"/>
                  </a:lnTo>
                  <a:lnTo>
                    <a:pt x="73" y="69"/>
                  </a:lnTo>
                  <a:lnTo>
                    <a:pt x="76" y="69"/>
                  </a:lnTo>
                  <a:lnTo>
                    <a:pt x="76" y="66"/>
                  </a:lnTo>
                  <a:lnTo>
                    <a:pt x="77" y="65"/>
                  </a:lnTo>
                  <a:lnTo>
                    <a:pt x="79" y="63"/>
                  </a:lnTo>
                  <a:lnTo>
                    <a:pt x="79" y="60"/>
                  </a:lnTo>
                  <a:lnTo>
                    <a:pt x="79" y="59"/>
                  </a:lnTo>
                  <a:lnTo>
                    <a:pt x="82" y="57"/>
                  </a:lnTo>
                  <a:lnTo>
                    <a:pt x="82" y="54"/>
                  </a:lnTo>
                  <a:lnTo>
                    <a:pt x="82" y="53"/>
                  </a:lnTo>
                  <a:lnTo>
                    <a:pt x="82" y="51"/>
                  </a:lnTo>
                  <a:lnTo>
                    <a:pt x="82" y="48"/>
                  </a:lnTo>
                  <a:lnTo>
                    <a:pt x="82" y="47"/>
                  </a:lnTo>
                  <a:lnTo>
                    <a:pt x="91" y="47"/>
                  </a:lnTo>
                  <a:close/>
                </a:path>
              </a:pathLst>
            </a:custGeom>
            <a:solidFill>
              <a:srgbClr val="BDC2F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56" name="Freeform 152"/>
            <p:cNvSpPr>
              <a:spLocks noChangeArrowheads="1"/>
            </p:cNvSpPr>
            <p:nvPr/>
          </p:nvSpPr>
          <p:spPr bwMode="auto">
            <a:xfrm>
              <a:off x="5362" y="505"/>
              <a:ext cx="7" cy="7"/>
            </a:xfrm>
            <a:custGeom>
              <a:avLst/>
              <a:gdLst>
                <a:gd name="T0" fmla="*/ 73 w 73"/>
                <a:gd name="T1" fmla="*/ 31 h 73"/>
                <a:gd name="T2" fmla="*/ 70 w 73"/>
                <a:gd name="T3" fmla="*/ 23 h 73"/>
                <a:gd name="T4" fmla="*/ 67 w 73"/>
                <a:gd name="T5" fmla="*/ 14 h 73"/>
                <a:gd name="T6" fmla="*/ 61 w 73"/>
                <a:gd name="T7" fmla="*/ 8 h 73"/>
                <a:gd name="T8" fmla="*/ 52 w 73"/>
                <a:gd name="T9" fmla="*/ 5 h 73"/>
                <a:gd name="T10" fmla="*/ 44 w 73"/>
                <a:gd name="T11" fmla="*/ 0 h 73"/>
                <a:gd name="T12" fmla="*/ 36 w 73"/>
                <a:gd name="T13" fmla="*/ 0 h 73"/>
                <a:gd name="T14" fmla="*/ 28 w 73"/>
                <a:gd name="T15" fmla="*/ 2 h 73"/>
                <a:gd name="T16" fmla="*/ 22 w 73"/>
                <a:gd name="T17" fmla="*/ 5 h 73"/>
                <a:gd name="T18" fmla="*/ 15 w 73"/>
                <a:gd name="T19" fmla="*/ 8 h 73"/>
                <a:gd name="T20" fmla="*/ 8 w 73"/>
                <a:gd name="T21" fmla="*/ 14 h 73"/>
                <a:gd name="T22" fmla="*/ 3 w 73"/>
                <a:gd name="T23" fmla="*/ 23 h 73"/>
                <a:gd name="T24" fmla="*/ 2 w 73"/>
                <a:gd name="T25" fmla="*/ 31 h 73"/>
                <a:gd name="T26" fmla="*/ 0 w 73"/>
                <a:gd name="T27" fmla="*/ 38 h 73"/>
                <a:gd name="T28" fmla="*/ 2 w 73"/>
                <a:gd name="T29" fmla="*/ 47 h 73"/>
                <a:gd name="T30" fmla="*/ 6 w 73"/>
                <a:gd name="T31" fmla="*/ 55 h 73"/>
                <a:gd name="T32" fmla="*/ 12 w 73"/>
                <a:gd name="T33" fmla="*/ 62 h 73"/>
                <a:gd name="T34" fmla="*/ 18 w 73"/>
                <a:gd name="T35" fmla="*/ 67 h 73"/>
                <a:gd name="T36" fmla="*/ 24 w 73"/>
                <a:gd name="T37" fmla="*/ 71 h 73"/>
                <a:gd name="T38" fmla="*/ 32 w 73"/>
                <a:gd name="T39" fmla="*/ 73 h 73"/>
                <a:gd name="T40" fmla="*/ 40 w 73"/>
                <a:gd name="T41" fmla="*/ 73 h 73"/>
                <a:gd name="T42" fmla="*/ 48 w 73"/>
                <a:gd name="T43" fmla="*/ 71 h 73"/>
                <a:gd name="T44" fmla="*/ 56 w 73"/>
                <a:gd name="T45" fmla="*/ 67 h 73"/>
                <a:gd name="T46" fmla="*/ 64 w 73"/>
                <a:gd name="T47" fmla="*/ 61 h 73"/>
                <a:gd name="T48" fmla="*/ 68 w 73"/>
                <a:gd name="T49" fmla="*/ 55 h 73"/>
                <a:gd name="T50" fmla="*/ 73 w 73"/>
                <a:gd name="T51" fmla="*/ 47 h 73"/>
                <a:gd name="T52" fmla="*/ 73 w 73"/>
                <a:gd name="T53" fmla="*/ 38 h 73"/>
                <a:gd name="T54" fmla="*/ 64 w 73"/>
                <a:gd name="T55" fmla="*/ 32 h 73"/>
                <a:gd name="T56" fmla="*/ 62 w 73"/>
                <a:gd name="T57" fmla="*/ 25 h 73"/>
                <a:gd name="T58" fmla="*/ 58 w 73"/>
                <a:gd name="T59" fmla="*/ 20 h 73"/>
                <a:gd name="T60" fmla="*/ 55 w 73"/>
                <a:gd name="T61" fmla="*/ 17 h 73"/>
                <a:gd name="T62" fmla="*/ 48 w 73"/>
                <a:gd name="T63" fmla="*/ 12 h 73"/>
                <a:gd name="T64" fmla="*/ 40 w 73"/>
                <a:gd name="T65" fmla="*/ 11 h 73"/>
                <a:gd name="T66" fmla="*/ 32 w 73"/>
                <a:gd name="T67" fmla="*/ 11 h 73"/>
                <a:gd name="T68" fmla="*/ 24 w 73"/>
                <a:gd name="T69" fmla="*/ 12 h 73"/>
                <a:gd name="T70" fmla="*/ 20 w 73"/>
                <a:gd name="T71" fmla="*/ 17 h 73"/>
                <a:gd name="T72" fmla="*/ 14 w 73"/>
                <a:gd name="T73" fmla="*/ 20 h 73"/>
                <a:gd name="T74" fmla="*/ 9 w 73"/>
                <a:gd name="T75" fmla="*/ 29 h 73"/>
                <a:gd name="T76" fmla="*/ 9 w 73"/>
                <a:gd name="T77" fmla="*/ 37 h 73"/>
                <a:gd name="T78" fmla="*/ 9 w 73"/>
                <a:gd name="T79" fmla="*/ 44 h 73"/>
                <a:gd name="T80" fmla="*/ 14 w 73"/>
                <a:gd name="T81" fmla="*/ 53 h 73"/>
                <a:gd name="T82" fmla="*/ 20 w 73"/>
                <a:gd name="T83" fmla="*/ 56 h 73"/>
                <a:gd name="T84" fmla="*/ 24 w 73"/>
                <a:gd name="T85" fmla="*/ 61 h 73"/>
                <a:gd name="T86" fmla="*/ 32 w 73"/>
                <a:gd name="T87" fmla="*/ 62 h 73"/>
                <a:gd name="T88" fmla="*/ 40 w 73"/>
                <a:gd name="T89" fmla="*/ 62 h 73"/>
                <a:gd name="T90" fmla="*/ 48 w 73"/>
                <a:gd name="T91" fmla="*/ 61 h 73"/>
                <a:gd name="T92" fmla="*/ 55 w 73"/>
                <a:gd name="T93" fmla="*/ 56 h 73"/>
                <a:gd name="T94" fmla="*/ 58 w 73"/>
                <a:gd name="T95" fmla="*/ 53 h 73"/>
                <a:gd name="T96" fmla="*/ 62 w 73"/>
                <a:gd name="T97" fmla="*/ 49 h 73"/>
                <a:gd name="T98" fmla="*/ 64 w 73"/>
                <a:gd name="T99" fmla="*/ 4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 h="73">
                  <a:moveTo>
                    <a:pt x="73" y="37"/>
                  </a:moveTo>
                  <a:lnTo>
                    <a:pt x="73" y="35"/>
                  </a:lnTo>
                  <a:lnTo>
                    <a:pt x="73" y="32"/>
                  </a:lnTo>
                  <a:lnTo>
                    <a:pt x="73" y="31"/>
                  </a:lnTo>
                  <a:lnTo>
                    <a:pt x="73" y="29"/>
                  </a:lnTo>
                  <a:lnTo>
                    <a:pt x="73" y="26"/>
                  </a:lnTo>
                  <a:lnTo>
                    <a:pt x="70" y="25"/>
                  </a:lnTo>
                  <a:lnTo>
                    <a:pt x="70" y="23"/>
                  </a:lnTo>
                  <a:lnTo>
                    <a:pt x="70" y="20"/>
                  </a:lnTo>
                  <a:lnTo>
                    <a:pt x="68" y="18"/>
                  </a:lnTo>
                  <a:lnTo>
                    <a:pt x="67" y="17"/>
                  </a:lnTo>
                  <a:lnTo>
                    <a:pt x="67" y="14"/>
                  </a:lnTo>
                  <a:lnTo>
                    <a:pt x="64" y="14"/>
                  </a:lnTo>
                  <a:lnTo>
                    <a:pt x="64" y="12"/>
                  </a:lnTo>
                  <a:lnTo>
                    <a:pt x="62" y="11"/>
                  </a:lnTo>
                  <a:lnTo>
                    <a:pt x="61" y="8"/>
                  </a:lnTo>
                  <a:lnTo>
                    <a:pt x="58" y="8"/>
                  </a:lnTo>
                  <a:lnTo>
                    <a:pt x="56" y="6"/>
                  </a:lnTo>
                  <a:lnTo>
                    <a:pt x="55" y="5"/>
                  </a:lnTo>
                  <a:lnTo>
                    <a:pt x="52" y="5"/>
                  </a:lnTo>
                  <a:lnTo>
                    <a:pt x="50" y="2"/>
                  </a:lnTo>
                  <a:lnTo>
                    <a:pt x="48" y="2"/>
                  </a:lnTo>
                  <a:lnTo>
                    <a:pt x="46" y="2"/>
                  </a:lnTo>
                  <a:lnTo>
                    <a:pt x="44" y="0"/>
                  </a:lnTo>
                  <a:lnTo>
                    <a:pt x="42" y="0"/>
                  </a:lnTo>
                  <a:lnTo>
                    <a:pt x="40" y="0"/>
                  </a:lnTo>
                  <a:lnTo>
                    <a:pt x="38" y="0"/>
                  </a:lnTo>
                  <a:lnTo>
                    <a:pt x="36" y="0"/>
                  </a:lnTo>
                  <a:lnTo>
                    <a:pt x="34" y="0"/>
                  </a:lnTo>
                  <a:lnTo>
                    <a:pt x="32" y="0"/>
                  </a:lnTo>
                  <a:lnTo>
                    <a:pt x="30" y="0"/>
                  </a:lnTo>
                  <a:lnTo>
                    <a:pt x="28" y="2"/>
                  </a:lnTo>
                  <a:lnTo>
                    <a:pt x="26" y="2"/>
                  </a:lnTo>
                  <a:lnTo>
                    <a:pt x="24" y="2"/>
                  </a:lnTo>
                  <a:lnTo>
                    <a:pt x="22" y="2"/>
                  </a:lnTo>
                  <a:lnTo>
                    <a:pt x="22" y="5"/>
                  </a:lnTo>
                  <a:lnTo>
                    <a:pt x="20" y="5"/>
                  </a:lnTo>
                  <a:lnTo>
                    <a:pt x="18" y="6"/>
                  </a:lnTo>
                  <a:lnTo>
                    <a:pt x="15" y="6"/>
                  </a:lnTo>
                  <a:lnTo>
                    <a:pt x="15" y="8"/>
                  </a:lnTo>
                  <a:lnTo>
                    <a:pt x="14" y="8"/>
                  </a:lnTo>
                  <a:lnTo>
                    <a:pt x="12" y="11"/>
                  </a:lnTo>
                  <a:lnTo>
                    <a:pt x="9" y="12"/>
                  </a:lnTo>
                  <a:lnTo>
                    <a:pt x="8" y="14"/>
                  </a:lnTo>
                  <a:lnTo>
                    <a:pt x="6" y="17"/>
                  </a:lnTo>
                  <a:lnTo>
                    <a:pt x="6" y="18"/>
                  </a:lnTo>
                  <a:lnTo>
                    <a:pt x="3" y="20"/>
                  </a:lnTo>
                  <a:lnTo>
                    <a:pt x="3" y="23"/>
                  </a:lnTo>
                  <a:lnTo>
                    <a:pt x="2" y="25"/>
                  </a:lnTo>
                  <a:lnTo>
                    <a:pt x="2" y="26"/>
                  </a:lnTo>
                  <a:lnTo>
                    <a:pt x="2" y="29"/>
                  </a:lnTo>
                  <a:lnTo>
                    <a:pt x="2" y="31"/>
                  </a:lnTo>
                  <a:lnTo>
                    <a:pt x="0" y="32"/>
                  </a:lnTo>
                  <a:lnTo>
                    <a:pt x="0" y="35"/>
                  </a:lnTo>
                  <a:lnTo>
                    <a:pt x="0" y="37"/>
                  </a:lnTo>
                  <a:lnTo>
                    <a:pt x="0" y="38"/>
                  </a:lnTo>
                  <a:lnTo>
                    <a:pt x="0" y="41"/>
                  </a:lnTo>
                  <a:lnTo>
                    <a:pt x="2" y="43"/>
                  </a:lnTo>
                  <a:lnTo>
                    <a:pt x="2" y="44"/>
                  </a:lnTo>
                  <a:lnTo>
                    <a:pt x="2" y="47"/>
                  </a:lnTo>
                  <a:lnTo>
                    <a:pt x="2" y="49"/>
                  </a:lnTo>
                  <a:lnTo>
                    <a:pt x="3" y="50"/>
                  </a:lnTo>
                  <a:lnTo>
                    <a:pt x="3" y="53"/>
                  </a:lnTo>
                  <a:lnTo>
                    <a:pt x="6" y="55"/>
                  </a:lnTo>
                  <a:lnTo>
                    <a:pt x="6" y="56"/>
                  </a:lnTo>
                  <a:lnTo>
                    <a:pt x="8" y="59"/>
                  </a:lnTo>
                  <a:lnTo>
                    <a:pt x="9" y="61"/>
                  </a:lnTo>
                  <a:lnTo>
                    <a:pt x="12" y="62"/>
                  </a:lnTo>
                  <a:lnTo>
                    <a:pt x="14" y="65"/>
                  </a:lnTo>
                  <a:lnTo>
                    <a:pt x="15" y="65"/>
                  </a:lnTo>
                  <a:lnTo>
                    <a:pt x="15" y="67"/>
                  </a:lnTo>
                  <a:lnTo>
                    <a:pt x="18" y="67"/>
                  </a:lnTo>
                  <a:lnTo>
                    <a:pt x="20" y="70"/>
                  </a:lnTo>
                  <a:lnTo>
                    <a:pt x="22" y="70"/>
                  </a:lnTo>
                  <a:lnTo>
                    <a:pt x="22" y="71"/>
                  </a:lnTo>
                  <a:lnTo>
                    <a:pt x="24" y="71"/>
                  </a:lnTo>
                  <a:lnTo>
                    <a:pt x="26" y="71"/>
                  </a:lnTo>
                  <a:lnTo>
                    <a:pt x="28" y="71"/>
                  </a:lnTo>
                  <a:lnTo>
                    <a:pt x="30" y="73"/>
                  </a:lnTo>
                  <a:lnTo>
                    <a:pt x="32" y="73"/>
                  </a:lnTo>
                  <a:lnTo>
                    <a:pt x="34" y="73"/>
                  </a:lnTo>
                  <a:lnTo>
                    <a:pt x="36" y="73"/>
                  </a:lnTo>
                  <a:lnTo>
                    <a:pt x="38" y="73"/>
                  </a:lnTo>
                  <a:lnTo>
                    <a:pt x="40" y="73"/>
                  </a:lnTo>
                  <a:lnTo>
                    <a:pt x="42" y="73"/>
                  </a:lnTo>
                  <a:lnTo>
                    <a:pt x="44" y="73"/>
                  </a:lnTo>
                  <a:lnTo>
                    <a:pt x="46" y="71"/>
                  </a:lnTo>
                  <a:lnTo>
                    <a:pt x="48" y="71"/>
                  </a:lnTo>
                  <a:lnTo>
                    <a:pt x="50" y="71"/>
                  </a:lnTo>
                  <a:lnTo>
                    <a:pt x="52" y="70"/>
                  </a:lnTo>
                  <a:lnTo>
                    <a:pt x="55" y="70"/>
                  </a:lnTo>
                  <a:lnTo>
                    <a:pt x="56" y="67"/>
                  </a:lnTo>
                  <a:lnTo>
                    <a:pt x="58" y="65"/>
                  </a:lnTo>
                  <a:lnTo>
                    <a:pt x="61" y="65"/>
                  </a:lnTo>
                  <a:lnTo>
                    <a:pt x="62" y="62"/>
                  </a:lnTo>
                  <a:lnTo>
                    <a:pt x="64" y="61"/>
                  </a:lnTo>
                  <a:lnTo>
                    <a:pt x="64" y="59"/>
                  </a:lnTo>
                  <a:lnTo>
                    <a:pt x="67" y="59"/>
                  </a:lnTo>
                  <a:lnTo>
                    <a:pt x="67" y="56"/>
                  </a:lnTo>
                  <a:lnTo>
                    <a:pt x="68" y="55"/>
                  </a:lnTo>
                  <a:lnTo>
                    <a:pt x="70" y="53"/>
                  </a:lnTo>
                  <a:lnTo>
                    <a:pt x="70" y="50"/>
                  </a:lnTo>
                  <a:lnTo>
                    <a:pt x="70" y="49"/>
                  </a:lnTo>
                  <a:lnTo>
                    <a:pt x="73" y="47"/>
                  </a:lnTo>
                  <a:lnTo>
                    <a:pt x="73" y="44"/>
                  </a:lnTo>
                  <a:lnTo>
                    <a:pt x="73" y="43"/>
                  </a:lnTo>
                  <a:lnTo>
                    <a:pt x="73" y="41"/>
                  </a:lnTo>
                  <a:lnTo>
                    <a:pt x="73" y="38"/>
                  </a:lnTo>
                  <a:lnTo>
                    <a:pt x="73" y="37"/>
                  </a:lnTo>
                  <a:lnTo>
                    <a:pt x="64" y="37"/>
                  </a:lnTo>
                  <a:lnTo>
                    <a:pt x="64" y="35"/>
                  </a:lnTo>
                  <a:lnTo>
                    <a:pt x="64" y="32"/>
                  </a:lnTo>
                  <a:lnTo>
                    <a:pt x="64" y="31"/>
                  </a:lnTo>
                  <a:lnTo>
                    <a:pt x="62" y="29"/>
                  </a:lnTo>
                  <a:lnTo>
                    <a:pt x="62" y="26"/>
                  </a:lnTo>
                  <a:lnTo>
                    <a:pt x="62" y="25"/>
                  </a:lnTo>
                  <a:lnTo>
                    <a:pt x="61" y="25"/>
                  </a:lnTo>
                  <a:lnTo>
                    <a:pt x="61" y="23"/>
                  </a:lnTo>
                  <a:lnTo>
                    <a:pt x="61" y="20"/>
                  </a:lnTo>
                  <a:lnTo>
                    <a:pt x="58" y="20"/>
                  </a:lnTo>
                  <a:lnTo>
                    <a:pt x="58" y="18"/>
                  </a:lnTo>
                  <a:lnTo>
                    <a:pt x="56" y="18"/>
                  </a:lnTo>
                  <a:lnTo>
                    <a:pt x="56" y="17"/>
                  </a:lnTo>
                  <a:lnTo>
                    <a:pt x="55" y="17"/>
                  </a:lnTo>
                  <a:lnTo>
                    <a:pt x="55" y="14"/>
                  </a:lnTo>
                  <a:lnTo>
                    <a:pt x="52" y="14"/>
                  </a:lnTo>
                  <a:lnTo>
                    <a:pt x="50" y="12"/>
                  </a:lnTo>
                  <a:lnTo>
                    <a:pt x="48" y="12"/>
                  </a:lnTo>
                  <a:lnTo>
                    <a:pt x="46" y="11"/>
                  </a:lnTo>
                  <a:lnTo>
                    <a:pt x="44" y="11"/>
                  </a:lnTo>
                  <a:lnTo>
                    <a:pt x="42" y="11"/>
                  </a:lnTo>
                  <a:lnTo>
                    <a:pt x="40" y="11"/>
                  </a:lnTo>
                  <a:lnTo>
                    <a:pt x="38" y="8"/>
                  </a:lnTo>
                  <a:lnTo>
                    <a:pt x="36" y="8"/>
                  </a:lnTo>
                  <a:lnTo>
                    <a:pt x="34" y="11"/>
                  </a:lnTo>
                  <a:lnTo>
                    <a:pt x="32" y="11"/>
                  </a:lnTo>
                  <a:lnTo>
                    <a:pt x="30" y="11"/>
                  </a:lnTo>
                  <a:lnTo>
                    <a:pt x="28" y="11"/>
                  </a:lnTo>
                  <a:lnTo>
                    <a:pt x="26" y="12"/>
                  </a:lnTo>
                  <a:lnTo>
                    <a:pt x="24" y="12"/>
                  </a:lnTo>
                  <a:lnTo>
                    <a:pt x="22" y="12"/>
                  </a:lnTo>
                  <a:lnTo>
                    <a:pt x="22" y="14"/>
                  </a:lnTo>
                  <a:lnTo>
                    <a:pt x="20" y="14"/>
                  </a:lnTo>
                  <a:lnTo>
                    <a:pt x="20" y="17"/>
                  </a:lnTo>
                  <a:lnTo>
                    <a:pt x="18" y="17"/>
                  </a:lnTo>
                  <a:lnTo>
                    <a:pt x="15" y="18"/>
                  </a:lnTo>
                  <a:lnTo>
                    <a:pt x="15" y="20"/>
                  </a:lnTo>
                  <a:lnTo>
                    <a:pt x="14" y="20"/>
                  </a:lnTo>
                  <a:lnTo>
                    <a:pt x="14" y="23"/>
                  </a:lnTo>
                  <a:lnTo>
                    <a:pt x="12" y="25"/>
                  </a:lnTo>
                  <a:lnTo>
                    <a:pt x="12" y="26"/>
                  </a:lnTo>
                  <a:lnTo>
                    <a:pt x="9" y="29"/>
                  </a:lnTo>
                  <a:lnTo>
                    <a:pt x="9" y="31"/>
                  </a:lnTo>
                  <a:lnTo>
                    <a:pt x="9" y="32"/>
                  </a:lnTo>
                  <a:lnTo>
                    <a:pt x="9" y="35"/>
                  </a:lnTo>
                  <a:lnTo>
                    <a:pt x="9" y="37"/>
                  </a:lnTo>
                  <a:lnTo>
                    <a:pt x="9" y="38"/>
                  </a:lnTo>
                  <a:lnTo>
                    <a:pt x="9" y="41"/>
                  </a:lnTo>
                  <a:lnTo>
                    <a:pt x="9" y="43"/>
                  </a:lnTo>
                  <a:lnTo>
                    <a:pt x="9" y="44"/>
                  </a:lnTo>
                  <a:lnTo>
                    <a:pt x="12" y="47"/>
                  </a:lnTo>
                  <a:lnTo>
                    <a:pt x="12" y="49"/>
                  </a:lnTo>
                  <a:lnTo>
                    <a:pt x="14" y="50"/>
                  </a:lnTo>
                  <a:lnTo>
                    <a:pt x="14" y="53"/>
                  </a:lnTo>
                  <a:lnTo>
                    <a:pt x="15" y="53"/>
                  </a:lnTo>
                  <a:lnTo>
                    <a:pt x="15" y="55"/>
                  </a:lnTo>
                  <a:lnTo>
                    <a:pt x="18" y="56"/>
                  </a:lnTo>
                  <a:lnTo>
                    <a:pt x="20" y="56"/>
                  </a:lnTo>
                  <a:lnTo>
                    <a:pt x="20" y="59"/>
                  </a:lnTo>
                  <a:lnTo>
                    <a:pt x="22" y="59"/>
                  </a:lnTo>
                  <a:lnTo>
                    <a:pt x="22" y="61"/>
                  </a:lnTo>
                  <a:lnTo>
                    <a:pt x="24" y="61"/>
                  </a:lnTo>
                  <a:lnTo>
                    <a:pt x="26" y="61"/>
                  </a:lnTo>
                  <a:lnTo>
                    <a:pt x="28" y="62"/>
                  </a:lnTo>
                  <a:lnTo>
                    <a:pt x="30" y="62"/>
                  </a:lnTo>
                  <a:lnTo>
                    <a:pt x="32" y="62"/>
                  </a:lnTo>
                  <a:lnTo>
                    <a:pt x="34" y="62"/>
                  </a:lnTo>
                  <a:lnTo>
                    <a:pt x="36" y="65"/>
                  </a:lnTo>
                  <a:lnTo>
                    <a:pt x="38" y="65"/>
                  </a:lnTo>
                  <a:lnTo>
                    <a:pt x="40" y="62"/>
                  </a:lnTo>
                  <a:lnTo>
                    <a:pt x="42" y="62"/>
                  </a:lnTo>
                  <a:lnTo>
                    <a:pt x="44" y="62"/>
                  </a:lnTo>
                  <a:lnTo>
                    <a:pt x="46" y="62"/>
                  </a:lnTo>
                  <a:lnTo>
                    <a:pt x="48" y="61"/>
                  </a:lnTo>
                  <a:lnTo>
                    <a:pt x="50" y="61"/>
                  </a:lnTo>
                  <a:lnTo>
                    <a:pt x="52" y="59"/>
                  </a:lnTo>
                  <a:lnTo>
                    <a:pt x="55" y="59"/>
                  </a:lnTo>
                  <a:lnTo>
                    <a:pt x="55" y="56"/>
                  </a:lnTo>
                  <a:lnTo>
                    <a:pt x="56" y="56"/>
                  </a:lnTo>
                  <a:lnTo>
                    <a:pt x="56" y="55"/>
                  </a:lnTo>
                  <a:lnTo>
                    <a:pt x="58" y="55"/>
                  </a:lnTo>
                  <a:lnTo>
                    <a:pt x="58" y="53"/>
                  </a:lnTo>
                  <a:lnTo>
                    <a:pt x="61" y="53"/>
                  </a:lnTo>
                  <a:lnTo>
                    <a:pt x="61" y="50"/>
                  </a:lnTo>
                  <a:lnTo>
                    <a:pt x="61" y="49"/>
                  </a:lnTo>
                  <a:lnTo>
                    <a:pt x="62" y="49"/>
                  </a:lnTo>
                  <a:lnTo>
                    <a:pt x="62" y="47"/>
                  </a:lnTo>
                  <a:lnTo>
                    <a:pt x="62" y="44"/>
                  </a:lnTo>
                  <a:lnTo>
                    <a:pt x="64" y="43"/>
                  </a:lnTo>
                  <a:lnTo>
                    <a:pt x="64" y="41"/>
                  </a:lnTo>
                  <a:lnTo>
                    <a:pt x="64" y="38"/>
                  </a:lnTo>
                  <a:lnTo>
                    <a:pt x="64" y="37"/>
                  </a:lnTo>
                  <a:lnTo>
                    <a:pt x="73" y="37"/>
                  </a:lnTo>
                  <a:close/>
                </a:path>
              </a:pathLst>
            </a:custGeom>
            <a:solidFill>
              <a:srgbClr val="C1C4F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57" name="Freeform 153"/>
            <p:cNvSpPr>
              <a:spLocks noChangeArrowheads="1"/>
            </p:cNvSpPr>
            <p:nvPr/>
          </p:nvSpPr>
          <p:spPr bwMode="auto">
            <a:xfrm>
              <a:off x="5363" y="506"/>
              <a:ext cx="5" cy="5"/>
            </a:xfrm>
            <a:custGeom>
              <a:avLst/>
              <a:gdLst>
                <a:gd name="T0" fmla="*/ 55 w 55"/>
                <a:gd name="T1" fmla="*/ 24 h 57"/>
                <a:gd name="T2" fmla="*/ 53 w 55"/>
                <a:gd name="T3" fmla="*/ 18 h 57"/>
                <a:gd name="T4" fmla="*/ 52 w 55"/>
                <a:gd name="T5" fmla="*/ 15 h 57"/>
                <a:gd name="T6" fmla="*/ 49 w 55"/>
                <a:gd name="T7" fmla="*/ 10 h 57"/>
                <a:gd name="T8" fmla="*/ 46 w 55"/>
                <a:gd name="T9" fmla="*/ 9 h 57"/>
                <a:gd name="T10" fmla="*/ 41 w 55"/>
                <a:gd name="T11" fmla="*/ 4 h 57"/>
                <a:gd name="T12" fmla="*/ 35 w 55"/>
                <a:gd name="T13" fmla="*/ 3 h 57"/>
                <a:gd name="T14" fmla="*/ 29 w 55"/>
                <a:gd name="T15" fmla="*/ 0 h 57"/>
                <a:gd name="T16" fmla="*/ 23 w 55"/>
                <a:gd name="T17" fmla="*/ 3 h 57"/>
                <a:gd name="T18" fmla="*/ 17 w 55"/>
                <a:gd name="T19" fmla="*/ 4 h 57"/>
                <a:gd name="T20" fmla="*/ 13 w 55"/>
                <a:gd name="T21" fmla="*/ 6 h 57"/>
                <a:gd name="T22" fmla="*/ 9 w 55"/>
                <a:gd name="T23" fmla="*/ 9 h 57"/>
                <a:gd name="T24" fmla="*/ 5 w 55"/>
                <a:gd name="T25" fmla="*/ 12 h 57"/>
                <a:gd name="T26" fmla="*/ 3 w 55"/>
                <a:gd name="T27" fmla="*/ 18 h 57"/>
                <a:gd name="T28" fmla="*/ 0 w 55"/>
                <a:gd name="T29" fmla="*/ 24 h 57"/>
                <a:gd name="T30" fmla="*/ 0 w 55"/>
                <a:gd name="T31" fmla="*/ 30 h 57"/>
                <a:gd name="T32" fmla="*/ 0 w 55"/>
                <a:gd name="T33" fmla="*/ 36 h 57"/>
                <a:gd name="T34" fmla="*/ 5 w 55"/>
                <a:gd name="T35" fmla="*/ 42 h 57"/>
                <a:gd name="T36" fmla="*/ 6 w 55"/>
                <a:gd name="T37" fmla="*/ 47 h 57"/>
                <a:gd name="T38" fmla="*/ 11 w 55"/>
                <a:gd name="T39" fmla="*/ 51 h 57"/>
                <a:gd name="T40" fmla="*/ 15 w 55"/>
                <a:gd name="T41" fmla="*/ 53 h 57"/>
                <a:gd name="T42" fmla="*/ 21 w 55"/>
                <a:gd name="T43" fmla="*/ 54 h 57"/>
                <a:gd name="T44" fmla="*/ 27 w 55"/>
                <a:gd name="T45" fmla="*/ 57 h 57"/>
                <a:gd name="T46" fmla="*/ 33 w 55"/>
                <a:gd name="T47" fmla="*/ 54 h 57"/>
                <a:gd name="T48" fmla="*/ 39 w 55"/>
                <a:gd name="T49" fmla="*/ 53 h 57"/>
                <a:gd name="T50" fmla="*/ 46 w 55"/>
                <a:gd name="T51" fmla="*/ 51 h 57"/>
                <a:gd name="T52" fmla="*/ 47 w 55"/>
                <a:gd name="T53" fmla="*/ 47 h 57"/>
                <a:gd name="T54" fmla="*/ 52 w 55"/>
                <a:gd name="T55" fmla="*/ 45 h 57"/>
                <a:gd name="T56" fmla="*/ 53 w 55"/>
                <a:gd name="T57" fmla="*/ 41 h 57"/>
                <a:gd name="T58" fmla="*/ 55 w 55"/>
                <a:gd name="T59" fmla="*/ 35 h 57"/>
                <a:gd name="T60" fmla="*/ 55 w 55"/>
                <a:gd name="T61" fmla="*/ 29 h 57"/>
                <a:gd name="T62" fmla="*/ 46 w 55"/>
                <a:gd name="T63" fmla="*/ 24 h 57"/>
                <a:gd name="T64" fmla="*/ 43 w 55"/>
                <a:gd name="T65" fmla="*/ 21 h 57"/>
                <a:gd name="T66" fmla="*/ 39 w 55"/>
                <a:gd name="T67" fmla="*/ 15 h 57"/>
                <a:gd name="T68" fmla="*/ 35 w 55"/>
                <a:gd name="T69" fmla="*/ 12 h 57"/>
                <a:gd name="T70" fmla="*/ 29 w 55"/>
                <a:gd name="T71" fmla="*/ 10 h 57"/>
                <a:gd name="T72" fmla="*/ 23 w 55"/>
                <a:gd name="T73" fmla="*/ 10 h 57"/>
                <a:gd name="T74" fmla="*/ 17 w 55"/>
                <a:gd name="T75" fmla="*/ 15 h 57"/>
                <a:gd name="T76" fmla="*/ 13 w 55"/>
                <a:gd name="T77" fmla="*/ 17 h 57"/>
                <a:gd name="T78" fmla="*/ 11 w 55"/>
                <a:gd name="T79" fmla="*/ 23 h 57"/>
                <a:gd name="T80" fmla="*/ 9 w 55"/>
                <a:gd name="T81" fmla="*/ 29 h 57"/>
                <a:gd name="T82" fmla="*/ 11 w 55"/>
                <a:gd name="T83" fmla="*/ 35 h 57"/>
                <a:gd name="T84" fmla="*/ 13 w 55"/>
                <a:gd name="T85" fmla="*/ 41 h 57"/>
                <a:gd name="T86" fmla="*/ 17 w 55"/>
                <a:gd name="T87" fmla="*/ 42 h 57"/>
                <a:gd name="T88" fmla="*/ 23 w 55"/>
                <a:gd name="T89" fmla="*/ 47 h 57"/>
                <a:gd name="T90" fmla="*/ 29 w 55"/>
                <a:gd name="T91" fmla="*/ 47 h 57"/>
                <a:gd name="T92" fmla="*/ 35 w 55"/>
                <a:gd name="T93" fmla="*/ 45 h 57"/>
                <a:gd name="T94" fmla="*/ 39 w 55"/>
                <a:gd name="T95" fmla="*/ 42 h 57"/>
                <a:gd name="T96" fmla="*/ 43 w 55"/>
                <a:gd name="T97" fmla="*/ 36 h 57"/>
                <a:gd name="T98" fmla="*/ 46 w 55"/>
                <a:gd name="T99" fmla="*/ 33 h 57"/>
                <a:gd name="T100" fmla="*/ 55 w 55"/>
                <a:gd name="T101"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 h="57">
                  <a:moveTo>
                    <a:pt x="55" y="29"/>
                  </a:moveTo>
                  <a:lnTo>
                    <a:pt x="55" y="27"/>
                  </a:lnTo>
                  <a:lnTo>
                    <a:pt x="55" y="24"/>
                  </a:lnTo>
                  <a:lnTo>
                    <a:pt x="55" y="23"/>
                  </a:lnTo>
                  <a:lnTo>
                    <a:pt x="53" y="21"/>
                  </a:lnTo>
                  <a:lnTo>
                    <a:pt x="53" y="18"/>
                  </a:lnTo>
                  <a:lnTo>
                    <a:pt x="53" y="17"/>
                  </a:lnTo>
                  <a:lnTo>
                    <a:pt x="52" y="17"/>
                  </a:lnTo>
                  <a:lnTo>
                    <a:pt x="52" y="15"/>
                  </a:lnTo>
                  <a:lnTo>
                    <a:pt x="52" y="12"/>
                  </a:lnTo>
                  <a:lnTo>
                    <a:pt x="49" y="12"/>
                  </a:lnTo>
                  <a:lnTo>
                    <a:pt x="49" y="10"/>
                  </a:lnTo>
                  <a:lnTo>
                    <a:pt x="47" y="10"/>
                  </a:lnTo>
                  <a:lnTo>
                    <a:pt x="47" y="9"/>
                  </a:lnTo>
                  <a:lnTo>
                    <a:pt x="46" y="9"/>
                  </a:lnTo>
                  <a:lnTo>
                    <a:pt x="46" y="6"/>
                  </a:lnTo>
                  <a:lnTo>
                    <a:pt x="43" y="6"/>
                  </a:lnTo>
                  <a:lnTo>
                    <a:pt x="41" y="4"/>
                  </a:lnTo>
                  <a:lnTo>
                    <a:pt x="39" y="4"/>
                  </a:lnTo>
                  <a:lnTo>
                    <a:pt x="37" y="3"/>
                  </a:lnTo>
                  <a:lnTo>
                    <a:pt x="35" y="3"/>
                  </a:lnTo>
                  <a:lnTo>
                    <a:pt x="33" y="3"/>
                  </a:lnTo>
                  <a:lnTo>
                    <a:pt x="31" y="3"/>
                  </a:lnTo>
                  <a:lnTo>
                    <a:pt x="29" y="0"/>
                  </a:lnTo>
                  <a:lnTo>
                    <a:pt x="27" y="0"/>
                  </a:lnTo>
                  <a:lnTo>
                    <a:pt x="25" y="3"/>
                  </a:lnTo>
                  <a:lnTo>
                    <a:pt x="23" y="3"/>
                  </a:lnTo>
                  <a:lnTo>
                    <a:pt x="21" y="3"/>
                  </a:lnTo>
                  <a:lnTo>
                    <a:pt x="19" y="3"/>
                  </a:lnTo>
                  <a:lnTo>
                    <a:pt x="17" y="4"/>
                  </a:lnTo>
                  <a:lnTo>
                    <a:pt x="15" y="4"/>
                  </a:lnTo>
                  <a:lnTo>
                    <a:pt x="13" y="4"/>
                  </a:lnTo>
                  <a:lnTo>
                    <a:pt x="13" y="6"/>
                  </a:lnTo>
                  <a:lnTo>
                    <a:pt x="11" y="6"/>
                  </a:lnTo>
                  <a:lnTo>
                    <a:pt x="11" y="9"/>
                  </a:lnTo>
                  <a:lnTo>
                    <a:pt x="9" y="9"/>
                  </a:lnTo>
                  <a:lnTo>
                    <a:pt x="6" y="10"/>
                  </a:lnTo>
                  <a:lnTo>
                    <a:pt x="6" y="12"/>
                  </a:lnTo>
                  <a:lnTo>
                    <a:pt x="5" y="12"/>
                  </a:lnTo>
                  <a:lnTo>
                    <a:pt x="5" y="15"/>
                  </a:lnTo>
                  <a:lnTo>
                    <a:pt x="3" y="17"/>
                  </a:lnTo>
                  <a:lnTo>
                    <a:pt x="3" y="18"/>
                  </a:lnTo>
                  <a:lnTo>
                    <a:pt x="0" y="21"/>
                  </a:lnTo>
                  <a:lnTo>
                    <a:pt x="0" y="23"/>
                  </a:lnTo>
                  <a:lnTo>
                    <a:pt x="0" y="24"/>
                  </a:lnTo>
                  <a:lnTo>
                    <a:pt x="0" y="27"/>
                  </a:lnTo>
                  <a:lnTo>
                    <a:pt x="0" y="29"/>
                  </a:lnTo>
                  <a:lnTo>
                    <a:pt x="0" y="30"/>
                  </a:lnTo>
                  <a:lnTo>
                    <a:pt x="0" y="33"/>
                  </a:lnTo>
                  <a:lnTo>
                    <a:pt x="0" y="35"/>
                  </a:lnTo>
                  <a:lnTo>
                    <a:pt x="0" y="36"/>
                  </a:lnTo>
                  <a:lnTo>
                    <a:pt x="3" y="39"/>
                  </a:lnTo>
                  <a:lnTo>
                    <a:pt x="3" y="41"/>
                  </a:lnTo>
                  <a:lnTo>
                    <a:pt x="5" y="42"/>
                  </a:lnTo>
                  <a:lnTo>
                    <a:pt x="5" y="45"/>
                  </a:lnTo>
                  <a:lnTo>
                    <a:pt x="6" y="45"/>
                  </a:lnTo>
                  <a:lnTo>
                    <a:pt x="6" y="47"/>
                  </a:lnTo>
                  <a:lnTo>
                    <a:pt x="9" y="48"/>
                  </a:lnTo>
                  <a:lnTo>
                    <a:pt x="11" y="48"/>
                  </a:lnTo>
                  <a:lnTo>
                    <a:pt x="11" y="51"/>
                  </a:lnTo>
                  <a:lnTo>
                    <a:pt x="13" y="51"/>
                  </a:lnTo>
                  <a:lnTo>
                    <a:pt x="13" y="53"/>
                  </a:lnTo>
                  <a:lnTo>
                    <a:pt x="15" y="53"/>
                  </a:lnTo>
                  <a:lnTo>
                    <a:pt x="17" y="53"/>
                  </a:lnTo>
                  <a:lnTo>
                    <a:pt x="19" y="54"/>
                  </a:lnTo>
                  <a:lnTo>
                    <a:pt x="21" y="54"/>
                  </a:lnTo>
                  <a:lnTo>
                    <a:pt x="23" y="54"/>
                  </a:lnTo>
                  <a:lnTo>
                    <a:pt x="25" y="54"/>
                  </a:lnTo>
                  <a:lnTo>
                    <a:pt x="27" y="57"/>
                  </a:lnTo>
                  <a:lnTo>
                    <a:pt x="29" y="57"/>
                  </a:lnTo>
                  <a:lnTo>
                    <a:pt x="31" y="54"/>
                  </a:lnTo>
                  <a:lnTo>
                    <a:pt x="33" y="54"/>
                  </a:lnTo>
                  <a:lnTo>
                    <a:pt x="35" y="54"/>
                  </a:lnTo>
                  <a:lnTo>
                    <a:pt x="37" y="54"/>
                  </a:lnTo>
                  <a:lnTo>
                    <a:pt x="39" y="53"/>
                  </a:lnTo>
                  <a:lnTo>
                    <a:pt x="41" y="53"/>
                  </a:lnTo>
                  <a:lnTo>
                    <a:pt x="43" y="51"/>
                  </a:lnTo>
                  <a:lnTo>
                    <a:pt x="46" y="51"/>
                  </a:lnTo>
                  <a:lnTo>
                    <a:pt x="46" y="48"/>
                  </a:lnTo>
                  <a:lnTo>
                    <a:pt x="47" y="48"/>
                  </a:lnTo>
                  <a:lnTo>
                    <a:pt x="47" y="47"/>
                  </a:lnTo>
                  <a:lnTo>
                    <a:pt x="49" y="47"/>
                  </a:lnTo>
                  <a:lnTo>
                    <a:pt x="49" y="45"/>
                  </a:lnTo>
                  <a:lnTo>
                    <a:pt x="52" y="45"/>
                  </a:lnTo>
                  <a:lnTo>
                    <a:pt x="52" y="42"/>
                  </a:lnTo>
                  <a:lnTo>
                    <a:pt x="52" y="41"/>
                  </a:lnTo>
                  <a:lnTo>
                    <a:pt x="53" y="41"/>
                  </a:lnTo>
                  <a:lnTo>
                    <a:pt x="53" y="39"/>
                  </a:lnTo>
                  <a:lnTo>
                    <a:pt x="53" y="36"/>
                  </a:lnTo>
                  <a:lnTo>
                    <a:pt x="55" y="35"/>
                  </a:lnTo>
                  <a:lnTo>
                    <a:pt x="55" y="33"/>
                  </a:lnTo>
                  <a:lnTo>
                    <a:pt x="55" y="30"/>
                  </a:lnTo>
                  <a:lnTo>
                    <a:pt x="55" y="29"/>
                  </a:lnTo>
                  <a:lnTo>
                    <a:pt x="46" y="29"/>
                  </a:lnTo>
                  <a:lnTo>
                    <a:pt x="46" y="27"/>
                  </a:lnTo>
                  <a:lnTo>
                    <a:pt x="46" y="24"/>
                  </a:lnTo>
                  <a:lnTo>
                    <a:pt x="46" y="23"/>
                  </a:lnTo>
                  <a:lnTo>
                    <a:pt x="46" y="21"/>
                  </a:lnTo>
                  <a:lnTo>
                    <a:pt x="43" y="21"/>
                  </a:lnTo>
                  <a:lnTo>
                    <a:pt x="43" y="18"/>
                  </a:lnTo>
                  <a:lnTo>
                    <a:pt x="41" y="17"/>
                  </a:lnTo>
                  <a:lnTo>
                    <a:pt x="39" y="15"/>
                  </a:lnTo>
                  <a:lnTo>
                    <a:pt x="37" y="15"/>
                  </a:lnTo>
                  <a:lnTo>
                    <a:pt x="37" y="12"/>
                  </a:lnTo>
                  <a:lnTo>
                    <a:pt x="35" y="12"/>
                  </a:lnTo>
                  <a:lnTo>
                    <a:pt x="33" y="10"/>
                  </a:lnTo>
                  <a:lnTo>
                    <a:pt x="31" y="10"/>
                  </a:lnTo>
                  <a:lnTo>
                    <a:pt x="29" y="10"/>
                  </a:lnTo>
                  <a:lnTo>
                    <a:pt x="27" y="10"/>
                  </a:lnTo>
                  <a:lnTo>
                    <a:pt x="25" y="10"/>
                  </a:lnTo>
                  <a:lnTo>
                    <a:pt x="23" y="10"/>
                  </a:lnTo>
                  <a:lnTo>
                    <a:pt x="21" y="12"/>
                  </a:lnTo>
                  <a:lnTo>
                    <a:pt x="19" y="12"/>
                  </a:lnTo>
                  <a:lnTo>
                    <a:pt x="17" y="15"/>
                  </a:lnTo>
                  <a:lnTo>
                    <a:pt x="15" y="15"/>
                  </a:lnTo>
                  <a:lnTo>
                    <a:pt x="15" y="17"/>
                  </a:lnTo>
                  <a:lnTo>
                    <a:pt x="13" y="17"/>
                  </a:lnTo>
                  <a:lnTo>
                    <a:pt x="13" y="18"/>
                  </a:lnTo>
                  <a:lnTo>
                    <a:pt x="11" y="21"/>
                  </a:lnTo>
                  <a:lnTo>
                    <a:pt x="11" y="23"/>
                  </a:lnTo>
                  <a:lnTo>
                    <a:pt x="11" y="24"/>
                  </a:lnTo>
                  <a:lnTo>
                    <a:pt x="9" y="27"/>
                  </a:lnTo>
                  <a:lnTo>
                    <a:pt x="9" y="29"/>
                  </a:lnTo>
                  <a:lnTo>
                    <a:pt x="9" y="30"/>
                  </a:lnTo>
                  <a:lnTo>
                    <a:pt x="11" y="33"/>
                  </a:lnTo>
                  <a:lnTo>
                    <a:pt x="11" y="35"/>
                  </a:lnTo>
                  <a:lnTo>
                    <a:pt x="11" y="36"/>
                  </a:lnTo>
                  <a:lnTo>
                    <a:pt x="13" y="39"/>
                  </a:lnTo>
                  <a:lnTo>
                    <a:pt x="13" y="41"/>
                  </a:lnTo>
                  <a:lnTo>
                    <a:pt x="15" y="41"/>
                  </a:lnTo>
                  <a:lnTo>
                    <a:pt x="15" y="42"/>
                  </a:lnTo>
                  <a:lnTo>
                    <a:pt x="17" y="42"/>
                  </a:lnTo>
                  <a:lnTo>
                    <a:pt x="19" y="45"/>
                  </a:lnTo>
                  <a:lnTo>
                    <a:pt x="21" y="45"/>
                  </a:lnTo>
                  <a:lnTo>
                    <a:pt x="23" y="47"/>
                  </a:lnTo>
                  <a:lnTo>
                    <a:pt x="25" y="47"/>
                  </a:lnTo>
                  <a:lnTo>
                    <a:pt x="27" y="47"/>
                  </a:lnTo>
                  <a:lnTo>
                    <a:pt x="29" y="47"/>
                  </a:lnTo>
                  <a:lnTo>
                    <a:pt x="31" y="47"/>
                  </a:lnTo>
                  <a:lnTo>
                    <a:pt x="33" y="47"/>
                  </a:lnTo>
                  <a:lnTo>
                    <a:pt x="35" y="45"/>
                  </a:lnTo>
                  <a:lnTo>
                    <a:pt x="37" y="45"/>
                  </a:lnTo>
                  <a:lnTo>
                    <a:pt x="37" y="42"/>
                  </a:lnTo>
                  <a:lnTo>
                    <a:pt x="39" y="42"/>
                  </a:lnTo>
                  <a:lnTo>
                    <a:pt x="41" y="41"/>
                  </a:lnTo>
                  <a:lnTo>
                    <a:pt x="43" y="39"/>
                  </a:lnTo>
                  <a:lnTo>
                    <a:pt x="43" y="36"/>
                  </a:lnTo>
                  <a:lnTo>
                    <a:pt x="46" y="36"/>
                  </a:lnTo>
                  <a:lnTo>
                    <a:pt x="46" y="35"/>
                  </a:lnTo>
                  <a:lnTo>
                    <a:pt x="46" y="33"/>
                  </a:lnTo>
                  <a:lnTo>
                    <a:pt x="46" y="30"/>
                  </a:lnTo>
                  <a:lnTo>
                    <a:pt x="46" y="29"/>
                  </a:lnTo>
                  <a:lnTo>
                    <a:pt x="55" y="29"/>
                  </a:lnTo>
                  <a:close/>
                </a:path>
              </a:pathLst>
            </a:custGeom>
            <a:solidFill>
              <a:srgbClr val="C4C7F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58" name="Freeform 154"/>
            <p:cNvSpPr>
              <a:spLocks noChangeArrowheads="1"/>
            </p:cNvSpPr>
            <p:nvPr/>
          </p:nvSpPr>
          <p:spPr bwMode="auto">
            <a:xfrm>
              <a:off x="5363" y="507"/>
              <a:ext cx="3" cy="4"/>
            </a:xfrm>
            <a:custGeom>
              <a:avLst/>
              <a:gdLst>
                <a:gd name="T0" fmla="*/ 37 w 37"/>
                <a:gd name="T1" fmla="*/ 19 h 37"/>
                <a:gd name="T2" fmla="*/ 37 w 37"/>
                <a:gd name="T3" fmla="*/ 17 h 37"/>
                <a:gd name="T4" fmla="*/ 37 w 37"/>
                <a:gd name="T5" fmla="*/ 14 h 37"/>
                <a:gd name="T6" fmla="*/ 37 w 37"/>
                <a:gd name="T7" fmla="*/ 13 h 37"/>
                <a:gd name="T8" fmla="*/ 37 w 37"/>
                <a:gd name="T9" fmla="*/ 11 h 37"/>
                <a:gd name="T10" fmla="*/ 34 w 37"/>
                <a:gd name="T11" fmla="*/ 11 h 37"/>
                <a:gd name="T12" fmla="*/ 34 w 37"/>
                <a:gd name="T13" fmla="*/ 8 h 37"/>
                <a:gd name="T14" fmla="*/ 32 w 37"/>
                <a:gd name="T15" fmla="*/ 7 h 37"/>
                <a:gd name="T16" fmla="*/ 30 w 37"/>
                <a:gd name="T17" fmla="*/ 5 h 37"/>
                <a:gd name="T18" fmla="*/ 28 w 37"/>
                <a:gd name="T19" fmla="*/ 5 h 37"/>
                <a:gd name="T20" fmla="*/ 28 w 37"/>
                <a:gd name="T21" fmla="*/ 2 h 37"/>
                <a:gd name="T22" fmla="*/ 26 w 37"/>
                <a:gd name="T23" fmla="*/ 2 h 37"/>
                <a:gd name="T24" fmla="*/ 24 w 37"/>
                <a:gd name="T25" fmla="*/ 0 h 37"/>
                <a:gd name="T26" fmla="*/ 22 w 37"/>
                <a:gd name="T27" fmla="*/ 0 h 37"/>
                <a:gd name="T28" fmla="*/ 20 w 37"/>
                <a:gd name="T29" fmla="*/ 0 h 37"/>
                <a:gd name="T30" fmla="*/ 18 w 37"/>
                <a:gd name="T31" fmla="*/ 0 h 37"/>
                <a:gd name="T32" fmla="*/ 16 w 37"/>
                <a:gd name="T33" fmla="*/ 0 h 37"/>
                <a:gd name="T34" fmla="*/ 14 w 37"/>
                <a:gd name="T35" fmla="*/ 0 h 37"/>
                <a:gd name="T36" fmla="*/ 12 w 37"/>
                <a:gd name="T37" fmla="*/ 2 h 37"/>
                <a:gd name="T38" fmla="*/ 10 w 37"/>
                <a:gd name="T39" fmla="*/ 2 h 37"/>
                <a:gd name="T40" fmla="*/ 8 w 37"/>
                <a:gd name="T41" fmla="*/ 5 h 37"/>
                <a:gd name="T42" fmla="*/ 6 w 37"/>
                <a:gd name="T43" fmla="*/ 5 h 37"/>
                <a:gd name="T44" fmla="*/ 6 w 37"/>
                <a:gd name="T45" fmla="*/ 7 h 37"/>
                <a:gd name="T46" fmla="*/ 4 w 37"/>
                <a:gd name="T47" fmla="*/ 7 h 37"/>
                <a:gd name="T48" fmla="*/ 4 w 37"/>
                <a:gd name="T49" fmla="*/ 8 h 37"/>
                <a:gd name="T50" fmla="*/ 2 w 37"/>
                <a:gd name="T51" fmla="*/ 11 h 37"/>
                <a:gd name="T52" fmla="*/ 2 w 37"/>
                <a:gd name="T53" fmla="*/ 13 h 37"/>
                <a:gd name="T54" fmla="*/ 2 w 37"/>
                <a:gd name="T55" fmla="*/ 14 h 37"/>
                <a:gd name="T56" fmla="*/ 0 w 37"/>
                <a:gd name="T57" fmla="*/ 17 h 37"/>
                <a:gd name="T58" fmla="*/ 0 w 37"/>
                <a:gd name="T59" fmla="*/ 19 h 37"/>
                <a:gd name="T60" fmla="*/ 0 w 37"/>
                <a:gd name="T61" fmla="*/ 20 h 37"/>
                <a:gd name="T62" fmla="*/ 2 w 37"/>
                <a:gd name="T63" fmla="*/ 23 h 37"/>
                <a:gd name="T64" fmla="*/ 2 w 37"/>
                <a:gd name="T65" fmla="*/ 25 h 37"/>
                <a:gd name="T66" fmla="*/ 2 w 37"/>
                <a:gd name="T67" fmla="*/ 26 h 37"/>
                <a:gd name="T68" fmla="*/ 4 w 37"/>
                <a:gd name="T69" fmla="*/ 29 h 37"/>
                <a:gd name="T70" fmla="*/ 4 w 37"/>
                <a:gd name="T71" fmla="*/ 31 h 37"/>
                <a:gd name="T72" fmla="*/ 6 w 37"/>
                <a:gd name="T73" fmla="*/ 31 h 37"/>
                <a:gd name="T74" fmla="*/ 6 w 37"/>
                <a:gd name="T75" fmla="*/ 32 h 37"/>
                <a:gd name="T76" fmla="*/ 8 w 37"/>
                <a:gd name="T77" fmla="*/ 32 h 37"/>
                <a:gd name="T78" fmla="*/ 10 w 37"/>
                <a:gd name="T79" fmla="*/ 35 h 37"/>
                <a:gd name="T80" fmla="*/ 12 w 37"/>
                <a:gd name="T81" fmla="*/ 35 h 37"/>
                <a:gd name="T82" fmla="*/ 14 w 37"/>
                <a:gd name="T83" fmla="*/ 37 h 37"/>
                <a:gd name="T84" fmla="*/ 16 w 37"/>
                <a:gd name="T85" fmla="*/ 37 h 37"/>
                <a:gd name="T86" fmla="*/ 18 w 37"/>
                <a:gd name="T87" fmla="*/ 37 h 37"/>
                <a:gd name="T88" fmla="*/ 20 w 37"/>
                <a:gd name="T89" fmla="*/ 37 h 37"/>
                <a:gd name="T90" fmla="*/ 22 w 37"/>
                <a:gd name="T91" fmla="*/ 37 h 37"/>
                <a:gd name="T92" fmla="*/ 24 w 37"/>
                <a:gd name="T93" fmla="*/ 37 h 37"/>
                <a:gd name="T94" fmla="*/ 26 w 37"/>
                <a:gd name="T95" fmla="*/ 35 h 37"/>
                <a:gd name="T96" fmla="*/ 28 w 37"/>
                <a:gd name="T97" fmla="*/ 35 h 37"/>
                <a:gd name="T98" fmla="*/ 28 w 37"/>
                <a:gd name="T99" fmla="*/ 32 h 37"/>
                <a:gd name="T100" fmla="*/ 30 w 37"/>
                <a:gd name="T101" fmla="*/ 32 h 37"/>
                <a:gd name="T102" fmla="*/ 32 w 37"/>
                <a:gd name="T103" fmla="*/ 31 h 37"/>
                <a:gd name="T104" fmla="*/ 34 w 37"/>
                <a:gd name="T105" fmla="*/ 29 h 37"/>
                <a:gd name="T106" fmla="*/ 34 w 37"/>
                <a:gd name="T107" fmla="*/ 26 h 37"/>
                <a:gd name="T108" fmla="*/ 37 w 37"/>
                <a:gd name="T109" fmla="*/ 26 h 37"/>
                <a:gd name="T110" fmla="*/ 37 w 37"/>
                <a:gd name="T111" fmla="*/ 25 h 37"/>
                <a:gd name="T112" fmla="*/ 37 w 37"/>
                <a:gd name="T113" fmla="*/ 23 h 37"/>
                <a:gd name="T114" fmla="*/ 37 w 37"/>
                <a:gd name="T115" fmla="*/ 20 h 37"/>
                <a:gd name="T116" fmla="*/ 37 w 37"/>
                <a:gd name="T117"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 h="37">
                  <a:moveTo>
                    <a:pt x="37" y="19"/>
                  </a:moveTo>
                  <a:lnTo>
                    <a:pt x="37" y="17"/>
                  </a:lnTo>
                  <a:lnTo>
                    <a:pt x="37" y="14"/>
                  </a:lnTo>
                  <a:lnTo>
                    <a:pt x="37" y="13"/>
                  </a:lnTo>
                  <a:lnTo>
                    <a:pt x="37" y="11"/>
                  </a:lnTo>
                  <a:lnTo>
                    <a:pt x="34" y="11"/>
                  </a:lnTo>
                  <a:lnTo>
                    <a:pt x="34" y="8"/>
                  </a:lnTo>
                  <a:lnTo>
                    <a:pt x="32" y="7"/>
                  </a:lnTo>
                  <a:lnTo>
                    <a:pt x="30" y="5"/>
                  </a:lnTo>
                  <a:lnTo>
                    <a:pt x="28" y="5"/>
                  </a:lnTo>
                  <a:lnTo>
                    <a:pt x="28" y="2"/>
                  </a:lnTo>
                  <a:lnTo>
                    <a:pt x="26" y="2"/>
                  </a:lnTo>
                  <a:lnTo>
                    <a:pt x="24" y="0"/>
                  </a:lnTo>
                  <a:lnTo>
                    <a:pt x="22" y="0"/>
                  </a:lnTo>
                  <a:lnTo>
                    <a:pt x="20" y="0"/>
                  </a:lnTo>
                  <a:lnTo>
                    <a:pt x="18" y="0"/>
                  </a:lnTo>
                  <a:lnTo>
                    <a:pt x="16" y="0"/>
                  </a:lnTo>
                  <a:lnTo>
                    <a:pt x="14" y="0"/>
                  </a:lnTo>
                  <a:lnTo>
                    <a:pt x="12" y="2"/>
                  </a:lnTo>
                  <a:lnTo>
                    <a:pt x="10" y="2"/>
                  </a:lnTo>
                  <a:lnTo>
                    <a:pt x="8" y="5"/>
                  </a:lnTo>
                  <a:lnTo>
                    <a:pt x="6" y="5"/>
                  </a:lnTo>
                  <a:lnTo>
                    <a:pt x="6" y="7"/>
                  </a:lnTo>
                  <a:lnTo>
                    <a:pt x="4" y="7"/>
                  </a:lnTo>
                  <a:lnTo>
                    <a:pt x="4" y="8"/>
                  </a:lnTo>
                  <a:lnTo>
                    <a:pt x="2" y="11"/>
                  </a:lnTo>
                  <a:lnTo>
                    <a:pt x="2" y="13"/>
                  </a:lnTo>
                  <a:lnTo>
                    <a:pt x="2" y="14"/>
                  </a:lnTo>
                  <a:lnTo>
                    <a:pt x="0" y="17"/>
                  </a:lnTo>
                  <a:lnTo>
                    <a:pt x="0" y="19"/>
                  </a:lnTo>
                  <a:lnTo>
                    <a:pt x="0" y="20"/>
                  </a:lnTo>
                  <a:lnTo>
                    <a:pt x="2" y="23"/>
                  </a:lnTo>
                  <a:lnTo>
                    <a:pt x="2" y="25"/>
                  </a:lnTo>
                  <a:lnTo>
                    <a:pt x="2" y="26"/>
                  </a:lnTo>
                  <a:lnTo>
                    <a:pt x="4" y="29"/>
                  </a:lnTo>
                  <a:lnTo>
                    <a:pt x="4" y="31"/>
                  </a:lnTo>
                  <a:lnTo>
                    <a:pt x="6" y="31"/>
                  </a:lnTo>
                  <a:lnTo>
                    <a:pt x="6" y="32"/>
                  </a:lnTo>
                  <a:lnTo>
                    <a:pt x="8" y="32"/>
                  </a:lnTo>
                  <a:lnTo>
                    <a:pt x="10" y="35"/>
                  </a:lnTo>
                  <a:lnTo>
                    <a:pt x="12" y="35"/>
                  </a:lnTo>
                  <a:lnTo>
                    <a:pt x="14" y="37"/>
                  </a:lnTo>
                  <a:lnTo>
                    <a:pt x="16" y="37"/>
                  </a:lnTo>
                  <a:lnTo>
                    <a:pt x="18" y="37"/>
                  </a:lnTo>
                  <a:lnTo>
                    <a:pt x="20" y="37"/>
                  </a:lnTo>
                  <a:lnTo>
                    <a:pt x="22" y="37"/>
                  </a:lnTo>
                  <a:lnTo>
                    <a:pt x="24" y="37"/>
                  </a:lnTo>
                  <a:lnTo>
                    <a:pt x="26" y="35"/>
                  </a:lnTo>
                  <a:lnTo>
                    <a:pt x="28" y="35"/>
                  </a:lnTo>
                  <a:lnTo>
                    <a:pt x="28" y="32"/>
                  </a:lnTo>
                  <a:lnTo>
                    <a:pt x="30" y="32"/>
                  </a:lnTo>
                  <a:lnTo>
                    <a:pt x="32" y="31"/>
                  </a:lnTo>
                  <a:lnTo>
                    <a:pt x="34" y="29"/>
                  </a:lnTo>
                  <a:lnTo>
                    <a:pt x="34" y="26"/>
                  </a:lnTo>
                  <a:lnTo>
                    <a:pt x="37" y="26"/>
                  </a:lnTo>
                  <a:lnTo>
                    <a:pt x="37" y="25"/>
                  </a:lnTo>
                  <a:lnTo>
                    <a:pt x="37" y="23"/>
                  </a:lnTo>
                  <a:lnTo>
                    <a:pt x="37" y="20"/>
                  </a:lnTo>
                  <a:lnTo>
                    <a:pt x="37" y="19"/>
                  </a:lnTo>
                  <a:close/>
                </a:path>
              </a:pathLst>
            </a:custGeom>
            <a:solidFill>
              <a:srgbClr val="C9C9F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59" name="Freeform 155"/>
            <p:cNvSpPr>
              <a:spLocks noChangeArrowheads="1"/>
            </p:cNvSpPr>
            <p:nvPr/>
          </p:nvSpPr>
          <p:spPr bwMode="auto">
            <a:xfrm>
              <a:off x="5364" y="507"/>
              <a:ext cx="2" cy="2"/>
            </a:xfrm>
            <a:custGeom>
              <a:avLst/>
              <a:gdLst>
                <a:gd name="T0" fmla="*/ 18 w 18"/>
                <a:gd name="T1" fmla="*/ 11 h 21"/>
                <a:gd name="T2" fmla="*/ 18 w 18"/>
                <a:gd name="T3" fmla="*/ 9 h 21"/>
                <a:gd name="T4" fmla="*/ 18 w 18"/>
                <a:gd name="T5" fmla="*/ 6 h 21"/>
                <a:gd name="T6" fmla="*/ 16 w 18"/>
                <a:gd name="T7" fmla="*/ 6 h 21"/>
                <a:gd name="T8" fmla="*/ 16 w 18"/>
                <a:gd name="T9" fmla="*/ 5 h 21"/>
                <a:gd name="T10" fmla="*/ 14 w 18"/>
                <a:gd name="T11" fmla="*/ 5 h 21"/>
                <a:gd name="T12" fmla="*/ 14 w 18"/>
                <a:gd name="T13" fmla="*/ 3 h 21"/>
                <a:gd name="T14" fmla="*/ 12 w 18"/>
                <a:gd name="T15" fmla="*/ 3 h 21"/>
                <a:gd name="T16" fmla="*/ 10 w 18"/>
                <a:gd name="T17" fmla="*/ 3 h 21"/>
                <a:gd name="T18" fmla="*/ 10 w 18"/>
                <a:gd name="T19" fmla="*/ 0 h 21"/>
                <a:gd name="T20" fmla="*/ 8 w 18"/>
                <a:gd name="T21" fmla="*/ 0 h 21"/>
                <a:gd name="T22" fmla="*/ 8 w 18"/>
                <a:gd name="T23" fmla="*/ 3 h 21"/>
                <a:gd name="T24" fmla="*/ 6 w 18"/>
                <a:gd name="T25" fmla="*/ 3 h 21"/>
                <a:gd name="T26" fmla="*/ 4 w 18"/>
                <a:gd name="T27" fmla="*/ 3 h 21"/>
                <a:gd name="T28" fmla="*/ 4 w 18"/>
                <a:gd name="T29" fmla="*/ 5 h 21"/>
                <a:gd name="T30" fmla="*/ 2 w 18"/>
                <a:gd name="T31" fmla="*/ 5 h 21"/>
                <a:gd name="T32" fmla="*/ 2 w 18"/>
                <a:gd name="T33" fmla="*/ 6 h 21"/>
                <a:gd name="T34" fmla="*/ 0 w 18"/>
                <a:gd name="T35" fmla="*/ 6 h 21"/>
                <a:gd name="T36" fmla="*/ 0 w 18"/>
                <a:gd name="T37" fmla="*/ 9 h 21"/>
                <a:gd name="T38" fmla="*/ 0 w 18"/>
                <a:gd name="T39" fmla="*/ 11 h 21"/>
                <a:gd name="T40" fmla="*/ 0 w 18"/>
                <a:gd name="T41" fmla="*/ 12 h 21"/>
                <a:gd name="T42" fmla="*/ 0 w 18"/>
                <a:gd name="T43" fmla="*/ 15 h 21"/>
                <a:gd name="T44" fmla="*/ 2 w 18"/>
                <a:gd name="T45" fmla="*/ 15 h 21"/>
                <a:gd name="T46" fmla="*/ 2 w 18"/>
                <a:gd name="T47" fmla="*/ 17 h 21"/>
                <a:gd name="T48" fmla="*/ 4 w 18"/>
                <a:gd name="T49" fmla="*/ 17 h 21"/>
                <a:gd name="T50" fmla="*/ 4 w 18"/>
                <a:gd name="T51" fmla="*/ 18 h 21"/>
                <a:gd name="T52" fmla="*/ 6 w 18"/>
                <a:gd name="T53" fmla="*/ 18 h 21"/>
                <a:gd name="T54" fmla="*/ 8 w 18"/>
                <a:gd name="T55" fmla="*/ 18 h 21"/>
                <a:gd name="T56" fmla="*/ 8 w 18"/>
                <a:gd name="T57" fmla="*/ 21 h 21"/>
                <a:gd name="T58" fmla="*/ 10 w 18"/>
                <a:gd name="T59" fmla="*/ 21 h 21"/>
                <a:gd name="T60" fmla="*/ 10 w 18"/>
                <a:gd name="T61" fmla="*/ 18 h 21"/>
                <a:gd name="T62" fmla="*/ 12 w 18"/>
                <a:gd name="T63" fmla="*/ 18 h 21"/>
                <a:gd name="T64" fmla="*/ 14 w 18"/>
                <a:gd name="T65" fmla="*/ 18 h 21"/>
                <a:gd name="T66" fmla="*/ 14 w 18"/>
                <a:gd name="T67" fmla="*/ 17 h 21"/>
                <a:gd name="T68" fmla="*/ 16 w 18"/>
                <a:gd name="T69" fmla="*/ 17 h 21"/>
                <a:gd name="T70" fmla="*/ 16 w 18"/>
                <a:gd name="T71" fmla="*/ 15 h 21"/>
                <a:gd name="T72" fmla="*/ 18 w 18"/>
                <a:gd name="T73" fmla="*/ 15 h 21"/>
                <a:gd name="T74" fmla="*/ 18 w 18"/>
                <a:gd name="T75" fmla="*/ 12 h 21"/>
                <a:gd name="T76" fmla="*/ 18 w 18"/>
                <a:gd name="T77"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 h="21">
                  <a:moveTo>
                    <a:pt x="18" y="11"/>
                  </a:moveTo>
                  <a:lnTo>
                    <a:pt x="18" y="9"/>
                  </a:lnTo>
                  <a:lnTo>
                    <a:pt x="18" y="6"/>
                  </a:lnTo>
                  <a:lnTo>
                    <a:pt x="16" y="6"/>
                  </a:lnTo>
                  <a:lnTo>
                    <a:pt x="16" y="5"/>
                  </a:lnTo>
                  <a:lnTo>
                    <a:pt x="14" y="5"/>
                  </a:lnTo>
                  <a:lnTo>
                    <a:pt x="14" y="3"/>
                  </a:lnTo>
                  <a:lnTo>
                    <a:pt x="12" y="3"/>
                  </a:lnTo>
                  <a:lnTo>
                    <a:pt x="10" y="3"/>
                  </a:lnTo>
                  <a:lnTo>
                    <a:pt x="10" y="0"/>
                  </a:lnTo>
                  <a:lnTo>
                    <a:pt x="8" y="0"/>
                  </a:lnTo>
                  <a:lnTo>
                    <a:pt x="8" y="3"/>
                  </a:lnTo>
                  <a:lnTo>
                    <a:pt x="6" y="3"/>
                  </a:lnTo>
                  <a:lnTo>
                    <a:pt x="4" y="3"/>
                  </a:lnTo>
                  <a:lnTo>
                    <a:pt x="4" y="5"/>
                  </a:lnTo>
                  <a:lnTo>
                    <a:pt x="2" y="5"/>
                  </a:lnTo>
                  <a:lnTo>
                    <a:pt x="2" y="6"/>
                  </a:lnTo>
                  <a:lnTo>
                    <a:pt x="0" y="6"/>
                  </a:lnTo>
                  <a:lnTo>
                    <a:pt x="0" y="9"/>
                  </a:lnTo>
                  <a:lnTo>
                    <a:pt x="0" y="11"/>
                  </a:lnTo>
                  <a:lnTo>
                    <a:pt x="0" y="12"/>
                  </a:lnTo>
                  <a:lnTo>
                    <a:pt x="0" y="15"/>
                  </a:lnTo>
                  <a:lnTo>
                    <a:pt x="2" y="15"/>
                  </a:lnTo>
                  <a:lnTo>
                    <a:pt x="2" y="17"/>
                  </a:lnTo>
                  <a:lnTo>
                    <a:pt x="4" y="17"/>
                  </a:lnTo>
                  <a:lnTo>
                    <a:pt x="4" y="18"/>
                  </a:lnTo>
                  <a:lnTo>
                    <a:pt x="6" y="18"/>
                  </a:lnTo>
                  <a:lnTo>
                    <a:pt x="8" y="18"/>
                  </a:lnTo>
                  <a:lnTo>
                    <a:pt x="8" y="21"/>
                  </a:lnTo>
                  <a:lnTo>
                    <a:pt x="10" y="21"/>
                  </a:lnTo>
                  <a:lnTo>
                    <a:pt x="10" y="18"/>
                  </a:lnTo>
                  <a:lnTo>
                    <a:pt x="12" y="18"/>
                  </a:lnTo>
                  <a:lnTo>
                    <a:pt x="14" y="18"/>
                  </a:lnTo>
                  <a:lnTo>
                    <a:pt x="14" y="17"/>
                  </a:lnTo>
                  <a:lnTo>
                    <a:pt x="16" y="17"/>
                  </a:lnTo>
                  <a:lnTo>
                    <a:pt x="16" y="15"/>
                  </a:lnTo>
                  <a:lnTo>
                    <a:pt x="18" y="15"/>
                  </a:lnTo>
                  <a:lnTo>
                    <a:pt x="18" y="12"/>
                  </a:lnTo>
                  <a:lnTo>
                    <a:pt x="18" y="11"/>
                  </a:lnTo>
                  <a:close/>
                </a:path>
              </a:pathLst>
            </a:custGeom>
            <a:solidFill>
              <a:srgbClr val="CCCC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60" name="Freeform 156"/>
            <p:cNvSpPr>
              <a:spLocks noChangeArrowheads="1"/>
            </p:cNvSpPr>
            <p:nvPr/>
          </p:nvSpPr>
          <p:spPr bwMode="auto">
            <a:xfrm>
              <a:off x="5319" y="480"/>
              <a:ext cx="76" cy="72"/>
            </a:xfrm>
            <a:custGeom>
              <a:avLst/>
              <a:gdLst>
                <a:gd name="T0" fmla="*/ 439 w 798"/>
                <a:gd name="T1" fmla="*/ 2 h 737"/>
                <a:gd name="T2" fmla="*/ 498 w 798"/>
                <a:gd name="T3" fmla="*/ 12 h 737"/>
                <a:gd name="T4" fmla="*/ 554 w 798"/>
                <a:gd name="T5" fmla="*/ 29 h 737"/>
                <a:gd name="T6" fmla="*/ 606 w 798"/>
                <a:gd name="T7" fmla="*/ 53 h 737"/>
                <a:gd name="T8" fmla="*/ 652 w 798"/>
                <a:gd name="T9" fmla="*/ 85 h 737"/>
                <a:gd name="T10" fmla="*/ 695 w 798"/>
                <a:gd name="T11" fmla="*/ 121 h 737"/>
                <a:gd name="T12" fmla="*/ 730 w 798"/>
                <a:gd name="T13" fmla="*/ 163 h 737"/>
                <a:gd name="T14" fmla="*/ 760 w 798"/>
                <a:gd name="T15" fmla="*/ 210 h 737"/>
                <a:gd name="T16" fmla="*/ 780 w 798"/>
                <a:gd name="T17" fmla="*/ 258 h 737"/>
                <a:gd name="T18" fmla="*/ 794 w 798"/>
                <a:gd name="T19" fmla="*/ 313 h 737"/>
                <a:gd name="T20" fmla="*/ 798 w 798"/>
                <a:gd name="T21" fmla="*/ 370 h 737"/>
                <a:gd name="T22" fmla="*/ 794 w 798"/>
                <a:gd name="T23" fmla="*/ 424 h 737"/>
                <a:gd name="T24" fmla="*/ 780 w 798"/>
                <a:gd name="T25" fmla="*/ 479 h 737"/>
                <a:gd name="T26" fmla="*/ 760 w 798"/>
                <a:gd name="T27" fmla="*/ 529 h 737"/>
                <a:gd name="T28" fmla="*/ 730 w 798"/>
                <a:gd name="T29" fmla="*/ 574 h 737"/>
                <a:gd name="T30" fmla="*/ 695 w 798"/>
                <a:gd name="T31" fmla="*/ 616 h 737"/>
                <a:gd name="T32" fmla="*/ 652 w 798"/>
                <a:gd name="T33" fmla="*/ 652 h 737"/>
                <a:gd name="T34" fmla="*/ 606 w 798"/>
                <a:gd name="T35" fmla="*/ 684 h 737"/>
                <a:gd name="T36" fmla="*/ 554 w 798"/>
                <a:gd name="T37" fmla="*/ 708 h 737"/>
                <a:gd name="T38" fmla="*/ 498 w 798"/>
                <a:gd name="T39" fmla="*/ 725 h 737"/>
                <a:gd name="T40" fmla="*/ 439 w 798"/>
                <a:gd name="T41" fmla="*/ 734 h 737"/>
                <a:gd name="T42" fmla="*/ 379 w 798"/>
                <a:gd name="T43" fmla="*/ 737 h 737"/>
                <a:gd name="T44" fmla="*/ 318 w 798"/>
                <a:gd name="T45" fmla="*/ 728 h 737"/>
                <a:gd name="T46" fmla="*/ 262 w 798"/>
                <a:gd name="T47" fmla="*/ 714 h 737"/>
                <a:gd name="T48" fmla="*/ 209 w 798"/>
                <a:gd name="T49" fmla="*/ 692 h 737"/>
                <a:gd name="T50" fmla="*/ 160 w 798"/>
                <a:gd name="T51" fmla="*/ 664 h 737"/>
                <a:gd name="T52" fmla="*/ 118 w 798"/>
                <a:gd name="T53" fmla="*/ 628 h 737"/>
                <a:gd name="T54" fmla="*/ 79 w 798"/>
                <a:gd name="T55" fmla="*/ 589 h 737"/>
                <a:gd name="T56" fmla="*/ 49 w 798"/>
                <a:gd name="T57" fmla="*/ 544 h 737"/>
                <a:gd name="T58" fmla="*/ 24 w 798"/>
                <a:gd name="T59" fmla="*/ 494 h 737"/>
                <a:gd name="T60" fmla="*/ 8 w 798"/>
                <a:gd name="T61" fmla="*/ 442 h 737"/>
                <a:gd name="T62" fmla="*/ 0 w 798"/>
                <a:gd name="T63" fmla="*/ 388 h 737"/>
                <a:gd name="T64" fmla="*/ 2 w 798"/>
                <a:gd name="T65" fmla="*/ 331 h 737"/>
                <a:gd name="T66" fmla="*/ 12 w 798"/>
                <a:gd name="T67" fmla="*/ 276 h 737"/>
                <a:gd name="T68" fmla="*/ 32 w 798"/>
                <a:gd name="T69" fmla="*/ 226 h 737"/>
                <a:gd name="T70" fmla="*/ 59 w 798"/>
                <a:gd name="T71" fmla="*/ 178 h 737"/>
                <a:gd name="T72" fmla="*/ 91 w 798"/>
                <a:gd name="T73" fmla="*/ 136 h 737"/>
                <a:gd name="T74" fmla="*/ 132 w 798"/>
                <a:gd name="T75" fmla="*/ 97 h 737"/>
                <a:gd name="T76" fmla="*/ 176 w 798"/>
                <a:gd name="T77" fmla="*/ 62 h 737"/>
                <a:gd name="T78" fmla="*/ 227 w 798"/>
                <a:gd name="T79" fmla="*/ 36 h 737"/>
                <a:gd name="T80" fmla="*/ 282 w 798"/>
                <a:gd name="T81" fmla="*/ 16 h 737"/>
                <a:gd name="T82" fmla="*/ 338 w 798"/>
                <a:gd name="T83" fmla="*/ 4 h 737"/>
                <a:gd name="T84" fmla="*/ 400 w 798"/>
                <a:gd name="T85"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8" h="737">
                  <a:moveTo>
                    <a:pt x="400" y="0"/>
                  </a:moveTo>
                  <a:lnTo>
                    <a:pt x="419" y="0"/>
                  </a:lnTo>
                  <a:lnTo>
                    <a:pt x="439" y="2"/>
                  </a:lnTo>
                  <a:lnTo>
                    <a:pt x="460" y="4"/>
                  </a:lnTo>
                  <a:lnTo>
                    <a:pt x="480" y="8"/>
                  </a:lnTo>
                  <a:lnTo>
                    <a:pt x="498" y="12"/>
                  </a:lnTo>
                  <a:lnTo>
                    <a:pt x="516" y="16"/>
                  </a:lnTo>
                  <a:lnTo>
                    <a:pt x="536" y="23"/>
                  </a:lnTo>
                  <a:lnTo>
                    <a:pt x="554" y="29"/>
                  </a:lnTo>
                  <a:lnTo>
                    <a:pt x="571" y="36"/>
                  </a:lnTo>
                  <a:lnTo>
                    <a:pt x="589" y="44"/>
                  </a:lnTo>
                  <a:lnTo>
                    <a:pt x="606" y="53"/>
                  </a:lnTo>
                  <a:lnTo>
                    <a:pt x="622" y="62"/>
                  </a:lnTo>
                  <a:lnTo>
                    <a:pt x="638" y="73"/>
                  </a:lnTo>
                  <a:lnTo>
                    <a:pt x="652" y="85"/>
                  </a:lnTo>
                  <a:lnTo>
                    <a:pt x="666" y="97"/>
                  </a:lnTo>
                  <a:lnTo>
                    <a:pt x="680" y="109"/>
                  </a:lnTo>
                  <a:lnTo>
                    <a:pt x="695" y="121"/>
                  </a:lnTo>
                  <a:lnTo>
                    <a:pt x="707" y="136"/>
                  </a:lnTo>
                  <a:lnTo>
                    <a:pt x="719" y="148"/>
                  </a:lnTo>
                  <a:lnTo>
                    <a:pt x="730" y="163"/>
                  </a:lnTo>
                  <a:lnTo>
                    <a:pt x="739" y="178"/>
                  </a:lnTo>
                  <a:lnTo>
                    <a:pt x="749" y="193"/>
                  </a:lnTo>
                  <a:lnTo>
                    <a:pt x="760" y="210"/>
                  </a:lnTo>
                  <a:lnTo>
                    <a:pt x="766" y="226"/>
                  </a:lnTo>
                  <a:lnTo>
                    <a:pt x="774" y="242"/>
                  </a:lnTo>
                  <a:lnTo>
                    <a:pt x="780" y="258"/>
                  </a:lnTo>
                  <a:lnTo>
                    <a:pt x="786" y="276"/>
                  </a:lnTo>
                  <a:lnTo>
                    <a:pt x="790" y="295"/>
                  </a:lnTo>
                  <a:lnTo>
                    <a:pt x="794" y="313"/>
                  </a:lnTo>
                  <a:lnTo>
                    <a:pt x="796" y="331"/>
                  </a:lnTo>
                  <a:lnTo>
                    <a:pt x="798" y="349"/>
                  </a:lnTo>
                  <a:lnTo>
                    <a:pt x="798" y="370"/>
                  </a:lnTo>
                  <a:lnTo>
                    <a:pt x="798" y="388"/>
                  </a:lnTo>
                  <a:lnTo>
                    <a:pt x="796" y="406"/>
                  </a:lnTo>
                  <a:lnTo>
                    <a:pt x="794" y="424"/>
                  </a:lnTo>
                  <a:lnTo>
                    <a:pt x="790" y="442"/>
                  </a:lnTo>
                  <a:lnTo>
                    <a:pt x="786" y="461"/>
                  </a:lnTo>
                  <a:lnTo>
                    <a:pt x="780" y="479"/>
                  </a:lnTo>
                  <a:lnTo>
                    <a:pt x="774" y="494"/>
                  </a:lnTo>
                  <a:lnTo>
                    <a:pt x="766" y="511"/>
                  </a:lnTo>
                  <a:lnTo>
                    <a:pt x="760" y="529"/>
                  </a:lnTo>
                  <a:lnTo>
                    <a:pt x="749" y="544"/>
                  </a:lnTo>
                  <a:lnTo>
                    <a:pt x="739" y="559"/>
                  </a:lnTo>
                  <a:lnTo>
                    <a:pt x="730" y="574"/>
                  </a:lnTo>
                  <a:lnTo>
                    <a:pt x="719" y="589"/>
                  </a:lnTo>
                  <a:lnTo>
                    <a:pt x="707" y="601"/>
                  </a:lnTo>
                  <a:lnTo>
                    <a:pt x="695" y="616"/>
                  </a:lnTo>
                  <a:lnTo>
                    <a:pt x="680" y="628"/>
                  </a:lnTo>
                  <a:lnTo>
                    <a:pt x="666" y="640"/>
                  </a:lnTo>
                  <a:lnTo>
                    <a:pt x="652" y="652"/>
                  </a:lnTo>
                  <a:lnTo>
                    <a:pt x="638" y="664"/>
                  </a:lnTo>
                  <a:lnTo>
                    <a:pt x="622" y="674"/>
                  </a:lnTo>
                  <a:lnTo>
                    <a:pt x="606" y="684"/>
                  </a:lnTo>
                  <a:lnTo>
                    <a:pt x="589" y="692"/>
                  </a:lnTo>
                  <a:lnTo>
                    <a:pt x="571" y="701"/>
                  </a:lnTo>
                  <a:lnTo>
                    <a:pt x="554" y="708"/>
                  </a:lnTo>
                  <a:lnTo>
                    <a:pt x="536" y="714"/>
                  </a:lnTo>
                  <a:lnTo>
                    <a:pt x="516" y="721"/>
                  </a:lnTo>
                  <a:lnTo>
                    <a:pt x="498" y="725"/>
                  </a:lnTo>
                  <a:lnTo>
                    <a:pt x="480" y="728"/>
                  </a:lnTo>
                  <a:lnTo>
                    <a:pt x="460" y="733"/>
                  </a:lnTo>
                  <a:lnTo>
                    <a:pt x="439" y="734"/>
                  </a:lnTo>
                  <a:lnTo>
                    <a:pt x="419" y="737"/>
                  </a:lnTo>
                  <a:lnTo>
                    <a:pt x="400" y="737"/>
                  </a:lnTo>
                  <a:lnTo>
                    <a:pt x="379" y="737"/>
                  </a:lnTo>
                  <a:lnTo>
                    <a:pt x="359" y="734"/>
                  </a:lnTo>
                  <a:lnTo>
                    <a:pt x="338" y="733"/>
                  </a:lnTo>
                  <a:lnTo>
                    <a:pt x="318" y="728"/>
                  </a:lnTo>
                  <a:lnTo>
                    <a:pt x="300" y="725"/>
                  </a:lnTo>
                  <a:lnTo>
                    <a:pt x="282" y="721"/>
                  </a:lnTo>
                  <a:lnTo>
                    <a:pt x="262" y="714"/>
                  </a:lnTo>
                  <a:lnTo>
                    <a:pt x="244" y="708"/>
                  </a:lnTo>
                  <a:lnTo>
                    <a:pt x="227" y="701"/>
                  </a:lnTo>
                  <a:lnTo>
                    <a:pt x="209" y="692"/>
                  </a:lnTo>
                  <a:lnTo>
                    <a:pt x="192" y="684"/>
                  </a:lnTo>
                  <a:lnTo>
                    <a:pt x="176" y="674"/>
                  </a:lnTo>
                  <a:lnTo>
                    <a:pt x="160" y="664"/>
                  </a:lnTo>
                  <a:lnTo>
                    <a:pt x="146" y="652"/>
                  </a:lnTo>
                  <a:lnTo>
                    <a:pt x="132" y="640"/>
                  </a:lnTo>
                  <a:lnTo>
                    <a:pt x="118" y="628"/>
                  </a:lnTo>
                  <a:lnTo>
                    <a:pt x="103" y="616"/>
                  </a:lnTo>
                  <a:lnTo>
                    <a:pt x="91" y="601"/>
                  </a:lnTo>
                  <a:lnTo>
                    <a:pt x="79" y="589"/>
                  </a:lnTo>
                  <a:lnTo>
                    <a:pt x="68" y="574"/>
                  </a:lnTo>
                  <a:lnTo>
                    <a:pt x="59" y="559"/>
                  </a:lnTo>
                  <a:lnTo>
                    <a:pt x="49" y="544"/>
                  </a:lnTo>
                  <a:lnTo>
                    <a:pt x="38" y="529"/>
                  </a:lnTo>
                  <a:lnTo>
                    <a:pt x="32" y="511"/>
                  </a:lnTo>
                  <a:lnTo>
                    <a:pt x="24" y="494"/>
                  </a:lnTo>
                  <a:lnTo>
                    <a:pt x="18" y="479"/>
                  </a:lnTo>
                  <a:lnTo>
                    <a:pt x="12" y="461"/>
                  </a:lnTo>
                  <a:lnTo>
                    <a:pt x="8" y="442"/>
                  </a:lnTo>
                  <a:lnTo>
                    <a:pt x="4" y="424"/>
                  </a:lnTo>
                  <a:lnTo>
                    <a:pt x="2" y="406"/>
                  </a:lnTo>
                  <a:lnTo>
                    <a:pt x="0" y="388"/>
                  </a:lnTo>
                  <a:lnTo>
                    <a:pt x="0" y="370"/>
                  </a:lnTo>
                  <a:lnTo>
                    <a:pt x="0" y="349"/>
                  </a:lnTo>
                  <a:lnTo>
                    <a:pt x="2" y="331"/>
                  </a:lnTo>
                  <a:lnTo>
                    <a:pt x="4" y="313"/>
                  </a:lnTo>
                  <a:lnTo>
                    <a:pt x="8" y="295"/>
                  </a:lnTo>
                  <a:lnTo>
                    <a:pt x="12" y="276"/>
                  </a:lnTo>
                  <a:lnTo>
                    <a:pt x="18" y="258"/>
                  </a:lnTo>
                  <a:lnTo>
                    <a:pt x="24" y="242"/>
                  </a:lnTo>
                  <a:lnTo>
                    <a:pt x="32" y="226"/>
                  </a:lnTo>
                  <a:lnTo>
                    <a:pt x="38" y="210"/>
                  </a:lnTo>
                  <a:lnTo>
                    <a:pt x="49" y="193"/>
                  </a:lnTo>
                  <a:lnTo>
                    <a:pt x="59" y="178"/>
                  </a:lnTo>
                  <a:lnTo>
                    <a:pt x="68" y="163"/>
                  </a:lnTo>
                  <a:lnTo>
                    <a:pt x="79" y="148"/>
                  </a:lnTo>
                  <a:lnTo>
                    <a:pt x="91" y="136"/>
                  </a:lnTo>
                  <a:lnTo>
                    <a:pt x="103" y="121"/>
                  </a:lnTo>
                  <a:lnTo>
                    <a:pt x="118" y="109"/>
                  </a:lnTo>
                  <a:lnTo>
                    <a:pt x="132" y="97"/>
                  </a:lnTo>
                  <a:lnTo>
                    <a:pt x="146" y="85"/>
                  </a:lnTo>
                  <a:lnTo>
                    <a:pt x="160" y="73"/>
                  </a:lnTo>
                  <a:lnTo>
                    <a:pt x="176" y="62"/>
                  </a:lnTo>
                  <a:lnTo>
                    <a:pt x="192" y="53"/>
                  </a:lnTo>
                  <a:lnTo>
                    <a:pt x="209" y="44"/>
                  </a:lnTo>
                  <a:lnTo>
                    <a:pt x="227" y="36"/>
                  </a:lnTo>
                  <a:lnTo>
                    <a:pt x="244" y="29"/>
                  </a:lnTo>
                  <a:lnTo>
                    <a:pt x="262" y="23"/>
                  </a:lnTo>
                  <a:lnTo>
                    <a:pt x="282" y="16"/>
                  </a:lnTo>
                  <a:lnTo>
                    <a:pt x="300" y="12"/>
                  </a:lnTo>
                  <a:lnTo>
                    <a:pt x="318" y="8"/>
                  </a:lnTo>
                  <a:lnTo>
                    <a:pt x="338" y="4"/>
                  </a:lnTo>
                  <a:lnTo>
                    <a:pt x="359" y="2"/>
                  </a:lnTo>
                  <a:lnTo>
                    <a:pt x="379" y="0"/>
                  </a:lnTo>
                  <a:lnTo>
                    <a:pt x="400" y="0"/>
                  </a:lnTo>
                </a:path>
              </a:pathLst>
            </a:cu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61" name="Freeform 157"/>
            <p:cNvSpPr>
              <a:spLocks noChangeArrowheads="1"/>
            </p:cNvSpPr>
            <p:nvPr/>
          </p:nvSpPr>
          <p:spPr bwMode="auto">
            <a:xfrm>
              <a:off x="5904" y="446"/>
              <a:ext cx="11" cy="9"/>
            </a:xfrm>
            <a:custGeom>
              <a:avLst/>
              <a:gdLst>
                <a:gd name="T0" fmla="*/ 96 w 120"/>
                <a:gd name="T1" fmla="*/ 0 h 95"/>
                <a:gd name="T2" fmla="*/ 0 w 120"/>
                <a:gd name="T3" fmla="*/ 47 h 95"/>
                <a:gd name="T4" fmla="*/ 22 w 120"/>
                <a:gd name="T5" fmla="*/ 95 h 95"/>
                <a:gd name="T6" fmla="*/ 120 w 120"/>
                <a:gd name="T7" fmla="*/ 48 h 95"/>
                <a:gd name="T8" fmla="*/ 96 w 120"/>
                <a:gd name="T9" fmla="*/ 0 h 95"/>
              </a:gdLst>
              <a:ahLst/>
              <a:cxnLst>
                <a:cxn ang="0">
                  <a:pos x="T0" y="T1"/>
                </a:cxn>
                <a:cxn ang="0">
                  <a:pos x="T2" y="T3"/>
                </a:cxn>
                <a:cxn ang="0">
                  <a:pos x="T4" y="T5"/>
                </a:cxn>
                <a:cxn ang="0">
                  <a:pos x="T6" y="T7"/>
                </a:cxn>
                <a:cxn ang="0">
                  <a:pos x="T8" y="T9"/>
                </a:cxn>
              </a:cxnLst>
              <a:rect l="0" t="0" r="r" b="b"/>
              <a:pathLst>
                <a:path w="120" h="95">
                  <a:moveTo>
                    <a:pt x="96" y="0"/>
                  </a:moveTo>
                  <a:lnTo>
                    <a:pt x="0" y="47"/>
                  </a:lnTo>
                  <a:lnTo>
                    <a:pt x="22" y="95"/>
                  </a:lnTo>
                  <a:lnTo>
                    <a:pt x="120" y="48"/>
                  </a:lnTo>
                  <a:lnTo>
                    <a:pt x="96" y="0"/>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62" name="AutoShape 158"/>
            <p:cNvSpPr>
              <a:spLocks noChangeArrowheads="1"/>
            </p:cNvSpPr>
            <p:nvPr/>
          </p:nvSpPr>
          <p:spPr bwMode="auto">
            <a:xfrm>
              <a:off x="5902" y="450"/>
              <a:ext cx="6" cy="5"/>
            </a:xfrm>
            <a:custGeom>
              <a:avLst/>
              <a:gdLst>
                <a:gd name="G0" fmla="sin 10800 4482970"/>
                <a:gd name="G1" fmla="+- G0 10800 0"/>
                <a:gd name="G2" fmla="cos 10800 4482970"/>
                <a:gd name="G3" fmla="+- G2 10800 0"/>
                <a:gd name="G4" fmla="sin 10800 15871240"/>
                <a:gd name="G5" fmla="+- G4 10800 0"/>
                <a:gd name="G6" fmla="cos 10800 15871240"/>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291 h 21600"/>
                <a:gd name="T14" fmla="*/ 14916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4774" y="20842"/>
                  </a:moveTo>
                  <a:cubicBezTo>
                    <a:pt x="13509" y="21342"/>
                    <a:pt x="12160" y="21599"/>
                    <a:pt x="10800" y="21600"/>
                  </a:cubicBezTo>
                  <a:cubicBezTo>
                    <a:pt x="4835" y="21600"/>
                    <a:pt x="0" y="16764"/>
                    <a:pt x="0" y="10800"/>
                  </a:cubicBezTo>
                  <a:cubicBezTo>
                    <a:pt x="-1" y="6794"/>
                    <a:pt x="2216" y="3118"/>
                    <a:pt x="5759" y="1248"/>
                  </a:cubicBezTo>
                  <a:lnTo>
                    <a:pt x="10800" y="10800"/>
                  </a:lnTo>
                  <a:close/>
                </a:path>
                <a:path w="21600" h="21600" fill="none">
                  <a:moveTo>
                    <a:pt x="14774" y="20842"/>
                  </a:moveTo>
                  <a:cubicBezTo>
                    <a:pt x="13509" y="21342"/>
                    <a:pt x="12160" y="21599"/>
                    <a:pt x="10800" y="21600"/>
                  </a:cubicBezTo>
                  <a:cubicBezTo>
                    <a:pt x="4835" y="21600"/>
                    <a:pt x="0" y="16764"/>
                    <a:pt x="0" y="10800"/>
                  </a:cubicBezTo>
                  <a:cubicBezTo>
                    <a:pt x="-1" y="6794"/>
                    <a:pt x="2216" y="3118"/>
                    <a:pt x="5759" y="1248"/>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63" name="AutoShape 159"/>
            <p:cNvSpPr>
              <a:spLocks noChangeArrowheads="1"/>
            </p:cNvSpPr>
            <p:nvPr/>
          </p:nvSpPr>
          <p:spPr bwMode="auto">
            <a:xfrm>
              <a:off x="5911" y="446"/>
              <a:ext cx="5" cy="5"/>
            </a:xfrm>
            <a:custGeom>
              <a:avLst/>
              <a:gdLst>
                <a:gd name="G0" fmla="sin 10800 15953753"/>
                <a:gd name="G1" fmla="+- G0 10800 0"/>
                <a:gd name="G2" fmla="cos 10800 15953753"/>
                <a:gd name="G3" fmla="+- G2 10800 0"/>
                <a:gd name="G4" fmla="sin 10800 4157273"/>
                <a:gd name="G5" fmla="+- G4 10800 0"/>
                <a:gd name="G6" fmla="cos 10800 4157273"/>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5836 w 21600"/>
                <a:gd name="T13" fmla="*/ 0 h 21600"/>
                <a:gd name="T14" fmla="*/ 21599 w 21600"/>
                <a:gd name="T15" fmla="*/ 20393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5970" y="1140"/>
                  </a:moveTo>
                  <a:cubicBezTo>
                    <a:pt x="7469" y="390"/>
                    <a:pt x="9123" y="-1"/>
                    <a:pt x="10800" y="0"/>
                  </a:cubicBezTo>
                  <a:cubicBezTo>
                    <a:pt x="16764" y="0"/>
                    <a:pt x="21600" y="4835"/>
                    <a:pt x="21600" y="10800"/>
                  </a:cubicBezTo>
                  <a:cubicBezTo>
                    <a:pt x="21600" y="14890"/>
                    <a:pt x="19288" y="18630"/>
                    <a:pt x="15629" y="20460"/>
                  </a:cubicBezTo>
                  <a:lnTo>
                    <a:pt x="10800" y="10800"/>
                  </a:lnTo>
                  <a:close/>
                </a:path>
                <a:path w="21600" h="21600" fill="none">
                  <a:moveTo>
                    <a:pt x="5970" y="1140"/>
                  </a:moveTo>
                  <a:cubicBezTo>
                    <a:pt x="7469" y="390"/>
                    <a:pt x="9123" y="-1"/>
                    <a:pt x="10800" y="0"/>
                  </a:cubicBezTo>
                  <a:cubicBezTo>
                    <a:pt x="16764" y="0"/>
                    <a:pt x="21600" y="4835"/>
                    <a:pt x="21600" y="10800"/>
                  </a:cubicBezTo>
                  <a:cubicBezTo>
                    <a:pt x="21600" y="14890"/>
                    <a:pt x="19288" y="18630"/>
                    <a:pt x="15629" y="20460"/>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64" name="Freeform 160"/>
            <p:cNvSpPr>
              <a:spLocks noChangeArrowheads="1"/>
            </p:cNvSpPr>
            <p:nvPr/>
          </p:nvSpPr>
          <p:spPr bwMode="auto">
            <a:xfrm>
              <a:off x="5885" y="455"/>
              <a:ext cx="12" cy="10"/>
            </a:xfrm>
            <a:custGeom>
              <a:avLst/>
              <a:gdLst>
                <a:gd name="T0" fmla="*/ 96 w 118"/>
                <a:gd name="T1" fmla="*/ 0 h 95"/>
                <a:gd name="T2" fmla="*/ 0 w 118"/>
                <a:gd name="T3" fmla="*/ 47 h 95"/>
                <a:gd name="T4" fmla="*/ 22 w 118"/>
                <a:gd name="T5" fmla="*/ 95 h 95"/>
                <a:gd name="T6" fmla="*/ 118 w 118"/>
                <a:gd name="T7" fmla="*/ 48 h 95"/>
                <a:gd name="T8" fmla="*/ 96 w 118"/>
                <a:gd name="T9" fmla="*/ 0 h 95"/>
              </a:gdLst>
              <a:ahLst/>
              <a:cxnLst>
                <a:cxn ang="0">
                  <a:pos x="T0" y="T1"/>
                </a:cxn>
                <a:cxn ang="0">
                  <a:pos x="T2" y="T3"/>
                </a:cxn>
                <a:cxn ang="0">
                  <a:pos x="T4" y="T5"/>
                </a:cxn>
                <a:cxn ang="0">
                  <a:pos x="T6" y="T7"/>
                </a:cxn>
                <a:cxn ang="0">
                  <a:pos x="T8" y="T9"/>
                </a:cxn>
              </a:cxnLst>
              <a:rect l="0" t="0" r="r" b="b"/>
              <a:pathLst>
                <a:path w="118" h="95">
                  <a:moveTo>
                    <a:pt x="96" y="0"/>
                  </a:moveTo>
                  <a:lnTo>
                    <a:pt x="0" y="47"/>
                  </a:lnTo>
                  <a:lnTo>
                    <a:pt x="22" y="95"/>
                  </a:lnTo>
                  <a:lnTo>
                    <a:pt x="118" y="48"/>
                  </a:lnTo>
                  <a:lnTo>
                    <a:pt x="96" y="0"/>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65" name="AutoShape 161"/>
            <p:cNvSpPr>
              <a:spLocks noChangeArrowheads="1"/>
            </p:cNvSpPr>
            <p:nvPr/>
          </p:nvSpPr>
          <p:spPr bwMode="auto">
            <a:xfrm>
              <a:off x="5884" y="459"/>
              <a:ext cx="5" cy="5"/>
            </a:xfrm>
            <a:custGeom>
              <a:avLst/>
              <a:gdLst>
                <a:gd name="G0" fmla="sin 10800 4303022"/>
                <a:gd name="G1" fmla="+- G0 10800 0"/>
                <a:gd name="G2" fmla="cos 10800 4303022"/>
                <a:gd name="G3" fmla="+- G2 10800 0"/>
                <a:gd name="G4" fmla="sin 10800 16047607"/>
                <a:gd name="G5" fmla="+- G4 10800 0"/>
                <a:gd name="G6" fmla="cos 10800 16047607"/>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120 h 21600"/>
                <a:gd name="T14" fmla="*/ 1542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5251" y="20639"/>
                  </a:moveTo>
                  <a:cubicBezTo>
                    <a:pt x="13852" y="21272"/>
                    <a:pt x="12335" y="21599"/>
                    <a:pt x="10800" y="21600"/>
                  </a:cubicBezTo>
                  <a:cubicBezTo>
                    <a:pt x="4835" y="21600"/>
                    <a:pt x="0" y="16764"/>
                    <a:pt x="0" y="10800"/>
                  </a:cubicBezTo>
                  <a:cubicBezTo>
                    <a:pt x="-1" y="6611"/>
                    <a:pt x="2421" y="2801"/>
                    <a:pt x="6213" y="1022"/>
                  </a:cubicBezTo>
                  <a:lnTo>
                    <a:pt x="10800" y="10800"/>
                  </a:lnTo>
                  <a:close/>
                </a:path>
                <a:path w="21600" h="21600" fill="none">
                  <a:moveTo>
                    <a:pt x="15251" y="20639"/>
                  </a:moveTo>
                  <a:cubicBezTo>
                    <a:pt x="13852" y="21272"/>
                    <a:pt x="12335" y="21599"/>
                    <a:pt x="10800" y="21600"/>
                  </a:cubicBezTo>
                  <a:cubicBezTo>
                    <a:pt x="4835" y="21600"/>
                    <a:pt x="0" y="16764"/>
                    <a:pt x="0" y="10800"/>
                  </a:cubicBezTo>
                  <a:cubicBezTo>
                    <a:pt x="-1" y="6611"/>
                    <a:pt x="2421" y="2801"/>
                    <a:pt x="6213" y="1022"/>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66" name="AutoShape 162"/>
            <p:cNvSpPr>
              <a:spLocks noChangeArrowheads="1"/>
            </p:cNvSpPr>
            <p:nvPr/>
          </p:nvSpPr>
          <p:spPr bwMode="auto">
            <a:xfrm>
              <a:off x="5893" y="455"/>
              <a:ext cx="5" cy="5"/>
            </a:xfrm>
            <a:custGeom>
              <a:avLst/>
              <a:gdLst>
                <a:gd name="G0" fmla="sin 10800 15953753"/>
                <a:gd name="G1" fmla="+- G0 10800 0"/>
                <a:gd name="G2" fmla="cos 10800 15953753"/>
                <a:gd name="G3" fmla="+- G2 10800 0"/>
                <a:gd name="G4" fmla="sin 10800 4551079"/>
                <a:gd name="G5" fmla="+- G4 10800 0"/>
                <a:gd name="G6" fmla="cos 10800 4551079"/>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5836 w 21600"/>
                <a:gd name="T13" fmla="*/ 0 h 21600"/>
                <a:gd name="T14" fmla="*/ 21599 w 21600"/>
                <a:gd name="T15" fmla="*/ 20856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5970" y="1140"/>
                  </a:moveTo>
                  <a:cubicBezTo>
                    <a:pt x="7469" y="390"/>
                    <a:pt x="9123" y="-1"/>
                    <a:pt x="10800" y="0"/>
                  </a:cubicBezTo>
                  <a:cubicBezTo>
                    <a:pt x="16764" y="0"/>
                    <a:pt x="21600" y="4835"/>
                    <a:pt x="21600" y="10800"/>
                  </a:cubicBezTo>
                  <a:cubicBezTo>
                    <a:pt x="21600" y="15301"/>
                    <a:pt x="18807" y="19331"/>
                    <a:pt x="14592" y="20912"/>
                  </a:cubicBezTo>
                  <a:lnTo>
                    <a:pt x="10800" y="10800"/>
                  </a:lnTo>
                  <a:close/>
                </a:path>
                <a:path w="21600" h="21600" fill="none">
                  <a:moveTo>
                    <a:pt x="5970" y="1140"/>
                  </a:moveTo>
                  <a:cubicBezTo>
                    <a:pt x="7469" y="390"/>
                    <a:pt x="9123" y="-1"/>
                    <a:pt x="10800" y="0"/>
                  </a:cubicBezTo>
                  <a:cubicBezTo>
                    <a:pt x="16764" y="0"/>
                    <a:pt x="21600" y="4835"/>
                    <a:pt x="21600" y="10800"/>
                  </a:cubicBezTo>
                  <a:cubicBezTo>
                    <a:pt x="21600" y="15301"/>
                    <a:pt x="18807" y="19331"/>
                    <a:pt x="14592" y="20912"/>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67" name="Freeform 163"/>
            <p:cNvSpPr>
              <a:spLocks noChangeArrowheads="1"/>
            </p:cNvSpPr>
            <p:nvPr/>
          </p:nvSpPr>
          <p:spPr bwMode="auto">
            <a:xfrm>
              <a:off x="5866" y="464"/>
              <a:ext cx="12" cy="9"/>
            </a:xfrm>
            <a:custGeom>
              <a:avLst/>
              <a:gdLst>
                <a:gd name="T0" fmla="*/ 98 w 120"/>
                <a:gd name="T1" fmla="*/ 0 h 94"/>
                <a:gd name="T2" fmla="*/ 0 w 120"/>
                <a:gd name="T3" fmla="*/ 46 h 94"/>
                <a:gd name="T4" fmla="*/ 24 w 120"/>
                <a:gd name="T5" fmla="*/ 94 h 94"/>
                <a:gd name="T6" fmla="*/ 120 w 120"/>
                <a:gd name="T7" fmla="*/ 48 h 94"/>
                <a:gd name="T8" fmla="*/ 98 w 120"/>
                <a:gd name="T9" fmla="*/ 0 h 94"/>
              </a:gdLst>
              <a:ahLst/>
              <a:cxnLst>
                <a:cxn ang="0">
                  <a:pos x="T0" y="T1"/>
                </a:cxn>
                <a:cxn ang="0">
                  <a:pos x="T2" y="T3"/>
                </a:cxn>
                <a:cxn ang="0">
                  <a:pos x="T4" y="T5"/>
                </a:cxn>
                <a:cxn ang="0">
                  <a:pos x="T6" y="T7"/>
                </a:cxn>
                <a:cxn ang="0">
                  <a:pos x="T8" y="T9"/>
                </a:cxn>
              </a:cxnLst>
              <a:rect l="0" t="0" r="r" b="b"/>
              <a:pathLst>
                <a:path w="120" h="94">
                  <a:moveTo>
                    <a:pt x="98" y="0"/>
                  </a:moveTo>
                  <a:lnTo>
                    <a:pt x="0" y="46"/>
                  </a:lnTo>
                  <a:lnTo>
                    <a:pt x="24" y="94"/>
                  </a:lnTo>
                  <a:lnTo>
                    <a:pt x="120" y="48"/>
                  </a:lnTo>
                  <a:lnTo>
                    <a:pt x="98" y="0"/>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68" name="AutoShape 164"/>
            <p:cNvSpPr>
              <a:spLocks noChangeArrowheads="1"/>
            </p:cNvSpPr>
            <p:nvPr/>
          </p:nvSpPr>
          <p:spPr bwMode="auto">
            <a:xfrm>
              <a:off x="5866" y="468"/>
              <a:ext cx="5" cy="6"/>
            </a:xfrm>
            <a:custGeom>
              <a:avLst/>
              <a:gdLst>
                <a:gd name="G0" fmla="sin 10800 4551079"/>
                <a:gd name="G1" fmla="+- G0 10800 0"/>
                <a:gd name="G2" fmla="cos 10800 4551079"/>
                <a:gd name="G3" fmla="+- G2 10800 0"/>
                <a:gd name="G4" fmla="sin 10800 15597215"/>
                <a:gd name="G5" fmla="+- G4 10800 0"/>
                <a:gd name="G6" fmla="cos 10800 15597215"/>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767 h 21600"/>
                <a:gd name="T14" fmla="*/ 14743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4592" y="20912"/>
                  </a:moveTo>
                  <a:cubicBezTo>
                    <a:pt x="13379" y="21367"/>
                    <a:pt x="12095" y="21599"/>
                    <a:pt x="10800" y="21600"/>
                  </a:cubicBezTo>
                  <a:cubicBezTo>
                    <a:pt x="4835" y="21600"/>
                    <a:pt x="0" y="16764"/>
                    <a:pt x="0" y="10800"/>
                  </a:cubicBezTo>
                  <a:cubicBezTo>
                    <a:pt x="-1" y="7076"/>
                    <a:pt x="1918" y="3614"/>
                    <a:pt x="5076" y="1641"/>
                  </a:cubicBezTo>
                  <a:lnTo>
                    <a:pt x="10800" y="10800"/>
                  </a:lnTo>
                  <a:close/>
                </a:path>
                <a:path w="21600" h="21600" fill="none">
                  <a:moveTo>
                    <a:pt x="14592" y="20912"/>
                  </a:moveTo>
                  <a:cubicBezTo>
                    <a:pt x="13379" y="21367"/>
                    <a:pt x="12095" y="21599"/>
                    <a:pt x="10800" y="21600"/>
                  </a:cubicBezTo>
                  <a:cubicBezTo>
                    <a:pt x="4835" y="21600"/>
                    <a:pt x="0" y="16764"/>
                    <a:pt x="0" y="10800"/>
                  </a:cubicBezTo>
                  <a:cubicBezTo>
                    <a:pt x="-1" y="7076"/>
                    <a:pt x="1918" y="3614"/>
                    <a:pt x="5076" y="1641"/>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69" name="AutoShape 165"/>
            <p:cNvSpPr>
              <a:spLocks noChangeArrowheads="1"/>
            </p:cNvSpPr>
            <p:nvPr/>
          </p:nvSpPr>
          <p:spPr bwMode="auto">
            <a:xfrm>
              <a:off x="5875" y="463"/>
              <a:ext cx="5" cy="5"/>
            </a:xfrm>
            <a:custGeom>
              <a:avLst/>
              <a:gdLst>
                <a:gd name="G0" fmla="sin 10800 15953753"/>
                <a:gd name="G1" fmla="+- G0 10800 0"/>
                <a:gd name="G2" fmla="cos 10800 15953753"/>
                <a:gd name="G3" fmla="+- G2 10800 0"/>
                <a:gd name="G4" fmla="sin 10800 4551079"/>
                <a:gd name="G5" fmla="+- G4 10800 0"/>
                <a:gd name="G6" fmla="cos 10800 4551079"/>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5836 w 21600"/>
                <a:gd name="T13" fmla="*/ 0 h 21600"/>
                <a:gd name="T14" fmla="*/ 21599 w 21600"/>
                <a:gd name="T15" fmla="*/ 20856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5970" y="1140"/>
                  </a:moveTo>
                  <a:cubicBezTo>
                    <a:pt x="7469" y="390"/>
                    <a:pt x="9123" y="-1"/>
                    <a:pt x="10800" y="0"/>
                  </a:cubicBezTo>
                  <a:cubicBezTo>
                    <a:pt x="16764" y="0"/>
                    <a:pt x="21600" y="4835"/>
                    <a:pt x="21600" y="10800"/>
                  </a:cubicBezTo>
                  <a:cubicBezTo>
                    <a:pt x="21600" y="15301"/>
                    <a:pt x="18807" y="19331"/>
                    <a:pt x="14592" y="20912"/>
                  </a:cubicBezTo>
                  <a:lnTo>
                    <a:pt x="10800" y="10800"/>
                  </a:lnTo>
                  <a:close/>
                </a:path>
                <a:path w="21600" h="21600" fill="none">
                  <a:moveTo>
                    <a:pt x="5970" y="1140"/>
                  </a:moveTo>
                  <a:cubicBezTo>
                    <a:pt x="7469" y="390"/>
                    <a:pt x="9123" y="-1"/>
                    <a:pt x="10800" y="0"/>
                  </a:cubicBezTo>
                  <a:cubicBezTo>
                    <a:pt x="16764" y="0"/>
                    <a:pt x="21600" y="4835"/>
                    <a:pt x="21600" y="10800"/>
                  </a:cubicBezTo>
                  <a:cubicBezTo>
                    <a:pt x="21600" y="15301"/>
                    <a:pt x="18807" y="19331"/>
                    <a:pt x="14592" y="20912"/>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70" name="Freeform 166"/>
            <p:cNvSpPr>
              <a:spLocks noChangeArrowheads="1"/>
            </p:cNvSpPr>
            <p:nvPr/>
          </p:nvSpPr>
          <p:spPr bwMode="auto">
            <a:xfrm>
              <a:off x="5849" y="473"/>
              <a:ext cx="11" cy="10"/>
            </a:xfrm>
            <a:custGeom>
              <a:avLst/>
              <a:gdLst>
                <a:gd name="T0" fmla="*/ 96 w 119"/>
                <a:gd name="T1" fmla="*/ 0 h 95"/>
                <a:gd name="T2" fmla="*/ 0 w 119"/>
                <a:gd name="T3" fmla="*/ 47 h 95"/>
                <a:gd name="T4" fmla="*/ 23 w 119"/>
                <a:gd name="T5" fmla="*/ 95 h 95"/>
                <a:gd name="T6" fmla="*/ 119 w 119"/>
                <a:gd name="T7" fmla="*/ 48 h 95"/>
                <a:gd name="T8" fmla="*/ 96 w 119"/>
                <a:gd name="T9" fmla="*/ 0 h 95"/>
              </a:gdLst>
              <a:ahLst/>
              <a:cxnLst>
                <a:cxn ang="0">
                  <a:pos x="T0" y="T1"/>
                </a:cxn>
                <a:cxn ang="0">
                  <a:pos x="T2" y="T3"/>
                </a:cxn>
                <a:cxn ang="0">
                  <a:pos x="T4" y="T5"/>
                </a:cxn>
                <a:cxn ang="0">
                  <a:pos x="T6" y="T7"/>
                </a:cxn>
                <a:cxn ang="0">
                  <a:pos x="T8" y="T9"/>
                </a:cxn>
              </a:cxnLst>
              <a:rect l="0" t="0" r="r" b="b"/>
              <a:pathLst>
                <a:path w="119" h="95">
                  <a:moveTo>
                    <a:pt x="96" y="0"/>
                  </a:moveTo>
                  <a:lnTo>
                    <a:pt x="0" y="47"/>
                  </a:lnTo>
                  <a:lnTo>
                    <a:pt x="23" y="95"/>
                  </a:lnTo>
                  <a:lnTo>
                    <a:pt x="119" y="48"/>
                  </a:lnTo>
                  <a:lnTo>
                    <a:pt x="96" y="0"/>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71" name="AutoShape 167"/>
            <p:cNvSpPr>
              <a:spLocks noChangeArrowheads="1"/>
            </p:cNvSpPr>
            <p:nvPr/>
          </p:nvSpPr>
          <p:spPr bwMode="auto">
            <a:xfrm>
              <a:off x="5847" y="477"/>
              <a:ext cx="6" cy="6"/>
            </a:xfrm>
            <a:custGeom>
              <a:avLst/>
              <a:gdLst>
                <a:gd name="G0" fmla="sin 10800 4616470"/>
                <a:gd name="G1" fmla="+- G0 10800 0"/>
                <a:gd name="G2" fmla="cos 10800 4616470"/>
                <a:gd name="G3" fmla="+- G2 10800 0"/>
                <a:gd name="G4" fmla="sin 10800 15687352"/>
                <a:gd name="G5" fmla="+- G4 10800 0"/>
                <a:gd name="G6" fmla="cos 10800 15687352"/>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569 h 21600"/>
                <a:gd name="T14" fmla="*/ 14567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4415" y="20976"/>
                  </a:moveTo>
                  <a:cubicBezTo>
                    <a:pt x="13254" y="21389"/>
                    <a:pt x="12031" y="21599"/>
                    <a:pt x="10800" y="21600"/>
                  </a:cubicBezTo>
                  <a:cubicBezTo>
                    <a:pt x="4835" y="21600"/>
                    <a:pt x="0" y="16764"/>
                    <a:pt x="0" y="10800"/>
                  </a:cubicBezTo>
                  <a:cubicBezTo>
                    <a:pt x="-1" y="6983"/>
                    <a:pt x="2013" y="3451"/>
                    <a:pt x="5297" y="1506"/>
                  </a:cubicBezTo>
                  <a:lnTo>
                    <a:pt x="10800" y="10800"/>
                  </a:lnTo>
                  <a:close/>
                </a:path>
                <a:path w="21600" h="21600" fill="none">
                  <a:moveTo>
                    <a:pt x="14415" y="20976"/>
                  </a:moveTo>
                  <a:cubicBezTo>
                    <a:pt x="13254" y="21389"/>
                    <a:pt x="12031" y="21599"/>
                    <a:pt x="10800" y="21600"/>
                  </a:cubicBezTo>
                  <a:cubicBezTo>
                    <a:pt x="4835" y="21600"/>
                    <a:pt x="0" y="16764"/>
                    <a:pt x="0" y="10800"/>
                  </a:cubicBezTo>
                  <a:cubicBezTo>
                    <a:pt x="-1" y="6983"/>
                    <a:pt x="2013" y="3451"/>
                    <a:pt x="5297" y="1506"/>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72" name="AutoShape 168"/>
            <p:cNvSpPr>
              <a:spLocks noChangeArrowheads="1"/>
            </p:cNvSpPr>
            <p:nvPr/>
          </p:nvSpPr>
          <p:spPr bwMode="auto">
            <a:xfrm>
              <a:off x="5856" y="473"/>
              <a:ext cx="6" cy="5"/>
            </a:xfrm>
            <a:custGeom>
              <a:avLst/>
              <a:gdLst>
                <a:gd name="G0" fmla="sin 10800 15875536"/>
                <a:gd name="G1" fmla="+- G0 10800 0"/>
                <a:gd name="G2" fmla="cos 10800 15875536"/>
                <a:gd name="G3" fmla="+- G2 10800 0"/>
                <a:gd name="G4" fmla="sin 10800 4450033"/>
                <a:gd name="G5" fmla="+- G4 10800 0"/>
                <a:gd name="G6" fmla="cos 10800 4450033"/>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5672 w 21600"/>
                <a:gd name="T13" fmla="*/ 0 h 21600"/>
                <a:gd name="T14" fmla="*/ 21599 w 21600"/>
                <a:gd name="T15" fmla="*/ 20713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5769" y="1243"/>
                  </a:moveTo>
                  <a:cubicBezTo>
                    <a:pt x="7320" y="426"/>
                    <a:pt x="9047" y="-1"/>
                    <a:pt x="10800" y="0"/>
                  </a:cubicBezTo>
                  <a:cubicBezTo>
                    <a:pt x="16764" y="0"/>
                    <a:pt x="21600" y="4835"/>
                    <a:pt x="21600" y="10800"/>
                  </a:cubicBezTo>
                  <a:cubicBezTo>
                    <a:pt x="21600" y="15195"/>
                    <a:pt x="18935" y="19153"/>
                    <a:pt x="14862" y="20806"/>
                  </a:cubicBezTo>
                  <a:lnTo>
                    <a:pt x="10800" y="10800"/>
                  </a:lnTo>
                  <a:close/>
                </a:path>
                <a:path w="21600" h="21600" fill="none">
                  <a:moveTo>
                    <a:pt x="5769" y="1243"/>
                  </a:moveTo>
                  <a:cubicBezTo>
                    <a:pt x="7320" y="426"/>
                    <a:pt x="9047" y="-1"/>
                    <a:pt x="10800" y="0"/>
                  </a:cubicBezTo>
                  <a:cubicBezTo>
                    <a:pt x="16764" y="0"/>
                    <a:pt x="21600" y="4835"/>
                    <a:pt x="21600" y="10800"/>
                  </a:cubicBezTo>
                  <a:cubicBezTo>
                    <a:pt x="21600" y="15195"/>
                    <a:pt x="18935" y="19153"/>
                    <a:pt x="14862" y="20806"/>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73" name="Freeform 169"/>
            <p:cNvSpPr>
              <a:spLocks noChangeArrowheads="1"/>
            </p:cNvSpPr>
            <p:nvPr/>
          </p:nvSpPr>
          <p:spPr bwMode="auto">
            <a:xfrm>
              <a:off x="5831" y="482"/>
              <a:ext cx="11" cy="10"/>
            </a:xfrm>
            <a:custGeom>
              <a:avLst/>
              <a:gdLst>
                <a:gd name="T0" fmla="*/ 97 w 120"/>
                <a:gd name="T1" fmla="*/ 0 h 95"/>
                <a:gd name="T2" fmla="*/ 0 w 120"/>
                <a:gd name="T3" fmla="*/ 47 h 95"/>
                <a:gd name="T4" fmla="*/ 24 w 120"/>
                <a:gd name="T5" fmla="*/ 95 h 95"/>
                <a:gd name="T6" fmla="*/ 120 w 120"/>
                <a:gd name="T7" fmla="*/ 50 h 95"/>
                <a:gd name="T8" fmla="*/ 97 w 120"/>
                <a:gd name="T9" fmla="*/ 0 h 95"/>
              </a:gdLst>
              <a:ahLst/>
              <a:cxnLst>
                <a:cxn ang="0">
                  <a:pos x="T0" y="T1"/>
                </a:cxn>
                <a:cxn ang="0">
                  <a:pos x="T2" y="T3"/>
                </a:cxn>
                <a:cxn ang="0">
                  <a:pos x="T4" y="T5"/>
                </a:cxn>
                <a:cxn ang="0">
                  <a:pos x="T6" y="T7"/>
                </a:cxn>
                <a:cxn ang="0">
                  <a:pos x="T8" y="T9"/>
                </a:cxn>
              </a:cxnLst>
              <a:rect l="0" t="0" r="r" b="b"/>
              <a:pathLst>
                <a:path w="120" h="95">
                  <a:moveTo>
                    <a:pt x="97" y="0"/>
                  </a:moveTo>
                  <a:lnTo>
                    <a:pt x="0" y="47"/>
                  </a:lnTo>
                  <a:lnTo>
                    <a:pt x="24" y="95"/>
                  </a:lnTo>
                  <a:lnTo>
                    <a:pt x="120" y="50"/>
                  </a:lnTo>
                  <a:lnTo>
                    <a:pt x="97" y="0"/>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74" name="AutoShape 170"/>
            <p:cNvSpPr>
              <a:spLocks noChangeArrowheads="1"/>
            </p:cNvSpPr>
            <p:nvPr/>
          </p:nvSpPr>
          <p:spPr bwMode="auto">
            <a:xfrm>
              <a:off x="5829" y="486"/>
              <a:ext cx="5" cy="5"/>
            </a:xfrm>
            <a:custGeom>
              <a:avLst/>
              <a:gdLst>
                <a:gd name="G0" fmla="sin 10800 4157273"/>
                <a:gd name="G1" fmla="+- G0 10800 0"/>
                <a:gd name="G2" fmla="cos 10800 4157273"/>
                <a:gd name="G3" fmla="+- G2 10800 0"/>
                <a:gd name="G4" fmla="sin 10800 15953753"/>
                <a:gd name="G5" fmla="+- G4 10800 0"/>
                <a:gd name="G6" fmla="cos 10800 15953753"/>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205 h 21600"/>
                <a:gd name="T14" fmla="*/ 15762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5629" y="20460"/>
                  </a:moveTo>
                  <a:cubicBezTo>
                    <a:pt x="14129" y="21209"/>
                    <a:pt x="12476" y="21599"/>
                    <a:pt x="10800" y="21600"/>
                  </a:cubicBezTo>
                  <a:cubicBezTo>
                    <a:pt x="4835" y="21600"/>
                    <a:pt x="0" y="16764"/>
                    <a:pt x="0" y="10800"/>
                  </a:cubicBezTo>
                  <a:cubicBezTo>
                    <a:pt x="-1" y="6709"/>
                    <a:pt x="2311" y="2969"/>
                    <a:pt x="5970" y="1140"/>
                  </a:cubicBezTo>
                  <a:lnTo>
                    <a:pt x="10800" y="10800"/>
                  </a:lnTo>
                  <a:close/>
                </a:path>
                <a:path w="21600" h="21600" fill="none">
                  <a:moveTo>
                    <a:pt x="15629" y="20460"/>
                  </a:moveTo>
                  <a:cubicBezTo>
                    <a:pt x="14129" y="21209"/>
                    <a:pt x="12476" y="21599"/>
                    <a:pt x="10800" y="21600"/>
                  </a:cubicBezTo>
                  <a:cubicBezTo>
                    <a:pt x="4835" y="21600"/>
                    <a:pt x="0" y="16764"/>
                    <a:pt x="0" y="10800"/>
                  </a:cubicBezTo>
                  <a:cubicBezTo>
                    <a:pt x="-1" y="6709"/>
                    <a:pt x="2311" y="2969"/>
                    <a:pt x="5970" y="1140"/>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75" name="AutoShape 171"/>
            <p:cNvSpPr>
              <a:spLocks noChangeArrowheads="1"/>
            </p:cNvSpPr>
            <p:nvPr/>
          </p:nvSpPr>
          <p:spPr bwMode="auto">
            <a:xfrm>
              <a:off x="5838" y="482"/>
              <a:ext cx="6" cy="5"/>
            </a:xfrm>
            <a:custGeom>
              <a:avLst/>
              <a:gdLst>
                <a:gd name="G0" fmla="sin 10800 15790597"/>
                <a:gd name="G1" fmla="+- G0 10800 0"/>
                <a:gd name="G2" fmla="cos 10800 15790597"/>
                <a:gd name="G3" fmla="+- G2 10800 0"/>
                <a:gd name="G4" fmla="sin 10800 4551079"/>
                <a:gd name="G5" fmla="+- G4 10800 0"/>
                <a:gd name="G6" fmla="cos 10800 4551079"/>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5349 w 21600"/>
                <a:gd name="T13" fmla="*/ 0 h 21600"/>
                <a:gd name="T14" fmla="*/ 21599 w 21600"/>
                <a:gd name="T15" fmla="*/ 20856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5555" y="1359"/>
                  </a:moveTo>
                  <a:cubicBezTo>
                    <a:pt x="7159" y="467"/>
                    <a:pt x="8964" y="-1"/>
                    <a:pt x="10800" y="0"/>
                  </a:cubicBezTo>
                  <a:cubicBezTo>
                    <a:pt x="16764" y="0"/>
                    <a:pt x="21600" y="4835"/>
                    <a:pt x="21600" y="10800"/>
                  </a:cubicBezTo>
                  <a:cubicBezTo>
                    <a:pt x="21600" y="15301"/>
                    <a:pt x="18807" y="19331"/>
                    <a:pt x="14592" y="20912"/>
                  </a:cubicBezTo>
                  <a:lnTo>
                    <a:pt x="10800" y="10800"/>
                  </a:lnTo>
                  <a:close/>
                </a:path>
                <a:path w="21600" h="21600" fill="none">
                  <a:moveTo>
                    <a:pt x="5555" y="1359"/>
                  </a:moveTo>
                  <a:cubicBezTo>
                    <a:pt x="7159" y="467"/>
                    <a:pt x="8964" y="-1"/>
                    <a:pt x="10800" y="0"/>
                  </a:cubicBezTo>
                  <a:cubicBezTo>
                    <a:pt x="16764" y="0"/>
                    <a:pt x="21600" y="4835"/>
                    <a:pt x="21600" y="10800"/>
                  </a:cubicBezTo>
                  <a:cubicBezTo>
                    <a:pt x="21600" y="15301"/>
                    <a:pt x="18807" y="19331"/>
                    <a:pt x="14592" y="20912"/>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76" name="Freeform 172"/>
            <p:cNvSpPr>
              <a:spLocks noChangeArrowheads="1"/>
            </p:cNvSpPr>
            <p:nvPr/>
          </p:nvSpPr>
          <p:spPr bwMode="auto">
            <a:xfrm>
              <a:off x="5812" y="491"/>
              <a:ext cx="11" cy="10"/>
            </a:xfrm>
            <a:custGeom>
              <a:avLst/>
              <a:gdLst>
                <a:gd name="T0" fmla="*/ 96 w 120"/>
                <a:gd name="T1" fmla="*/ 0 h 94"/>
                <a:gd name="T2" fmla="*/ 0 w 120"/>
                <a:gd name="T3" fmla="*/ 46 h 94"/>
                <a:gd name="T4" fmla="*/ 23 w 120"/>
                <a:gd name="T5" fmla="*/ 94 h 94"/>
                <a:gd name="T6" fmla="*/ 120 w 120"/>
                <a:gd name="T7" fmla="*/ 48 h 94"/>
                <a:gd name="T8" fmla="*/ 96 w 120"/>
                <a:gd name="T9" fmla="*/ 0 h 94"/>
              </a:gdLst>
              <a:ahLst/>
              <a:cxnLst>
                <a:cxn ang="0">
                  <a:pos x="T0" y="T1"/>
                </a:cxn>
                <a:cxn ang="0">
                  <a:pos x="T2" y="T3"/>
                </a:cxn>
                <a:cxn ang="0">
                  <a:pos x="T4" y="T5"/>
                </a:cxn>
                <a:cxn ang="0">
                  <a:pos x="T6" y="T7"/>
                </a:cxn>
                <a:cxn ang="0">
                  <a:pos x="T8" y="T9"/>
                </a:cxn>
              </a:cxnLst>
              <a:rect l="0" t="0" r="r" b="b"/>
              <a:pathLst>
                <a:path w="120" h="94">
                  <a:moveTo>
                    <a:pt x="96" y="0"/>
                  </a:moveTo>
                  <a:lnTo>
                    <a:pt x="0" y="46"/>
                  </a:lnTo>
                  <a:lnTo>
                    <a:pt x="23" y="94"/>
                  </a:lnTo>
                  <a:lnTo>
                    <a:pt x="120" y="48"/>
                  </a:lnTo>
                  <a:lnTo>
                    <a:pt x="96" y="0"/>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77" name="AutoShape 173"/>
            <p:cNvSpPr>
              <a:spLocks noChangeArrowheads="1"/>
            </p:cNvSpPr>
            <p:nvPr/>
          </p:nvSpPr>
          <p:spPr bwMode="auto">
            <a:xfrm>
              <a:off x="5811" y="495"/>
              <a:ext cx="5" cy="6"/>
            </a:xfrm>
            <a:custGeom>
              <a:avLst/>
              <a:gdLst>
                <a:gd name="G0" fmla="sin 10800 4157273"/>
                <a:gd name="G1" fmla="+- G0 10800 0"/>
                <a:gd name="G2" fmla="cos 10800 4157273"/>
                <a:gd name="G3" fmla="+- G2 10800 0"/>
                <a:gd name="G4" fmla="sin 10800 15953753"/>
                <a:gd name="G5" fmla="+- G4 10800 0"/>
                <a:gd name="G6" fmla="cos 10800 15953753"/>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205 h 21600"/>
                <a:gd name="T14" fmla="*/ 15762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5629" y="20460"/>
                  </a:moveTo>
                  <a:cubicBezTo>
                    <a:pt x="14129" y="21209"/>
                    <a:pt x="12476" y="21599"/>
                    <a:pt x="10800" y="21600"/>
                  </a:cubicBezTo>
                  <a:cubicBezTo>
                    <a:pt x="4835" y="21600"/>
                    <a:pt x="0" y="16764"/>
                    <a:pt x="0" y="10800"/>
                  </a:cubicBezTo>
                  <a:cubicBezTo>
                    <a:pt x="-1" y="6709"/>
                    <a:pt x="2311" y="2969"/>
                    <a:pt x="5970" y="1140"/>
                  </a:cubicBezTo>
                  <a:lnTo>
                    <a:pt x="10800" y="10800"/>
                  </a:lnTo>
                  <a:close/>
                </a:path>
                <a:path w="21600" h="21600" fill="none">
                  <a:moveTo>
                    <a:pt x="15629" y="20460"/>
                  </a:moveTo>
                  <a:cubicBezTo>
                    <a:pt x="14129" y="21209"/>
                    <a:pt x="12476" y="21599"/>
                    <a:pt x="10800" y="21600"/>
                  </a:cubicBezTo>
                  <a:cubicBezTo>
                    <a:pt x="4835" y="21600"/>
                    <a:pt x="0" y="16764"/>
                    <a:pt x="0" y="10800"/>
                  </a:cubicBezTo>
                  <a:cubicBezTo>
                    <a:pt x="-1" y="6709"/>
                    <a:pt x="2311" y="2969"/>
                    <a:pt x="5970" y="1140"/>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78" name="AutoShape 174"/>
            <p:cNvSpPr>
              <a:spLocks noChangeArrowheads="1"/>
            </p:cNvSpPr>
            <p:nvPr/>
          </p:nvSpPr>
          <p:spPr bwMode="auto">
            <a:xfrm>
              <a:off x="5820" y="490"/>
              <a:ext cx="5" cy="6"/>
            </a:xfrm>
            <a:custGeom>
              <a:avLst/>
              <a:gdLst>
                <a:gd name="G0" fmla="sin 10800 16047607"/>
                <a:gd name="G1" fmla="+- G0 10800 0"/>
                <a:gd name="G2" fmla="cos 10800 16047607"/>
                <a:gd name="G3" fmla="+- G2 10800 0"/>
                <a:gd name="G4" fmla="sin 10800 3860247"/>
                <a:gd name="G5" fmla="+- G4 10800 0"/>
                <a:gd name="G6" fmla="cos 10800 3860247"/>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6002 w 21600"/>
                <a:gd name="T13" fmla="*/ 0 h 21600"/>
                <a:gd name="T14" fmla="*/ 21599 w 21600"/>
                <a:gd name="T15" fmla="*/ 19932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6213" y="1022"/>
                  </a:moveTo>
                  <a:cubicBezTo>
                    <a:pt x="7648" y="349"/>
                    <a:pt x="9214" y="-1"/>
                    <a:pt x="10800" y="0"/>
                  </a:cubicBezTo>
                  <a:cubicBezTo>
                    <a:pt x="16764" y="0"/>
                    <a:pt x="21600" y="4835"/>
                    <a:pt x="21600" y="10800"/>
                  </a:cubicBezTo>
                  <a:cubicBezTo>
                    <a:pt x="21600" y="14584"/>
                    <a:pt x="19619" y="18092"/>
                    <a:pt x="16378" y="20047"/>
                  </a:cubicBezTo>
                  <a:lnTo>
                    <a:pt x="10800" y="10800"/>
                  </a:lnTo>
                  <a:close/>
                </a:path>
                <a:path w="21600" h="21600" fill="none">
                  <a:moveTo>
                    <a:pt x="6213" y="1022"/>
                  </a:moveTo>
                  <a:cubicBezTo>
                    <a:pt x="7648" y="349"/>
                    <a:pt x="9214" y="-1"/>
                    <a:pt x="10800" y="0"/>
                  </a:cubicBezTo>
                  <a:cubicBezTo>
                    <a:pt x="16764" y="0"/>
                    <a:pt x="21600" y="4835"/>
                    <a:pt x="21600" y="10800"/>
                  </a:cubicBezTo>
                  <a:cubicBezTo>
                    <a:pt x="21600" y="14584"/>
                    <a:pt x="19619" y="18092"/>
                    <a:pt x="16378" y="20047"/>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79" name="Freeform 175"/>
            <p:cNvSpPr>
              <a:spLocks noChangeArrowheads="1"/>
            </p:cNvSpPr>
            <p:nvPr/>
          </p:nvSpPr>
          <p:spPr bwMode="auto">
            <a:xfrm>
              <a:off x="5794" y="500"/>
              <a:ext cx="12" cy="10"/>
            </a:xfrm>
            <a:custGeom>
              <a:avLst/>
              <a:gdLst>
                <a:gd name="T0" fmla="*/ 96 w 119"/>
                <a:gd name="T1" fmla="*/ 0 h 94"/>
                <a:gd name="T2" fmla="*/ 0 w 119"/>
                <a:gd name="T3" fmla="*/ 46 h 94"/>
                <a:gd name="T4" fmla="*/ 23 w 119"/>
                <a:gd name="T5" fmla="*/ 94 h 94"/>
                <a:gd name="T6" fmla="*/ 119 w 119"/>
                <a:gd name="T7" fmla="*/ 48 h 94"/>
                <a:gd name="T8" fmla="*/ 96 w 119"/>
                <a:gd name="T9" fmla="*/ 0 h 94"/>
              </a:gdLst>
              <a:ahLst/>
              <a:cxnLst>
                <a:cxn ang="0">
                  <a:pos x="T0" y="T1"/>
                </a:cxn>
                <a:cxn ang="0">
                  <a:pos x="T2" y="T3"/>
                </a:cxn>
                <a:cxn ang="0">
                  <a:pos x="T4" y="T5"/>
                </a:cxn>
                <a:cxn ang="0">
                  <a:pos x="T6" y="T7"/>
                </a:cxn>
                <a:cxn ang="0">
                  <a:pos x="T8" y="T9"/>
                </a:cxn>
              </a:cxnLst>
              <a:rect l="0" t="0" r="r" b="b"/>
              <a:pathLst>
                <a:path w="119" h="94">
                  <a:moveTo>
                    <a:pt x="96" y="0"/>
                  </a:moveTo>
                  <a:lnTo>
                    <a:pt x="0" y="46"/>
                  </a:lnTo>
                  <a:lnTo>
                    <a:pt x="23" y="94"/>
                  </a:lnTo>
                  <a:lnTo>
                    <a:pt x="119" y="48"/>
                  </a:lnTo>
                  <a:lnTo>
                    <a:pt x="96" y="0"/>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80" name="AutoShape 176"/>
            <p:cNvSpPr>
              <a:spLocks noChangeArrowheads="1"/>
            </p:cNvSpPr>
            <p:nvPr/>
          </p:nvSpPr>
          <p:spPr bwMode="auto">
            <a:xfrm>
              <a:off x="5792" y="505"/>
              <a:ext cx="5" cy="5"/>
            </a:xfrm>
            <a:custGeom>
              <a:avLst/>
              <a:gdLst>
                <a:gd name="G0" fmla="sin 10800 3948879"/>
                <a:gd name="G1" fmla="+- G0 10800 0"/>
                <a:gd name="G2" fmla="cos 10800 3948879"/>
                <a:gd name="G3" fmla="+- G2 10800 0"/>
                <a:gd name="G4" fmla="sin 10800 16124314"/>
                <a:gd name="G5" fmla="+- G4 10800 0"/>
                <a:gd name="G6" fmla="cos 10800 16124314"/>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960 h 21600"/>
                <a:gd name="T14" fmla="*/ 16250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6158" y="20177"/>
                  </a:moveTo>
                  <a:cubicBezTo>
                    <a:pt x="14526" y="21109"/>
                    <a:pt x="12679" y="21599"/>
                    <a:pt x="10800" y="21600"/>
                  </a:cubicBezTo>
                  <a:cubicBezTo>
                    <a:pt x="4835" y="21600"/>
                    <a:pt x="0" y="16764"/>
                    <a:pt x="0" y="10800"/>
                  </a:cubicBezTo>
                  <a:cubicBezTo>
                    <a:pt x="-1" y="6532"/>
                    <a:pt x="2513" y="2664"/>
                    <a:pt x="6413" y="930"/>
                  </a:cubicBezTo>
                  <a:lnTo>
                    <a:pt x="10800" y="10800"/>
                  </a:lnTo>
                  <a:close/>
                </a:path>
                <a:path w="21600" h="21600" fill="none">
                  <a:moveTo>
                    <a:pt x="16158" y="20177"/>
                  </a:moveTo>
                  <a:cubicBezTo>
                    <a:pt x="14526" y="21109"/>
                    <a:pt x="12679" y="21599"/>
                    <a:pt x="10800" y="21600"/>
                  </a:cubicBezTo>
                  <a:cubicBezTo>
                    <a:pt x="4835" y="21600"/>
                    <a:pt x="0" y="16764"/>
                    <a:pt x="0" y="10800"/>
                  </a:cubicBezTo>
                  <a:cubicBezTo>
                    <a:pt x="-1" y="6532"/>
                    <a:pt x="2513" y="2664"/>
                    <a:pt x="6413" y="930"/>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81" name="AutoShape 177"/>
            <p:cNvSpPr>
              <a:spLocks noChangeArrowheads="1"/>
            </p:cNvSpPr>
            <p:nvPr/>
          </p:nvSpPr>
          <p:spPr bwMode="auto">
            <a:xfrm>
              <a:off x="5802" y="500"/>
              <a:ext cx="5" cy="6"/>
            </a:xfrm>
            <a:custGeom>
              <a:avLst/>
              <a:gdLst>
                <a:gd name="G0" fmla="sin 10800 15953753"/>
                <a:gd name="G1" fmla="+- G0 10800 0"/>
                <a:gd name="G2" fmla="cos 10800 15953753"/>
                <a:gd name="G3" fmla="+- G2 10800 0"/>
                <a:gd name="G4" fmla="sin 10800 4157273"/>
                <a:gd name="G5" fmla="+- G4 10800 0"/>
                <a:gd name="G6" fmla="cos 10800 4157273"/>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5836 w 21600"/>
                <a:gd name="T13" fmla="*/ 0 h 21600"/>
                <a:gd name="T14" fmla="*/ 21599 w 21600"/>
                <a:gd name="T15" fmla="*/ 20393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5970" y="1140"/>
                  </a:moveTo>
                  <a:cubicBezTo>
                    <a:pt x="7469" y="390"/>
                    <a:pt x="9123" y="-1"/>
                    <a:pt x="10800" y="0"/>
                  </a:cubicBezTo>
                  <a:cubicBezTo>
                    <a:pt x="16764" y="0"/>
                    <a:pt x="21600" y="4835"/>
                    <a:pt x="21600" y="10800"/>
                  </a:cubicBezTo>
                  <a:cubicBezTo>
                    <a:pt x="21600" y="14890"/>
                    <a:pt x="19288" y="18630"/>
                    <a:pt x="15629" y="20460"/>
                  </a:cubicBezTo>
                  <a:lnTo>
                    <a:pt x="10800" y="10800"/>
                  </a:lnTo>
                  <a:close/>
                </a:path>
                <a:path w="21600" h="21600" fill="none">
                  <a:moveTo>
                    <a:pt x="5970" y="1140"/>
                  </a:moveTo>
                  <a:cubicBezTo>
                    <a:pt x="7469" y="390"/>
                    <a:pt x="9123" y="-1"/>
                    <a:pt x="10800" y="0"/>
                  </a:cubicBezTo>
                  <a:cubicBezTo>
                    <a:pt x="16764" y="0"/>
                    <a:pt x="21600" y="4835"/>
                    <a:pt x="21600" y="10800"/>
                  </a:cubicBezTo>
                  <a:cubicBezTo>
                    <a:pt x="21600" y="14890"/>
                    <a:pt x="19288" y="18630"/>
                    <a:pt x="15629" y="20460"/>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82" name="Freeform 178"/>
            <p:cNvSpPr>
              <a:spLocks noChangeArrowheads="1"/>
            </p:cNvSpPr>
            <p:nvPr/>
          </p:nvSpPr>
          <p:spPr bwMode="auto">
            <a:xfrm>
              <a:off x="5776" y="509"/>
              <a:ext cx="12" cy="10"/>
            </a:xfrm>
            <a:custGeom>
              <a:avLst/>
              <a:gdLst>
                <a:gd name="T0" fmla="*/ 96 w 120"/>
                <a:gd name="T1" fmla="*/ 0 h 95"/>
                <a:gd name="T2" fmla="*/ 0 w 120"/>
                <a:gd name="T3" fmla="*/ 45 h 95"/>
                <a:gd name="T4" fmla="*/ 23 w 120"/>
                <a:gd name="T5" fmla="*/ 95 h 95"/>
                <a:gd name="T6" fmla="*/ 120 w 120"/>
                <a:gd name="T7" fmla="*/ 48 h 95"/>
                <a:gd name="T8" fmla="*/ 96 w 120"/>
                <a:gd name="T9" fmla="*/ 0 h 95"/>
              </a:gdLst>
              <a:ahLst/>
              <a:cxnLst>
                <a:cxn ang="0">
                  <a:pos x="T0" y="T1"/>
                </a:cxn>
                <a:cxn ang="0">
                  <a:pos x="T2" y="T3"/>
                </a:cxn>
                <a:cxn ang="0">
                  <a:pos x="T4" y="T5"/>
                </a:cxn>
                <a:cxn ang="0">
                  <a:pos x="T6" y="T7"/>
                </a:cxn>
                <a:cxn ang="0">
                  <a:pos x="T8" y="T9"/>
                </a:cxn>
              </a:cxnLst>
              <a:rect l="0" t="0" r="r" b="b"/>
              <a:pathLst>
                <a:path w="120" h="95">
                  <a:moveTo>
                    <a:pt x="96" y="0"/>
                  </a:moveTo>
                  <a:lnTo>
                    <a:pt x="0" y="45"/>
                  </a:lnTo>
                  <a:lnTo>
                    <a:pt x="23" y="95"/>
                  </a:lnTo>
                  <a:lnTo>
                    <a:pt x="120" y="48"/>
                  </a:lnTo>
                  <a:lnTo>
                    <a:pt x="96" y="0"/>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83" name="AutoShape 179"/>
            <p:cNvSpPr>
              <a:spLocks noChangeArrowheads="1"/>
            </p:cNvSpPr>
            <p:nvPr/>
          </p:nvSpPr>
          <p:spPr bwMode="auto">
            <a:xfrm>
              <a:off x="5775" y="513"/>
              <a:ext cx="5" cy="5"/>
            </a:xfrm>
            <a:custGeom>
              <a:avLst/>
              <a:gdLst>
                <a:gd name="G0" fmla="sin 10800 4482970"/>
                <a:gd name="G1" fmla="+- G0 10800 0"/>
                <a:gd name="G2" fmla="cos 10800 4482970"/>
                <a:gd name="G3" fmla="+- G2 10800 0"/>
                <a:gd name="G4" fmla="sin 10800 16047607"/>
                <a:gd name="G5" fmla="+- G4 10800 0"/>
                <a:gd name="G6" fmla="cos 10800 16047607"/>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120 h 21600"/>
                <a:gd name="T14" fmla="*/ 14916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4774" y="20842"/>
                  </a:moveTo>
                  <a:cubicBezTo>
                    <a:pt x="13509" y="21342"/>
                    <a:pt x="12160" y="21599"/>
                    <a:pt x="10800" y="21600"/>
                  </a:cubicBezTo>
                  <a:cubicBezTo>
                    <a:pt x="4835" y="21600"/>
                    <a:pt x="0" y="16764"/>
                    <a:pt x="0" y="10800"/>
                  </a:cubicBezTo>
                  <a:cubicBezTo>
                    <a:pt x="-1" y="6611"/>
                    <a:pt x="2421" y="2801"/>
                    <a:pt x="6213" y="1022"/>
                  </a:cubicBezTo>
                  <a:lnTo>
                    <a:pt x="10800" y="10800"/>
                  </a:lnTo>
                  <a:close/>
                </a:path>
                <a:path w="21600" h="21600" fill="none">
                  <a:moveTo>
                    <a:pt x="14774" y="20842"/>
                  </a:moveTo>
                  <a:cubicBezTo>
                    <a:pt x="13509" y="21342"/>
                    <a:pt x="12160" y="21599"/>
                    <a:pt x="10800" y="21600"/>
                  </a:cubicBezTo>
                  <a:cubicBezTo>
                    <a:pt x="4835" y="21600"/>
                    <a:pt x="0" y="16764"/>
                    <a:pt x="0" y="10800"/>
                  </a:cubicBezTo>
                  <a:cubicBezTo>
                    <a:pt x="-1" y="6611"/>
                    <a:pt x="2421" y="2801"/>
                    <a:pt x="6213" y="1022"/>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84" name="AutoShape 180"/>
            <p:cNvSpPr>
              <a:spLocks noChangeArrowheads="1"/>
            </p:cNvSpPr>
            <p:nvPr/>
          </p:nvSpPr>
          <p:spPr bwMode="auto">
            <a:xfrm>
              <a:off x="5784" y="508"/>
              <a:ext cx="5" cy="6"/>
            </a:xfrm>
            <a:custGeom>
              <a:avLst/>
              <a:gdLst>
                <a:gd name="G0" fmla="sin 10800 15953753"/>
                <a:gd name="G1" fmla="+- G0 10800 0"/>
                <a:gd name="G2" fmla="cos 10800 15953753"/>
                <a:gd name="G3" fmla="+- G2 10800 0"/>
                <a:gd name="G4" fmla="sin 10800 4157273"/>
                <a:gd name="G5" fmla="+- G4 10800 0"/>
                <a:gd name="G6" fmla="cos 10800 4157273"/>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5836 w 21600"/>
                <a:gd name="T13" fmla="*/ 0 h 21600"/>
                <a:gd name="T14" fmla="*/ 21599 w 21600"/>
                <a:gd name="T15" fmla="*/ 20393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5970" y="1140"/>
                  </a:moveTo>
                  <a:cubicBezTo>
                    <a:pt x="7469" y="390"/>
                    <a:pt x="9123" y="-1"/>
                    <a:pt x="10800" y="0"/>
                  </a:cubicBezTo>
                  <a:cubicBezTo>
                    <a:pt x="16764" y="0"/>
                    <a:pt x="21600" y="4835"/>
                    <a:pt x="21600" y="10800"/>
                  </a:cubicBezTo>
                  <a:cubicBezTo>
                    <a:pt x="21600" y="14890"/>
                    <a:pt x="19288" y="18630"/>
                    <a:pt x="15629" y="20460"/>
                  </a:cubicBezTo>
                  <a:lnTo>
                    <a:pt x="10800" y="10800"/>
                  </a:lnTo>
                  <a:close/>
                </a:path>
                <a:path w="21600" h="21600" fill="none">
                  <a:moveTo>
                    <a:pt x="5970" y="1140"/>
                  </a:moveTo>
                  <a:cubicBezTo>
                    <a:pt x="7469" y="390"/>
                    <a:pt x="9123" y="-1"/>
                    <a:pt x="10800" y="0"/>
                  </a:cubicBezTo>
                  <a:cubicBezTo>
                    <a:pt x="16764" y="0"/>
                    <a:pt x="21600" y="4835"/>
                    <a:pt x="21600" y="10800"/>
                  </a:cubicBezTo>
                  <a:cubicBezTo>
                    <a:pt x="21600" y="14890"/>
                    <a:pt x="19288" y="18630"/>
                    <a:pt x="15629" y="20460"/>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85" name="Freeform 181"/>
            <p:cNvSpPr>
              <a:spLocks noChangeArrowheads="1"/>
            </p:cNvSpPr>
            <p:nvPr/>
          </p:nvSpPr>
          <p:spPr bwMode="auto">
            <a:xfrm>
              <a:off x="5758" y="518"/>
              <a:ext cx="11" cy="10"/>
            </a:xfrm>
            <a:custGeom>
              <a:avLst/>
              <a:gdLst>
                <a:gd name="T0" fmla="*/ 96 w 119"/>
                <a:gd name="T1" fmla="*/ 0 h 94"/>
                <a:gd name="T2" fmla="*/ 0 w 119"/>
                <a:gd name="T3" fmla="*/ 46 h 94"/>
                <a:gd name="T4" fmla="*/ 23 w 119"/>
                <a:gd name="T5" fmla="*/ 94 h 94"/>
                <a:gd name="T6" fmla="*/ 119 w 119"/>
                <a:gd name="T7" fmla="*/ 48 h 94"/>
                <a:gd name="T8" fmla="*/ 96 w 119"/>
                <a:gd name="T9" fmla="*/ 0 h 94"/>
              </a:gdLst>
              <a:ahLst/>
              <a:cxnLst>
                <a:cxn ang="0">
                  <a:pos x="T0" y="T1"/>
                </a:cxn>
                <a:cxn ang="0">
                  <a:pos x="T2" y="T3"/>
                </a:cxn>
                <a:cxn ang="0">
                  <a:pos x="T4" y="T5"/>
                </a:cxn>
                <a:cxn ang="0">
                  <a:pos x="T6" y="T7"/>
                </a:cxn>
                <a:cxn ang="0">
                  <a:pos x="T8" y="T9"/>
                </a:cxn>
              </a:cxnLst>
              <a:rect l="0" t="0" r="r" b="b"/>
              <a:pathLst>
                <a:path w="119" h="94">
                  <a:moveTo>
                    <a:pt x="96" y="0"/>
                  </a:moveTo>
                  <a:lnTo>
                    <a:pt x="0" y="46"/>
                  </a:lnTo>
                  <a:lnTo>
                    <a:pt x="23" y="94"/>
                  </a:lnTo>
                  <a:lnTo>
                    <a:pt x="119" y="48"/>
                  </a:lnTo>
                  <a:lnTo>
                    <a:pt x="96" y="0"/>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86" name="AutoShape 182"/>
            <p:cNvSpPr>
              <a:spLocks noChangeArrowheads="1"/>
            </p:cNvSpPr>
            <p:nvPr/>
          </p:nvSpPr>
          <p:spPr bwMode="auto">
            <a:xfrm>
              <a:off x="5755" y="522"/>
              <a:ext cx="6" cy="6"/>
            </a:xfrm>
            <a:custGeom>
              <a:avLst/>
              <a:gdLst>
                <a:gd name="G0" fmla="sin 10800 4377897"/>
                <a:gd name="G1" fmla="+- G0 10800 0"/>
                <a:gd name="G2" fmla="cos 10800 4377897"/>
                <a:gd name="G3" fmla="+- G2 10800 0"/>
                <a:gd name="G4" fmla="sin 10800 16124314"/>
                <a:gd name="G5" fmla="+- G4 10800 0"/>
                <a:gd name="G6" fmla="cos 10800 16124314"/>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960 h 21600"/>
                <a:gd name="T14" fmla="*/ 1525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5054" y="20726"/>
                  </a:moveTo>
                  <a:cubicBezTo>
                    <a:pt x="13709" y="21302"/>
                    <a:pt x="12262" y="21599"/>
                    <a:pt x="10800" y="21600"/>
                  </a:cubicBezTo>
                  <a:cubicBezTo>
                    <a:pt x="4835" y="21600"/>
                    <a:pt x="0" y="16764"/>
                    <a:pt x="0" y="10800"/>
                  </a:cubicBezTo>
                  <a:cubicBezTo>
                    <a:pt x="-1" y="6532"/>
                    <a:pt x="2513" y="2664"/>
                    <a:pt x="6413" y="930"/>
                  </a:cubicBezTo>
                  <a:lnTo>
                    <a:pt x="10800" y="10800"/>
                  </a:lnTo>
                  <a:close/>
                </a:path>
                <a:path w="21600" h="21600" fill="none">
                  <a:moveTo>
                    <a:pt x="15054" y="20726"/>
                  </a:moveTo>
                  <a:cubicBezTo>
                    <a:pt x="13709" y="21302"/>
                    <a:pt x="12262" y="21599"/>
                    <a:pt x="10800" y="21600"/>
                  </a:cubicBezTo>
                  <a:cubicBezTo>
                    <a:pt x="4835" y="21600"/>
                    <a:pt x="0" y="16764"/>
                    <a:pt x="0" y="10800"/>
                  </a:cubicBezTo>
                  <a:cubicBezTo>
                    <a:pt x="-1" y="6532"/>
                    <a:pt x="2513" y="2664"/>
                    <a:pt x="6413" y="930"/>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87" name="AutoShape 183"/>
            <p:cNvSpPr>
              <a:spLocks noChangeArrowheads="1"/>
            </p:cNvSpPr>
            <p:nvPr/>
          </p:nvSpPr>
          <p:spPr bwMode="auto">
            <a:xfrm>
              <a:off x="5765" y="518"/>
              <a:ext cx="6" cy="5"/>
            </a:xfrm>
            <a:custGeom>
              <a:avLst/>
              <a:gdLst>
                <a:gd name="G0" fmla="sin 10800 16033633"/>
                <a:gd name="G1" fmla="+- G0 10800 0"/>
                <a:gd name="G2" fmla="cos 10800 16033633"/>
                <a:gd name="G3" fmla="+- G2 10800 0"/>
                <a:gd name="G4" fmla="sin 10800 4616470"/>
                <a:gd name="G5" fmla="+- G4 10800 0"/>
                <a:gd name="G6" fmla="cos 10800 4616470"/>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6002 w 21600"/>
                <a:gd name="T13" fmla="*/ 0 h 21600"/>
                <a:gd name="T14" fmla="*/ 21599 w 21600"/>
                <a:gd name="T15" fmla="*/ 20923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6176" y="1039"/>
                  </a:moveTo>
                  <a:cubicBezTo>
                    <a:pt x="7621" y="355"/>
                    <a:pt x="9200" y="-1"/>
                    <a:pt x="10800" y="0"/>
                  </a:cubicBezTo>
                  <a:cubicBezTo>
                    <a:pt x="16764" y="0"/>
                    <a:pt x="21600" y="4835"/>
                    <a:pt x="21600" y="10800"/>
                  </a:cubicBezTo>
                  <a:cubicBezTo>
                    <a:pt x="21600" y="15370"/>
                    <a:pt x="18722" y="19446"/>
                    <a:pt x="14415" y="20976"/>
                  </a:cubicBezTo>
                  <a:lnTo>
                    <a:pt x="10800" y="10800"/>
                  </a:lnTo>
                  <a:close/>
                </a:path>
                <a:path w="21600" h="21600" fill="none">
                  <a:moveTo>
                    <a:pt x="6176" y="1039"/>
                  </a:moveTo>
                  <a:cubicBezTo>
                    <a:pt x="7621" y="355"/>
                    <a:pt x="9200" y="-1"/>
                    <a:pt x="10800" y="0"/>
                  </a:cubicBezTo>
                  <a:cubicBezTo>
                    <a:pt x="16764" y="0"/>
                    <a:pt x="21600" y="4835"/>
                    <a:pt x="21600" y="10800"/>
                  </a:cubicBezTo>
                  <a:cubicBezTo>
                    <a:pt x="21600" y="15370"/>
                    <a:pt x="18722" y="19446"/>
                    <a:pt x="14415" y="20976"/>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88" name="Freeform 184"/>
            <p:cNvSpPr>
              <a:spLocks noChangeArrowheads="1"/>
            </p:cNvSpPr>
            <p:nvPr/>
          </p:nvSpPr>
          <p:spPr bwMode="auto">
            <a:xfrm>
              <a:off x="5739" y="527"/>
              <a:ext cx="12" cy="10"/>
            </a:xfrm>
            <a:custGeom>
              <a:avLst/>
              <a:gdLst>
                <a:gd name="T0" fmla="*/ 95 w 119"/>
                <a:gd name="T1" fmla="*/ 0 h 96"/>
                <a:gd name="T2" fmla="*/ 0 w 119"/>
                <a:gd name="T3" fmla="*/ 49 h 96"/>
                <a:gd name="T4" fmla="*/ 24 w 119"/>
                <a:gd name="T5" fmla="*/ 96 h 96"/>
                <a:gd name="T6" fmla="*/ 119 w 119"/>
                <a:gd name="T7" fmla="*/ 47 h 96"/>
                <a:gd name="T8" fmla="*/ 95 w 119"/>
                <a:gd name="T9" fmla="*/ 0 h 96"/>
              </a:gdLst>
              <a:ahLst/>
              <a:cxnLst>
                <a:cxn ang="0">
                  <a:pos x="T0" y="T1"/>
                </a:cxn>
                <a:cxn ang="0">
                  <a:pos x="T2" y="T3"/>
                </a:cxn>
                <a:cxn ang="0">
                  <a:pos x="T4" y="T5"/>
                </a:cxn>
                <a:cxn ang="0">
                  <a:pos x="T6" y="T7"/>
                </a:cxn>
                <a:cxn ang="0">
                  <a:pos x="T8" y="T9"/>
                </a:cxn>
              </a:cxnLst>
              <a:rect l="0" t="0" r="r" b="b"/>
              <a:pathLst>
                <a:path w="119" h="96">
                  <a:moveTo>
                    <a:pt x="95" y="0"/>
                  </a:moveTo>
                  <a:lnTo>
                    <a:pt x="0" y="49"/>
                  </a:lnTo>
                  <a:lnTo>
                    <a:pt x="24" y="96"/>
                  </a:lnTo>
                  <a:lnTo>
                    <a:pt x="119" y="47"/>
                  </a:lnTo>
                  <a:lnTo>
                    <a:pt x="95" y="0"/>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89" name="AutoShape 185"/>
            <p:cNvSpPr>
              <a:spLocks noChangeArrowheads="1"/>
            </p:cNvSpPr>
            <p:nvPr/>
          </p:nvSpPr>
          <p:spPr bwMode="auto">
            <a:xfrm>
              <a:off x="5738" y="532"/>
              <a:ext cx="5" cy="5"/>
            </a:xfrm>
            <a:custGeom>
              <a:avLst/>
              <a:gdLst>
                <a:gd name="G0" fmla="sin 10800 3948879"/>
                <a:gd name="G1" fmla="+- G0 10800 0"/>
                <a:gd name="G2" fmla="cos 10800 3948879"/>
                <a:gd name="G3" fmla="+- G2 10800 0"/>
                <a:gd name="G4" fmla="sin 10800 15953753"/>
                <a:gd name="G5" fmla="+- G4 10800 0"/>
                <a:gd name="G6" fmla="cos 10800 15953753"/>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205 h 21600"/>
                <a:gd name="T14" fmla="*/ 16250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6158" y="20177"/>
                  </a:moveTo>
                  <a:cubicBezTo>
                    <a:pt x="14526" y="21109"/>
                    <a:pt x="12679" y="21599"/>
                    <a:pt x="10800" y="21600"/>
                  </a:cubicBezTo>
                  <a:cubicBezTo>
                    <a:pt x="4835" y="21600"/>
                    <a:pt x="0" y="16764"/>
                    <a:pt x="0" y="10800"/>
                  </a:cubicBezTo>
                  <a:cubicBezTo>
                    <a:pt x="-1" y="6709"/>
                    <a:pt x="2311" y="2969"/>
                    <a:pt x="5970" y="1140"/>
                  </a:cubicBezTo>
                  <a:lnTo>
                    <a:pt x="10800" y="10800"/>
                  </a:lnTo>
                  <a:close/>
                </a:path>
                <a:path w="21600" h="21600" fill="none">
                  <a:moveTo>
                    <a:pt x="16158" y="20177"/>
                  </a:moveTo>
                  <a:cubicBezTo>
                    <a:pt x="14526" y="21109"/>
                    <a:pt x="12679" y="21599"/>
                    <a:pt x="10800" y="21600"/>
                  </a:cubicBezTo>
                  <a:cubicBezTo>
                    <a:pt x="4835" y="21600"/>
                    <a:pt x="0" y="16764"/>
                    <a:pt x="0" y="10800"/>
                  </a:cubicBezTo>
                  <a:cubicBezTo>
                    <a:pt x="-1" y="6709"/>
                    <a:pt x="2311" y="2969"/>
                    <a:pt x="5970" y="1140"/>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90" name="AutoShape 186"/>
            <p:cNvSpPr>
              <a:spLocks noChangeArrowheads="1"/>
            </p:cNvSpPr>
            <p:nvPr/>
          </p:nvSpPr>
          <p:spPr bwMode="auto">
            <a:xfrm>
              <a:off x="5747" y="527"/>
              <a:ext cx="5" cy="6"/>
            </a:xfrm>
            <a:custGeom>
              <a:avLst/>
              <a:gdLst>
                <a:gd name="G0" fmla="sin 10800 16047607"/>
                <a:gd name="G1" fmla="+- G0 10800 0"/>
                <a:gd name="G2" fmla="cos 10800 16047607"/>
                <a:gd name="G3" fmla="+- G2 10800 0"/>
                <a:gd name="G4" fmla="sin 10800 3860247"/>
                <a:gd name="G5" fmla="+- G4 10800 0"/>
                <a:gd name="G6" fmla="cos 10800 3860247"/>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6002 w 21600"/>
                <a:gd name="T13" fmla="*/ 0 h 21600"/>
                <a:gd name="T14" fmla="*/ 21599 w 21600"/>
                <a:gd name="T15" fmla="*/ 19932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6213" y="1022"/>
                  </a:moveTo>
                  <a:cubicBezTo>
                    <a:pt x="7648" y="349"/>
                    <a:pt x="9214" y="-1"/>
                    <a:pt x="10800" y="0"/>
                  </a:cubicBezTo>
                  <a:cubicBezTo>
                    <a:pt x="16764" y="0"/>
                    <a:pt x="21600" y="4835"/>
                    <a:pt x="21600" y="10800"/>
                  </a:cubicBezTo>
                  <a:cubicBezTo>
                    <a:pt x="21600" y="14584"/>
                    <a:pt x="19619" y="18092"/>
                    <a:pt x="16378" y="20047"/>
                  </a:cubicBezTo>
                  <a:lnTo>
                    <a:pt x="10800" y="10800"/>
                  </a:lnTo>
                  <a:close/>
                </a:path>
                <a:path w="21600" h="21600" fill="none">
                  <a:moveTo>
                    <a:pt x="6213" y="1022"/>
                  </a:moveTo>
                  <a:cubicBezTo>
                    <a:pt x="7648" y="349"/>
                    <a:pt x="9214" y="-1"/>
                    <a:pt x="10800" y="0"/>
                  </a:cubicBezTo>
                  <a:cubicBezTo>
                    <a:pt x="16764" y="0"/>
                    <a:pt x="21600" y="4835"/>
                    <a:pt x="21600" y="10800"/>
                  </a:cubicBezTo>
                  <a:cubicBezTo>
                    <a:pt x="21600" y="14584"/>
                    <a:pt x="19619" y="18092"/>
                    <a:pt x="16378" y="20047"/>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91" name="Freeform 187"/>
            <p:cNvSpPr>
              <a:spLocks noChangeArrowheads="1"/>
            </p:cNvSpPr>
            <p:nvPr/>
          </p:nvSpPr>
          <p:spPr bwMode="auto">
            <a:xfrm>
              <a:off x="5721" y="537"/>
              <a:ext cx="12" cy="10"/>
            </a:xfrm>
            <a:custGeom>
              <a:avLst/>
              <a:gdLst>
                <a:gd name="T0" fmla="*/ 93 w 119"/>
                <a:gd name="T1" fmla="*/ 0 h 98"/>
                <a:gd name="T2" fmla="*/ 0 w 119"/>
                <a:gd name="T3" fmla="*/ 51 h 98"/>
                <a:gd name="T4" fmla="*/ 25 w 119"/>
                <a:gd name="T5" fmla="*/ 98 h 98"/>
                <a:gd name="T6" fmla="*/ 119 w 119"/>
                <a:gd name="T7" fmla="*/ 46 h 98"/>
                <a:gd name="T8" fmla="*/ 93 w 119"/>
                <a:gd name="T9" fmla="*/ 0 h 98"/>
              </a:gdLst>
              <a:ahLst/>
              <a:cxnLst>
                <a:cxn ang="0">
                  <a:pos x="T0" y="T1"/>
                </a:cxn>
                <a:cxn ang="0">
                  <a:pos x="T2" y="T3"/>
                </a:cxn>
                <a:cxn ang="0">
                  <a:pos x="T4" y="T5"/>
                </a:cxn>
                <a:cxn ang="0">
                  <a:pos x="T6" y="T7"/>
                </a:cxn>
                <a:cxn ang="0">
                  <a:pos x="T8" y="T9"/>
                </a:cxn>
              </a:cxnLst>
              <a:rect l="0" t="0" r="r" b="b"/>
              <a:pathLst>
                <a:path w="119" h="98">
                  <a:moveTo>
                    <a:pt x="93" y="0"/>
                  </a:moveTo>
                  <a:lnTo>
                    <a:pt x="0" y="51"/>
                  </a:lnTo>
                  <a:lnTo>
                    <a:pt x="25" y="98"/>
                  </a:lnTo>
                  <a:lnTo>
                    <a:pt x="119" y="46"/>
                  </a:lnTo>
                  <a:lnTo>
                    <a:pt x="93" y="0"/>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92" name="AutoShape 188"/>
            <p:cNvSpPr>
              <a:spLocks noChangeArrowheads="1"/>
            </p:cNvSpPr>
            <p:nvPr/>
          </p:nvSpPr>
          <p:spPr bwMode="auto">
            <a:xfrm>
              <a:off x="5720" y="541"/>
              <a:ext cx="5" cy="5"/>
            </a:xfrm>
            <a:custGeom>
              <a:avLst/>
              <a:gdLst>
                <a:gd name="G0" fmla="sin 10800 4035114"/>
                <a:gd name="G1" fmla="+- G0 10800 0"/>
                <a:gd name="G2" fmla="cos 10800 4035114"/>
                <a:gd name="G3" fmla="+- G2 10800 0"/>
                <a:gd name="G4" fmla="sin 10800 15687352"/>
                <a:gd name="G5" fmla="+- G4 10800 0"/>
                <a:gd name="G6" fmla="cos 10800 15687352"/>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569 h 21600"/>
                <a:gd name="T14" fmla="*/ 1608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5941" y="20297"/>
                  </a:moveTo>
                  <a:cubicBezTo>
                    <a:pt x="14362" y="21152"/>
                    <a:pt x="12595" y="21599"/>
                    <a:pt x="10800" y="21600"/>
                  </a:cubicBezTo>
                  <a:cubicBezTo>
                    <a:pt x="4835" y="21600"/>
                    <a:pt x="0" y="16764"/>
                    <a:pt x="0" y="10800"/>
                  </a:cubicBezTo>
                  <a:cubicBezTo>
                    <a:pt x="-1" y="6983"/>
                    <a:pt x="2013" y="3451"/>
                    <a:pt x="5297" y="1506"/>
                  </a:cubicBezTo>
                  <a:lnTo>
                    <a:pt x="10800" y="10800"/>
                  </a:lnTo>
                  <a:close/>
                </a:path>
                <a:path w="21600" h="21600" fill="none">
                  <a:moveTo>
                    <a:pt x="15941" y="20297"/>
                  </a:moveTo>
                  <a:cubicBezTo>
                    <a:pt x="14362" y="21152"/>
                    <a:pt x="12595" y="21599"/>
                    <a:pt x="10800" y="21600"/>
                  </a:cubicBezTo>
                  <a:cubicBezTo>
                    <a:pt x="4835" y="21600"/>
                    <a:pt x="0" y="16764"/>
                    <a:pt x="0" y="10800"/>
                  </a:cubicBezTo>
                  <a:cubicBezTo>
                    <a:pt x="-1" y="6983"/>
                    <a:pt x="2013" y="3451"/>
                    <a:pt x="5297" y="1506"/>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93" name="AutoShape 189"/>
            <p:cNvSpPr>
              <a:spLocks noChangeArrowheads="1"/>
            </p:cNvSpPr>
            <p:nvPr/>
          </p:nvSpPr>
          <p:spPr bwMode="auto">
            <a:xfrm>
              <a:off x="5729" y="536"/>
              <a:ext cx="5" cy="6"/>
            </a:xfrm>
            <a:custGeom>
              <a:avLst/>
              <a:gdLst>
                <a:gd name="G0" fmla="sin 10800 15504918"/>
                <a:gd name="G1" fmla="+- G0 10800 0"/>
                <a:gd name="G2" fmla="cos 10800 15504918"/>
                <a:gd name="G3" fmla="+- G2 10800 0"/>
                <a:gd name="G4" fmla="sin 10800 3860247"/>
                <a:gd name="G5" fmla="+- G4 10800 0"/>
                <a:gd name="G6" fmla="cos 10800 3860247"/>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4723 w 21600"/>
                <a:gd name="T13" fmla="*/ 0 h 21600"/>
                <a:gd name="T14" fmla="*/ 21599 w 21600"/>
                <a:gd name="T15" fmla="*/ 19932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4852" y="1785"/>
                  </a:moveTo>
                  <a:cubicBezTo>
                    <a:pt x="6617" y="620"/>
                    <a:pt x="8685" y="-1"/>
                    <a:pt x="10800" y="0"/>
                  </a:cubicBezTo>
                  <a:cubicBezTo>
                    <a:pt x="16764" y="0"/>
                    <a:pt x="21600" y="4835"/>
                    <a:pt x="21600" y="10800"/>
                  </a:cubicBezTo>
                  <a:cubicBezTo>
                    <a:pt x="21600" y="14584"/>
                    <a:pt x="19619" y="18092"/>
                    <a:pt x="16378" y="20047"/>
                  </a:cubicBezTo>
                  <a:lnTo>
                    <a:pt x="10800" y="10800"/>
                  </a:lnTo>
                  <a:close/>
                </a:path>
                <a:path w="21600" h="21600" fill="none">
                  <a:moveTo>
                    <a:pt x="4852" y="1785"/>
                  </a:moveTo>
                  <a:cubicBezTo>
                    <a:pt x="6617" y="620"/>
                    <a:pt x="8685" y="-1"/>
                    <a:pt x="10800" y="0"/>
                  </a:cubicBezTo>
                  <a:cubicBezTo>
                    <a:pt x="16764" y="0"/>
                    <a:pt x="21600" y="4835"/>
                    <a:pt x="21600" y="10800"/>
                  </a:cubicBezTo>
                  <a:cubicBezTo>
                    <a:pt x="21600" y="14584"/>
                    <a:pt x="19619" y="18092"/>
                    <a:pt x="16378" y="20047"/>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94" name="Freeform 190"/>
            <p:cNvSpPr>
              <a:spLocks noChangeArrowheads="1"/>
            </p:cNvSpPr>
            <p:nvPr/>
          </p:nvSpPr>
          <p:spPr bwMode="auto">
            <a:xfrm>
              <a:off x="5704" y="547"/>
              <a:ext cx="11" cy="10"/>
            </a:xfrm>
            <a:custGeom>
              <a:avLst/>
              <a:gdLst>
                <a:gd name="T0" fmla="*/ 92 w 119"/>
                <a:gd name="T1" fmla="*/ 0 h 101"/>
                <a:gd name="T2" fmla="*/ 0 w 119"/>
                <a:gd name="T3" fmla="*/ 54 h 101"/>
                <a:gd name="T4" fmla="*/ 26 w 119"/>
                <a:gd name="T5" fmla="*/ 101 h 101"/>
                <a:gd name="T6" fmla="*/ 119 w 119"/>
                <a:gd name="T7" fmla="*/ 47 h 101"/>
                <a:gd name="T8" fmla="*/ 92 w 119"/>
                <a:gd name="T9" fmla="*/ 0 h 101"/>
              </a:gdLst>
              <a:ahLst/>
              <a:cxnLst>
                <a:cxn ang="0">
                  <a:pos x="T0" y="T1"/>
                </a:cxn>
                <a:cxn ang="0">
                  <a:pos x="T2" y="T3"/>
                </a:cxn>
                <a:cxn ang="0">
                  <a:pos x="T4" y="T5"/>
                </a:cxn>
                <a:cxn ang="0">
                  <a:pos x="T6" y="T7"/>
                </a:cxn>
                <a:cxn ang="0">
                  <a:pos x="T8" y="T9"/>
                </a:cxn>
              </a:cxnLst>
              <a:rect l="0" t="0" r="r" b="b"/>
              <a:pathLst>
                <a:path w="119" h="101">
                  <a:moveTo>
                    <a:pt x="92" y="0"/>
                  </a:moveTo>
                  <a:lnTo>
                    <a:pt x="0" y="54"/>
                  </a:lnTo>
                  <a:lnTo>
                    <a:pt x="26" y="101"/>
                  </a:lnTo>
                  <a:lnTo>
                    <a:pt x="119" y="47"/>
                  </a:lnTo>
                  <a:lnTo>
                    <a:pt x="92" y="0"/>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95" name="AutoShape 191"/>
            <p:cNvSpPr>
              <a:spLocks noChangeArrowheads="1"/>
            </p:cNvSpPr>
            <p:nvPr/>
          </p:nvSpPr>
          <p:spPr bwMode="auto">
            <a:xfrm>
              <a:off x="5702" y="552"/>
              <a:ext cx="6" cy="5"/>
            </a:xfrm>
            <a:custGeom>
              <a:avLst/>
              <a:gdLst>
                <a:gd name="G0" fmla="sin 10800 3860247"/>
                <a:gd name="G1" fmla="+- G0 10800 0"/>
                <a:gd name="G2" fmla="cos 10800 3860247"/>
                <a:gd name="G3" fmla="+- G2 10800 0"/>
                <a:gd name="G4" fmla="sin 10800 15703199"/>
                <a:gd name="G5" fmla="+- G4 10800 0"/>
                <a:gd name="G6" fmla="cos 10800 15703199"/>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569 h 21600"/>
                <a:gd name="T14" fmla="*/ 16566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6378" y="20047"/>
                  </a:moveTo>
                  <a:cubicBezTo>
                    <a:pt x="14694" y="21063"/>
                    <a:pt x="12766" y="21599"/>
                    <a:pt x="10800" y="21600"/>
                  </a:cubicBezTo>
                  <a:cubicBezTo>
                    <a:pt x="4835" y="21600"/>
                    <a:pt x="0" y="16764"/>
                    <a:pt x="0" y="10800"/>
                  </a:cubicBezTo>
                  <a:cubicBezTo>
                    <a:pt x="-1" y="6967"/>
                    <a:pt x="2030" y="3422"/>
                    <a:pt x="5336" y="1483"/>
                  </a:cubicBezTo>
                  <a:lnTo>
                    <a:pt x="10800" y="10800"/>
                  </a:lnTo>
                  <a:close/>
                </a:path>
                <a:path w="21600" h="21600" fill="none">
                  <a:moveTo>
                    <a:pt x="16378" y="20047"/>
                  </a:moveTo>
                  <a:cubicBezTo>
                    <a:pt x="14694" y="21063"/>
                    <a:pt x="12766" y="21599"/>
                    <a:pt x="10800" y="21600"/>
                  </a:cubicBezTo>
                  <a:cubicBezTo>
                    <a:pt x="4835" y="21600"/>
                    <a:pt x="0" y="16764"/>
                    <a:pt x="0" y="10800"/>
                  </a:cubicBezTo>
                  <a:cubicBezTo>
                    <a:pt x="-1" y="6967"/>
                    <a:pt x="2030" y="3422"/>
                    <a:pt x="5336" y="1483"/>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96" name="AutoShape 192"/>
            <p:cNvSpPr>
              <a:spLocks noChangeArrowheads="1"/>
            </p:cNvSpPr>
            <p:nvPr/>
          </p:nvSpPr>
          <p:spPr bwMode="auto">
            <a:xfrm>
              <a:off x="5711" y="546"/>
              <a:ext cx="6" cy="6"/>
            </a:xfrm>
            <a:custGeom>
              <a:avLst/>
              <a:gdLst>
                <a:gd name="G0" fmla="sin 10800 15703199"/>
                <a:gd name="G1" fmla="+- G0 10800 0"/>
                <a:gd name="G2" fmla="cos 10800 15703199"/>
                <a:gd name="G3" fmla="+- G2 10800 0"/>
                <a:gd name="G4" fmla="sin 10800 3860247"/>
                <a:gd name="G5" fmla="+- G4 10800 0"/>
                <a:gd name="G6" fmla="cos 10800 3860247"/>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5189 w 21600"/>
                <a:gd name="T13" fmla="*/ 0 h 21600"/>
                <a:gd name="T14" fmla="*/ 21599 w 21600"/>
                <a:gd name="T15" fmla="*/ 19932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5336" y="1483"/>
                  </a:moveTo>
                  <a:cubicBezTo>
                    <a:pt x="6993" y="512"/>
                    <a:pt x="8879" y="-1"/>
                    <a:pt x="10800" y="0"/>
                  </a:cubicBezTo>
                  <a:cubicBezTo>
                    <a:pt x="16764" y="0"/>
                    <a:pt x="21600" y="4835"/>
                    <a:pt x="21600" y="10800"/>
                  </a:cubicBezTo>
                  <a:cubicBezTo>
                    <a:pt x="21600" y="14584"/>
                    <a:pt x="19619" y="18092"/>
                    <a:pt x="16378" y="20047"/>
                  </a:cubicBezTo>
                  <a:lnTo>
                    <a:pt x="10800" y="10800"/>
                  </a:lnTo>
                  <a:close/>
                </a:path>
                <a:path w="21600" h="21600" fill="none">
                  <a:moveTo>
                    <a:pt x="5336" y="1483"/>
                  </a:moveTo>
                  <a:cubicBezTo>
                    <a:pt x="6993" y="512"/>
                    <a:pt x="8879" y="-1"/>
                    <a:pt x="10800" y="0"/>
                  </a:cubicBezTo>
                  <a:cubicBezTo>
                    <a:pt x="16764" y="0"/>
                    <a:pt x="21600" y="4835"/>
                    <a:pt x="21600" y="10800"/>
                  </a:cubicBezTo>
                  <a:cubicBezTo>
                    <a:pt x="21600" y="14584"/>
                    <a:pt x="19619" y="18092"/>
                    <a:pt x="16378" y="20047"/>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97" name="Freeform 193"/>
            <p:cNvSpPr>
              <a:spLocks noChangeArrowheads="1"/>
            </p:cNvSpPr>
            <p:nvPr/>
          </p:nvSpPr>
          <p:spPr bwMode="auto">
            <a:xfrm>
              <a:off x="5686" y="558"/>
              <a:ext cx="12" cy="10"/>
            </a:xfrm>
            <a:custGeom>
              <a:avLst/>
              <a:gdLst>
                <a:gd name="T0" fmla="*/ 91 w 119"/>
                <a:gd name="T1" fmla="*/ 0 h 101"/>
                <a:gd name="T2" fmla="*/ 0 w 119"/>
                <a:gd name="T3" fmla="*/ 55 h 101"/>
                <a:gd name="T4" fmla="*/ 28 w 119"/>
                <a:gd name="T5" fmla="*/ 101 h 101"/>
                <a:gd name="T6" fmla="*/ 119 w 119"/>
                <a:gd name="T7" fmla="*/ 46 h 101"/>
                <a:gd name="T8" fmla="*/ 91 w 119"/>
                <a:gd name="T9" fmla="*/ 0 h 101"/>
              </a:gdLst>
              <a:ahLst/>
              <a:cxnLst>
                <a:cxn ang="0">
                  <a:pos x="T0" y="T1"/>
                </a:cxn>
                <a:cxn ang="0">
                  <a:pos x="T2" y="T3"/>
                </a:cxn>
                <a:cxn ang="0">
                  <a:pos x="T4" y="T5"/>
                </a:cxn>
                <a:cxn ang="0">
                  <a:pos x="T6" y="T7"/>
                </a:cxn>
                <a:cxn ang="0">
                  <a:pos x="T8" y="T9"/>
                </a:cxn>
              </a:cxnLst>
              <a:rect l="0" t="0" r="r" b="b"/>
              <a:pathLst>
                <a:path w="119" h="101">
                  <a:moveTo>
                    <a:pt x="91" y="0"/>
                  </a:moveTo>
                  <a:lnTo>
                    <a:pt x="0" y="55"/>
                  </a:lnTo>
                  <a:lnTo>
                    <a:pt x="28" y="101"/>
                  </a:lnTo>
                  <a:lnTo>
                    <a:pt x="119" y="46"/>
                  </a:lnTo>
                  <a:lnTo>
                    <a:pt x="91" y="0"/>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98" name="AutoShape 194"/>
            <p:cNvSpPr>
              <a:spLocks noChangeArrowheads="1"/>
            </p:cNvSpPr>
            <p:nvPr/>
          </p:nvSpPr>
          <p:spPr bwMode="auto">
            <a:xfrm>
              <a:off x="5685" y="562"/>
              <a:ext cx="5" cy="5"/>
            </a:xfrm>
            <a:custGeom>
              <a:avLst/>
              <a:gdLst>
                <a:gd name="G0" fmla="sin 10800 3948879"/>
                <a:gd name="G1" fmla="+- G0 10800 0"/>
                <a:gd name="G2" fmla="cos 10800 3948879"/>
                <a:gd name="G3" fmla="+- G2 10800 0"/>
                <a:gd name="G4" fmla="sin 10800 15597215"/>
                <a:gd name="G5" fmla="+- G4 10800 0"/>
                <a:gd name="G6" fmla="cos 10800 15597215"/>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767 h 21600"/>
                <a:gd name="T14" fmla="*/ 16250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6158" y="20177"/>
                  </a:moveTo>
                  <a:cubicBezTo>
                    <a:pt x="14526" y="21109"/>
                    <a:pt x="12679" y="21599"/>
                    <a:pt x="10800" y="21600"/>
                  </a:cubicBezTo>
                  <a:cubicBezTo>
                    <a:pt x="4835" y="21600"/>
                    <a:pt x="0" y="16764"/>
                    <a:pt x="0" y="10800"/>
                  </a:cubicBezTo>
                  <a:cubicBezTo>
                    <a:pt x="-1" y="7076"/>
                    <a:pt x="1918" y="3614"/>
                    <a:pt x="5076" y="1641"/>
                  </a:cubicBezTo>
                  <a:lnTo>
                    <a:pt x="10800" y="10800"/>
                  </a:lnTo>
                  <a:close/>
                </a:path>
                <a:path w="21600" h="21600" fill="none">
                  <a:moveTo>
                    <a:pt x="16158" y="20177"/>
                  </a:moveTo>
                  <a:cubicBezTo>
                    <a:pt x="14526" y="21109"/>
                    <a:pt x="12679" y="21599"/>
                    <a:pt x="10800" y="21600"/>
                  </a:cubicBezTo>
                  <a:cubicBezTo>
                    <a:pt x="4835" y="21600"/>
                    <a:pt x="0" y="16764"/>
                    <a:pt x="0" y="10800"/>
                  </a:cubicBezTo>
                  <a:cubicBezTo>
                    <a:pt x="-1" y="7076"/>
                    <a:pt x="1918" y="3614"/>
                    <a:pt x="5076" y="1641"/>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899" name="AutoShape 195"/>
            <p:cNvSpPr>
              <a:spLocks noChangeArrowheads="1"/>
            </p:cNvSpPr>
            <p:nvPr/>
          </p:nvSpPr>
          <p:spPr bwMode="auto">
            <a:xfrm>
              <a:off x="5694" y="557"/>
              <a:ext cx="5" cy="5"/>
            </a:xfrm>
            <a:custGeom>
              <a:avLst/>
              <a:gdLst>
                <a:gd name="G0" fmla="sin 10800 15597215"/>
                <a:gd name="G1" fmla="+- G0 10800 0"/>
                <a:gd name="G2" fmla="cos 10800 15597215"/>
                <a:gd name="G3" fmla="+- G2 10800 0"/>
                <a:gd name="G4" fmla="sin 10800 3569243"/>
                <a:gd name="G5" fmla="+- G4 10800 0"/>
                <a:gd name="G6" fmla="cos 10800 3569243"/>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4877 w 21600"/>
                <a:gd name="T13" fmla="*/ 0 h 21600"/>
                <a:gd name="T14" fmla="*/ 21599 w 21600"/>
                <a:gd name="T15" fmla="*/ 19515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5076" y="1641"/>
                  </a:moveTo>
                  <a:cubicBezTo>
                    <a:pt x="6792" y="568"/>
                    <a:pt x="8775" y="-1"/>
                    <a:pt x="10800" y="0"/>
                  </a:cubicBezTo>
                  <a:cubicBezTo>
                    <a:pt x="16764" y="0"/>
                    <a:pt x="21600" y="4835"/>
                    <a:pt x="21600" y="10800"/>
                  </a:cubicBezTo>
                  <a:cubicBezTo>
                    <a:pt x="21600" y="14287"/>
                    <a:pt x="19915" y="17561"/>
                    <a:pt x="17077" y="19588"/>
                  </a:cubicBezTo>
                  <a:lnTo>
                    <a:pt x="10800" y="10800"/>
                  </a:lnTo>
                  <a:close/>
                </a:path>
                <a:path w="21600" h="21600" fill="none">
                  <a:moveTo>
                    <a:pt x="5076" y="1641"/>
                  </a:moveTo>
                  <a:cubicBezTo>
                    <a:pt x="6792" y="568"/>
                    <a:pt x="8775" y="-1"/>
                    <a:pt x="10800" y="0"/>
                  </a:cubicBezTo>
                  <a:cubicBezTo>
                    <a:pt x="16764" y="0"/>
                    <a:pt x="21600" y="4835"/>
                    <a:pt x="21600" y="10800"/>
                  </a:cubicBezTo>
                  <a:cubicBezTo>
                    <a:pt x="21600" y="14287"/>
                    <a:pt x="19915" y="17561"/>
                    <a:pt x="17077" y="19588"/>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00" name="Freeform 196"/>
            <p:cNvSpPr>
              <a:spLocks noChangeArrowheads="1"/>
            </p:cNvSpPr>
            <p:nvPr/>
          </p:nvSpPr>
          <p:spPr bwMode="auto">
            <a:xfrm>
              <a:off x="5670" y="569"/>
              <a:ext cx="11" cy="9"/>
            </a:xfrm>
            <a:custGeom>
              <a:avLst/>
              <a:gdLst>
                <a:gd name="T0" fmla="*/ 81 w 111"/>
                <a:gd name="T1" fmla="*/ 0 h 100"/>
                <a:gd name="T2" fmla="*/ 0 w 111"/>
                <a:gd name="T3" fmla="*/ 57 h 100"/>
                <a:gd name="T4" fmla="*/ 28 w 111"/>
                <a:gd name="T5" fmla="*/ 100 h 100"/>
                <a:gd name="T6" fmla="*/ 111 w 111"/>
                <a:gd name="T7" fmla="*/ 45 h 100"/>
                <a:gd name="T8" fmla="*/ 81 w 111"/>
                <a:gd name="T9" fmla="*/ 0 h 100"/>
              </a:gdLst>
              <a:ahLst/>
              <a:cxnLst>
                <a:cxn ang="0">
                  <a:pos x="T0" y="T1"/>
                </a:cxn>
                <a:cxn ang="0">
                  <a:pos x="T2" y="T3"/>
                </a:cxn>
                <a:cxn ang="0">
                  <a:pos x="T4" y="T5"/>
                </a:cxn>
                <a:cxn ang="0">
                  <a:pos x="T6" y="T7"/>
                </a:cxn>
                <a:cxn ang="0">
                  <a:pos x="T8" y="T9"/>
                </a:cxn>
              </a:cxnLst>
              <a:rect l="0" t="0" r="r" b="b"/>
              <a:pathLst>
                <a:path w="111" h="100">
                  <a:moveTo>
                    <a:pt x="81" y="0"/>
                  </a:moveTo>
                  <a:lnTo>
                    <a:pt x="0" y="57"/>
                  </a:lnTo>
                  <a:lnTo>
                    <a:pt x="28" y="100"/>
                  </a:lnTo>
                  <a:lnTo>
                    <a:pt x="111" y="45"/>
                  </a:lnTo>
                  <a:lnTo>
                    <a:pt x="81" y="0"/>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01" name="AutoShape 197"/>
            <p:cNvSpPr>
              <a:spLocks noChangeArrowheads="1"/>
            </p:cNvSpPr>
            <p:nvPr/>
          </p:nvSpPr>
          <p:spPr bwMode="auto">
            <a:xfrm>
              <a:off x="5676" y="568"/>
              <a:ext cx="6" cy="6"/>
            </a:xfrm>
            <a:custGeom>
              <a:avLst/>
              <a:gdLst>
                <a:gd name="G0" fmla="sin 10800 15597215"/>
                <a:gd name="G1" fmla="+- G0 10800 0"/>
                <a:gd name="G2" fmla="cos 10800 15597215"/>
                <a:gd name="G3" fmla="+- G2 10800 0"/>
                <a:gd name="G4" fmla="sin 10800 3569243"/>
                <a:gd name="G5" fmla="+- G4 10800 0"/>
                <a:gd name="G6" fmla="cos 10800 3569243"/>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4877 w 21600"/>
                <a:gd name="T13" fmla="*/ 0 h 21600"/>
                <a:gd name="T14" fmla="*/ 21599 w 21600"/>
                <a:gd name="T15" fmla="*/ 19515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5076" y="1641"/>
                  </a:moveTo>
                  <a:cubicBezTo>
                    <a:pt x="6792" y="568"/>
                    <a:pt x="8775" y="-1"/>
                    <a:pt x="10800" y="0"/>
                  </a:cubicBezTo>
                  <a:cubicBezTo>
                    <a:pt x="16764" y="0"/>
                    <a:pt x="21600" y="4835"/>
                    <a:pt x="21600" y="10800"/>
                  </a:cubicBezTo>
                  <a:cubicBezTo>
                    <a:pt x="21600" y="14287"/>
                    <a:pt x="19915" y="17561"/>
                    <a:pt x="17077" y="19588"/>
                  </a:cubicBezTo>
                  <a:lnTo>
                    <a:pt x="10800" y="10800"/>
                  </a:lnTo>
                  <a:close/>
                </a:path>
                <a:path w="21600" h="21600" fill="none">
                  <a:moveTo>
                    <a:pt x="5076" y="1641"/>
                  </a:moveTo>
                  <a:cubicBezTo>
                    <a:pt x="6792" y="568"/>
                    <a:pt x="8775" y="-1"/>
                    <a:pt x="10800" y="0"/>
                  </a:cubicBezTo>
                  <a:cubicBezTo>
                    <a:pt x="16764" y="0"/>
                    <a:pt x="21600" y="4835"/>
                    <a:pt x="21600" y="10800"/>
                  </a:cubicBezTo>
                  <a:cubicBezTo>
                    <a:pt x="21600" y="14287"/>
                    <a:pt x="19915" y="17561"/>
                    <a:pt x="17077" y="19588"/>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02" name="Freeform 198"/>
            <p:cNvSpPr>
              <a:spLocks noChangeArrowheads="1"/>
            </p:cNvSpPr>
            <p:nvPr/>
          </p:nvSpPr>
          <p:spPr bwMode="auto">
            <a:xfrm>
              <a:off x="5669" y="574"/>
              <a:ext cx="3" cy="5"/>
            </a:xfrm>
            <a:custGeom>
              <a:avLst/>
              <a:gdLst>
                <a:gd name="T0" fmla="*/ 6 w 38"/>
                <a:gd name="T1" fmla="*/ 0 h 48"/>
                <a:gd name="T2" fmla="*/ 0 w 38"/>
                <a:gd name="T3" fmla="*/ 3 h 48"/>
                <a:gd name="T4" fmla="*/ 32 w 38"/>
                <a:gd name="T5" fmla="*/ 48 h 48"/>
                <a:gd name="T6" fmla="*/ 38 w 38"/>
                <a:gd name="T7" fmla="*/ 43 h 48"/>
                <a:gd name="T8" fmla="*/ 6 w 38"/>
                <a:gd name="T9" fmla="*/ 0 h 48"/>
              </a:gdLst>
              <a:ahLst/>
              <a:cxnLst>
                <a:cxn ang="0">
                  <a:pos x="T0" y="T1"/>
                </a:cxn>
                <a:cxn ang="0">
                  <a:pos x="T2" y="T3"/>
                </a:cxn>
                <a:cxn ang="0">
                  <a:pos x="T4" y="T5"/>
                </a:cxn>
                <a:cxn ang="0">
                  <a:pos x="T6" y="T7"/>
                </a:cxn>
                <a:cxn ang="0">
                  <a:pos x="T8" y="T9"/>
                </a:cxn>
              </a:cxnLst>
              <a:rect l="0" t="0" r="r" b="b"/>
              <a:pathLst>
                <a:path w="38" h="48">
                  <a:moveTo>
                    <a:pt x="6" y="0"/>
                  </a:moveTo>
                  <a:lnTo>
                    <a:pt x="0" y="3"/>
                  </a:lnTo>
                  <a:lnTo>
                    <a:pt x="32" y="48"/>
                  </a:lnTo>
                  <a:lnTo>
                    <a:pt x="38" y="43"/>
                  </a:lnTo>
                  <a:lnTo>
                    <a:pt x="6" y="0"/>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03" name="AutoShape 199"/>
            <p:cNvSpPr>
              <a:spLocks noChangeArrowheads="1"/>
            </p:cNvSpPr>
            <p:nvPr/>
          </p:nvSpPr>
          <p:spPr bwMode="auto">
            <a:xfrm>
              <a:off x="5668" y="574"/>
              <a:ext cx="6" cy="5"/>
            </a:xfrm>
            <a:custGeom>
              <a:avLst/>
              <a:gdLst>
                <a:gd name="G0" fmla="sin 10800 3569243"/>
                <a:gd name="G1" fmla="+- G0 10800 0"/>
                <a:gd name="G2" fmla="cos 10800 3569243"/>
                <a:gd name="G3" fmla="+- G2 10800 0"/>
                <a:gd name="G4" fmla="sin 10800 15278414"/>
                <a:gd name="G5" fmla="+- G4 10800 0"/>
                <a:gd name="G6" fmla="cos 10800 15278414"/>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2193 h 21600"/>
                <a:gd name="T14" fmla="*/ 17177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7077" y="19588"/>
                  </a:moveTo>
                  <a:cubicBezTo>
                    <a:pt x="15245" y="20896"/>
                    <a:pt x="13050" y="21599"/>
                    <a:pt x="10800" y="21600"/>
                  </a:cubicBezTo>
                  <a:cubicBezTo>
                    <a:pt x="4835" y="21600"/>
                    <a:pt x="0" y="16764"/>
                    <a:pt x="0" y="10800"/>
                  </a:cubicBezTo>
                  <a:cubicBezTo>
                    <a:pt x="-1" y="7400"/>
                    <a:pt x="1600" y="4200"/>
                    <a:pt x="4319" y="2160"/>
                  </a:cubicBezTo>
                  <a:lnTo>
                    <a:pt x="10800" y="10800"/>
                  </a:lnTo>
                  <a:close/>
                </a:path>
                <a:path w="21600" h="21600" fill="none">
                  <a:moveTo>
                    <a:pt x="17077" y="19588"/>
                  </a:moveTo>
                  <a:cubicBezTo>
                    <a:pt x="15245" y="20896"/>
                    <a:pt x="13050" y="21599"/>
                    <a:pt x="10800" y="21600"/>
                  </a:cubicBezTo>
                  <a:cubicBezTo>
                    <a:pt x="4835" y="21600"/>
                    <a:pt x="0" y="16764"/>
                    <a:pt x="0" y="10800"/>
                  </a:cubicBezTo>
                  <a:cubicBezTo>
                    <a:pt x="-1" y="7400"/>
                    <a:pt x="1600" y="4200"/>
                    <a:pt x="4319" y="2160"/>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04" name="AutoShape 200"/>
            <p:cNvSpPr>
              <a:spLocks noChangeArrowheads="1"/>
            </p:cNvSpPr>
            <p:nvPr/>
          </p:nvSpPr>
          <p:spPr bwMode="auto">
            <a:xfrm>
              <a:off x="5668" y="574"/>
              <a:ext cx="6" cy="5"/>
            </a:xfrm>
            <a:custGeom>
              <a:avLst/>
              <a:gdLst>
                <a:gd name="G0" fmla="sin 10800 15033874"/>
                <a:gd name="G1" fmla="+- G0 10800 0"/>
                <a:gd name="G2" fmla="cos 10800 15033874"/>
                <a:gd name="G3" fmla="+- G2 10800 0"/>
                <a:gd name="G4" fmla="sin 10800 15365723"/>
                <a:gd name="G5" fmla="+- G4 10800 0"/>
                <a:gd name="G6" fmla="cos 10800 15365723"/>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3701 w 21600"/>
                <a:gd name="T13" fmla="*/ 2083 h 21600"/>
                <a:gd name="T14" fmla="*/ 10799 w 21600"/>
                <a:gd name="T15" fmla="*/ 107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3771" y="2600"/>
                  </a:moveTo>
                  <a:cubicBezTo>
                    <a:pt x="4012" y="2393"/>
                    <a:pt x="4263" y="2196"/>
                    <a:pt x="4522" y="2011"/>
                  </a:cubicBezTo>
                  <a:lnTo>
                    <a:pt x="10800" y="10800"/>
                  </a:lnTo>
                  <a:close/>
                </a:path>
                <a:path w="21600" h="21600" fill="none">
                  <a:moveTo>
                    <a:pt x="3771" y="2600"/>
                  </a:moveTo>
                  <a:cubicBezTo>
                    <a:pt x="4012" y="2393"/>
                    <a:pt x="4263" y="2196"/>
                    <a:pt x="4522" y="2011"/>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05" name="Freeform 201"/>
            <p:cNvSpPr>
              <a:spLocks noChangeArrowheads="1"/>
            </p:cNvSpPr>
            <p:nvPr/>
          </p:nvSpPr>
          <p:spPr bwMode="auto">
            <a:xfrm>
              <a:off x="5655" y="581"/>
              <a:ext cx="9" cy="9"/>
            </a:xfrm>
            <a:custGeom>
              <a:avLst/>
              <a:gdLst>
                <a:gd name="T0" fmla="*/ 65 w 96"/>
                <a:gd name="T1" fmla="*/ 0 h 89"/>
                <a:gd name="T2" fmla="*/ 0 w 96"/>
                <a:gd name="T3" fmla="*/ 45 h 89"/>
                <a:gd name="T4" fmla="*/ 31 w 96"/>
                <a:gd name="T5" fmla="*/ 89 h 89"/>
                <a:gd name="T6" fmla="*/ 96 w 96"/>
                <a:gd name="T7" fmla="*/ 43 h 89"/>
                <a:gd name="T8" fmla="*/ 65 w 96"/>
                <a:gd name="T9" fmla="*/ 0 h 89"/>
              </a:gdLst>
              <a:ahLst/>
              <a:cxnLst>
                <a:cxn ang="0">
                  <a:pos x="T0" y="T1"/>
                </a:cxn>
                <a:cxn ang="0">
                  <a:pos x="T2" y="T3"/>
                </a:cxn>
                <a:cxn ang="0">
                  <a:pos x="T4" y="T5"/>
                </a:cxn>
                <a:cxn ang="0">
                  <a:pos x="T6" y="T7"/>
                </a:cxn>
                <a:cxn ang="0">
                  <a:pos x="T8" y="T9"/>
                </a:cxn>
              </a:cxnLst>
              <a:rect l="0" t="0" r="r" b="b"/>
              <a:pathLst>
                <a:path w="96" h="89">
                  <a:moveTo>
                    <a:pt x="65" y="0"/>
                  </a:moveTo>
                  <a:lnTo>
                    <a:pt x="0" y="45"/>
                  </a:lnTo>
                  <a:lnTo>
                    <a:pt x="31" y="89"/>
                  </a:lnTo>
                  <a:lnTo>
                    <a:pt x="96" y="43"/>
                  </a:lnTo>
                  <a:lnTo>
                    <a:pt x="65" y="0"/>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06" name="AutoShape 202"/>
            <p:cNvSpPr>
              <a:spLocks noChangeArrowheads="1"/>
            </p:cNvSpPr>
            <p:nvPr/>
          </p:nvSpPr>
          <p:spPr bwMode="auto">
            <a:xfrm>
              <a:off x="5660" y="580"/>
              <a:ext cx="6" cy="6"/>
            </a:xfrm>
            <a:custGeom>
              <a:avLst/>
              <a:gdLst>
                <a:gd name="G0" fmla="sin 10800 15033874"/>
                <a:gd name="G1" fmla="+- G0 10800 0"/>
                <a:gd name="G2" fmla="cos 10800 15033874"/>
                <a:gd name="G3" fmla="+- G2 10800 0"/>
                <a:gd name="G4" fmla="sin 10800 3569243"/>
                <a:gd name="G5" fmla="+- G4 10800 0"/>
                <a:gd name="G6" fmla="cos 10800 3569243"/>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3701 w 21600"/>
                <a:gd name="T13" fmla="*/ 0 h 21600"/>
                <a:gd name="T14" fmla="*/ 21599 w 21600"/>
                <a:gd name="T15" fmla="*/ 19515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3771" y="2600"/>
                  </a:moveTo>
                  <a:cubicBezTo>
                    <a:pt x="5728" y="922"/>
                    <a:pt x="8221" y="-1"/>
                    <a:pt x="10800" y="0"/>
                  </a:cubicBezTo>
                  <a:cubicBezTo>
                    <a:pt x="16764" y="0"/>
                    <a:pt x="21600" y="4835"/>
                    <a:pt x="21600" y="10800"/>
                  </a:cubicBezTo>
                  <a:cubicBezTo>
                    <a:pt x="21600" y="14287"/>
                    <a:pt x="19915" y="17561"/>
                    <a:pt x="17077" y="19588"/>
                  </a:cubicBezTo>
                  <a:lnTo>
                    <a:pt x="10800" y="10800"/>
                  </a:lnTo>
                  <a:close/>
                </a:path>
                <a:path w="21600" h="21600" fill="none">
                  <a:moveTo>
                    <a:pt x="3771" y="2600"/>
                  </a:moveTo>
                  <a:cubicBezTo>
                    <a:pt x="5728" y="922"/>
                    <a:pt x="8221" y="-1"/>
                    <a:pt x="10800" y="0"/>
                  </a:cubicBezTo>
                  <a:cubicBezTo>
                    <a:pt x="16764" y="0"/>
                    <a:pt x="21600" y="4835"/>
                    <a:pt x="21600" y="10800"/>
                  </a:cubicBezTo>
                  <a:cubicBezTo>
                    <a:pt x="21600" y="14287"/>
                    <a:pt x="19915" y="17561"/>
                    <a:pt x="17077" y="19588"/>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07" name="Freeform 203"/>
            <p:cNvSpPr>
              <a:spLocks noChangeArrowheads="1"/>
            </p:cNvSpPr>
            <p:nvPr/>
          </p:nvSpPr>
          <p:spPr bwMode="auto">
            <a:xfrm>
              <a:off x="5653" y="585"/>
              <a:ext cx="5" cy="6"/>
            </a:xfrm>
            <a:custGeom>
              <a:avLst/>
              <a:gdLst>
                <a:gd name="T0" fmla="*/ 21 w 54"/>
                <a:gd name="T1" fmla="*/ 0 h 59"/>
                <a:gd name="T2" fmla="*/ 0 w 54"/>
                <a:gd name="T3" fmla="*/ 17 h 59"/>
                <a:gd name="T4" fmla="*/ 33 w 54"/>
                <a:gd name="T5" fmla="*/ 59 h 59"/>
                <a:gd name="T6" fmla="*/ 54 w 54"/>
                <a:gd name="T7" fmla="*/ 44 h 59"/>
                <a:gd name="T8" fmla="*/ 21 w 54"/>
                <a:gd name="T9" fmla="*/ 0 h 59"/>
              </a:gdLst>
              <a:ahLst/>
              <a:cxnLst>
                <a:cxn ang="0">
                  <a:pos x="T0" y="T1"/>
                </a:cxn>
                <a:cxn ang="0">
                  <a:pos x="T2" y="T3"/>
                </a:cxn>
                <a:cxn ang="0">
                  <a:pos x="T4" y="T5"/>
                </a:cxn>
                <a:cxn ang="0">
                  <a:pos x="T6" y="T7"/>
                </a:cxn>
                <a:cxn ang="0">
                  <a:pos x="T8" y="T9"/>
                </a:cxn>
              </a:cxnLst>
              <a:rect l="0" t="0" r="r" b="b"/>
              <a:pathLst>
                <a:path w="54" h="59">
                  <a:moveTo>
                    <a:pt x="21" y="0"/>
                  </a:moveTo>
                  <a:lnTo>
                    <a:pt x="0" y="17"/>
                  </a:lnTo>
                  <a:lnTo>
                    <a:pt x="33" y="59"/>
                  </a:lnTo>
                  <a:lnTo>
                    <a:pt x="54" y="44"/>
                  </a:lnTo>
                  <a:lnTo>
                    <a:pt x="21" y="0"/>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nvGrpSpPr>
            <p:cNvPr id="200908" name="Group 204"/>
            <p:cNvGrpSpPr>
              <a:grpSpLocks/>
            </p:cNvGrpSpPr>
            <p:nvPr/>
          </p:nvGrpSpPr>
          <p:grpSpPr bwMode="auto">
            <a:xfrm>
              <a:off x="4672" y="-100"/>
              <a:ext cx="1245" cy="1029"/>
              <a:chOff x="4762" y="-136"/>
              <a:chExt cx="1245" cy="1029"/>
            </a:xfrm>
          </p:grpSpPr>
          <p:sp>
            <p:nvSpPr>
              <p:cNvPr id="200909" name="AutoShape 205"/>
              <p:cNvSpPr>
                <a:spLocks noChangeArrowheads="1"/>
              </p:cNvSpPr>
              <p:nvPr/>
            </p:nvSpPr>
            <p:spPr bwMode="auto">
              <a:xfrm>
                <a:off x="5742" y="550"/>
                <a:ext cx="5" cy="5"/>
              </a:xfrm>
              <a:custGeom>
                <a:avLst/>
                <a:gdLst>
                  <a:gd name="G0" fmla="sin 10800 3569243"/>
                  <a:gd name="G1" fmla="+- G0 10800 0"/>
                  <a:gd name="G2" fmla="cos 10800 3569243"/>
                  <a:gd name="G3" fmla="+- G2 10800 0"/>
                  <a:gd name="G4" fmla="sin 10800 15033874"/>
                  <a:gd name="G5" fmla="+- G4 10800 0"/>
                  <a:gd name="G6" fmla="cos 10800 15033874"/>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2659 h 21600"/>
                  <a:gd name="T14" fmla="*/ 17177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7077" y="19588"/>
                    </a:moveTo>
                    <a:cubicBezTo>
                      <a:pt x="15245" y="20896"/>
                      <a:pt x="13050" y="21599"/>
                      <a:pt x="10800" y="21600"/>
                    </a:cubicBezTo>
                    <a:cubicBezTo>
                      <a:pt x="4835" y="21600"/>
                      <a:pt x="0" y="16764"/>
                      <a:pt x="0" y="10800"/>
                    </a:cubicBezTo>
                    <a:cubicBezTo>
                      <a:pt x="-1" y="7647"/>
                      <a:pt x="1377" y="4652"/>
                      <a:pt x="3771" y="2600"/>
                    </a:cubicBezTo>
                    <a:lnTo>
                      <a:pt x="10800" y="10800"/>
                    </a:lnTo>
                    <a:close/>
                  </a:path>
                  <a:path w="21600" h="21600" fill="none">
                    <a:moveTo>
                      <a:pt x="17077" y="19588"/>
                    </a:moveTo>
                    <a:cubicBezTo>
                      <a:pt x="15245" y="20896"/>
                      <a:pt x="13050" y="21599"/>
                      <a:pt x="10800" y="21600"/>
                    </a:cubicBezTo>
                    <a:cubicBezTo>
                      <a:pt x="4835" y="21600"/>
                      <a:pt x="0" y="16764"/>
                      <a:pt x="0" y="10800"/>
                    </a:cubicBezTo>
                    <a:cubicBezTo>
                      <a:pt x="-1" y="7647"/>
                      <a:pt x="1377" y="4652"/>
                      <a:pt x="3771" y="2600"/>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10" name="AutoShape 206"/>
              <p:cNvSpPr>
                <a:spLocks noChangeArrowheads="1"/>
              </p:cNvSpPr>
              <p:nvPr/>
            </p:nvSpPr>
            <p:spPr bwMode="auto">
              <a:xfrm>
                <a:off x="5744" y="549"/>
                <a:ext cx="5" cy="5"/>
              </a:xfrm>
              <a:custGeom>
                <a:avLst/>
                <a:gdLst>
                  <a:gd name="G0" fmla="sin 10800 15278414"/>
                  <a:gd name="G1" fmla="+- G0 10800 0"/>
                  <a:gd name="G2" fmla="cos 10800 15278414"/>
                  <a:gd name="G3" fmla="+- G2 10800 0"/>
                  <a:gd name="G4" fmla="sin 10800 15597215"/>
                  <a:gd name="G5" fmla="+- G4 10800 0"/>
                  <a:gd name="G6" fmla="cos 10800 15597215"/>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4273 w 21600"/>
                  <a:gd name="T13" fmla="*/ 1767 h 21600"/>
                  <a:gd name="T14" fmla="*/ 10799 w 21600"/>
                  <a:gd name="T15" fmla="*/ 107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4319" y="2160"/>
                    </a:moveTo>
                    <a:cubicBezTo>
                      <a:pt x="4564" y="1976"/>
                      <a:pt x="4816" y="1803"/>
                      <a:pt x="5076" y="1641"/>
                    </a:cubicBezTo>
                    <a:lnTo>
                      <a:pt x="10800" y="10800"/>
                    </a:lnTo>
                    <a:close/>
                  </a:path>
                  <a:path w="21600" h="21600" fill="none">
                    <a:moveTo>
                      <a:pt x="4319" y="2160"/>
                    </a:moveTo>
                    <a:cubicBezTo>
                      <a:pt x="4564" y="1976"/>
                      <a:pt x="4816" y="1803"/>
                      <a:pt x="5076" y="1641"/>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11" name="Freeform 207"/>
              <p:cNvSpPr>
                <a:spLocks noChangeArrowheads="1"/>
              </p:cNvSpPr>
              <p:nvPr/>
            </p:nvSpPr>
            <p:spPr bwMode="auto">
              <a:xfrm>
                <a:off x="5730" y="557"/>
                <a:ext cx="8" cy="8"/>
              </a:xfrm>
              <a:custGeom>
                <a:avLst/>
                <a:gdLst>
                  <a:gd name="T0" fmla="*/ 48 w 81"/>
                  <a:gd name="T1" fmla="*/ 0 h 79"/>
                  <a:gd name="T2" fmla="*/ 0 w 81"/>
                  <a:gd name="T3" fmla="*/ 36 h 79"/>
                  <a:gd name="T4" fmla="*/ 34 w 81"/>
                  <a:gd name="T5" fmla="*/ 79 h 79"/>
                  <a:gd name="T6" fmla="*/ 81 w 81"/>
                  <a:gd name="T7" fmla="*/ 42 h 79"/>
                  <a:gd name="T8" fmla="*/ 48 w 81"/>
                  <a:gd name="T9" fmla="*/ 0 h 79"/>
                </a:gdLst>
                <a:ahLst/>
                <a:cxnLst>
                  <a:cxn ang="0">
                    <a:pos x="T0" y="T1"/>
                  </a:cxn>
                  <a:cxn ang="0">
                    <a:pos x="T2" y="T3"/>
                  </a:cxn>
                  <a:cxn ang="0">
                    <a:pos x="T4" y="T5"/>
                  </a:cxn>
                  <a:cxn ang="0">
                    <a:pos x="T6" y="T7"/>
                  </a:cxn>
                  <a:cxn ang="0">
                    <a:pos x="T8" y="T9"/>
                  </a:cxn>
                </a:cxnLst>
                <a:rect l="0" t="0" r="r" b="b"/>
                <a:pathLst>
                  <a:path w="81" h="79">
                    <a:moveTo>
                      <a:pt x="48" y="0"/>
                    </a:moveTo>
                    <a:lnTo>
                      <a:pt x="0" y="36"/>
                    </a:lnTo>
                    <a:lnTo>
                      <a:pt x="34" y="79"/>
                    </a:lnTo>
                    <a:lnTo>
                      <a:pt x="81" y="42"/>
                    </a:lnTo>
                    <a:lnTo>
                      <a:pt x="48" y="0"/>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12" name="AutoShape 208"/>
              <p:cNvSpPr>
                <a:spLocks noChangeArrowheads="1"/>
              </p:cNvSpPr>
              <p:nvPr/>
            </p:nvSpPr>
            <p:spPr bwMode="auto">
              <a:xfrm>
                <a:off x="5734" y="556"/>
                <a:ext cx="5" cy="5"/>
              </a:xfrm>
              <a:custGeom>
                <a:avLst/>
                <a:gdLst>
                  <a:gd name="G0" fmla="sin 10800 15033874"/>
                  <a:gd name="G1" fmla="+- G0 10800 0"/>
                  <a:gd name="G2" fmla="cos 10800 15033874"/>
                  <a:gd name="G3" fmla="+- G2 10800 0"/>
                  <a:gd name="G4" fmla="sin 10800 3569243"/>
                  <a:gd name="G5" fmla="+- G4 10800 0"/>
                  <a:gd name="G6" fmla="cos 10800 3569243"/>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3701 w 21600"/>
                  <a:gd name="T13" fmla="*/ 0 h 21600"/>
                  <a:gd name="T14" fmla="*/ 21599 w 21600"/>
                  <a:gd name="T15" fmla="*/ 19515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3771" y="2600"/>
                    </a:moveTo>
                    <a:cubicBezTo>
                      <a:pt x="5728" y="922"/>
                      <a:pt x="8221" y="-1"/>
                      <a:pt x="10800" y="0"/>
                    </a:cubicBezTo>
                    <a:cubicBezTo>
                      <a:pt x="16764" y="0"/>
                      <a:pt x="21600" y="4835"/>
                      <a:pt x="21600" y="10800"/>
                    </a:cubicBezTo>
                    <a:cubicBezTo>
                      <a:pt x="21600" y="14287"/>
                      <a:pt x="19915" y="17561"/>
                      <a:pt x="17077" y="19588"/>
                    </a:cubicBezTo>
                    <a:lnTo>
                      <a:pt x="10800" y="10800"/>
                    </a:lnTo>
                    <a:close/>
                  </a:path>
                  <a:path w="21600" h="21600" fill="none">
                    <a:moveTo>
                      <a:pt x="3771" y="2600"/>
                    </a:moveTo>
                    <a:cubicBezTo>
                      <a:pt x="5728" y="922"/>
                      <a:pt x="8221" y="-1"/>
                      <a:pt x="10800" y="0"/>
                    </a:cubicBezTo>
                    <a:cubicBezTo>
                      <a:pt x="16764" y="0"/>
                      <a:pt x="21600" y="4835"/>
                      <a:pt x="21600" y="10800"/>
                    </a:cubicBezTo>
                    <a:cubicBezTo>
                      <a:pt x="21600" y="14287"/>
                      <a:pt x="19915" y="17561"/>
                      <a:pt x="17077" y="19588"/>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13" name="Freeform 209"/>
              <p:cNvSpPr>
                <a:spLocks noChangeArrowheads="1"/>
              </p:cNvSpPr>
              <p:nvPr/>
            </p:nvSpPr>
            <p:spPr bwMode="auto">
              <a:xfrm>
                <a:off x="5727" y="561"/>
                <a:ext cx="7" cy="7"/>
              </a:xfrm>
              <a:custGeom>
                <a:avLst/>
                <a:gdLst>
                  <a:gd name="T0" fmla="*/ 36 w 70"/>
                  <a:gd name="T1" fmla="*/ 0 h 70"/>
                  <a:gd name="T2" fmla="*/ 0 w 70"/>
                  <a:gd name="T3" fmla="*/ 28 h 70"/>
                  <a:gd name="T4" fmla="*/ 33 w 70"/>
                  <a:gd name="T5" fmla="*/ 70 h 70"/>
                  <a:gd name="T6" fmla="*/ 70 w 70"/>
                  <a:gd name="T7" fmla="*/ 41 h 70"/>
                  <a:gd name="T8" fmla="*/ 36 w 70"/>
                  <a:gd name="T9" fmla="*/ 0 h 70"/>
                </a:gdLst>
                <a:ahLst/>
                <a:cxnLst>
                  <a:cxn ang="0">
                    <a:pos x="T0" y="T1"/>
                  </a:cxn>
                  <a:cxn ang="0">
                    <a:pos x="T2" y="T3"/>
                  </a:cxn>
                  <a:cxn ang="0">
                    <a:pos x="T4" y="T5"/>
                  </a:cxn>
                  <a:cxn ang="0">
                    <a:pos x="T6" y="T7"/>
                  </a:cxn>
                  <a:cxn ang="0">
                    <a:pos x="T8" y="T9"/>
                  </a:cxn>
                </a:cxnLst>
                <a:rect l="0" t="0" r="r" b="b"/>
                <a:pathLst>
                  <a:path w="70" h="70">
                    <a:moveTo>
                      <a:pt x="36" y="0"/>
                    </a:moveTo>
                    <a:lnTo>
                      <a:pt x="0" y="28"/>
                    </a:lnTo>
                    <a:lnTo>
                      <a:pt x="33" y="70"/>
                    </a:lnTo>
                    <a:lnTo>
                      <a:pt x="70" y="41"/>
                    </a:lnTo>
                    <a:lnTo>
                      <a:pt x="36" y="0"/>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14" name="AutoShape 210"/>
              <p:cNvSpPr>
                <a:spLocks noChangeArrowheads="1"/>
              </p:cNvSpPr>
              <p:nvPr/>
            </p:nvSpPr>
            <p:spPr bwMode="auto">
              <a:xfrm>
                <a:off x="5726" y="563"/>
                <a:ext cx="5" cy="5"/>
              </a:xfrm>
              <a:custGeom>
                <a:avLst/>
                <a:gdLst>
                  <a:gd name="G0" fmla="sin 10800 3289542"/>
                  <a:gd name="G1" fmla="+- G0 10800 0"/>
                  <a:gd name="G2" fmla="cos 10800 3289542"/>
                  <a:gd name="G3" fmla="+- G2 10800 0"/>
                  <a:gd name="G4" fmla="sin 10800 15278414"/>
                  <a:gd name="G5" fmla="+- G4 10800 0"/>
                  <a:gd name="G6" fmla="cos 10800 15278414"/>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2193 h 21600"/>
                  <a:gd name="T14" fmla="*/ 17757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7713" y="19096"/>
                    </a:moveTo>
                    <a:cubicBezTo>
                      <a:pt x="15772" y="20714"/>
                      <a:pt x="13326" y="21599"/>
                      <a:pt x="10800" y="21600"/>
                    </a:cubicBezTo>
                    <a:cubicBezTo>
                      <a:pt x="4835" y="21600"/>
                      <a:pt x="0" y="16764"/>
                      <a:pt x="0" y="10800"/>
                    </a:cubicBezTo>
                    <a:cubicBezTo>
                      <a:pt x="-1" y="7400"/>
                      <a:pt x="1600" y="4200"/>
                      <a:pt x="4319" y="2160"/>
                    </a:cubicBezTo>
                    <a:lnTo>
                      <a:pt x="10800" y="10800"/>
                    </a:lnTo>
                    <a:close/>
                  </a:path>
                  <a:path w="21600" h="21600" fill="none">
                    <a:moveTo>
                      <a:pt x="17713" y="19096"/>
                    </a:moveTo>
                    <a:cubicBezTo>
                      <a:pt x="15772" y="20714"/>
                      <a:pt x="13326" y="21599"/>
                      <a:pt x="10800" y="21600"/>
                    </a:cubicBezTo>
                    <a:cubicBezTo>
                      <a:pt x="4835" y="21600"/>
                      <a:pt x="0" y="16764"/>
                      <a:pt x="0" y="10800"/>
                    </a:cubicBezTo>
                    <a:cubicBezTo>
                      <a:pt x="-1" y="7400"/>
                      <a:pt x="1600" y="4200"/>
                      <a:pt x="4319" y="2160"/>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15" name="AutoShape 211"/>
              <p:cNvSpPr>
                <a:spLocks noChangeArrowheads="1"/>
              </p:cNvSpPr>
              <p:nvPr/>
            </p:nvSpPr>
            <p:spPr bwMode="auto">
              <a:xfrm>
                <a:off x="5729" y="560"/>
                <a:ext cx="5" cy="6"/>
              </a:xfrm>
              <a:custGeom>
                <a:avLst/>
                <a:gdLst>
                  <a:gd name="G0" fmla="sin 10800 15033874"/>
                  <a:gd name="G1" fmla="+- G0 10800 0"/>
                  <a:gd name="G2" fmla="cos 10800 15033874"/>
                  <a:gd name="G3" fmla="+- G2 10800 0"/>
                  <a:gd name="G4" fmla="sin 10800 15033874"/>
                  <a:gd name="G5" fmla="+- G4 10800 0"/>
                  <a:gd name="G6" fmla="cos 10800 15033874"/>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3163 w 21600"/>
                  <a:gd name="T13" fmla="*/ 3163 h 21600"/>
                  <a:gd name="T14" fmla="*/ 18437 w 21600"/>
                  <a:gd name="T15" fmla="*/ 18437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3771" y="2600"/>
                    </a:moveTo>
                    <a:lnTo>
                      <a:pt x="10800" y="10800"/>
                    </a:lnTo>
                    <a:close/>
                  </a:path>
                  <a:path w="21600" h="21600" fill="none">
                    <a:moveTo>
                      <a:pt x="3771" y="2600"/>
                    </a:move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16" name="Freeform 212"/>
              <p:cNvSpPr>
                <a:spLocks noChangeArrowheads="1"/>
              </p:cNvSpPr>
              <p:nvPr/>
            </p:nvSpPr>
            <p:spPr bwMode="auto">
              <a:xfrm>
                <a:off x="5716" y="570"/>
                <a:ext cx="6" cy="7"/>
              </a:xfrm>
              <a:custGeom>
                <a:avLst/>
                <a:gdLst>
                  <a:gd name="T0" fmla="*/ 32 w 65"/>
                  <a:gd name="T1" fmla="*/ 0 h 66"/>
                  <a:gd name="T2" fmla="*/ 0 w 65"/>
                  <a:gd name="T3" fmla="*/ 25 h 66"/>
                  <a:gd name="T4" fmla="*/ 34 w 65"/>
                  <a:gd name="T5" fmla="*/ 66 h 66"/>
                  <a:gd name="T6" fmla="*/ 65 w 65"/>
                  <a:gd name="T7" fmla="*/ 42 h 66"/>
                  <a:gd name="T8" fmla="*/ 32 w 65"/>
                  <a:gd name="T9" fmla="*/ 0 h 66"/>
                </a:gdLst>
                <a:ahLst/>
                <a:cxnLst>
                  <a:cxn ang="0">
                    <a:pos x="T0" y="T1"/>
                  </a:cxn>
                  <a:cxn ang="0">
                    <a:pos x="T2" y="T3"/>
                  </a:cxn>
                  <a:cxn ang="0">
                    <a:pos x="T4" y="T5"/>
                  </a:cxn>
                  <a:cxn ang="0">
                    <a:pos x="T6" y="T7"/>
                  </a:cxn>
                  <a:cxn ang="0">
                    <a:pos x="T8" y="T9"/>
                  </a:cxn>
                </a:cxnLst>
                <a:rect l="0" t="0" r="r" b="b"/>
                <a:pathLst>
                  <a:path w="65" h="66">
                    <a:moveTo>
                      <a:pt x="32" y="0"/>
                    </a:moveTo>
                    <a:lnTo>
                      <a:pt x="0" y="25"/>
                    </a:lnTo>
                    <a:lnTo>
                      <a:pt x="34" y="66"/>
                    </a:lnTo>
                    <a:lnTo>
                      <a:pt x="65" y="42"/>
                    </a:lnTo>
                    <a:lnTo>
                      <a:pt x="32" y="0"/>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17" name="AutoShape 213"/>
              <p:cNvSpPr>
                <a:spLocks noChangeArrowheads="1"/>
              </p:cNvSpPr>
              <p:nvPr/>
            </p:nvSpPr>
            <p:spPr bwMode="auto">
              <a:xfrm>
                <a:off x="5718" y="569"/>
                <a:ext cx="5" cy="5"/>
              </a:xfrm>
              <a:custGeom>
                <a:avLst/>
                <a:gdLst>
                  <a:gd name="G0" fmla="sin 10800 15033874"/>
                  <a:gd name="G1" fmla="+- G0 10800 0"/>
                  <a:gd name="G2" fmla="cos 10800 15033874"/>
                  <a:gd name="G3" fmla="+- G2 10800 0"/>
                  <a:gd name="G4" fmla="sin 10800 3569243"/>
                  <a:gd name="G5" fmla="+- G4 10800 0"/>
                  <a:gd name="G6" fmla="cos 10800 3569243"/>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3701 w 21600"/>
                  <a:gd name="T13" fmla="*/ 0 h 21600"/>
                  <a:gd name="T14" fmla="*/ 21599 w 21600"/>
                  <a:gd name="T15" fmla="*/ 19515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3771" y="2600"/>
                    </a:moveTo>
                    <a:cubicBezTo>
                      <a:pt x="5728" y="922"/>
                      <a:pt x="8221" y="-1"/>
                      <a:pt x="10800" y="0"/>
                    </a:cubicBezTo>
                    <a:cubicBezTo>
                      <a:pt x="16764" y="0"/>
                      <a:pt x="21600" y="4835"/>
                      <a:pt x="21600" y="10800"/>
                    </a:cubicBezTo>
                    <a:cubicBezTo>
                      <a:pt x="21600" y="14287"/>
                      <a:pt x="19915" y="17561"/>
                      <a:pt x="17077" y="19588"/>
                    </a:cubicBezTo>
                    <a:lnTo>
                      <a:pt x="10800" y="10800"/>
                    </a:lnTo>
                    <a:close/>
                  </a:path>
                  <a:path w="21600" h="21600" fill="none">
                    <a:moveTo>
                      <a:pt x="3771" y="2600"/>
                    </a:moveTo>
                    <a:cubicBezTo>
                      <a:pt x="5728" y="922"/>
                      <a:pt x="8221" y="-1"/>
                      <a:pt x="10800" y="0"/>
                    </a:cubicBezTo>
                    <a:cubicBezTo>
                      <a:pt x="16764" y="0"/>
                      <a:pt x="21600" y="4835"/>
                      <a:pt x="21600" y="10800"/>
                    </a:cubicBezTo>
                    <a:cubicBezTo>
                      <a:pt x="21600" y="14287"/>
                      <a:pt x="19915" y="17561"/>
                      <a:pt x="17077" y="19588"/>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18" name="Freeform 214"/>
              <p:cNvSpPr>
                <a:spLocks noChangeArrowheads="1"/>
              </p:cNvSpPr>
              <p:nvPr/>
            </p:nvSpPr>
            <p:spPr bwMode="auto">
              <a:xfrm>
                <a:off x="5711" y="572"/>
                <a:ext cx="8" cy="8"/>
              </a:xfrm>
              <a:custGeom>
                <a:avLst/>
                <a:gdLst>
                  <a:gd name="T0" fmla="*/ 49 w 85"/>
                  <a:gd name="T1" fmla="*/ 0 h 84"/>
                  <a:gd name="T2" fmla="*/ 0 w 85"/>
                  <a:gd name="T3" fmla="*/ 44 h 84"/>
                  <a:gd name="T4" fmla="*/ 34 w 85"/>
                  <a:gd name="T5" fmla="*/ 84 h 84"/>
                  <a:gd name="T6" fmla="*/ 85 w 85"/>
                  <a:gd name="T7" fmla="*/ 41 h 84"/>
                  <a:gd name="T8" fmla="*/ 49 w 85"/>
                  <a:gd name="T9" fmla="*/ 0 h 84"/>
                </a:gdLst>
                <a:ahLst/>
                <a:cxnLst>
                  <a:cxn ang="0">
                    <a:pos x="T0" y="T1"/>
                  </a:cxn>
                  <a:cxn ang="0">
                    <a:pos x="T2" y="T3"/>
                  </a:cxn>
                  <a:cxn ang="0">
                    <a:pos x="T4" y="T5"/>
                  </a:cxn>
                  <a:cxn ang="0">
                    <a:pos x="T6" y="T7"/>
                  </a:cxn>
                  <a:cxn ang="0">
                    <a:pos x="T8" y="T9"/>
                  </a:cxn>
                </a:cxnLst>
                <a:rect l="0" t="0" r="r" b="b"/>
                <a:pathLst>
                  <a:path w="85" h="84">
                    <a:moveTo>
                      <a:pt x="49" y="0"/>
                    </a:moveTo>
                    <a:lnTo>
                      <a:pt x="0" y="44"/>
                    </a:lnTo>
                    <a:lnTo>
                      <a:pt x="34" y="84"/>
                    </a:lnTo>
                    <a:lnTo>
                      <a:pt x="85" y="41"/>
                    </a:lnTo>
                    <a:lnTo>
                      <a:pt x="49" y="0"/>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19" name="AutoShape 215"/>
              <p:cNvSpPr>
                <a:spLocks noChangeArrowheads="1"/>
              </p:cNvSpPr>
              <p:nvPr/>
            </p:nvSpPr>
            <p:spPr bwMode="auto">
              <a:xfrm>
                <a:off x="5710" y="576"/>
                <a:ext cx="5" cy="5"/>
              </a:xfrm>
              <a:custGeom>
                <a:avLst/>
                <a:gdLst>
                  <a:gd name="G0" fmla="sin 10800 3388856"/>
                  <a:gd name="G1" fmla="+- G0 10800 0"/>
                  <a:gd name="G2" fmla="cos 10800 3388856"/>
                  <a:gd name="G3" fmla="+- G2 10800 0"/>
                  <a:gd name="G4" fmla="sin 10800 15133728"/>
                  <a:gd name="G5" fmla="+- G4 10800 0"/>
                  <a:gd name="G6" fmla="cos 10800 15133728"/>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2539 h 21600"/>
                  <a:gd name="T14" fmla="*/ 17615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7492" y="19276"/>
                    </a:moveTo>
                    <a:cubicBezTo>
                      <a:pt x="15586" y="20781"/>
                      <a:pt x="13228" y="21599"/>
                      <a:pt x="10800" y="21600"/>
                    </a:cubicBezTo>
                    <a:cubicBezTo>
                      <a:pt x="4835" y="21600"/>
                      <a:pt x="0" y="16764"/>
                      <a:pt x="0" y="10800"/>
                    </a:cubicBezTo>
                    <a:cubicBezTo>
                      <a:pt x="-1" y="7546"/>
                      <a:pt x="1466" y="4467"/>
                      <a:pt x="3991" y="2416"/>
                    </a:cubicBezTo>
                    <a:lnTo>
                      <a:pt x="10800" y="10800"/>
                    </a:lnTo>
                    <a:close/>
                  </a:path>
                  <a:path w="21600" h="21600" fill="none">
                    <a:moveTo>
                      <a:pt x="17492" y="19276"/>
                    </a:moveTo>
                    <a:cubicBezTo>
                      <a:pt x="15586" y="20781"/>
                      <a:pt x="13228" y="21599"/>
                      <a:pt x="10800" y="21600"/>
                    </a:cubicBezTo>
                    <a:cubicBezTo>
                      <a:pt x="4835" y="21600"/>
                      <a:pt x="0" y="16764"/>
                      <a:pt x="0" y="10800"/>
                    </a:cubicBezTo>
                    <a:cubicBezTo>
                      <a:pt x="-1" y="7546"/>
                      <a:pt x="1466" y="4467"/>
                      <a:pt x="3991" y="2416"/>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20" name="AutoShape 216"/>
              <p:cNvSpPr>
                <a:spLocks noChangeArrowheads="1"/>
              </p:cNvSpPr>
              <p:nvPr/>
            </p:nvSpPr>
            <p:spPr bwMode="auto">
              <a:xfrm>
                <a:off x="5715" y="572"/>
                <a:ext cx="5" cy="5"/>
              </a:xfrm>
              <a:custGeom>
                <a:avLst/>
                <a:gdLst>
                  <a:gd name="G0" fmla="sin 10800 15033874"/>
                  <a:gd name="G1" fmla="+- G0 10800 0"/>
                  <a:gd name="G2" fmla="cos 10800 15033874"/>
                  <a:gd name="G3" fmla="+- G2 10800 0"/>
                  <a:gd name="G4" fmla="sin 10800 15033874"/>
                  <a:gd name="G5" fmla="+- G4 10800 0"/>
                  <a:gd name="G6" fmla="cos 10800 15033874"/>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3163 w 21600"/>
                  <a:gd name="T13" fmla="*/ 3163 h 21600"/>
                  <a:gd name="T14" fmla="*/ 18437 w 21600"/>
                  <a:gd name="T15" fmla="*/ 18437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3771" y="2600"/>
                    </a:moveTo>
                    <a:lnTo>
                      <a:pt x="10800" y="10800"/>
                    </a:lnTo>
                    <a:close/>
                  </a:path>
                  <a:path w="21600" h="21600" fill="none">
                    <a:moveTo>
                      <a:pt x="3771" y="2600"/>
                    </a:move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21" name="Freeform 217"/>
              <p:cNvSpPr>
                <a:spLocks noChangeArrowheads="1"/>
              </p:cNvSpPr>
              <p:nvPr/>
            </p:nvSpPr>
            <p:spPr bwMode="auto">
              <a:xfrm>
                <a:off x="5701" y="583"/>
                <a:ext cx="5" cy="6"/>
              </a:xfrm>
              <a:custGeom>
                <a:avLst/>
                <a:gdLst>
                  <a:gd name="T0" fmla="*/ 19 w 55"/>
                  <a:gd name="T1" fmla="*/ 0 h 58"/>
                  <a:gd name="T2" fmla="*/ 0 w 55"/>
                  <a:gd name="T3" fmla="*/ 17 h 58"/>
                  <a:gd name="T4" fmla="*/ 36 w 55"/>
                  <a:gd name="T5" fmla="*/ 58 h 58"/>
                  <a:gd name="T6" fmla="*/ 55 w 55"/>
                  <a:gd name="T7" fmla="*/ 41 h 58"/>
                  <a:gd name="T8" fmla="*/ 19 w 55"/>
                  <a:gd name="T9" fmla="*/ 0 h 58"/>
                </a:gdLst>
                <a:ahLst/>
                <a:cxnLst>
                  <a:cxn ang="0">
                    <a:pos x="T0" y="T1"/>
                  </a:cxn>
                  <a:cxn ang="0">
                    <a:pos x="T2" y="T3"/>
                  </a:cxn>
                  <a:cxn ang="0">
                    <a:pos x="T4" y="T5"/>
                  </a:cxn>
                  <a:cxn ang="0">
                    <a:pos x="T6" y="T7"/>
                  </a:cxn>
                  <a:cxn ang="0">
                    <a:pos x="T8" y="T9"/>
                  </a:cxn>
                </a:cxnLst>
                <a:rect l="0" t="0" r="r" b="b"/>
                <a:pathLst>
                  <a:path w="55" h="58">
                    <a:moveTo>
                      <a:pt x="19" y="0"/>
                    </a:moveTo>
                    <a:lnTo>
                      <a:pt x="0" y="17"/>
                    </a:lnTo>
                    <a:lnTo>
                      <a:pt x="36" y="58"/>
                    </a:lnTo>
                    <a:lnTo>
                      <a:pt x="55" y="41"/>
                    </a:lnTo>
                    <a:lnTo>
                      <a:pt x="19" y="0"/>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22" name="AutoShape 218"/>
              <p:cNvSpPr>
                <a:spLocks noChangeArrowheads="1"/>
              </p:cNvSpPr>
              <p:nvPr/>
            </p:nvSpPr>
            <p:spPr bwMode="auto">
              <a:xfrm>
                <a:off x="5703" y="583"/>
                <a:ext cx="5" cy="5"/>
              </a:xfrm>
              <a:custGeom>
                <a:avLst/>
                <a:gdLst>
                  <a:gd name="G0" fmla="sin 10800 14745600"/>
                  <a:gd name="G1" fmla="+- G0 10800 0"/>
                  <a:gd name="G2" fmla="cos 10800 14745600"/>
                  <a:gd name="G3" fmla="+- G2 10800 0"/>
                  <a:gd name="G4" fmla="sin 10800 3289542"/>
                  <a:gd name="G5" fmla="+- G4 10800 0"/>
                  <a:gd name="G6" fmla="cos 10800 3289542"/>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3162 w 21600"/>
                  <a:gd name="T13" fmla="*/ 0 h 21600"/>
                  <a:gd name="T14" fmla="*/ 21599 w 21600"/>
                  <a:gd name="T15" fmla="*/ 1905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3163" y="3163"/>
                    </a:moveTo>
                    <a:cubicBezTo>
                      <a:pt x="5188" y="1137"/>
                      <a:pt x="7935" y="-1"/>
                      <a:pt x="10800" y="0"/>
                    </a:cubicBezTo>
                    <a:cubicBezTo>
                      <a:pt x="16764" y="0"/>
                      <a:pt x="21600" y="4835"/>
                      <a:pt x="21600" y="10800"/>
                    </a:cubicBezTo>
                    <a:cubicBezTo>
                      <a:pt x="21600" y="14005"/>
                      <a:pt x="20176" y="17045"/>
                      <a:pt x="17713" y="19096"/>
                    </a:cubicBezTo>
                    <a:lnTo>
                      <a:pt x="10800" y="10800"/>
                    </a:lnTo>
                    <a:close/>
                  </a:path>
                  <a:path w="21600" h="21600" fill="none">
                    <a:moveTo>
                      <a:pt x="3163" y="3163"/>
                    </a:moveTo>
                    <a:cubicBezTo>
                      <a:pt x="5188" y="1137"/>
                      <a:pt x="7935" y="-1"/>
                      <a:pt x="10800" y="0"/>
                    </a:cubicBezTo>
                    <a:cubicBezTo>
                      <a:pt x="16764" y="0"/>
                      <a:pt x="21600" y="4835"/>
                      <a:pt x="21600" y="10800"/>
                    </a:cubicBezTo>
                    <a:cubicBezTo>
                      <a:pt x="21600" y="14005"/>
                      <a:pt x="20176" y="17045"/>
                      <a:pt x="17713" y="19096"/>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23" name="Freeform 219"/>
              <p:cNvSpPr>
                <a:spLocks noChangeArrowheads="1"/>
              </p:cNvSpPr>
              <p:nvPr/>
            </p:nvSpPr>
            <p:spPr bwMode="auto">
              <a:xfrm>
                <a:off x="5696" y="585"/>
                <a:ext cx="9" cy="9"/>
              </a:xfrm>
              <a:custGeom>
                <a:avLst/>
                <a:gdLst>
                  <a:gd name="T0" fmla="*/ 60 w 96"/>
                  <a:gd name="T1" fmla="*/ 0 h 94"/>
                  <a:gd name="T2" fmla="*/ 0 w 96"/>
                  <a:gd name="T3" fmla="*/ 54 h 94"/>
                  <a:gd name="T4" fmla="*/ 36 w 96"/>
                  <a:gd name="T5" fmla="*/ 94 h 94"/>
                  <a:gd name="T6" fmla="*/ 96 w 96"/>
                  <a:gd name="T7" fmla="*/ 38 h 94"/>
                  <a:gd name="T8" fmla="*/ 60 w 96"/>
                  <a:gd name="T9" fmla="*/ 0 h 94"/>
                </a:gdLst>
                <a:ahLst/>
                <a:cxnLst>
                  <a:cxn ang="0">
                    <a:pos x="T0" y="T1"/>
                  </a:cxn>
                  <a:cxn ang="0">
                    <a:pos x="T2" y="T3"/>
                  </a:cxn>
                  <a:cxn ang="0">
                    <a:pos x="T4" y="T5"/>
                  </a:cxn>
                  <a:cxn ang="0">
                    <a:pos x="T6" y="T7"/>
                  </a:cxn>
                  <a:cxn ang="0">
                    <a:pos x="T8" y="T9"/>
                  </a:cxn>
                </a:cxnLst>
                <a:rect l="0" t="0" r="r" b="b"/>
                <a:pathLst>
                  <a:path w="96" h="94">
                    <a:moveTo>
                      <a:pt x="60" y="0"/>
                    </a:moveTo>
                    <a:lnTo>
                      <a:pt x="0" y="54"/>
                    </a:lnTo>
                    <a:lnTo>
                      <a:pt x="36" y="94"/>
                    </a:lnTo>
                    <a:lnTo>
                      <a:pt x="96" y="38"/>
                    </a:lnTo>
                    <a:lnTo>
                      <a:pt x="60" y="0"/>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24" name="AutoShape 220"/>
              <p:cNvSpPr>
                <a:spLocks noChangeArrowheads="1"/>
              </p:cNvSpPr>
              <p:nvPr/>
            </p:nvSpPr>
            <p:spPr bwMode="auto">
              <a:xfrm>
                <a:off x="5695" y="590"/>
                <a:ext cx="5" cy="5"/>
              </a:xfrm>
              <a:custGeom>
                <a:avLst/>
                <a:gdLst>
                  <a:gd name="G0" fmla="sin 10800 2949120"/>
                  <a:gd name="G1" fmla="+- G0 10800 0"/>
                  <a:gd name="G2" fmla="cos 10800 2949120"/>
                  <a:gd name="G3" fmla="+- G2 10800 0"/>
                  <a:gd name="G4" fmla="sin 10800 15033874"/>
                  <a:gd name="G5" fmla="+- G4 10800 0"/>
                  <a:gd name="G6" fmla="cos 10800 15033874"/>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2659 h 21600"/>
                  <a:gd name="T14" fmla="*/ 18436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8436" y="18436"/>
                    </a:moveTo>
                    <a:cubicBezTo>
                      <a:pt x="16411" y="20462"/>
                      <a:pt x="13664" y="21599"/>
                      <a:pt x="10800" y="21600"/>
                    </a:cubicBezTo>
                    <a:cubicBezTo>
                      <a:pt x="4835" y="21600"/>
                      <a:pt x="0" y="16764"/>
                      <a:pt x="0" y="10800"/>
                    </a:cubicBezTo>
                    <a:cubicBezTo>
                      <a:pt x="-1" y="7647"/>
                      <a:pt x="1377" y="4652"/>
                      <a:pt x="3771" y="2600"/>
                    </a:cubicBezTo>
                    <a:lnTo>
                      <a:pt x="10800" y="10800"/>
                    </a:lnTo>
                    <a:close/>
                  </a:path>
                  <a:path w="21600" h="21600" fill="none">
                    <a:moveTo>
                      <a:pt x="18436" y="18436"/>
                    </a:moveTo>
                    <a:cubicBezTo>
                      <a:pt x="16411" y="20462"/>
                      <a:pt x="13664" y="21599"/>
                      <a:pt x="10800" y="21600"/>
                    </a:cubicBezTo>
                    <a:cubicBezTo>
                      <a:pt x="4835" y="21600"/>
                      <a:pt x="0" y="16764"/>
                      <a:pt x="0" y="10800"/>
                    </a:cubicBezTo>
                    <a:cubicBezTo>
                      <a:pt x="-1" y="7647"/>
                      <a:pt x="1377" y="4652"/>
                      <a:pt x="3771" y="2600"/>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25" name="AutoShape 221"/>
              <p:cNvSpPr>
                <a:spLocks noChangeArrowheads="1"/>
              </p:cNvSpPr>
              <p:nvPr/>
            </p:nvSpPr>
            <p:spPr bwMode="auto">
              <a:xfrm>
                <a:off x="5701" y="584"/>
                <a:ext cx="5" cy="6"/>
              </a:xfrm>
              <a:custGeom>
                <a:avLst/>
                <a:gdLst>
                  <a:gd name="G0" fmla="sin 10800 14745600"/>
                  <a:gd name="G1" fmla="+- G0 10800 0"/>
                  <a:gd name="G2" fmla="cos 10800 14745600"/>
                  <a:gd name="G3" fmla="+- G2 10800 0"/>
                  <a:gd name="G4" fmla="sin 10800 15033874"/>
                  <a:gd name="G5" fmla="+- G4 10800 0"/>
                  <a:gd name="G6" fmla="cos 10800 15033874"/>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3162 w 21600"/>
                  <a:gd name="T13" fmla="*/ 2659 h 21600"/>
                  <a:gd name="T14" fmla="*/ 10799 w 21600"/>
                  <a:gd name="T15" fmla="*/ 107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3163" y="3163"/>
                    </a:moveTo>
                    <a:cubicBezTo>
                      <a:pt x="3358" y="2967"/>
                      <a:pt x="3561" y="2780"/>
                      <a:pt x="3771" y="2600"/>
                    </a:cubicBezTo>
                    <a:lnTo>
                      <a:pt x="10800" y="10800"/>
                    </a:lnTo>
                    <a:close/>
                  </a:path>
                  <a:path w="21600" h="21600" fill="none">
                    <a:moveTo>
                      <a:pt x="3163" y="3163"/>
                    </a:moveTo>
                    <a:cubicBezTo>
                      <a:pt x="3358" y="2967"/>
                      <a:pt x="3561" y="2780"/>
                      <a:pt x="3771" y="2600"/>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26" name="Freeform 222"/>
              <p:cNvSpPr>
                <a:spLocks noChangeArrowheads="1"/>
              </p:cNvSpPr>
              <p:nvPr/>
            </p:nvSpPr>
            <p:spPr bwMode="auto">
              <a:xfrm>
                <a:off x="5687" y="597"/>
                <a:ext cx="5" cy="5"/>
              </a:xfrm>
              <a:custGeom>
                <a:avLst/>
                <a:gdLst>
                  <a:gd name="T0" fmla="*/ 11 w 47"/>
                  <a:gd name="T1" fmla="*/ 0 h 49"/>
                  <a:gd name="T2" fmla="*/ 0 w 47"/>
                  <a:gd name="T3" fmla="*/ 11 h 49"/>
                  <a:gd name="T4" fmla="*/ 36 w 47"/>
                  <a:gd name="T5" fmla="*/ 49 h 49"/>
                  <a:gd name="T6" fmla="*/ 47 w 47"/>
                  <a:gd name="T7" fmla="*/ 40 h 49"/>
                  <a:gd name="T8" fmla="*/ 11 w 47"/>
                  <a:gd name="T9" fmla="*/ 0 h 49"/>
                </a:gdLst>
                <a:ahLst/>
                <a:cxnLst>
                  <a:cxn ang="0">
                    <a:pos x="T0" y="T1"/>
                  </a:cxn>
                  <a:cxn ang="0">
                    <a:pos x="T2" y="T3"/>
                  </a:cxn>
                  <a:cxn ang="0">
                    <a:pos x="T4" y="T5"/>
                  </a:cxn>
                  <a:cxn ang="0">
                    <a:pos x="T6" y="T7"/>
                  </a:cxn>
                  <a:cxn ang="0">
                    <a:pos x="T8" y="T9"/>
                  </a:cxn>
                </a:cxnLst>
                <a:rect l="0" t="0" r="r" b="b"/>
                <a:pathLst>
                  <a:path w="47" h="49">
                    <a:moveTo>
                      <a:pt x="11" y="0"/>
                    </a:moveTo>
                    <a:lnTo>
                      <a:pt x="0" y="11"/>
                    </a:lnTo>
                    <a:lnTo>
                      <a:pt x="36" y="49"/>
                    </a:lnTo>
                    <a:lnTo>
                      <a:pt x="47" y="40"/>
                    </a:lnTo>
                    <a:lnTo>
                      <a:pt x="11" y="0"/>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27" name="AutoShape 223"/>
              <p:cNvSpPr>
                <a:spLocks noChangeArrowheads="1"/>
              </p:cNvSpPr>
              <p:nvPr/>
            </p:nvSpPr>
            <p:spPr bwMode="auto">
              <a:xfrm>
                <a:off x="5687" y="596"/>
                <a:ext cx="5" cy="6"/>
              </a:xfrm>
              <a:custGeom>
                <a:avLst/>
                <a:gdLst>
                  <a:gd name="G0" fmla="sin 10800 14933191"/>
                  <a:gd name="G1" fmla="+- G0 10800 0"/>
                  <a:gd name="G2" fmla="cos 10800 14933191"/>
                  <a:gd name="G3" fmla="+- G2 10800 0"/>
                  <a:gd name="G4" fmla="sin 10800 2847660"/>
                  <a:gd name="G5" fmla="+- G4 10800 0"/>
                  <a:gd name="G6" fmla="cos 10800 2847660"/>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3428 w 21600"/>
                  <a:gd name="T13" fmla="*/ 0 h 21600"/>
                  <a:gd name="T14" fmla="*/ 21599 w 21600"/>
                  <a:gd name="T15" fmla="*/ 18171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3554" y="2791"/>
                    </a:moveTo>
                    <a:cubicBezTo>
                      <a:pt x="5539" y="994"/>
                      <a:pt x="8122" y="-1"/>
                      <a:pt x="10800" y="0"/>
                    </a:cubicBezTo>
                    <a:cubicBezTo>
                      <a:pt x="16764" y="0"/>
                      <a:pt x="21600" y="4835"/>
                      <a:pt x="21600" y="10800"/>
                    </a:cubicBezTo>
                    <a:cubicBezTo>
                      <a:pt x="21600" y="13563"/>
                      <a:pt x="20540" y="16221"/>
                      <a:pt x="18640" y="18227"/>
                    </a:cubicBezTo>
                    <a:lnTo>
                      <a:pt x="10800" y="10800"/>
                    </a:lnTo>
                    <a:close/>
                  </a:path>
                  <a:path w="21600" h="21600" fill="none">
                    <a:moveTo>
                      <a:pt x="3554" y="2791"/>
                    </a:moveTo>
                    <a:cubicBezTo>
                      <a:pt x="5539" y="994"/>
                      <a:pt x="8122" y="-1"/>
                      <a:pt x="10800" y="0"/>
                    </a:cubicBezTo>
                    <a:cubicBezTo>
                      <a:pt x="16764" y="0"/>
                      <a:pt x="21600" y="4835"/>
                      <a:pt x="21600" y="10800"/>
                    </a:cubicBezTo>
                    <a:cubicBezTo>
                      <a:pt x="21600" y="13563"/>
                      <a:pt x="20540" y="16221"/>
                      <a:pt x="18640" y="18227"/>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28" name="Freeform 224"/>
              <p:cNvSpPr>
                <a:spLocks noChangeArrowheads="1"/>
              </p:cNvSpPr>
              <p:nvPr/>
            </p:nvSpPr>
            <p:spPr bwMode="auto">
              <a:xfrm>
                <a:off x="5681" y="598"/>
                <a:ext cx="10" cy="10"/>
              </a:xfrm>
              <a:custGeom>
                <a:avLst/>
                <a:gdLst>
                  <a:gd name="T0" fmla="*/ 65 w 103"/>
                  <a:gd name="T1" fmla="*/ 0 h 103"/>
                  <a:gd name="T2" fmla="*/ 0 w 103"/>
                  <a:gd name="T3" fmla="*/ 65 h 103"/>
                  <a:gd name="T4" fmla="*/ 37 w 103"/>
                  <a:gd name="T5" fmla="*/ 103 h 103"/>
                  <a:gd name="T6" fmla="*/ 103 w 103"/>
                  <a:gd name="T7" fmla="*/ 38 h 103"/>
                  <a:gd name="T8" fmla="*/ 65 w 103"/>
                  <a:gd name="T9" fmla="*/ 0 h 103"/>
                </a:gdLst>
                <a:ahLst/>
                <a:cxnLst>
                  <a:cxn ang="0">
                    <a:pos x="T0" y="T1"/>
                  </a:cxn>
                  <a:cxn ang="0">
                    <a:pos x="T2" y="T3"/>
                  </a:cxn>
                  <a:cxn ang="0">
                    <a:pos x="T4" y="T5"/>
                  </a:cxn>
                  <a:cxn ang="0">
                    <a:pos x="T6" y="T7"/>
                  </a:cxn>
                  <a:cxn ang="0">
                    <a:pos x="T8" y="T9"/>
                  </a:cxn>
                </a:cxnLst>
                <a:rect l="0" t="0" r="r" b="b"/>
                <a:pathLst>
                  <a:path w="103" h="103">
                    <a:moveTo>
                      <a:pt x="65" y="0"/>
                    </a:moveTo>
                    <a:lnTo>
                      <a:pt x="0" y="65"/>
                    </a:lnTo>
                    <a:lnTo>
                      <a:pt x="37" y="103"/>
                    </a:lnTo>
                    <a:lnTo>
                      <a:pt x="103" y="38"/>
                    </a:lnTo>
                    <a:lnTo>
                      <a:pt x="65" y="0"/>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29" name="AutoShape 225"/>
              <p:cNvSpPr>
                <a:spLocks noChangeArrowheads="1"/>
              </p:cNvSpPr>
              <p:nvPr/>
            </p:nvSpPr>
            <p:spPr bwMode="auto">
              <a:xfrm>
                <a:off x="5680" y="604"/>
                <a:ext cx="5" cy="5"/>
              </a:xfrm>
              <a:custGeom>
                <a:avLst/>
                <a:gdLst>
                  <a:gd name="G0" fmla="sin 10800 3237394"/>
                  <a:gd name="G1" fmla="+- G0 10800 0"/>
                  <a:gd name="G2" fmla="cos 10800 3237394"/>
                  <a:gd name="G3" fmla="+- G2 10800 0"/>
                  <a:gd name="G4" fmla="sin 10800 14745600"/>
                  <a:gd name="G5" fmla="+- G4 10800 0"/>
                  <a:gd name="G6" fmla="cos 10800 14745600"/>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3162 h 21600"/>
                  <a:gd name="T14" fmla="*/ 17897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7828" y="18999"/>
                    </a:moveTo>
                    <a:cubicBezTo>
                      <a:pt x="15871" y="20677"/>
                      <a:pt x="13378" y="21599"/>
                      <a:pt x="10800" y="21600"/>
                    </a:cubicBezTo>
                    <a:cubicBezTo>
                      <a:pt x="4835" y="21600"/>
                      <a:pt x="0" y="16764"/>
                      <a:pt x="0" y="10800"/>
                    </a:cubicBezTo>
                    <a:cubicBezTo>
                      <a:pt x="-1" y="7935"/>
                      <a:pt x="1137" y="5188"/>
                      <a:pt x="3163" y="3163"/>
                    </a:cubicBezTo>
                    <a:lnTo>
                      <a:pt x="10800" y="10800"/>
                    </a:lnTo>
                    <a:close/>
                  </a:path>
                  <a:path w="21600" h="21600" fill="none">
                    <a:moveTo>
                      <a:pt x="17828" y="18999"/>
                    </a:moveTo>
                    <a:cubicBezTo>
                      <a:pt x="15871" y="20677"/>
                      <a:pt x="13378" y="21599"/>
                      <a:pt x="10800" y="21600"/>
                    </a:cubicBezTo>
                    <a:cubicBezTo>
                      <a:pt x="4835" y="21600"/>
                      <a:pt x="0" y="16764"/>
                      <a:pt x="0" y="10800"/>
                    </a:cubicBezTo>
                    <a:cubicBezTo>
                      <a:pt x="-1" y="7935"/>
                      <a:pt x="1137" y="5188"/>
                      <a:pt x="3163" y="3163"/>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30" name="AutoShape 226"/>
              <p:cNvSpPr>
                <a:spLocks noChangeArrowheads="1"/>
              </p:cNvSpPr>
              <p:nvPr/>
            </p:nvSpPr>
            <p:spPr bwMode="auto">
              <a:xfrm>
                <a:off x="5686" y="598"/>
                <a:ext cx="5" cy="5"/>
              </a:xfrm>
              <a:custGeom>
                <a:avLst/>
                <a:gdLst>
                  <a:gd name="G0" fmla="sin 10800 15033874"/>
                  <a:gd name="G1" fmla="+- G0 10800 0"/>
                  <a:gd name="G2" fmla="cos 10800 15033874"/>
                  <a:gd name="G3" fmla="+- G2 10800 0"/>
                  <a:gd name="G4" fmla="sin 10800 15033874"/>
                  <a:gd name="G5" fmla="+- G4 10800 0"/>
                  <a:gd name="G6" fmla="cos 10800 15033874"/>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3163 w 21600"/>
                  <a:gd name="T13" fmla="*/ 3163 h 21600"/>
                  <a:gd name="T14" fmla="*/ 18437 w 21600"/>
                  <a:gd name="T15" fmla="*/ 18437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3771" y="2600"/>
                    </a:moveTo>
                    <a:lnTo>
                      <a:pt x="10800" y="10800"/>
                    </a:lnTo>
                    <a:close/>
                  </a:path>
                  <a:path w="21600" h="21600" fill="none">
                    <a:moveTo>
                      <a:pt x="3771" y="2600"/>
                    </a:move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31" name="Freeform 227"/>
              <p:cNvSpPr>
                <a:spLocks noChangeArrowheads="1"/>
              </p:cNvSpPr>
              <p:nvPr/>
            </p:nvSpPr>
            <p:spPr bwMode="auto">
              <a:xfrm>
                <a:off x="5673" y="612"/>
                <a:ext cx="4" cy="4"/>
              </a:xfrm>
              <a:custGeom>
                <a:avLst/>
                <a:gdLst>
                  <a:gd name="T0" fmla="*/ 6 w 43"/>
                  <a:gd name="T1" fmla="*/ 0 h 43"/>
                  <a:gd name="T2" fmla="*/ 0 w 43"/>
                  <a:gd name="T3" fmla="*/ 5 h 43"/>
                  <a:gd name="T4" fmla="*/ 38 w 43"/>
                  <a:gd name="T5" fmla="*/ 43 h 43"/>
                  <a:gd name="T6" fmla="*/ 43 w 43"/>
                  <a:gd name="T7" fmla="*/ 38 h 43"/>
                  <a:gd name="T8" fmla="*/ 6 w 43"/>
                  <a:gd name="T9" fmla="*/ 0 h 43"/>
                </a:gdLst>
                <a:ahLst/>
                <a:cxnLst>
                  <a:cxn ang="0">
                    <a:pos x="T0" y="T1"/>
                  </a:cxn>
                  <a:cxn ang="0">
                    <a:pos x="T2" y="T3"/>
                  </a:cxn>
                  <a:cxn ang="0">
                    <a:pos x="T4" y="T5"/>
                  </a:cxn>
                  <a:cxn ang="0">
                    <a:pos x="T6" y="T7"/>
                  </a:cxn>
                  <a:cxn ang="0">
                    <a:pos x="T8" y="T9"/>
                  </a:cxn>
                </a:cxnLst>
                <a:rect l="0" t="0" r="r" b="b"/>
                <a:pathLst>
                  <a:path w="43" h="43">
                    <a:moveTo>
                      <a:pt x="6" y="0"/>
                    </a:moveTo>
                    <a:lnTo>
                      <a:pt x="0" y="5"/>
                    </a:lnTo>
                    <a:lnTo>
                      <a:pt x="38" y="43"/>
                    </a:lnTo>
                    <a:lnTo>
                      <a:pt x="43" y="38"/>
                    </a:lnTo>
                    <a:lnTo>
                      <a:pt x="6" y="0"/>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32" name="AutoShape 228"/>
              <p:cNvSpPr>
                <a:spLocks noChangeArrowheads="1"/>
              </p:cNvSpPr>
              <p:nvPr/>
            </p:nvSpPr>
            <p:spPr bwMode="auto">
              <a:xfrm>
                <a:off x="5673" y="611"/>
                <a:ext cx="5" cy="5"/>
              </a:xfrm>
              <a:custGeom>
                <a:avLst/>
                <a:gdLst>
                  <a:gd name="G0" fmla="sin 10800 14457326"/>
                  <a:gd name="G1" fmla="+- G0 10800 0"/>
                  <a:gd name="G2" fmla="cos 10800 14457326"/>
                  <a:gd name="G3" fmla="+- G2 10800 0"/>
                  <a:gd name="G4" fmla="sin 10800 2949120"/>
                  <a:gd name="G5" fmla="+- G4 10800 0"/>
                  <a:gd name="G6" fmla="cos 10800 2949120"/>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2540 w 21600"/>
                  <a:gd name="T13" fmla="*/ 0 h 21600"/>
                  <a:gd name="T14" fmla="*/ 21599 w 21600"/>
                  <a:gd name="T15" fmla="*/ 18436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600" y="3771"/>
                    </a:moveTo>
                    <a:cubicBezTo>
                      <a:pt x="4652" y="1377"/>
                      <a:pt x="7647" y="-1"/>
                      <a:pt x="10800" y="0"/>
                    </a:cubicBezTo>
                    <a:cubicBezTo>
                      <a:pt x="16764" y="0"/>
                      <a:pt x="21600" y="4835"/>
                      <a:pt x="21600" y="10800"/>
                    </a:cubicBezTo>
                    <a:cubicBezTo>
                      <a:pt x="21600" y="13664"/>
                      <a:pt x="20462" y="16411"/>
                      <a:pt x="18436" y="18436"/>
                    </a:cubicBezTo>
                    <a:lnTo>
                      <a:pt x="10800" y="10800"/>
                    </a:lnTo>
                    <a:close/>
                  </a:path>
                  <a:path w="21600" h="21600" fill="none">
                    <a:moveTo>
                      <a:pt x="2600" y="3771"/>
                    </a:moveTo>
                    <a:cubicBezTo>
                      <a:pt x="4652" y="1377"/>
                      <a:pt x="7647" y="-1"/>
                      <a:pt x="10800" y="0"/>
                    </a:cubicBezTo>
                    <a:cubicBezTo>
                      <a:pt x="16764" y="0"/>
                      <a:pt x="21600" y="4835"/>
                      <a:pt x="21600" y="10800"/>
                    </a:cubicBezTo>
                    <a:cubicBezTo>
                      <a:pt x="21600" y="13664"/>
                      <a:pt x="20462" y="16411"/>
                      <a:pt x="18436" y="18436"/>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33" name="Freeform 229"/>
              <p:cNvSpPr>
                <a:spLocks noChangeArrowheads="1"/>
              </p:cNvSpPr>
              <p:nvPr/>
            </p:nvSpPr>
            <p:spPr bwMode="auto">
              <a:xfrm>
                <a:off x="5666" y="612"/>
                <a:ext cx="10" cy="11"/>
              </a:xfrm>
              <a:custGeom>
                <a:avLst/>
                <a:gdLst>
                  <a:gd name="T0" fmla="*/ 70 w 108"/>
                  <a:gd name="T1" fmla="*/ 0 h 108"/>
                  <a:gd name="T2" fmla="*/ 0 w 108"/>
                  <a:gd name="T3" fmla="*/ 71 h 108"/>
                  <a:gd name="T4" fmla="*/ 38 w 108"/>
                  <a:gd name="T5" fmla="*/ 108 h 108"/>
                  <a:gd name="T6" fmla="*/ 108 w 108"/>
                  <a:gd name="T7" fmla="*/ 38 h 108"/>
                  <a:gd name="T8" fmla="*/ 70 w 108"/>
                  <a:gd name="T9" fmla="*/ 0 h 108"/>
                </a:gdLst>
                <a:ahLst/>
                <a:cxnLst>
                  <a:cxn ang="0">
                    <a:pos x="T0" y="T1"/>
                  </a:cxn>
                  <a:cxn ang="0">
                    <a:pos x="T2" y="T3"/>
                  </a:cxn>
                  <a:cxn ang="0">
                    <a:pos x="T4" y="T5"/>
                  </a:cxn>
                  <a:cxn ang="0">
                    <a:pos x="T6" y="T7"/>
                  </a:cxn>
                  <a:cxn ang="0">
                    <a:pos x="T8" y="T9"/>
                  </a:cxn>
                </a:cxnLst>
                <a:rect l="0" t="0" r="r" b="b"/>
                <a:pathLst>
                  <a:path w="108" h="108">
                    <a:moveTo>
                      <a:pt x="70" y="0"/>
                    </a:moveTo>
                    <a:lnTo>
                      <a:pt x="0" y="71"/>
                    </a:lnTo>
                    <a:lnTo>
                      <a:pt x="38" y="108"/>
                    </a:lnTo>
                    <a:lnTo>
                      <a:pt x="108" y="38"/>
                    </a:lnTo>
                    <a:lnTo>
                      <a:pt x="70" y="0"/>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34" name="AutoShape 230"/>
              <p:cNvSpPr>
                <a:spLocks noChangeArrowheads="1"/>
              </p:cNvSpPr>
              <p:nvPr/>
            </p:nvSpPr>
            <p:spPr bwMode="auto">
              <a:xfrm>
                <a:off x="5665" y="618"/>
                <a:ext cx="5" cy="5"/>
              </a:xfrm>
              <a:custGeom>
                <a:avLst/>
                <a:gdLst>
                  <a:gd name="G0" fmla="sin 10800 3050580"/>
                  <a:gd name="G1" fmla="+- G0 10800 0"/>
                  <a:gd name="G2" fmla="cos 10800 3050580"/>
                  <a:gd name="G3" fmla="+- G2 10800 0"/>
                  <a:gd name="G4" fmla="sin 10800 14558009"/>
                  <a:gd name="G5" fmla="+- G4 10800 0"/>
                  <a:gd name="G6" fmla="cos 10800 14558009"/>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3563 h 21600"/>
                  <a:gd name="T14" fmla="*/ 18304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8227" y="18640"/>
                    </a:moveTo>
                    <a:cubicBezTo>
                      <a:pt x="16221" y="20540"/>
                      <a:pt x="13563" y="21599"/>
                      <a:pt x="10800" y="21600"/>
                    </a:cubicBezTo>
                    <a:cubicBezTo>
                      <a:pt x="4835" y="21600"/>
                      <a:pt x="0" y="16764"/>
                      <a:pt x="0" y="10800"/>
                    </a:cubicBezTo>
                    <a:cubicBezTo>
                      <a:pt x="-1" y="8122"/>
                      <a:pt x="994" y="5539"/>
                      <a:pt x="2791" y="3554"/>
                    </a:cubicBezTo>
                    <a:lnTo>
                      <a:pt x="10800" y="10800"/>
                    </a:lnTo>
                    <a:close/>
                  </a:path>
                  <a:path w="21600" h="21600" fill="none">
                    <a:moveTo>
                      <a:pt x="18227" y="18640"/>
                    </a:moveTo>
                    <a:cubicBezTo>
                      <a:pt x="16221" y="20540"/>
                      <a:pt x="13563" y="21599"/>
                      <a:pt x="10800" y="21600"/>
                    </a:cubicBezTo>
                    <a:cubicBezTo>
                      <a:pt x="4835" y="21600"/>
                      <a:pt x="0" y="16764"/>
                      <a:pt x="0" y="10800"/>
                    </a:cubicBezTo>
                    <a:cubicBezTo>
                      <a:pt x="-1" y="8122"/>
                      <a:pt x="994" y="5539"/>
                      <a:pt x="2791" y="3554"/>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35" name="AutoShape 231"/>
              <p:cNvSpPr>
                <a:spLocks noChangeArrowheads="1"/>
              </p:cNvSpPr>
              <p:nvPr/>
            </p:nvSpPr>
            <p:spPr bwMode="auto">
              <a:xfrm>
                <a:off x="5672" y="612"/>
                <a:ext cx="5" cy="6"/>
              </a:xfrm>
              <a:custGeom>
                <a:avLst/>
                <a:gdLst>
                  <a:gd name="G0" fmla="sin 10800 14745600"/>
                  <a:gd name="G1" fmla="+- G0 10800 0"/>
                  <a:gd name="G2" fmla="cos 10800 14745600"/>
                  <a:gd name="G3" fmla="+- G2 10800 0"/>
                  <a:gd name="G4" fmla="sin 10800 14745600"/>
                  <a:gd name="G5" fmla="+- G4 10800 0"/>
                  <a:gd name="G6" fmla="cos 10800 14745600"/>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3163 w 21600"/>
                  <a:gd name="T13" fmla="*/ 3163 h 21600"/>
                  <a:gd name="T14" fmla="*/ 18437 w 21600"/>
                  <a:gd name="T15" fmla="*/ 18437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3163" y="3163"/>
                    </a:moveTo>
                    <a:lnTo>
                      <a:pt x="10800" y="10800"/>
                    </a:lnTo>
                    <a:close/>
                  </a:path>
                  <a:path w="21600" h="21600" fill="none">
                    <a:moveTo>
                      <a:pt x="3163" y="3163"/>
                    </a:move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36" name="Freeform 232"/>
              <p:cNvSpPr>
                <a:spLocks noChangeArrowheads="1"/>
              </p:cNvSpPr>
              <p:nvPr/>
            </p:nvSpPr>
            <p:spPr bwMode="auto">
              <a:xfrm>
                <a:off x="5659" y="627"/>
                <a:ext cx="4" cy="4"/>
              </a:xfrm>
              <a:custGeom>
                <a:avLst/>
                <a:gdLst>
                  <a:gd name="T0" fmla="*/ 6 w 43"/>
                  <a:gd name="T1" fmla="*/ 0 h 43"/>
                  <a:gd name="T2" fmla="*/ 0 w 43"/>
                  <a:gd name="T3" fmla="*/ 5 h 43"/>
                  <a:gd name="T4" fmla="*/ 38 w 43"/>
                  <a:gd name="T5" fmla="*/ 43 h 43"/>
                  <a:gd name="T6" fmla="*/ 43 w 43"/>
                  <a:gd name="T7" fmla="*/ 37 h 43"/>
                  <a:gd name="T8" fmla="*/ 6 w 43"/>
                  <a:gd name="T9" fmla="*/ 0 h 43"/>
                </a:gdLst>
                <a:ahLst/>
                <a:cxnLst>
                  <a:cxn ang="0">
                    <a:pos x="T0" y="T1"/>
                  </a:cxn>
                  <a:cxn ang="0">
                    <a:pos x="T2" y="T3"/>
                  </a:cxn>
                  <a:cxn ang="0">
                    <a:pos x="T4" y="T5"/>
                  </a:cxn>
                  <a:cxn ang="0">
                    <a:pos x="T6" y="T7"/>
                  </a:cxn>
                  <a:cxn ang="0">
                    <a:pos x="T8" y="T9"/>
                  </a:cxn>
                </a:cxnLst>
                <a:rect l="0" t="0" r="r" b="b"/>
                <a:pathLst>
                  <a:path w="43" h="43">
                    <a:moveTo>
                      <a:pt x="6" y="0"/>
                    </a:moveTo>
                    <a:lnTo>
                      <a:pt x="0" y="5"/>
                    </a:lnTo>
                    <a:lnTo>
                      <a:pt x="38" y="43"/>
                    </a:lnTo>
                    <a:lnTo>
                      <a:pt x="43" y="37"/>
                    </a:lnTo>
                    <a:lnTo>
                      <a:pt x="6" y="0"/>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37" name="AutoShape 233"/>
              <p:cNvSpPr>
                <a:spLocks noChangeArrowheads="1"/>
              </p:cNvSpPr>
              <p:nvPr/>
            </p:nvSpPr>
            <p:spPr bwMode="auto">
              <a:xfrm>
                <a:off x="5659" y="625"/>
                <a:ext cx="5" cy="6"/>
              </a:xfrm>
              <a:custGeom>
                <a:avLst/>
                <a:gdLst>
                  <a:gd name="G0" fmla="sin 10800 14745600"/>
                  <a:gd name="G1" fmla="+- G0 10800 0"/>
                  <a:gd name="G2" fmla="cos 10800 14745600"/>
                  <a:gd name="G3" fmla="+- G2 10800 0"/>
                  <a:gd name="G4" fmla="sin 10800 2949120"/>
                  <a:gd name="G5" fmla="+- G4 10800 0"/>
                  <a:gd name="G6" fmla="cos 10800 2949120"/>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3162 w 21600"/>
                  <a:gd name="T13" fmla="*/ 0 h 21600"/>
                  <a:gd name="T14" fmla="*/ 21599 w 21600"/>
                  <a:gd name="T15" fmla="*/ 18436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3163" y="3163"/>
                    </a:moveTo>
                    <a:cubicBezTo>
                      <a:pt x="5188" y="1137"/>
                      <a:pt x="7935" y="-1"/>
                      <a:pt x="10800" y="0"/>
                    </a:cubicBezTo>
                    <a:cubicBezTo>
                      <a:pt x="16764" y="0"/>
                      <a:pt x="21600" y="4835"/>
                      <a:pt x="21600" y="10800"/>
                    </a:cubicBezTo>
                    <a:cubicBezTo>
                      <a:pt x="21600" y="13664"/>
                      <a:pt x="20462" y="16411"/>
                      <a:pt x="18436" y="18436"/>
                    </a:cubicBezTo>
                    <a:lnTo>
                      <a:pt x="10800" y="10800"/>
                    </a:lnTo>
                    <a:close/>
                  </a:path>
                  <a:path w="21600" h="21600" fill="none">
                    <a:moveTo>
                      <a:pt x="3163" y="3163"/>
                    </a:moveTo>
                    <a:cubicBezTo>
                      <a:pt x="5188" y="1137"/>
                      <a:pt x="7935" y="-1"/>
                      <a:pt x="10800" y="0"/>
                    </a:cubicBezTo>
                    <a:cubicBezTo>
                      <a:pt x="16764" y="0"/>
                      <a:pt x="21600" y="4835"/>
                      <a:pt x="21600" y="10800"/>
                    </a:cubicBezTo>
                    <a:cubicBezTo>
                      <a:pt x="21600" y="13664"/>
                      <a:pt x="20462" y="16411"/>
                      <a:pt x="18436" y="18436"/>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38" name="Freeform 234"/>
              <p:cNvSpPr>
                <a:spLocks noChangeArrowheads="1"/>
              </p:cNvSpPr>
              <p:nvPr/>
            </p:nvSpPr>
            <p:spPr bwMode="auto">
              <a:xfrm>
                <a:off x="5652" y="627"/>
                <a:ext cx="10" cy="10"/>
              </a:xfrm>
              <a:custGeom>
                <a:avLst/>
                <a:gdLst>
                  <a:gd name="T0" fmla="*/ 69 w 107"/>
                  <a:gd name="T1" fmla="*/ 0 h 109"/>
                  <a:gd name="T2" fmla="*/ 0 w 107"/>
                  <a:gd name="T3" fmla="*/ 73 h 109"/>
                  <a:gd name="T4" fmla="*/ 40 w 107"/>
                  <a:gd name="T5" fmla="*/ 109 h 109"/>
                  <a:gd name="T6" fmla="*/ 107 w 107"/>
                  <a:gd name="T7" fmla="*/ 36 h 109"/>
                  <a:gd name="T8" fmla="*/ 69 w 107"/>
                  <a:gd name="T9" fmla="*/ 0 h 109"/>
                </a:gdLst>
                <a:ahLst/>
                <a:cxnLst>
                  <a:cxn ang="0">
                    <a:pos x="T0" y="T1"/>
                  </a:cxn>
                  <a:cxn ang="0">
                    <a:pos x="T2" y="T3"/>
                  </a:cxn>
                  <a:cxn ang="0">
                    <a:pos x="T4" y="T5"/>
                  </a:cxn>
                  <a:cxn ang="0">
                    <a:pos x="T6" y="T7"/>
                  </a:cxn>
                  <a:cxn ang="0">
                    <a:pos x="T8" y="T9"/>
                  </a:cxn>
                </a:cxnLst>
                <a:rect l="0" t="0" r="r" b="b"/>
                <a:pathLst>
                  <a:path w="107" h="109">
                    <a:moveTo>
                      <a:pt x="69" y="0"/>
                    </a:moveTo>
                    <a:lnTo>
                      <a:pt x="0" y="73"/>
                    </a:lnTo>
                    <a:lnTo>
                      <a:pt x="40" y="109"/>
                    </a:lnTo>
                    <a:lnTo>
                      <a:pt x="107" y="36"/>
                    </a:lnTo>
                    <a:lnTo>
                      <a:pt x="69" y="0"/>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39" name="AutoShape 235"/>
              <p:cNvSpPr>
                <a:spLocks noChangeArrowheads="1"/>
              </p:cNvSpPr>
              <p:nvPr/>
            </p:nvSpPr>
            <p:spPr bwMode="auto">
              <a:xfrm>
                <a:off x="5651" y="633"/>
                <a:ext cx="5" cy="5"/>
              </a:xfrm>
              <a:custGeom>
                <a:avLst/>
                <a:gdLst>
                  <a:gd name="G0" fmla="sin 10800 2509384"/>
                  <a:gd name="G1" fmla="+- G0 10800 0"/>
                  <a:gd name="G2" fmla="cos 10800 2509384"/>
                  <a:gd name="G3" fmla="+- G2 10800 0"/>
                  <a:gd name="G4" fmla="sin 10800 14644140"/>
                  <a:gd name="G5" fmla="+- G4 10800 0"/>
                  <a:gd name="G6" fmla="cos 10800 14644140"/>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3427 h 21600"/>
                  <a:gd name="T14" fmla="*/ 19292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9276" y="17492"/>
                    </a:moveTo>
                    <a:cubicBezTo>
                      <a:pt x="17228" y="20086"/>
                      <a:pt x="14105" y="21599"/>
                      <a:pt x="10800" y="21600"/>
                    </a:cubicBezTo>
                    <a:cubicBezTo>
                      <a:pt x="4835" y="21600"/>
                      <a:pt x="0" y="16764"/>
                      <a:pt x="0" y="10800"/>
                    </a:cubicBezTo>
                    <a:cubicBezTo>
                      <a:pt x="-1" y="8036"/>
                      <a:pt x="1059" y="5378"/>
                      <a:pt x="2959" y="3372"/>
                    </a:cubicBezTo>
                    <a:lnTo>
                      <a:pt x="10800" y="10800"/>
                    </a:lnTo>
                    <a:close/>
                  </a:path>
                  <a:path w="21600" h="21600" fill="none">
                    <a:moveTo>
                      <a:pt x="19276" y="17492"/>
                    </a:moveTo>
                    <a:cubicBezTo>
                      <a:pt x="17228" y="20086"/>
                      <a:pt x="14105" y="21599"/>
                      <a:pt x="10800" y="21600"/>
                    </a:cubicBezTo>
                    <a:cubicBezTo>
                      <a:pt x="4835" y="21600"/>
                      <a:pt x="0" y="16764"/>
                      <a:pt x="0" y="10800"/>
                    </a:cubicBezTo>
                    <a:cubicBezTo>
                      <a:pt x="-1" y="8036"/>
                      <a:pt x="1059" y="5378"/>
                      <a:pt x="2959" y="3372"/>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40" name="AutoShape 236"/>
              <p:cNvSpPr>
                <a:spLocks noChangeArrowheads="1"/>
              </p:cNvSpPr>
              <p:nvPr/>
            </p:nvSpPr>
            <p:spPr bwMode="auto">
              <a:xfrm>
                <a:off x="5658" y="626"/>
                <a:ext cx="5" cy="5"/>
              </a:xfrm>
              <a:custGeom>
                <a:avLst/>
                <a:gdLst>
                  <a:gd name="G0" fmla="sin 10800 14457326"/>
                  <a:gd name="G1" fmla="+- G0 10800 0"/>
                  <a:gd name="G2" fmla="cos 10800 14457326"/>
                  <a:gd name="G3" fmla="+- G2 10800 0"/>
                  <a:gd name="G4" fmla="sin 10800 14457326"/>
                  <a:gd name="G5" fmla="+- G4 10800 0"/>
                  <a:gd name="G6" fmla="cos 10800 14457326"/>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3163 w 21600"/>
                  <a:gd name="T13" fmla="*/ 3163 h 21600"/>
                  <a:gd name="T14" fmla="*/ 18437 w 21600"/>
                  <a:gd name="T15" fmla="*/ 18437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600" y="3771"/>
                    </a:moveTo>
                    <a:lnTo>
                      <a:pt x="10800" y="10800"/>
                    </a:lnTo>
                    <a:close/>
                  </a:path>
                  <a:path w="21600" h="21600" fill="none">
                    <a:moveTo>
                      <a:pt x="2600" y="3771"/>
                    </a:move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41" name="Freeform 237"/>
              <p:cNvSpPr>
                <a:spLocks noChangeArrowheads="1"/>
              </p:cNvSpPr>
              <p:nvPr/>
            </p:nvSpPr>
            <p:spPr bwMode="auto">
              <a:xfrm>
                <a:off x="5644" y="642"/>
                <a:ext cx="5" cy="5"/>
              </a:xfrm>
              <a:custGeom>
                <a:avLst/>
                <a:gdLst>
                  <a:gd name="T0" fmla="*/ 10 w 50"/>
                  <a:gd name="T1" fmla="*/ 0 h 48"/>
                  <a:gd name="T2" fmla="*/ 0 w 50"/>
                  <a:gd name="T3" fmla="*/ 12 h 48"/>
                  <a:gd name="T4" fmla="*/ 38 w 50"/>
                  <a:gd name="T5" fmla="*/ 48 h 48"/>
                  <a:gd name="T6" fmla="*/ 50 w 50"/>
                  <a:gd name="T7" fmla="*/ 36 h 48"/>
                  <a:gd name="T8" fmla="*/ 10 w 50"/>
                  <a:gd name="T9" fmla="*/ 0 h 48"/>
                </a:gdLst>
                <a:ahLst/>
                <a:cxnLst>
                  <a:cxn ang="0">
                    <a:pos x="T0" y="T1"/>
                  </a:cxn>
                  <a:cxn ang="0">
                    <a:pos x="T2" y="T3"/>
                  </a:cxn>
                  <a:cxn ang="0">
                    <a:pos x="T4" y="T5"/>
                  </a:cxn>
                  <a:cxn ang="0">
                    <a:pos x="T6" y="T7"/>
                  </a:cxn>
                  <a:cxn ang="0">
                    <a:pos x="T8" y="T9"/>
                  </a:cxn>
                </a:cxnLst>
                <a:rect l="0" t="0" r="r" b="b"/>
                <a:pathLst>
                  <a:path w="50" h="48">
                    <a:moveTo>
                      <a:pt x="10" y="0"/>
                    </a:moveTo>
                    <a:lnTo>
                      <a:pt x="0" y="12"/>
                    </a:lnTo>
                    <a:lnTo>
                      <a:pt x="38" y="48"/>
                    </a:lnTo>
                    <a:lnTo>
                      <a:pt x="50" y="36"/>
                    </a:lnTo>
                    <a:lnTo>
                      <a:pt x="10" y="0"/>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42" name="AutoShape 238"/>
              <p:cNvSpPr>
                <a:spLocks noChangeArrowheads="1"/>
              </p:cNvSpPr>
              <p:nvPr/>
            </p:nvSpPr>
            <p:spPr bwMode="auto">
              <a:xfrm>
                <a:off x="5645" y="641"/>
                <a:ext cx="5" cy="5"/>
              </a:xfrm>
              <a:custGeom>
                <a:avLst/>
                <a:gdLst>
                  <a:gd name="G0" fmla="sin 10800 14745600"/>
                  <a:gd name="G1" fmla="+- G0 10800 0"/>
                  <a:gd name="G2" fmla="cos 10800 14745600"/>
                  <a:gd name="G3" fmla="+- G2 10800 0"/>
                  <a:gd name="G4" fmla="sin 10800 2608698"/>
                  <a:gd name="G5" fmla="+- G4 10800 0"/>
                  <a:gd name="G6" fmla="cos 10800 2608698"/>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3162 w 21600"/>
                  <a:gd name="T13" fmla="*/ 0 h 21600"/>
                  <a:gd name="T14" fmla="*/ 21599 w 21600"/>
                  <a:gd name="T15" fmla="*/ 17615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3163" y="3163"/>
                    </a:moveTo>
                    <a:cubicBezTo>
                      <a:pt x="5188" y="1137"/>
                      <a:pt x="7935" y="-1"/>
                      <a:pt x="10800" y="0"/>
                    </a:cubicBezTo>
                    <a:cubicBezTo>
                      <a:pt x="16764" y="0"/>
                      <a:pt x="21600" y="4835"/>
                      <a:pt x="21600" y="10800"/>
                    </a:cubicBezTo>
                    <a:cubicBezTo>
                      <a:pt x="21600" y="13326"/>
                      <a:pt x="20714" y="15772"/>
                      <a:pt x="19096" y="17713"/>
                    </a:cubicBezTo>
                    <a:lnTo>
                      <a:pt x="10800" y="10800"/>
                    </a:lnTo>
                    <a:close/>
                  </a:path>
                  <a:path w="21600" h="21600" fill="none">
                    <a:moveTo>
                      <a:pt x="3163" y="3163"/>
                    </a:moveTo>
                    <a:cubicBezTo>
                      <a:pt x="5188" y="1137"/>
                      <a:pt x="7935" y="-1"/>
                      <a:pt x="10800" y="0"/>
                    </a:cubicBezTo>
                    <a:cubicBezTo>
                      <a:pt x="16764" y="0"/>
                      <a:pt x="21600" y="4835"/>
                      <a:pt x="21600" y="10800"/>
                    </a:cubicBezTo>
                    <a:cubicBezTo>
                      <a:pt x="21600" y="13326"/>
                      <a:pt x="20714" y="15772"/>
                      <a:pt x="19096" y="17713"/>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43" name="Freeform 239"/>
              <p:cNvSpPr>
                <a:spLocks noChangeArrowheads="1"/>
              </p:cNvSpPr>
              <p:nvPr/>
            </p:nvSpPr>
            <p:spPr bwMode="auto">
              <a:xfrm>
                <a:off x="5638" y="643"/>
                <a:ext cx="10" cy="10"/>
              </a:xfrm>
              <a:custGeom>
                <a:avLst/>
                <a:gdLst>
                  <a:gd name="T0" fmla="*/ 62 w 100"/>
                  <a:gd name="T1" fmla="*/ 0 h 104"/>
                  <a:gd name="T2" fmla="*/ 0 w 100"/>
                  <a:gd name="T3" fmla="*/ 68 h 104"/>
                  <a:gd name="T4" fmla="*/ 40 w 100"/>
                  <a:gd name="T5" fmla="*/ 104 h 104"/>
                  <a:gd name="T6" fmla="*/ 100 w 100"/>
                  <a:gd name="T7" fmla="*/ 36 h 104"/>
                  <a:gd name="T8" fmla="*/ 62 w 100"/>
                  <a:gd name="T9" fmla="*/ 0 h 104"/>
                </a:gdLst>
                <a:ahLst/>
                <a:cxnLst>
                  <a:cxn ang="0">
                    <a:pos x="T0" y="T1"/>
                  </a:cxn>
                  <a:cxn ang="0">
                    <a:pos x="T2" y="T3"/>
                  </a:cxn>
                  <a:cxn ang="0">
                    <a:pos x="T4" y="T5"/>
                  </a:cxn>
                  <a:cxn ang="0">
                    <a:pos x="T6" y="T7"/>
                  </a:cxn>
                  <a:cxn ang="0">
                    <a:pos x="T8" y="T9"/>
                  </a:cxn>
                </a:cxnLst>
                <a:rect l="0" t="0" r="r" b="b"/>
                <a:pathLst>
                  <a:path w="100" h="104">
                    <a:moveTo>
                      <a:pt x="62" y="0"/>
                    </a:moveTo>
                    <a:lnTo>
                      <a:pt x="0" y="68"/>
                    </a:lnTo>
                    <a:lnTo>
                      <a:pt x="40" y="104"/>
                    </a:lnTo>
                    <a:lnTo>
                      <a:pt x="100" y="36"/>
                    </a:lnTo>
                    <a:lnTo>
                      <a:pt x="62" y="0"/>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44" name="AutoShape 240"/>
              <p:cNvSpPr>
                <a:spLocks noChangeArrowheads="1"/>
              </p:cNvSpPr>
              <p:nvPr/>
            </p:nvSpPr>
            <p:spPr bwMode="auto">
              <a:xfrm>
                <a:off x="5638" y="649"/>
                <a:ext cx="5" cy="5"/>
              </a:xfrm>
              <a:custGeom>
                <a:avLst/>
                <a:gdLst>
                  <a:gd name="G0" fmla="sin 10800 2949120"/>
                  <a:gd name="G1" fmla="+- G0 10800 0"/>
                  <a:gd name="G2" fmla="cos 10800 2949120"/>
                  <a:gd name="G3" fmla="+- G2 10800 0"/>
                  <a:gd name="G4" fmla="sin 10800 14457326"/>
                  <a:gd name="G5" fmla="+- G4 10800 0"/>
                  <a:gd name="G6" fmla="cos 10800 14457326"/>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3841 h 21600"/>
                  <a:gd name="T14" fmla="*/ 18436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8436" y="18436"/>
                    </a:moveTo>
                    <a:cubicBezTo>
                      <a:pt x="16411" y="20462"/>
                      <a:pt x="13664" y="21599"/>
                      <a:pt x="10800" y="21600"/>
                    </a:cubicBezTo>
                    <a:cubicBezTo>
                      <a:pt x="4835" y="21600"/>
                      <a:pt x="0" y="16764"/>
                      <a:pt x="0" y="10800"/>
                    </a:cubicBezTo>
                    <a:cubicBezTo>
                      <a:pt x="-1" y="8221"/>
                      <a:pt x="922" y="5728"/>
                      <a:pt x="2600" y="3771"/>
                    </a:cubicBezTo>
                    <a:lnTo>
                      <a:pt x="10800" y="10800"/>
                    </a:lnTo>
                    <a:close/>
                  </a:path>
                  <a:path w="21600" h="21600" fill="none">
                    <a:moveTo>
                      <a:pt x="18436" y="18436"/>
                    </a:moveTo>
                    <a:cubicBezTo>
                      <a:pt x="16411" y="20462"/>
                      <a:pt x="13664" y="21599"/>
                      <a:pt x="10800" y="21600"/>
                    </a:cubicBezTo>
                    <a:cubicBezTo>
                      <a:pt x="4835" y="21600"/>
                      <a:pt x="0" y="16764"/>
                      <a:pt x="0" y="10800"/>
                    </a:cubicBezTo>
                    <a:cubicBezTo>
                      <a:pt x="-1" y="8221"/>
                      <a:pt x="922" y="5728"/>
                      <a:pt x="2600" y="3771"/>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45" name="AutoShape 241"/>
              <p:cNvSpPr>
                <a:spLocks noChangeArrowheads="1"/>
              </p:cNvSpPr>
              <p:nvPr/>
            </p:nvSpPr>
            <p:spPr bwMode="auto">
              <a:xfrm>
                <a:off x="5644" y="642"/>
                <a:ext cx="5" cy="6"/>
              </a:xfrm>
              <a:custGeom>
                <a:avLst/>
                <a:gdLst>
                  <a:gd name="G0" fmla="sin 10800 15033874"/>
                  <a:gd name="G1" fmla="+- G0 10800 0"/>
                  <a:gd name="G2" fmla="cos 10800 15033874"/>
                  <a:gd name="G3" fmla="+- G2 10800 0"/>
                  <a:gd name="G4" fmla="sin 10800 15033874"/>
                  <a:gd name="G5" fmla="+- G4 10800 0"/>
                  <a:gd name="G6" fmla="cos 10800 15033874"/>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3163 w 21600"/>
                  <a:gd name="T13" fmla="*/ 3163 h 21600"/>
                  <a:gd name="T14" fmla="*/ 18437 w 21600"/>
                  <a:gd name="T15" fmla="*/ 18437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3771" y="2600"/>
                    </a:moveTo>
                    <a:lnTo>
                      <a:pt x="10800" y="10800"/>
                    </a:lnTo>
                    <a:close/>
                  </a:path>
                  <a:path w="21600" h="21600" fill="none">
                    <a:moveTo>
                      <a:pt x="3771" y="2600"/>
                    </a:move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46" name="Freeform 242"/>
              <p:cNvSpPr>
                <a:spLocks noChangeArrowheads="1"/>
              </p:cNvSpPr>
              <p:nvPr/>
            </p:nvSpPr>
            <p:spPr bwMode="auto">
              <a:xfrm>
                <a:off x="5630" y="657"/>
                <a:ext cx="6" cy="6"/>
              </a:xfrm>
              <a:custGeom>
                <a:avLst/>
                <a:gdLst>
                  <a:gd name="T0" fmla="*/ 22 w 62"/>
                  <a:gd name="T1" fmla="*/ 0 h 61"/>
                  <a:gd name="T2" fmla="*/ 0 w 62"/>
                  <a:gd name="T3" fmla="*/ 25 h 61"/>
                  <a:gd name="T4" fmla="*/ 38 w 62"/>
                  <a:gd name="T5" fmla="*/ 61 h 61"/>
                  <a:gd name="T6" fmla="*/ 62 w 62"/>
                  <a:gd name="T7" fmla="*/ 36 h 61"/>
                  <a:gd name="T8" fmla="*/ 22 w 62"/>
                  <a:gd name="T9" fmla="*/ 0 h 61"/>
                </a:gdLst>
                <a:ahLst/>
                <a:cxnLst>
                  <a:cxn ang="0">
                    <a:pos x="T0" y="T1"/>
                  </a:cxn>
                  <a:cxn ang="0">
                    <a:pos x="T2" y="T3"/>
                  </a:cxn>
                  <a:cxn ang="0">
                    <a:pos x="T4" y="T5"/>
                  </a:cxn>
                  <a:cxn ang="0">
                    <a:pos x="T6" y="T7"/>
                  </a:cxn>
                  <a:cxn ang="0">
                    <a:pos x="T8" y="T9"/>
                  </a:cxn>
                </a:cxnLst>
                <a:rect l="0" t="0" r="r" b="b"/>
                <a:pathLst>
                  <a:path w="62" h="61">
                    <a:moveTo>
                      <a:pt x="22" y="0"/>
                    </a:moveTo>
                    <a:lnTo>
                      <a:pt x="0" y="25"/>
                    </a:lnTo>
                    <a:lnTo>
                      <a:pt x="38" y="61"/>
                    </a:lnTo>
                    <a:lnTo>
                      <a:pt x="62" y="36"/>
                    </a:lnTo>
                    <a:lnTo>
                      <a:pt x="22" y="0"/>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47" name="AutoShape 243"/>
              <p:cNvSpPr>
                <a:spLocks noChangeArrowheads="1"/>
              </p:cNvSpPr>
              <p:nvPr/>
            </p:nvSpPr>
            <p:spPr bwMode="auto">
              <a:xfrm>
                <a:off x="5631" y="656"/>
                <a:ext cx="5" cy="5"/>
              </a:xfrm>
              <a:custGeom>
                <a:avLst/>
                <a:gdLst>
                  <a:gd name="G0" fmla="sin 10800 14457326"/>
                  <a:gd name="G1" fmla="+- G0 10800 0"/>
                  <a:gd name="G2" fmla="cos 10800 14457326"/>
                  <a:gd name="G3" fmla="+- G2 10800 0"/>
                  <a:gd name="G4" fmla="sin 10800 2949120"/>
                  <a:gd name="G5" fmla="+- G4 10800 0"/>
                  <a:gd name="G6" fmla="cos 10800 2949120"/>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2540 w 21600"/>
                  <a:gd name="T13" fmla="*/ 0 h 21600"/>
                  <a:gd name="T14" fmla="*/ 21599 w 21600"/>
                  <a:gd name="T15" fmla="*/ 18436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600" y="3771"/>
                    </a:moveTo>
                    <a:cubicBezTo>
                      <a:pt x="4652" y="1377"/>
                      <a:pt x="7647" y="-1"/>
                      <a:pt x="10800" y="0"/>
                    </a:cubicBezTo>
                    <a:cubicBezTo>
                      <a:pt x="16764" y="0"/>
                      <a:pt x="21600" y="4835"/>
                      <a:pt x="21600" y="10800"/>
                    </a:cubicBezTo>
                    <a:cubicBezTo>
                      <a:pt x="21600" y="13664"/>
                      <a:pt x="20462" y="16411"/>
                      <a:pt x="18436" y="18436"/>
                    </a:cubicBezTo>
                    <a:lnTo>
                      <a:pt x="10800" y="10800"/>
                    </a:lnTo>
                    <a:close/>
                  </a:path>
                  <a:path w="21600" h="21600" fill="none">
                    <a:moveTo>
                      <a:pt x="2600" y="3771"/>
                    </a:moveTo>
                    <a:cubicBezTo>
                      <a:pt x="4652" y="1377"/>
                      <a:pt x="7647" y="-1"/>
                      <a:pt x="10800" y="0"/>
                    </a:cubicBezTo>
                    <a:cubicBezTo>
                      <a:pt x="16764" y="0"/>
                      <a:pt x="21600" y="4835"/>
                      <a:pt x="21600" y="10800"/>
                    </a:cubicBezTo>
                    <a:cubicBezTo>
                      <a:pt x="21600" y="13664"/>
                      <a:pt x="20462" y="16411"/>
                      <a:pt x="18436" y="18436"/>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48" name="Freeform 244"/>
              <p:cNvSpPr>
                <a:spLocks noChangeArrowheads="1"/>
              </p:cNvSpPr>
              <p:nvPr/>
            </p:nvSpPr>
            <p:spPr bwMode="auto">
              <a:xfrm>
                <a:off x="5625" y="660"/>
                <a:ext cx="8" cy="9"/>
              </a:xfrm>
              <a:custGeom>
                <a:avLst/>
                <a:gdLst>
                  <a:gd name="T0" fmla="*/ 46 w 87"/>
                  <a:gd name="T1" fmla="*/ 0 h 89"/>
                  <a:gd name="T2" fmla="*/ 0 w 87"/>
                  <a:gd name="T3" fmla="*/ 54 h 89"/>
                  <a:gd name="T4" fmla="*/ 40 w 87"/>
                  <a:gd name="T5" fmla="*/ 89 h 89"/>
                  <a:gd name="T6" fmla="*/ 87 w 87"/>
                  <a:gd name="T7" fmla="*/ 34 h 89"/>
                  <a:gd name="T8" fmla="*/ 46 w 87"/>
                  <a:gd name="T9" fmla="*/ 0 h 89"/>
                </a:gdLst>
                <a:ahLst/>
                <a:cxnLst>
                  <a:cxn ang="0">
                    <a:pos x="T0" y="T1"/>
                  </a:cxn>
                  <a:cxn ang="0">
                    <a:pos x="T2" y="T3"/>
                  </a:cxn>
                  <a:cxn ang="0">
                    <a:pos x="T4" y="T5"/>
                  </a:cxn>
                  <a:cxn ang="0">
                    <a:pos x="T6" y="T7"/>
                  </a:cxn>
                  <a:cxn ang="0">
                    <a:pos x="T8" y="T9"/>
                  </a:cxn>
                </a:cxnLst>
                <a:rect l="0" t="0" r="r" b="b"/>
                <a:pathLst>
                  <a:path w="87" h="89">
                    <a:moveTo>
                      <a:pt x="46" y="0"/>
                    </a:moveTo>
                    <a:lnTo>
                      <a:pt x="0" y="54"/>
                    </a:lnTo>
                    <a:lnTo>
                      <a:pt x="40" y="89"/>
                    </a:lnTo>
                    <a:lnTo>
                      <a:pt x="87" y="34"/>
                    </a:lnTo>
                    <a:lnTo>
                      <a:pt x="46" y="0"/>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49" name="AutoShape 245"/>
              <p:cNvSpPr>
                <a:spLocks noChangeArrowheads="1"/>
              </p:cNvSpPr>
              <p:nvPr/>
            </p:nvSpPr>
            <p:spPr bwMode="auto">
              <a:xfrm>
                <a:off x="5624" y="664"/>
                <a:ext cx="5" cy="5"/>
              </a:xfrm>
              <a:custGeom>
                <a:avLst/>
                <a:gdLst>
                  <a:gd name="G0" fmla="sin 10800 2949120"/>
                  <a:gd name="G1" fmla="+- G0 10800 0"/>
                  <a:gd name="G2" fmla="cos 10800 2949120"/>
                  <a:gd name="G3" fmla="+- G2 10800 0"/>
                  <a:gd name="G4" fmla="sin 10800 14457326"/>
                  <a:gd name="G5" fmla="+- G4 10800 0"/>
                  <a:gd name="G6" fmla="cos 10800 14457326"/>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3841 h 21600"/>
                  <a:gd name="T14" fmla="*/ 18436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8436" y="18436"/>
                    </a:moveTo>
                    <a:cubicBezTo>
                      <a:pt x="16411" y="20462"/>
                      <a:pt x="13664" y="21599"/>
                      <a:pt x="10800" y="21600"/>
                    </a:cubicBezTo>
                    <a:cubicBezTo>
                      <a:pt x="4835" y="21600"/>
                      <a:pt x="0" y="16764"/>
                      <a:pt x="0" y="10800"/>
                    </a:cubicBezTo>
                    <a:cubicBezTo>
                      <a:pt x="-1" y="8221"/>
                      <a:pt x="922" y="5728"/>
                      <a:pt x="2600" y="3771"/>
                    </a:cubicBezTo>
                    <a:lnTo>
                      <a:pt x="10800" y="10800"/>
                    </a:lnTo>
                    <a:close/>
                  </a:path>
                  <a:path w="21600" h="21600" fill="none">
                    <a:moveTo>
                      <a:pt x="18436" y="18436"/>
                    </a:moveTo>
                    <a:cubicBezTo>
                      <a:pt x="16411" y="20462"/>
                      <a:pt x="13664" y="21599"/>
                      <a:pt x="10800" y="21600"/>
                    </a:cubicBezTo>
                    <a:cubicBezTo>
                      <a:pt x="4835" y="21600"/>
                      <a:pt x="0" y="16764"/>
                      <a:pt x="0" y="10800"/>
                    </a:cubicBezTo>
                    <a:cubicBezTo>
                      <a:pt x="-1" y="8221"/>
                      <a:pt x="922" y="5728"/>
                      <a:pt x="2600" y="3771"/>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50" name="AutoShape 246"/>
              <p:cNvSpPr>
                <a:spLocks noChangeArrowheads="1"/>
              </p:cNvSpPr>
              <p:nvPr/>
            </p:nvSpPr>
            <p:spPr bwMode="auto">
              <a:xfrm>
                <a:off x="5629" y="659"/>
                <a:ext cx="6" cy="5"/>
              </a:xfrm>
              <a:custGeom>
                <a:avLst/>
                <a:gdLst>
                  <a:gd name="G0" fmla="sin 10800 14457326"/>
                  <a:gd name="G1" fmla="+- G0 10800 0"/>
                  <a:gd name="G2" fmla="cos 10800 14457326"/>
                  <a:gd name="G3" fmla="+- G2 10800 0"/>
                  <a:gd name="G4" fmla="sin 10800 14745600"/>
                  <a:gd name="G5" fmla="+- G4 10800 0"/>
                  <a:gd name="G6" fmla="cos 10800 14745600"/>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2539 w 21600"/>
                  <a:gd name="T13" fmla="*/ 3162 h 21600"/>
                  <a:gd name="T14" fmla="*/ 10799 w 21600"/>
                  <a:gd name="T15" fmla="*/ 107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600" y="3771"/>
                    </a:moveTo>
                    <a:cubicBezTo>
                      <a:pt x="2780" y="3561"/>
                      <a:pt x="2967" y="3358"/>
                      <a:pt x="3163" y="3163"/>
                    </a:cubicBezTo>
                    <a:lnTo>
                      <a:pt x="10800" y="10800"/>
                    </a:lnTo>
                    <a:close/>
                  </a:path>
                  <a:path w="21600" h="21600" fill="none">
                    <a:moveTo>
                      <a:pt x="2600" y="3771"/>
                    </a:moveTo>
                    <a:cubicBezTo>
                      <a:pt x="2780" y="3561"/>
                      <a:pt x="2967" y="3358"/>
                      <a:pt x="3163" y="3163"/>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51" name="Freeform 247"/>
              <p:cNvSpPr>
                <a:spLocks noChangeArrowheads="1"/>
              </p:cNvSpPr>
              <p:nvPr/>
            </p:nvSpPr>
            <p:spPr bwMode="auto">
              <a:xfrm>
                <a:off x="5614" y="673"/>
                <a:ext cx="8" cy="8"/>
              </a:xfrm>
              <a:custGeom>
                <a:avLst/>
                <a:gdLst>
                  <a:gd name="T0" fmla="*/ 41 w 82"/>
                  <a:gd name="T1" fmla="*/ 0 h 81"/>
                  <a:gd name="T2" fmla="*/ 0 w 82"/>
                  <a:gd name="T3" fmla="*/ 48 h 81"/>
                  <a:gd name="T4" fmla="*/ 41 w 82"/>
                  <a:gd name="T5" fmla="*/ 81 h 81"/>
                  <a:gd name="T6" fmla="*/ 82 w 82"/>
                  <a:gd name="T7" fmla="*/ 35 h 81"/>
                  <a:gd name="T8" fmla="*/ 41 w 82"/>
                  <a:gd name="T9" fmla="*/ 0 h 81"/>
                </a:gdLst>
                <a:ahLst/>
                <a:cxnLst>
                  <a:cxn ang="0">
                    <a:pos x="T0" y="T1"/>
                  </a:cxn>
                  <a:cxn ang="0">
                    <a:pos x="T2" y="T3"/>
                  </a:cxn>
                  <a:cxn ang="0">
                    <a:pos x="T4" y="T5"/>
                  </a:cxn>
                  <a:cxn ang="0">
                    <a:pos x="T6" y="T7"/>
                  </a:cxn>
                  <a:cxn ang="0">
                    <a:pos x="T8" y="T9"/>
                  </a:cxn>
                </a:cxnLst>
                <a:rect l="0" t="0" r="r" b="b"/>
                <a:pathLst>
                  <a:path w="82" h="81">
                    <a:moveTo>
                      <a:pt x="41" y="0"/>
                    </a:moveTo>
                    <a:lnTo>
                      <a:pt x="0" y="48"/>
                    </a:lnTo>
                    <a:lnTo>
                      <a:pt x="41" y="81"/>
                    </a:lnTo>
                    <a:lnTo>
                      <a:pt x="82" y="35"/>
                    </a:lnTo>
                    <a:lnTo>
                      <a:pt x="41" y="0"/>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52" name="AutoShape 248"/>
              <p:cNvSpPr>
                <a:spLocks noChangeArrowheads="1"/>
              </p:cNvSpPr>
              <p:nvPr/>
            </p:nvSpPr>
            <p:spPr bwMode="auto">
              <a:xfrm>
                <a:off x="5618" y="672"/>
                <a:ext cx="5" cy="5"/>
              </a:xfrm>
              <a:custGeom>
                <a:avLst/>
                <a:gdLst>
                  <a:gd name="G0" fmla="sin 10800 14457326"/>
                  <a:gd name="G1" fmla="+- G0 10800 0"/>
                  <a:gd name="G2" fmla="cos 10800 14457326"/>
                  <a:gd name="G3" fmla="+- G2 10800 0"/>
                  <a:gd name="G4" fmla="sin 10800 2660846"/>
                  <a:gd name="G5" fmla="+- G4 10800 0"/>
                  <a:gd name="G6" fmla="cos 10800 2660846"/>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2540 w 21600"/>
                  <a:gd name="T13" fmla="*/ 0 h 21600"/>
                  <a:gd name="T14" fmla="*/ 21599 w 21600"/>
                  <a:gd name="T15" fmla="*/ 17757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600" y="3771"/>
                    </a:moveTo>
                    <a:cubicBezTo>
                      <a:pt x="4652" y="1377"/>
                      <a:pt x="7647" y="-1"/>
                      <a:pt x="10800" y="0"/>
                    </a:cubicBezTo>
                    <a:cubicBezTo>
                      <a:pt x="16764" y="0"/>
                      <a:pt x="21600" y="4835"/>
                      <a:pt x="21600" y="10800"/>
                    </a:cubicBezTo>
                    <a:cubicBezTo>
                      <a:pt x="21600" y="13378"/>
                      <a:pt x="20677" y="15871"/>
                      <a:pt x="18999" y="17828"/>
                    </a:cubicBezTo>
                    <a:lnTo>
                      <a:pt x="10800" y="10800"/>
                    </a:lnTo>
                    <a:close/>
                  </a:path>
                  <a:path w="21600" h="21600" fill="none">
                    <a:moveTo>
                      <a:pt x="2600" y="3771"/>
                    </a:moveTo>
                    <a:cubicBezTo>
                      <a:pt x="4652" y="1377"/>
                      <a:pt x="7647" y="-1"/>
                      <a:pt x="10800" y="0"/>
                    </a:cubicBezTo>
                    <a:cubicBezTo>
                      <a:pt x="16764" y="0"/>
                      <a:pt x="21600" y="4835"/>
                      <a:pt x="21600" y="10800"/>
                    </a:cubicBezTo>
                    <a:cubicBezTo>
                      <a:pt x="21600" y="13378"/>
                      <a:pt x="20677" y="15871"/>
                      <a:pt x="18999" y="17828"/>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53" name="Freeform 249"/>
              <p:cNvSpPr>
                <a:spLocks noChangeArrowheads="1"/>
              </p:cNvSpPr>
              <p:nvPr/>
            </p:nvSpPr>
            <p:spPr bwMode="auto">
              <a:xfrm>
                <a:off x="5611" y="678"/>
                <a:ext cx="7" cy="7"/>
              </a:xfrm>
              <a:custGeom>
                <a:avLst/>
                <a:gdLst>
                  <a:gd name="T0" fmla="*/ 29 w 70"/>
                  <a:gd name="T1" fmla="*/ 0 h 67"/>
                  <a:gd name="T2" fmla="*/ 0 w 70"/>
                  <a:gd name="T3" fmla="*/ 32 h 67"/>
                  <a:gd name="T4" fmla="*/ 41 w 70"/>
                  <a:gd name="T5" fmla="*/ 67 h 67"/>
                  <a:gd name="T6" fmla="*/ 70 w 70"/>
                  <a:gd name="T7" fmla="*/ 33 h 67"/>
                  <a:gd name="T8" fmla="*/ 29 w 70"/>
                  <a:gd name="T9" fmla="*/ 0 h 67"/>
                </a:gdLst>
                <a:ahLst/>
                <a:cxnLst>
                  <a:cxn ang="0">
                    <a:pos x="T0" y="T1"/>
                  </a:cxn>
                  <a:cxn ang="0">
                    <a:pos x="T2" y="T3"/>
                  </a:cxn>
                  <a:cxn ang="0">
                    <a:pos x="T4" y="T5"/>
                  </a:cxn>
                  <a:cxn ang="0">
                    <a:pos x="T6" y="T7"/>
                  </a:cxn>
                  <a:cxn ang="0">
                    <a:pos x="T8" y="T9"/>
                  </a:cxn>
                </a:cxnLst>
                <a:rect l="0" t="0" r="r" b="b"/>
                <a:pathLst>
                  <a:path w="70" h="67">
                    <a:moveTo>
                      <a:pt x="29" y="0"/>
                    </a:moveTo>
                    <a:lnTo>
                      <a:pt x="0" y="32"/>
                    </a:lnTo>
                    <a:lnTo>
                      <a:pt x="41" y="67"/>
                    </a:lnTo>
                    <a:lnTo>
                      <a:pt x="70" y="33"/>
                    </a:lnTo>
                    <a:lnTo>
                      <a:pt x="29" y="0"/>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54" name="AutoShape 250"/>
              <p:cNvSpPr>
                <a:spLocks noChangeArrowheads="1"/>
              </p:cNvSpPr>
              <p:nvPr/>
            </p:nvSpPr>
            <p:spPr bwMode="auto">
              <a:xfrm>
                <a:off x="5611" y="680"/>
                <a:ext cx="5" cy="5"/>
              </a:xfrm>
              <a:custGeom>
                <a:avLst/>
                <a:gdLst>
                  <a:gd name="G0" fmla="sin 10800 2660846"/>
                  <a:gd name="G1" fmla="+- G0 10800 0"/>
                  <a:gd name="G2" fmla="cos 10800 2660846"/>
                  <a:gd name="G3" fmla="+- G2 10800 0"/>
                  <a:gd name="G4" fmla="sin 10800 14457326"/>
                  <a:gd name="G5" fmla="+- G4 10800 0"/>
                  <a:gd name="G6" fmla="cos 10800 14457326"/>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3841 h 21600"/>
                  <a:gd name="T14" fmla="*/ 1905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8999" y="17828"/>
                    </a:moveTo>
                    <a:cubicBezTo>
                      <a:pt x="16948" y="20222"/>
                      <a:pt x="13952" y="21599"/>
                      <a:pt x="10800" y="21600"/>
                    </a:cubicBezTo>
                    <a:cubicBezTo>
                      <a:pt x="4835" y="21600"/>
                      <a:pt x="0" y="16764"/>
                      <a:pt x="0" y="10800"/>
                    </a:cubicBezTo>
                    <a:cubicBezTo>
                      <a:pt x="-1" y="8221"/>
                      <a:pt x="922" y="5728"/>
                      <a:pt x="2600" y="3771"/>
                    </a:cubicBezTo>
                    <a:lnTo>
                      <a:pt x="10800" y="10800"/>
                    </a:lnTo>
                    <a:close/>
                  </a:path>
                  <a:path w="21600" h="21600" fill="none">
                    <a:moveTo>
                      <a:pt x="18999" y="17828"/>
                    </a:moveTo>
                    <a:cubicBezTo>
                      <a:pt x="16948" y="20222"/>
                      <a:pt x="13952" y="21599"/>
                      <a:pt x="10800" y="21600"/>
                    </a:cubicBezTo>
                    <a:cubicBezTo>
                      <a:pt x="4835" y="21600"/>
                      <a:pt x="0" y="16764"/>
                      <a:pt x="0" y="10800"/>
                    </a:cubicBezTo>
                    <a:cubicBezTo>
                      <a:pt x="-1" y="8221"/>
                      <a:pt x="922" y="5728"/>
                      <a:pt x="2600" y="3771"/>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55" name="AutoShape 251"/>
              <p:cNvSpPr>
                <a:spLocks noChangeArrowheads="1"/>
              </p:cNvSpPr>
              <p:nvPr/>
            </p:nvSpPr>
            <p:spPr bwMode="auto">
              <a:xfrm>
                <a:off x="5614" y="677"/>
                <a:ext cx="5" cy="5"/>
              </a:xfrm>
              <a:custGeom>
                <a:avLst/>
                <a:gdLst>
                  <a:gd name="G0" fmla="sin 10800 2608698"/>
                  <a:gd name="G1" fmla="+- G0 10800 0"/>
                  <a:gd name="G2" fmla="cos 10800 2608698"/>
                  <a:gd name="G3" fmla="+- G2 10800 0"/>
                  <a:gd name="G4" fmla="sin 10800 2608698"/>
                  <a:gd name="G5" fmla="+- G4 10800 0"/>
                  <a:gd name="G6" fmla="cos 10800 2608698"/>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3163 w 21600"/>
                  <a:gd name="T13" fmla="*/ 3163 h 21600"/>
                  <a:gd name="T14" fmla="*/ 18437 w 21600"/>
                  <a:gd name="T15" fmla="*/ 18437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9096" y="17713"/>
                    </a:moveTo>
                    <a:lnTo>
                      <a:pt x="10800" y="10800"/>
                    </a:lnTo>
                    <a:close/>
                  </a:path>
                  <a:path w="21600" h="21600" fill="none">
                    <a:moveTo>
                      <a:pt x="19096" y="17713"/>
                    </a:move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56" name="Freeform 252"/>
              <p:cNvSpPr>
                <a:spLocks noChangeArrowheads="1"/>
              </p:cNvSpPr>
              <p:nvPr/>
            </p:nvSpPr>
            <p:spPr bwMode="auto">
              <a:xfrm>
                <a:off x="5599" y="689"/>
                <a:ext cx="11" cy="12"/>
              </a:xfrm>
              <a:custGeom>
                <a:avLst/>
                <a:gdLst>
                  <a:gd name="T0" fmla="*/ 70 w 111"/>
                  <a:gd name="T1" fmla="*/ 0 h 115"/>
                  <a:gd name="T2" fmla="*/ 0 w 111"/>
                  <a:gd name="T3" fmla="*/ 81 h 115"/>
                  <a:gd name="T4" fmla="*/ 41 w 111"/>
                  <a:gd name="T5" fmla="*/ 115 h 115"/>
                  <a:gd name="T6" fmla="*/ 111 w 111"/>
                  <a:gd name="T7" fmla="*/ 35 h 115"/>
                  <a:gd name="T8" fmla="*/ 70 w 111"/>
                  <a:gd name="T9" fmla="*/ 0 h 115"/>
                </a:gdLst>
                <a:ahLst/>
                <a:cxnLst>
                  <a:cxn ang="0">
                    <a:pos x="T0" y="T1"/>
                  </a:cxn>
                  <a:cxn ang="0">
                    <a:pos x="T2" y="T3"/>
                  </a:cxn>
                  <a:cxn ang="0">
                    <a:pos x="T4" y="T5"/>
                  </a:cxn>
                  <a:cxn ang="0">
                    <a:pos x="T6" y="T7"/>
                  </a:cxn>
                  <a:cxn ang="0">
                    <a:pos x="T8" y="T9"/>
                  </a:cxn>
                </a:cxnLst>
                <a:rect l="0" t="0" r="r" b="b"/>
                <a:pathLst>
                  <a:path w="111" h="115">
                    <a:moveTo>
                      <a:pt x="70" y="0"/>
                    </a:moveTo>
                    <a:lnTo>
                      <a:pt x="0" y="81"/>
                    </a:lnTo>
                    <a:lnTo>
                      <a:pt x="41" y="115"/>
                    </a:lnTo>
                    <a:lnTo>
                      <a:pt x="111" y="35"/>
                    </a:lnTo>
                    <a:lnTo>
                      <a:pt x="70" y="0"/>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57" name="AutoShape 253"/>
              <p:cNvSpPr>
                <a:spLocks noChangeArrowheads="1"/>
              </p:cNvSpPr>
              <p:nvPr/>
            </p:nvSpPr>
            <p:spPr bwMode="auto">
              <a:xfrm>
                <a:off x="5598" y="695"/>
                <a:ext cx="5" cy="6"/>
              </a:xfrm>
              <a:custGeom>
                <a:avLst/>
                <a:gdLst>
                  <a:gd name="G0" fmla="sin 10800 2949120"/>
                  <a:gd name="G1" fmla="+- G0 10800 0"/>
                  <a:gd name="G2" fmla="cos 10800 2949120"/>
                  <a:gd name="G3" fmla="+- G2 10800 0"/>
                  <a:gd name="G4" fmla="sin 10800 14457326"/>
                  <a:gd name="G5" fmla="+- G4 10800 0"/>
                  <a:gd name="G6" fmla="cos 10800 14457326"/>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3841 h 21600"/>
                  <a:gd name="T14" fmla="*/ 18436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8436" y="18436"/>
                    </a:moveTo>
                    <a:cubicBezTo>
                      <a:pt x="16411" y="20462"/>
                      <a:pt x="13664" y="21599"/>
                      <a:pt x="10800" y="21600"/>
                    </a:cubicBezTo>
                    <a:cubicBezTo>
                      <a:pt x="4835" y="21600"/>
                      <a:pt x="0" y="16764"/>
                      <a:pt x="0" y="10800"/>
                    </a:cubicBezTo>
                    <a:cubicBezTo>
                      <a:pt x="-1" y="8221"/>
                      <a:pt x="922" y="5728"/>
                      <a:pt x="2600" y="3771"/>
                    </a:cubicBezTo>
                    <a:lnTo>
                      <a:pt x="10800" y="10800"/>
                    </a:lnTo>
                    <a:close/>
                  </a:path>
                  <a:path w="21600" h="21600" fill="none">
                    <a:moveTo>
                      <a:pt x="18436" y="18436"/>
                    </a:moveTo>
                    <a:cubicBezTo>
                      <a:pt x="16411" y="20462"/>
                      <a:pt x="13664" y="21599"/>
                      <a:pt x="10800" y="21600"/>
                    </a:cubicBezTo>
                    <a:cubicBezTo>
                      <a:pt x="4835" y="21600"/>
                      <a:pt x="0" y="16764"/>
                      <a:pt x="0" y="10800"/>
                    </a:cubicBezTo>
                    <a:cubicBezTo>
                      <a:pt x="-1" y="8221"/>
                      <a:pt x="922" y="5728"/>
                      <a:pt x="2600" y="3771"/>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58" name="AutoShape 254"/>
              <p:cNvSpPr>
                <a:spLocks noChangeArrowheads="1"/>
              </p:cNvSpPr>
              <p:nvPr/>
            </p:nvSpPr>
            <p:spPr bwMode="auto">
              <a:xfrm>
                <a:off x="5604" y="688"/>
                <a:ext cx="5" cy="5"/>
              </a:xfrm>
              <a:custGeom>
                <a:avLst/>
                <a:gdLst>
                  <a:gd name="G0" fmla="sin 10800 14457326"/>
                  <a:gd name="G1" fmla="+- G0 10800 0"/>
                  <a:gd name="G2" fmla="cos 10800 14457326"/>
                  <a:gd name="G3" fmla="+- G2 10800 0"/>
                  <a:gd name="G4" fmla="sin 10800 2660846"/>
                  <a:gd name="G5" fmla="+- G4 10800 0"/>
                  <a:gd name="G6" fmla="cos 10800 2660846"/>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2540 w 21600"/>
                  <a:gd name="T13" fmla="*/ 0 h 21600"/>
                  <a:gd name="T14" fmla="*/ 21599 w 21600"/>
                  <a:gd name="T15" fmla="*/ 17757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600" y="3771"/>
                    </a:moveTo>
                    <a:cubicBezTo>
                      <a:pt x="4652" y="1377"/>
                      <a:pt x="7647" y="-1"/>
                      <a:pt x="10800" y="0"/>
                    </a:cubicBezTo>
                    <a:cubicBezTo>
                      <a:pt x="16764" y="0"/>
                      <a:pt x="21600" y="4835"/>
                      <a:pt x="21600" y="10800"/>
                    </a:cubicBezTo>
                    <a:cubicBezTo>
                      <a:pt x="21600" y="13378"/>
                      <a:pt x="20677" y="15871"/>
                      <a:pt x="18999" y="17828"/>
                    </a:cubicBezTo>
                    <a:lnTo>
                      <a:pt x="10800" y="10800"/>
                    </a:lnTo>
                    <a:close/>
                  </a:path>
                  <a:path w="21600" h="21600" fill="none">
                    <a:moveTo>
                      <a:pt x="2600" y="3771"/>
                    </a:moveTo>
                    <a:cubicBezTo>
                      <a:pt x="4652" y="1377"/>
                      <a:pt x="7647" y="-1"/>
                      <a:pt x="10800" y="0"/>
                    </a:cubicBezTo>
                    <a:cubicBezTo>
                      <a:pt x="16764" y="0"/>
                      <a:pt x="21600" y="4835"/>
                      <a:pt x="21600" y="10800"/>
                    </a:cubicBezTo>
                    <a:cubicBezTo>
                      <a:pt x="21600" y="13378"/>
                      <a:pt x="20677" y="15871"/>
                      <a:pt x="18999" y="17828"/>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59" name="Freeform 255"/>
              <p:cNvSpPr>
                <a:spLocks noChangeArrowheads="1"/>
              </p:cNvSpPr>
              <p:nvPr/>
            </p:nvSpPr>
            <p:spPr bwMode="auto">
              <a:xfrm>
                <a:off x="5585" y="704"/>
                <a:ext cx="10" cy="11"/>
              </a:xfrm>
              <a:custGeom>
                <a:avLst/>
                <a:gdLst>
                  <a:gd name="T0" fmla="*/ 70 w 109"/>
                  <a:gd name="T1" fmla="*/ 0 h 116"/>
                  <a:gd name="T2" fmla="*/ 0 w 109"/>
                  <a:gd name="T3" fmla="*/ 81 h 116"/>
                  <a:gd name="T4" fmla="*/ 41 w 109"/>
                  <a:gd name="T5" fmla="*/ 116 h 116"/>
                  <a:gd name="T6" fmla="*/ 109 w 109"/>
                  <a:gd name="T7" fmla="*/ 35 h 116"/>
                  <a:gd name="T8" fmla="*/ 70 w 109"/>
                  <a:gd name="T9" fmla="*/ 0 h 116"/>
                </a:gdLst>
                <a:ahLst/>
                <a:cxnLst>
                  <a:cxn ang="0">
                    <a:pos x="T0" y="T1"/>
                  </a:cxn>
                  <a:cxn ang="0">
                    <a:pos x="T2" y="T3"/>
                  </a:cxn>
                  <a:cxn ang="0">
                    <a:pos x="T4" y="T5"/>
                  </a:cxn>
                  <a:cxn ang="0">
                    <a:pos x="T6" y="T7"/>
                  </a:cxn>
                  <a:cxn ang="0">
                    <a:pos x="T8" y="T9"/>
                  </a:cxn>
                </a:cxnLst>
                <a:rect l="0" t="0" r="r" b="b"/>
                <a:pathLst>
                  <a:path w="109" h="116">
                    <a:moveTo>
                      <a:pt x="70" y="0"/>
                    </a:moveTo>
                    <a:lnTo>
                      <a:pt x="0" y="81"/>
                    </a:lnTo>
                    <a:lnTo>
                      <a:pt x="41" y="116"/>
                    </a:lnTo>
                    <a:lnTo>
                      <a:pt x="109" y="35"/>
                    </a:lnTo>
                    <a:lnTo>
                      <a:pt x="70" y="0"/>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60" name="AutoShape 256"/>
              <p:cNvSpPr>
                <a:spLocks noChangeArrowheads="1"/>
              </p:cNvSpPr>
              <p:nvPr/>
            </p:nvSpPr>
            <p:spPr bwMode="auto">
              <a:xfrm>
                <a:off x="5584" y="711"/>
                <a:ext cx="5" cy="5"/>
              </a:xfrm>
              <a:custGeom>
                <a:avLst/>
                <a:gdLst>
                  <a:gd name="G0" fmla="sin 10800 3050580"/>
                  <a:gd name="G1" fmla="+- G0 10800 0"/>
                  <a:gd name="G2" fmla="cos 10800 3050580"/>
                  <a:gd name="G3" fmla="+- G2 10800 0"/>
                  <a:gd name="G4" fmla="sin 10800 14558009"/>
                  <a:gd name="G5" fmla="+- G4 10800 0"/>
                  <a:gd name="G6" fmla="cos 10800 14558009"/>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3563 h 21600"/>
                  <a:gd name="T14" fmla="*/ 18304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8227" y="18640"/>
                    </a:moveTo>
                    <a:cubicBezTo>
                      <a:pt x="16221" y="20540"/>
                      <a:pt x="13563" y="21599"/>
                      <a:pt x="10800" y="21600"/>
                    </a:cubicBezTo>
                    <a:cubicBezTo>
                      <a:pt x="4835" y="21600"/>
                      <a:pt x="0" y="16764"/>
                      <a:pt x="0" y="10800"/>
                    </a:cubicBezTo>
                    <a:cubicBezTo>
                      <a:pt x="-1" y="8122"/>
                      <a:pt x="994" y="5539"/>
                      <a:pt x="2791" y="3554"/>
                    </a:cubicBezTo>
                    <a:lnTo>
                      <a:pt x="10800" y="10800"/>
                    </a:lnTo>
                    <a:close/>
                  </a:path>
                  <a:path w="21600" h="21600" fill="none">
                    <a:moveTo>
                      <a:pt x="18227" y="18640"/>
                    </a:moveTo>
                    <a:cubicBezTo>
                      <a:pt x="16221" y="20540"/>
                      <a:pt x="13563" y="21599"/>
                      <a:pt x="10800" y="21600"/>
                    </a:cubicBezTo>
                    <a:cubicBezTo>
                      <a:pt x="4835" y="21600"/>
                      <a:pt x="0" y="16764"/>
                      <a:pt x="0" y="10800"/>
                    </a:cubicBezTo>
                    <a:cubicBezTo>
                      <a:pt x="-1" y="8122"/>
                      <a:pt x="994" y="5539"/>
                      <a:pt x="2791" y="3554"/>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61" name="AutoShape 257"/>
              <p:cNvSpPr>
                <a:spLocks noChangeArrowheads="1"/>
              </p:cNvSpPr>
              <p:nvPr/>
            </p:nvSpPr>
            <p:spPr bwMode="auto">
              <a:xfrm>
                <a:off x="5591" y="703"/>
                <a:ext cx="5" cy="5"/>
              </a:xfrm>
              <a:custGeom>
                <a:avLst/>
                <a:gdLst>
                  <a:gd name="G0" fmla="sin 10800 14457326"/>
                  <a:gd name="G1" fmla="+- G0 10800 0"/>
                  <a:gd name="G2" fmla="cos 10800 14457326"/>
                  <a:gd name="G3" fmla="+- G2 10800 0"/>
                  <a:gd name="G4" fmla="sin 10800 2949120"/>
                  <a:gd name="G5" fmla="+- G4 10800 0"/>
                  <a:gd name="G6" fmla="cos 10800 2949120"/>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2540 w 21600"/>
                  <a:gd name="T13" fmla="*/ 0 h 21600"/>
                  <a:gd name="T14" fmla="*/ 21599 w 21600"/>
                  <a:gd name="T15" fmla="*/ 18436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600" y="3771"/>
                    </a:moveTo>
                    <a:cubicBezTo>
                      <a:pt x="4652" y="1377"/>
                      <a:pt x="7647" y="-1"/>
                      <a:pt x="10800" y="0"/>
                    </a:cubicBezTo>
                    <a:cubicBezTo>
                      <a:pt x="16764" y="0"/>
                      <a:pt x="21600" y="4835"/>
                      <a:pt x="21600" y="10800"/>
                    </a:cubicBezTo>
                    <a:cubicBezTo>
                      <a:pt x="21600" y="13664"/>
                      <a:pt x="20462" y="16411"/>
                      <a:pt x="18436" y="18436"/>
                    </a:cubicBezTo>
                    <a:lnTo>
                      <a:pt x="10800" y="10800"/>
                    </a:lnTo>
                    <a:close/>
                  </a:path>
                  <a:path w="21600" h="21600" fill="none">
                    <a:moveTo>
                      <a:pt x="2600" y="3771"/>
                    </a:moveTo>
                    <a:cubicBezTo>
                      <a:pt x="4652" y="1377"/>
                      <a:pt x="7647" y="-1"/>
                      <a:pt x="10800" y="0"/>
                    </a:cubicBezTo>
                    <a:cubicBezTo>
                      <a:pt x="16764" y="0"/>
                      <a:pt x="21600" y="4835"/>
                      <a:pt x="21600" y="10800"/>
                    </a:cubicBezTo>
                    <a:cubicBezTo>
                      <a:pt x="21600" y="13664"/>
                      <a:pt x="20462" y="16411"/>
                      <a:pt x="18436" y="18436"/>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62" name="Freeform 258"/>
              <p:cNvSpPr>
                <a:spLocks noChangeArrowheads="1"/>
              </p:cNvSpPr>
              <p:nvPr/>
            </p:nvSpPr>
            <p:spPr bwMode="auto">
              <a:xfrm>
                <a:off x="5572" y="720"/>
                <a:ext cx="11" cy="12"/>
              </a:xfrm>
              <a:custGeom>
                <a:avLst/>
                <a:gdLst>
                  <a:gd name="T0" fmla="*/ 70 w 110"/>
                  <a:gd name="T1" fmla="*/ 0 h 116"/>
                  <a:gd name="T2" fmla="*/ 0 w 110"/>
                  <a:gd name="T3" fmla="*/ 81 h 116"/>
                  <a:gd name="T4" fmla="*/ 41 w 110"/>
                  <a:gd name="T5" fmla="*/ 116 h 116"/>
                  <a:gd name="T6" fmla="*/ 110 w 110"/>
                  <a:gd name="T7" fmla="*/ 35 h 116"/>
                  <a:gd name="T8" fmla="*/ 70 w 110"/>
                  <a:gd name="T9" fmla="*/ 0 h 116"/>
                </a:gdLst>
                <a:ahLst/>
                <a:cxnLst>
                  <a:cxn ang="0">
                    <a:pos x="T0" y="T1"/>
                  </a:cxn>
                  <a:cxn ang="0">
                    <a:pos x="T2" y="T3"/>
                  </a:cxn>
                  <a:cxn ang="0">
                    <a:pos x="T4" y="T5"/>
                  </a:cxn>
                  <a:cxn ang="0">
                    <a:pos x="T6" y="T7"/>
                  </a:cxn>
                  <a:cxn ang="0">
                    <a:pos x="T8" y="T9"/>
                  </a:cxn>
                </a:cxnLst>
                <a:rect l="0" t="0" r="r" b="b"/>
                <a:pathLst>
                  <a:path w="110" h="116">
                    <a:moveTo>
                      <a:pt x="70" y="0"/>
                    </a:moveTo>
                    <a:lnTo>
                      <a:pt x="0" y="81"/>
                    </a:lnTo>
                    <a:lnTo>
                      <a:pt x="41" y="116"/>
                    </a:lnTo>
                    <a:lnTo>
                      <a:pt x="110" y="35"/>
                    </a:lnTo>
                    <a:lnTo>
                      <a:pt x="70" y="0"/>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63" name="AutoShape 259"/>
              <p:cNvSpPr>
                <a:spLocks noChangeArrowheads="1"/>
              </p:cNvSpPr>
              <p:nvPr/>
            </p:nvSpPr>
            <p:spPr bwMode="auto">
              <a:xfrm>
                <a:off x="5571" y="727"/>
                <a:ext cx="5" cy="5"/>
              </a:xfrm>
              <a:custGeom>
                <a:avLst/>
                <a:gdLst>
                  <a:gd name="G0" fmla="sin 10800 2233853"/>
                  <a:gd name="G1" fmla="+- G0 10800 0"/>
                  <a:gd name="G2" fmla="cos 10800 2233853"/>
                  <a:gd name="G3" fmla="+- G2 10800 0"/>
                  <a:gd name="G4" fmla="sin 10800 14644140"/>
                  <a:gd name="G5" fmla="+- G4 10800 0"/>
                  <a:gd name="G6" fmla="cos 10800 14644140"/>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3427 h 21600"/>
                  <a:gd name="T14" fmla="*/ 1972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9744" y="16852"/>
                    </a:moveTo>
                    <a:cubicBezTo>
                      <a:pt x="17735" y="19821"/>
                      <a:pt x="14384" y="21599"/>
                      <a:pt x="10800" y="21600"/>
                    </a:cubicBezTo>
                    <a:cubicBezTo>
                      <a:pt x="4835" y="21600"/>
                      <a:pt x="0" y="16764"/>
                      <a:pt x="0" y="10800"/>
                    </a:cubicBezTo>
                    <a:cubicBezTo>
                      <a:pt x="-1" y="8036"/>
                      <a:pt x="1059" y="5378"/>
                      <a:pt x="2959" y="3372"/>
                    </a:cubicBezTo>
                    <a:lnTo>
                      <a:pt x="10800" y="10800"/>
                    </a:lnTo>
                    <a:close/>
                  </a:path>
                  <a:path w="21600" h="21600" fill="none">
                    <a:moveTo>
                      <a:pt x="19744" y="16852"/>
                    </a:moveTo>
                    <a:cubicBezTo>
                      <a:pt x="17735" y="19821"/>
                      <a:pt x="14384" y="21599"/>
                      <a:pt x="10800" y="21600"/>
                    </a:cubicBezTo>
                    <a:cubicBezTo>
                      <a:pt x="4835" y="21600"/>
                      <a:pt x="0" y="16764"/>
                      <a:pt x="0" y="10800"/>
                    </a:cubicBezTo>
                    <a:cubicBezTo>
                      <a:pt x="-1" y="8036"/>
                      <a:pt x="1059" y="5378"/>
                      <a:pt x="2959" y="3372"/>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64" name="AutoShape 260"/>
              <p:cNvSpPr>
                <a:spLocks noChangeArrowheads="1"/>
              </p:cNvSpPr>
              <p:nvPr/>
            </p:nvSpPr>
            <p:spPr bwMode="auto">
              <a:xfrm>
                <a:off x="5578" y="719"/>
                <a:ext cx="6" cy="5"/>
              </a:xfrm>
              <a:custGeom>
                <a:avLst/>
                <a:gdLst>
                  <a:gd name="G0" fmla="sin 10800 14558009"/>
                  <a:gd name="G1" fmla="+- G0 10800 0"/>
                  <a:gd name="G2" fmla="cos 10800 14558009"/>
                  <a:gd name="G3" fmla="+- G2 10800 0"/>
                  <a:gd name="G4" fmla="sin 10800 3050580"/>
                  <a:gd name="G5" fmla="+- G4 10800 0"/>
                  <a:gd name="G6" fmla="cos 10800 3050580"/>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2782 w 21600"/>
                  <a:gd name="T13" fmla="*/ 0 h 21600"/>
                  <a:gd name="T14" fmla="*/ 21599 w 21600"/>
                  <a:gd name="T15" fmla="*/ 18565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791" y="3554"/>
                    </a:moveTo>
                    <a:cubicBezTo>
                      <a:pt x="4838" y="1291"/>
                      <a:pt x="7748" y="-1"/>
                      <a:pt x="10800" y="0"/>
                    </a:cubicBezTo>
                    <a:cubicBezTo>
                      <a:pt x="16764" y="0"/>
                      <a:pt x="21600" y="4835"/>
                      <a:pt x="21600" y="10800"/>
                    </a:cubicBezTo>
                    <a:cubicBezTo>
                      <a:pt x="21600" y="13765"/>
                      <a:pt x="20380" y="16600"/>
                      <a:pt x="18227" y="18640"/>
                    </a:cubicBezTo>
                    <a:lnTo>
                      <a:pt x="10800" y="10800"/>
                    </a:lnTo>
                    <a:close/>
                  </a:path>
                  <a:path w="21600" h="21600" fill="none">
                    <a:moveTo>
                      <a:pt x="2791" y="3554"/>
                    </a:moveTo>
                    <a:cubicBezTo>
                      <a:pt x="4838" y="1291"/>
                      <a:pt x="7748" y="-1"/>
                      <a:pt x="10800" y="0"/>
                    </a:cubicBezTo>
                    <a:cubicBezTo>
                      <a:pt x="16764" y="0"/>
                      <a:pt x="21600" y="4835"/>
                      <a:pt x="21600" y="10800"/>
                    </a:cubicBezTo>
                    <a:cubicBezTo>
                      <a:pt x="21600" y="13765"/>
                      <a:pt x="20380" y="16600"/>
                      <a:pt x="18227" y="18640"/>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65" name="Freeform 261"/>
              <p:cNvSpPr>
                <a:spLocks noChangeArrowheads="1"/>
              </p:cNvSpPr>
              <p:nvPr/>
            </p:nvSpPr>
            <p:spPr bwMode="auto">
              <a:xfrm>
                <a:off x="5559" y="736"/>
                <a:ext cx="11" cy="11"/>
              </a:xfrm>
              <a:custGeom>
                <a:avLst/>
                <a:gdLst>
                  <a:gd name="T0" fmla="*/ 69 w 110"/>
                  <a:gd name="T1" fmla="*/ 0 h 115"/>
                  <a:gd name="T2" fmla="*/ 0 w 110"/>
                  <a:gd name="T3" fmla="*/ 80 h 115"/>
                  <a:gd name="T4" fmla="*/ 41 w 110"/>
                  <a:gd name="T5" fmla="*/ 115 h 115"/>
                  <a:gd name="T6" fmla="*/ 110 w 110"/>
                  <a:gd name="T7" fmla="*/ 34 h 115"/>
                  <a:gd name="T8" fmla="*/ 69 w 110"/>
                  <a:gd name="T9" fmla="*/ 0 h 115"/>
                </a:gdLst>
                <a:ahLst/>
                <a:cxnLst>
                  <a:cxn ang="0">
                    <a:pos x="T0" y="T1"/>
                  </a:cxn>
                  <a:cxn ang="0">
                    <a:pos x="T2" y="T3"/>
                  </a:cxn>
                  <a:cxn ang="0">
                    <a:pos x="T4" y="T5"/>
                  </a:cxn>
                  <a:cxn ang="0">
                    <a:pos x="T6" y="T7"/>
                  </a:cxn>
                  <a:cxn ang="0">
                    <a:pos x="T8" y="T9"/>
                  </a:cxn>
                </a:cxnLst>
                <a:rect l="0" t="0" r="r" b="b"/>
                <a:pathLst>
                  <a:path w="110" h="115">
                    <a:moveTo>
                      <a:pt x="69" y="0"/>
                    </a:moveTo>
                    <a:lnTo>
                      <a:pt x="0" y="80"/>
                    </a:lnTo>
                    <a:lnTo>
                      <a:pt x="41" y="115"/>
                    </a:lnTo>
                    <a:lnTo>
                      <a:pt x="110" y="34"/>
                    </a:lnTo>
                    <a:lnTo>
                      <a:pt x="69" y="0"/>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66" name="AutoShape 262"/>
              <p:cNvSpPr>
                <a:spLocks noChangeArrowheads="1"/>
              </p:cNvSpPr>
              <p:nvPr/>
            </p:nvSpPr>
            <p:spPr bwMode="auto">
              <a:xfrm>
                <a:off x="5558" y="743"/>
                <a:ext cx="5" cy="6"/>
              </a:xfrm>
              <a:custGeom>
                <a:avLst/>
                <a:gdLst>
                  <a:gd name="G0" fmla="sin 10800 2233853"/>
                  <a:gd name="G1" fmla="+- G0 10800 0"/>
                  <a:gd name="G2" fmla="cos 10800 2233853"/>
                  <a:gd name="G3" fmla="+- G2 10800 0"/>
                  <a:gd name="G4" fmla="sin 10800 14644140"/>
                  <a:gd name="G5" fmla="+- G4 10800 0"/>
                  <a:gd name="G6" fmla="cos 10800 14644140"/>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3427 h 21600"/>
                  <a:gd name="T14" fmla="*/ 1972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9744" y="16852"/>
                    </a:moveTo>
                    <a:cubicBezTo>
                      <a:pt x="17735" y="19821"/>
                      <a:pt x="14384" y="21599"/>
                      <a:pt x="10800" y="21600"/>
                    </a:cubicBezTo>
                    <a:cubicBezTo>
                      <a:pt x="4835" y="21600"/>
                      <a:pt x="0" y="16764"/>
                      <a:pt x="0" y="10800"/>
                    </a:cubicBezTo>
                    <a:cubicBezTo>
                      <a:pt x="-1" y="8036"/>
                      <a:pt x="1059" y="5378"/>
                      <a:pt x="2959" y="3372"/>
                    </a:cubicBezTo>
                    <a:lnTo>
                      <a:pt x="10800" y="10800"/>
                    </a:lnTo>
                    <a:close/>
                  </a:path>
                  <a:path w="21600" h="21600" fill="none">
                    <a:moveTo>
                      <a:pt x="19744" y="16852"/>
                    </a:moveTo>
                    <a:cubicBezTo>
                      <a:pt x="17735" y="19821"/>
                      <a:pt x="14384" y="21599"/>
                      <a:pt x="10800" y="21600"/>
                    </a:cubicBezTo>
                    <a:cubicBezTo>
                      <a:pt x="4835" y="21600"/>
                      <a:pt x="0" y="16764"/>
                      <a:pt x="0" y="10800"/>
                    </a:cubicBezTo>
                    <a:cubicBezTo>
                      <a:pt x="-1" y="8036"/>
                      <a:pt x="1059" y="5378"/>
                      <a:pt x="2959" y="3372"/>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67" name="AutoShape 263"/>
              <p:cNvSpPr>
                <a:spLocks noChangeArrowheads="1"/>
              </p:cNvSpPr>
              <p:nvPr/>
            </p:nvSpPr>
            <p:spPr bwMode="auto">
              <a:xfrm>
                <a:off x="5565" y="735"/>
                <a:ext cx="5" cy="5"/>
              </a:xfrm>
              <a:custGeom>
                <a:avLst/>
                <a:gdLst>
                  <a:gd name="G0" fmla="sin 10800 14125477"/>
                  <a:gd name="G1" fmla="+- G0 10800 0"/>
                  <a:gd name="G2" fmla="cos 10800 14125477"/>
                  <a:gd name="G3" fmla="+- G2 10800 0"/>
                  <a:gd name="G4" fmla="sin 10800 2660846"/>
                  <a:gd name="G5" fmla="+- G4 10800 0"/>
                  <a:gd name="G6" fmla="cos 10800 2660846"/>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975 w 21600"/>
                  <a:gd name="T13" fmla="*/ 0 h 21600"/>
                  <a:gd name="T14" fmla="*/ 21599 w 21600"/>
                  <a:gd name="T15" fmla="*/ 17757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011" y="4522"/>
                    </a:moveTo>
                    <a:cubicBezTo>
                      <a:pt x="4039" y="1684"/>
                      <a:pt x="7312" y="-1"/>
                      <a:pt x="10800" y="0"/>
                    </a:cubicBezTo>
                    <a:cubicBezTo>
                      <a:pt x="16764" y="0"/>
                      <a:pt x="21600" y="4835"/>
                      <a:pt x="21600" y="10800"/>
                    </a:cubicBezTo>
                    <a:cubicBezTo>
                      <a:pt x="21600" y="13378"/>
                      <a:pt x="20677" y="15871"/>
                      <a:pt x="18999" y="17828"/>
                    </a:cubicBezTo>
                    <a:lnTo>
                      <a:pt x="10800" y="10800"/>
                    </a:lnTo>
                    <a:close/>
                  </a:path>
                  <a:path w="21600" h="21600" fill="none">
                    <a:moveTo>
                      <a:pt x="2011" y="4522"/>
                    </a:moveTo>
                    <a:cubicBezTo>
                      <a:pt x="4039" y="1684"/>
                      <a:pt x="7312" y="-1"/>
                      <a:pt x="10800" y="0"/>
                    </a:cubicBezTo>
                    <a:cubicBezTo>
                      <a:pt x="16764" y="0"/>
                      <a:pt x="21600" y="4835"/>
                      <a:pt x="21600" y="10800"/>
                    </a:cubicBezTo>
                    <a:cubicBezTo>
                      <a:pt x="21600" y="13378"/>
                      <a:pt x="20677" y="15871"/>
                      <a:pt x="18999" y="17828"/>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68" name="Freeform 264"/>
              <p:cNvSpPr>
                <a:spLocks noChangeArrowheads="1"/>
              </p:cNvSpPr>
              <p:nvPr/>
            </p:nvSpPr>
            <p:spPr bwMode="auto">
              <a:xfrm>
                <a:off x="5546" y="752"/>
                <a:ext cx="10" cy="11"/>
              </a:xfrm>
              <a:custGeom>
                <a:avLst/>
                <a:gdLst>
                  <a:gd name="T0" fmla="*/ 69 w 110"/>
                  <a:gd name="T1" fmla="*/ 0 h 115"/>
                  <a:gd name="T2" fmla="*/ 0 w 110"/>
                  <a:gd name="T3" fmla="*/ 80 h 115"/>
                  <a:gd name="T4" fmla="*/ 40 w 110"/>
                  <a:gd name="T5" fmla="*/ 115 h 115"/>
                  <a:gd name="T6" fmla="*/ 110 w 110"/>
                  <a:gd name="T7" fmla="*/ 35 h 115"/>
                  <a:gd name="T8" fmla="*/ 69 w 110"/>
                  <a:gd name="T9" fmla="*/ 0 h 115"/>
                </a:gdLst>
                <a:ahLst/>
                <a:cxnLst>
                  <a:cxn ang="0">
                    <a:pos x="T0" y="T1"/>
                  </a:cxn>
                  <a:cxn ang="0">
                    <a:pos x="T2" y="T3"/>
                  </a:cxn>
                  <a:cxn ang="0">
                    <a:pos x="T4" y="T5"/>
                  </a:cxn>
                  <a:cxn ang="0">
                    <a:pos x="T6" y="T7"/>
                  </a:cxn>
                  <a:cxn ang="0">
                    <a:pos x="T8" y="T9"/>
                  </a:cxn>
                </a:cxnLst>
                <a:rect l="0" t="0" r="r" b="b"/>
                <a:pathLst>
                  <a:path w="110" h="115">
                    <a:moveTo>
                      <a:pt x="69" y="0"/>
                    </a:moveTo>
                    <a:lnTo>
                      <a:pt x="0" y="80"/>
                    </a:lnTo>
                    <a:lnTo>
                      <a:pt x="40" y="115"/>
                    </a:lnTo>
                    <a:lnTo>
                      <a:pt x="110" y="35"/>
                    </a:lnTo>
                    <a:lnTo>
                      <a:pt x="69" y="0"/>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69" name="AutoShape 265"/>
              <p:cNvSpPr>
                <a:spLocks noChangeArrowheads="1"/>
              </p:cNvSpPr>
              <p:nvPr/>
            </p:nvSpPr>
            <p:spPr bwMode="auto">
              <a:xfrm>
                <a:off x="5545" y="759"/>
                <a:ext cx="5" cy="5"/>
              </a:xfrm>
              <a:custGeom>
                <a:avLst/>
                <a:gdLst>
                  <a:gd name="G0" fmla="sin 10800 2608698"/>
                  <a:gd name="G1" fmla="+- G0 10800 0"/>
                  <a:gd name="G2" fmla="cos 10800 2608698"/>
                  <a:gd name="G3" fmla="+- G2 10800 0"/>
                  <a:gd name="G4" fmla="sin 10800 14745600"/>
                  <a:gd name="G5" fmla="+- G4 10800 0"/>
                  <a:gd name="G6" fmla="cos 10800 14745600"/>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3162 h 21600"/>
                  <a:gd name="T14" fmla="*/ 19177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9096" y="17713"/>
                    </a:moveTo>
                    <a:cubicBezTo>
                      <a:pt x="17045" y="20176"/>
                      <a:pt x="14005" y="21599"/>
                      <a:pt x="10800" y="21600"/>
                    </a:cubicBezTo>
                    <a:cubicBezTo>
                      <a:pt x="4835" y="21600"/>
                      <a:pt x="0" y="16764"/>
                      <a:pt x="0" y="10800"/>
                    </a:cubicBezTo>
                    <a:cubicBezTo>
                      <a:pt x="-1" y="7935"/>
                      <a:pt x="1137" y="5188"/>
                      <a:pt x="3163" y="3163"/>
                    </a:cubicBezTo>
                    <a:lnTo>
                      <a:pt x="10800" y="10800"/>
                    </a:lnTo>
                    <a:close/>
                  </a:path>
                  <a:path w="21600" h="21600" fill="none">
                    <a:moveTo>
                      <a:pt x="19096" y="17713"/>
                    </a:moveTo>
                    <a:cubicBezTo>
                      <a:pt x="17045" y="20176"/>
                      <a:pt x="14005" y="21599"/>
                      <a:pt x="10800" y="21600"/>
                    </a:cubicBezTo>
                    <a:cubicBezTo>
                      <a:pt x="4835" y="21600"/>
                      <a:pt x="0" y="16764"/>
                      <a:pt x="0" y="10800"/>
                    </a:cubicBezTo>
                    <a:cubicBezTo>
                      <a:pt x="-1" y="7935"/>
                      <a:pt x="1137" y="5188"/>
                      <a:pt x="3163" y="3163"/>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70" name="AutoShape 266"/>
              <p:cNvSpPr>
                <a:spLocks noChangeArrowheads="1"/>
              </p:cNvSpPr>
              <p:nvPr/>
            </p:nvSpPr>
            <p:spPr bwMode="auto">
              <a:xfrm>
                <a:off x="5552" y="751"/>
                <a:ext cx="5" cy="5"/>
              </a:xfrm>
              <a:custGeom>
                <a:avLst/>
                <a:gdLst>
                  <a:gd name="G0" fmla="sin 10800 14125477"/>
                  <a:gd name="G1" fmla="+- G0 10800 0"/>
                  <a:gd name="G2" fmla="cos 10800 14125477"/>
                  <a:gd name="G3" fmla="+- G2 10800 0"/>
                  <a:gd name="G4" fmla="sin 10800 2949120"/>
                  <a:gd name="G5" fmla="+- G4 10800 0"/>
                  <a:gd name="G6" fmla="cos 10800 2949120"/>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975 w 21600"/>
                  <a:gd name="T13" fmla="*/ 0 h 21600"/>
                  <a:gd name="T14" fmla="*/ 21599 w 21600"/>
                  <a:gd name="T15" fmla="*/ 18436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011" y="4522"/>
                    </a:moveTo>
                    <a:cubicBezTo>
                      <a:pt x="4039" y="1684"/>
                      <a:pt x="7312" y="-1"/>
                      <a:pt x="10800" y="0"/>
                    </a:cubicBezTo>
                    <a:cubicBezTo>
                      <a:pt x="16764" y="0"/>
                      <a:pt x="21600" y="4835"/>
                      <a:pt x="21600" y="10800"/>
                    </a:cubicBezTo>
                    <a:cubicBezTo>
                      <a:pt x="21600" y="13664"/>
                      <a:pt x="20462" y="16411"/>
                      <a:pt x="18436" y="18436"/>
                    </a:cubicBezTo>
                    <a:lnTo>
                      <a:pt x="10800" y="10800"/>
                    </a:lnTo>
                    <a:close/>
                  </a:path>
                  <a:path w="21600" h="21600" fill="none">
                    <a:moveTo>
                      <a:pt x="2011" y="4522"/>
                    </a:moveTo>
                    <a:cubicBezTo>
                      <a:pt x="4039" y="1684"/>
                      <a:pt x="7312" y="-1"/>
                      <a:pt x="10800" y="0"/>
                    </a:cubicBezTo>
                    <a:cubicBezTo>
                      <a:pt x="16764" y="0"/>
                      <a:pt x="21600" y="4835"/>
                      <a:pt x="21600" y="10800"/>
                    </a:cubicBezTo>
                    <a:cubicBezTo>
                      <a:pt x="21600" y="13664"/>
                      <a:pt x="20462" y="16411"/>
                      <a:pt x="18436" y="18436"/>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71" name="Freeform 267"/>
              <p:cNvSpPr>
                <a:spLocks noChangeArrowheads="1"/>
              </p:cNvSpPr>
              <p:nvPr/>
            </p:nvSpPr>
            <p:spPr bwMode="auto">
              <a:xfrm>
                <a:off x="5533" y="768"/>
                <a:ext cx="10" cy="11"/>
              </a:xfrm>
              <a:custGeom>
                <a:avLst/>
                <a:gdLst>
                  <a:gd name="T0" fmla="*/ 68 w 109"/>
                  <a:gd name="T1" fmla="*/ 0 h 115"/>
                  <a:gd name="T2" fmla="*/ 0 w 109"/>
                  <a:gd name="T3" fmla="*/ 82 h 115"/>
                  <a:gd name="T4" fmla="*/ 39 w 109"/>
                  <a:gd name="T5" fmla="*/ 115 h 115"/>
                  <a:gd name="T6" fmla="*/ 109 w 109"/>
                  <a:gd name="T7" fmla="*/ 35 h 115"/>
                  <a:gd name="T8" fmla="*/ 68 w 109"/>
                  <a:gd name="T9" fmla="*/ 0 h 115"/>
                </a:gdLst>
                <a:ahLst/>
                <a:cxnLst>
                  <a:cxn ang="0">
                    <a:pos x="T0" y="T1"/>
                  </a:cxn>
                  <a:cxn ang="0">
                    <a:pos x="T2" y="T3"/>
                  </a:cxn>
                  <a:cxn ang="0">
                    <a:pos x="T4" y="T5"/>
                  </a:cxn>
                  <a:cxn ang="0">
                    <a:pos x="T6" y="T7"/>
                  </a:cxn>
                  <a:cxn ang="0">
                    <a:pos x="T8" y="T9"/>
                  </a:cxn>
                </a:cxnLst>
                <a:rect l="0" t="0" r="r" b="b"/>
                <a:pathLst>
                  <a:path w="109" h="115">
                    <a:moveTo>
                      <a:pt x="68" y="0"/>
                    </a:moveTo>
                    <a:lnTo>
                      <a:pt x="0" y="82"/>
                    </a:lnTo>
                    <a:lnTo>
                      <a:pt x="39" y="115"/>
                    </a:lnTo>
                    <a:lnTo>
                      <a:pt x="109" y="35"/>
                    </a:lnTo>
                    <a:lnTo>
                      <a:pt x="68" y="0"/>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72" name="AutoShape 268"/>
              <p:cNvSpPr>
                <a:spLocks noChangeArrowheads="1"/>
              </p:cNvSpPr>
              <p:nvPr/>
            </p:nvSpPr>
            <p:spPr bwMode="auto">
              <a:xfrm>
                <a:off x="5532" y="775"/>
                <a:ext cx="6" cy="5"/>
              </a:xfrm>
              <a:custGeom>
                <a:avLst/>
                <a:gdLst>
                  <a:gd name="G0" fmla="sin 10800 2708984"/>
                  <a:gd name="G1" fmla="+- G0 10800 0"/>
                  <a:gd name="G2" fmla="cos 10800 2708984"/>
                  <a:gd name="G3" fmla="+- G2 10800 0"/>
                  <a:gd name="G4" fmla="sin 10800 14558009"/>
                  <a:gd name="G5" fmla="+- G4 10800 0"/>
                  <a:gd name="G6" fmla="cos 10800 14558009"/>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3563 h 21600"/>
                  <a:gd name="T14" fmla="*/ 1893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8909" y="17933"/>
                    </a:moveTo>
                    <a:cubicBezTo>
                      <a:pt x="16858" y="20264"/>
                      <a:pt x="13904" y="21599"/>
                      <a:pt x="10800" y="21600"/>
                    </a:cubicBezTo>
                    <a:cubicBezTo>
                      <a:pt x="4835" y="21600"/>
                      <a:pt x="0" y="16764"/>
                      <a:pt x="0" y="10800"/>
                    </a:cubicBezTo>
                    <a:cubicBezTo>
                      <a:pt x="-1" y="8122"/>
                      <a:pt x="994" y="5539"/>
                      <a:pt x="2791" y="3554"/>
                    </a:cubicBezTo>
                    <a:lnTo>
                      <a:pt x="10800" y="10800"/>
                    </a:lnTo>
                    <a:close/>
                  </a:path>
                  <a:path w="21600" h="21600" fill="none">
                    <a:moveTo>
                      <a:pt x="18909" y="17933"/>
                    </a:moveTo>
                    <a:cubicBezTo>
                      <a:pt x="16858" y="20264"/>
                      <a:pt x="13904" y="21599"/>
                      <a:pt x="10800" y="21600"/>
                    </a:cubicBezTo>
                    <a:cubicBezTo>
                      <a:pt x="4835" y="21600"/>
                      <a:pt x="0" y="16764"/>
                      <a:pt x="0" y="10800"/>
                    </a:cubicBezTo>
                    <a:cubicBezTo>
                      <a:pt x="-1" y="8122"/>
                      <a:pt x="994" y="5539"/>
                      <a:pt x="2791" y="3554"/>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73" name="AutoShape 269"/>
              <p:cNvSpPr>
                <a:spLocks noChangeArrowheads="1"/>
              </p:cNvSpPr>
              <p:nvPr/>
            </p:nvSpPr>
            <p:spPr bwMode="auto">
              <a:xfrm>
                <a:off x="5538" y="766"/>
                <a:ext cx="6" cy="6"/>
              </a:xfrm>
              <a:custGeom>
                <a:avLst/>
                <a:gdLst>
                  <a:gd name="G0" fmla="sin 10800 14212786"/>
                  <a:gd name="G1" fmla="+- G0 10800 0"/>
                  <a:gd name="G2" fmla="cos 10800 14212786"/>
                  <a:gd name="G3" fmla="+- G2 10800 0"/>
                  <a:gd name="G4" fmla="sin 10800 2608698"/>
                  <a:gd name="G5" fmla="+- G4 10800 0"/>
                  <a:gd name="G6" fmla="cos 10800 2608698"/>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2083 w 21600"/>
                  <a:gd name="T13" fmla="*/ 0 h 21600"/>
                  <a:gd name="T14" fmla="*/ 21599 w 21600"/>
                  <a:gd name="T15" fmla="*/ 17615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160" y="4319"/>
                    </a:moveTo>
                    <a:cubicBezTo>
                      <a:pt x="4200" y="1600"/>
                      <a:pt x="7400" y="-1"/>
                      <a:pt x="10800" y="0"/>
                    </a:cubicBezTo>
                    <a:cubicBezTo>
                      <a:pt x="16764" y="0"/>
                      <a:pt x="21600" y="4835"/>
                      <a:pt x="21600" y="10800"/>
                    </a:cubicBezTo>
                    <a:cubicBezTo>
                      <a:pt x="21600" y="13326"/>
                      <a:pt x="20714" y="15772"/>
                      <a:pt x="19096" y="17713"/>
                    </a:cubicBezTo>
                    <a:lnTo>
                      <a:pt x="10800" y="10800"/>
                    </a:lnTo>
                    <a:close/>
                  </a:path>
                  <a:path w="21600" h="21600" fill="none">
                    <a:moveTo>
                      <a:pt x="2160" y="4319"/>
                    </a:moveTo>
                    <a:cubicBezTo>
                      <a:pt x="4200" y="1600"/>
                      <a:pt x="7400" y="-1"/>
                      <a:pt x="10800" y="0"/>
                    </a:cubicBezTo>
                    <a:cubicBezTo>
                      <a:pt x="16764" y="0"/>
                      <a:pt x="21600" y="4835"/>
                      <a:pt x="21600" y="10800"/>
                    </a:cubicBezTo>
                    <a:cubicBezTo>
                      <a:pt x="21600" y="13326"/>
                      <a:pt x="20714" y="15772"/>
                      <a:pt x="19096" y="17713"/>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74" name="Freeform 270"/>
              <p:cNvSpPr>
                <a:spLocks noChangeArrowheads="1"/>
              </p:cNvSpPr>
              <p:nvPr/>
            </p:nvSpPr>
            <p:spPr bwMode="auto">
              <a:xfrm>
                <a:off x="5519" y="783"/>
                <a:ext cx="11" cy="11"/>
              </a:xfrm>
              <a:custGeom>
                <a:avLst/>
                <a:gdLst>
                  <a:gd name="T0" fmla="*/ 70 w 111"/>
                  <a:gd name="T1" fmla="*/ 0 h 116"/>
                  <a:gd name="T2" fmla="*/ 0 w 111"/>
                  <a:gd name="T3" fmla="*/ 82 h 116"/>
                  <a:gd name="T4" fmla="*/ 41 w 111"/>
                  <a:gd name="T5" fmla="*/ 116 h 116"/>
                  <a:gd name="T6" fmla="*/ 111 w 111"/>
                  <a:gd name="T7" fmla="*/ 35 h 116"/>
                  <a:gd name="T8" fmla="*/ 70 w 111"/>
                  <a:gd name="T9" fmla="*/ 0 h 116"/>
                </a:gdLst>
                <a:ahLst/>
                <a:cxnLst>
                  <a:cxn ang="0">
                    <a:pos x="T0" y="T1"/>
                  </a:cxn>
                  <a:cxn ang="0">
                    <a:pos x="T2" y="T3"/>
                  </a:cxn>
                  <a:cxn ang="0">
                    <a:pos x="T4" y="T5"/>
                  </a:cxn>
                  <a:cxn ang="0">
                    <a:pos x="T6" y="T7"/>
                  </a:cxn>
                  <a:cxn ang="0">
                    <a:pos x="T8" y="T9"/>
                  </a:cxn>
                </a:cxnLst>
                <a:rect l="0" t="0" r="r" b="b"/>
                <a:pathLst>
                  <a:path w="111" h="116">
                    <a:moveTo>
                      <a:pt x="70" y="0"/>
                    </a:moveTo>
                    <a:lnTo>
                      <a:pt x="0" y="82"/>
                    </a:lnTo>
                    <a:lnTo>
                      <a:pt x="41" y="116"/>
                    </a:lnTo>
                    <a:lnTo>
                      <a:pt x="111" y="35"/>
                    </a:lnTo>
                    <a:lnTo>
                      <a:pt x="70" y="0"/>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75" name="AutoShape 271"/>
              <p:cNvSpPr>
                <a:spLocks noChangeArrowheads="1"/>
              </p:cNvSpPr>
              <p:nvPr/>
            </p:nvSpPr>
            <p:spPr bwMode="auto">
              <a:xfrm>
                <a:off x="5519" y="791"/>
                <a:ext cx="5" cy="5"/>
              </a:xfrm>
              <a:custGeom>
                <a:avLst/>
                <a:gdLst>
                  <a:gd name="G0" fmla="sin 10800 2328997"/>
                  <a:gd name="G1" fmla="+- G0 10800 0"/>
                  <a:gd name="G2" fmla="cos 10800 2328997"/>
                  <a:gd name="G3" fmla="+- G2 10800 0"/>
                  <a:gd name="G4" fmla="sin 10800 14457326"/>
                  <a:gd name="G5" fmla="+- G4 10800 0"/>
                  <a:gd name="G6" fmla="cos 10800 14457326"/>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3841 h 21600"/>
                  <a:gd name="T14" fmla="*/ 19623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9588" y="17077"/>
                    </a:moveTo>
                    <a:cubicBezTo>
                      <a:pt x="17561" y="19915"/>
                      <a:pt x="14287" y="21599"/>
                      <a:pt x="10800" y="21600"/>
                    </a:cubicBezTo>
                    <a:cubicBezTo>
                      <a:pt x="4835" y="21600"/>
                      <a:pt x="0" y="16764"/>
                      <a:pt x="0" y="10800"/>
                    </a:cubicBezTo>
                    <a:cubicBezTo>
                      <a:pt x="-1" y="8221"/>
                      <a:pt x="922" y="5728"/>
                      <a:pt x="2600" y="3771"/>
                    </a:cubicBezTo>
                    <a:lnTo>
                      <a:pt x="10800" y="10800"/>
                    </a:lnTo>
                    <a:close/>
                  </a:path>
                  <a:path w="21600" h="21600" fill="none">
                    <a:moveTo>
                      <a:pt x="19588" y="17077"/>
                    </a:moveTo>
                    <a:cubicBezTo>
                      <a:pt x="17561" y="19915"/>
                      <a:pt x="14287" y="21599"/>
                      <a:pt x="10800" y="21600"/>
                    </a:cubicBezTo>
                    <a:cubicBezTo>
                      <a:pt x="4835" y="21600"/>
                      <a:pt x="0" y="16764"/>
                      <a:pt x="0" y="10800"/>
                    </a:cubicBezTo>
                    <a:cubicBezTo>
                      <a:pt x="-1" y="8221"/>
                      <a:pt x="922" y="5728"/>
                      <a:pt x="2600" y="3771"/>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76" name="AutoShape 272"/>
              <p:cNvSpPr>
                <a:spLocks noChangeArrowheads="1"/>
              </p:cNvSpPr>
              <p:nvPr/>
            </p:nvSpPr>
            <p:spPr bwMode="auto">
              <a:xfrm>
                <a:off x="5525" y="782"/>
                <a:ext cx="5" cy="6"/>
              </a:xfrm>
              <a:custGeom>
                <a:avLst/>
                <a:gdLst>
                  <a:gd name="G0" fmla="sin 10800 14357472"/>
                  <a:gd name="G1" fmla="+- G0 10800 0"/>
                  <a:gd name="G2" fmla="cos 10800 14357472"/>
                  <a:gd name="G3" fmla="+- G2 10800 0"/>
                  <a:gd name="G4" fmla="sin 10800 2233853"/>
                  <a:gd name="G5" fmla="+- G4 10800 0"/>
                  <a:gd name="G6" fmla="cos 10800 2233853"/>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2421 w 21600"/>
                  <a:gd name="T13" fmla="*/ 0 h 21600"/>
                  <a:gd name="T14" fmla="*/ 21599 w 21600"/>
                  <a:gd name="T15" fmla="*/ 16876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416" y="3991"/>
                    </a:moveTo>
                    <a:cubicBezTo>
                      <a:pt x="4467" y="1466"/>
                      <a:pt x="7546" y="-1"/>
                      <a:pt x="10800" y="0"/>
                    </a:cubicBezTo>
                    <a:cubicBezTo>
                      <a:pt x="16764" y="0"/>
                      <a:pt x="21600" y="4835"/>
                      <a:pt x="21600" y="10800"/>
                    </a:cubicBezTo>
                    <a:cubicBezTo>
                      <a:pt x="21600" y="12957"/>
                      <a:pt x="20953" y="15065"/>
                      <a:pt x="19744" y="16852"/>
                    </a:cubicBezTo>
                    <a:lnTo>
                      <a:pt x="10800" y="10800"/>
                    </a:lnTo>
                    <a:close/>
                  </a:path>
                  <a:path w="21600" h="21600" fill="none">
                    <a:moveTo>
                      <a:pt x="2416" y="3991"/>
                    </a:moveTo>
                    <a:cubicBezTo>
                      <a:pt x="4467" y="1466"/>
                      <a:pt x="7546" y="-1"/>
                      <a:pt x="10800" y="0"/>
                    </a:cubicBezTo>
                    <a:cubicBezTo>
                      <a:pt x="16764" y="0"/>
                      <a:pt x="21600" y="4835"/>
                      <a:pt x="21600" y="10800"/>
                    </a:cubicBezTo>
                    <a:cubicBezTo>
                      <a:pt x="21600" y="12957"/>
                      <a:pt x="20953" y="15065"/>
                      <a:pt x="19744" y="16852"/>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77" name="Freeform 273"/>
              <p:cNvSpPr>
                <a:spLocks noChangeArrowheads="1"/>
              </p:cNvSpPr>
              <p:nvPr/>
            </p:nvSpPr>
            <p:spPr bwMode="auto">
              <a:xfrm>
                <a:off x="5506" y="799"/>
                <a:ext cx="11" cy="11"/>
              </a:xfrm>
              <a:custGeom>
                <a:avLst/>
                <a:gdLst>
                  <a:gd name="T0" fmla="*/ 70 w 111"/>
                  <a:gd name="T1" fmla="*/ 0 h 116"/>
                  <a:gd name="T2" fmla="*/ 0 w 111"/>
                  <a:gd name="T3" fmla="*/ 82 h 116"/>
                  <a:gd name="T4" fmla="*/ 41 w 111"/>
                  <a:gd name="T5" fmla="*/ 116 h 116"/>
                  <a:gd name="T6" fmla="*/ 111 w 111"/>
                  <a:gd name="T7" fmla="*/ 35 h 116"/>
                  <a:gd name="T8" fmla="*/ 70 w 111"/>
                  <a:gd name="T9" fmla="*/ 0 h 116"/>
                </a:gdLst>
                <a:ahLst/>
                <a:cxnLst>
                  <a:cxn ang="0">
                    <a:pos x="T0" y="T1"/>
                  </a:cxn>
                  <a:cxn ang="0">
                    <a:pos x="T2" y="T3"/>
                  </a:cxn>
                  <a:cxn ang="0">
                    <a:pos x="T4" y="T5"/>
                  </a:cxn>
                  <a:cxn ang="0">
                    <a:pos x="T6" y="T7"/>
                  </a:cxn>
                  <a:cxn ang="0">
                    <a:pos x="T8" y="T9"/>
                  </a:cxn>
                </a:cxnLst>
                <a:rect l="0" t="0" r="r" b="b"/>
                <a:pathLst>
                  <a:path w="111" h="116">
                    <a:moveTo>
                      <a:pt x="70" y="0"/>
                    </a:moveTo>
                    <a:lnTo>
                      <a:pt x="0" y="82"/>
                    </a:lnTo>
                    <a:lnTo>
                      <a:pt x="41" y="116"/>
                    </a:lnTo>
                    <a:lnTo>
                      <a:pt x="111" y="35"/>
                    </a:lnTo>
                    <a:lnTo>
                      <a:pt x="70" y="0"/>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78" name="AutoShape 274"/>
              <p:cNvSpPr>
                <a:spLocks noChangeArrowheads="1"/>
              </p:cNvSpPr>
              <p:nvPr/>
            </p:nvSpPr>
            <p:spPr bwMode="auto">
              <a:xfrm>
                <a:off x="5505" y="806"/>
                <a:ext cx="5" cy="5"/>
              </a:xfrm>
              <a:custGeom>
                <a:avLst/>
                <a:gdLst>
                  <a:gd name="G0" fmla="sin 10800 2608698"/>
                  <a:gd name="G1" fmla="+- G0 10800 0"/>
                  <a:gd name="G2" fmla="cos 10800 2608698"/>
                  <a:gd name="G3" fmla="+- G2 10800 0"/>
                  <a:gd name="G4" fmla="sin 10800 14457326"/>
                  <a:gd name="G5" fmla="+- G4 10800 0"/>
                  <a:gd name="G6" fmla="cos 10800 14457326"/>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3841 h 21600"/>
                  <a:gd name="T14" fmla="*/ 19177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9096" y="17713"/>
                    </a:moveTo>
                    <a:cubicBezTo>
                      <a:pt x="17045" y="20176"/>
                      <a:pt x="14005" y="21599"/>
                      <a:pt x="10800" y="21600"/>
                    </a:cubicBezTo>
                    <a:cubicBezTo>
                      <a:pt x="4835" y="21600"/>
                      <a:pt x="0" y="16764"/>
                      <a:pt x="0" y="10800"/>
                    </a:cubicBezTo>
                    <a:cubicBezTo>
                      <a:pt x="-1" y="8221"/>
                      <a:pt x="922" y="5728"/>
                      <a:pt x="2600" y="3771"/>
                    </a:cubicBezTo>
                    <a:lnTo>
                      <a:pt x="10800" y="10800"/>
                    </a:lnTo>
                    <a:close/>
                  </a:path>
                  <a:path w="21600" h="21600" fill="none">
                    <a:moveTo>
                      <a:pt x="19096" y="17713"/>
                    </a:moveTo>
                    <a:cubicBezTo>
                      <a:pt x="17045" y="20176"/>
                      <a:pt x="14005" y="21599"/>
                      <a:pt x="10800" y="21600"/>
                    </a:cubicBezTo>
                    <a:cubicBezTo>
                      <a:pt x="4835" y="21600"/>
                      <a:pt x="0" y="16764"/>
                      <a:pt x="0" y="10800"/>
                    </a:cubicBezTo>
                    <a:cubicBezTo>
                      <a:pt x="-1" y="8221"/>
                      <a:pt x="922" y="5728"/>
                      <a:pt x="2600" y="3771"/>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79" name="AutoShape 275"/>
              <p:cNvSpPr>
                <a:spLocks noChangeArrowheads="1"/>
              </p:cNvSpPr>
              <p:nvPr/>
            </p:nvSpPr>
            <p:spPr bwMode="auto">
              <a:xfrm>
                <a:off x="5512" y="798"/>
                <a:ext cx="5" cy="5"/>
              </a:xfrm>
              <a:custGeom>
                <a:avLst/>
                <a:gdLst>
                  <a:gd name="G0" fmla="sin 10800 14457326"/>
                  <a:gd name="G1" fmla="+- G0 10800 0"/>
                  <a:gd name="G2" fmla="cos 10800 14457326"/>
                  <a:gd name="G3" fmla="+- G2 10800 0"/>
                  <a:gd name="G4" fmla="sin 10800 2328997"/>
                  <a:gd name="G5" fmla="+- G4 10800 0"/>
                  <a:gd name="G6" fmla="cos 10800 2328997"/>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2540 w 21600"/>
                  <a:gd name="T13" fmla="*/ 0 h 21600"/>
                  <a:gd name="T14" fmla="*/ 21599 w 21600"/>
                  <a:gd name="T15" fmla="*/ 17027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600" y="3771"/>
                    </a:moveTo>
                    <a:cubicBezTo>
                      <a:pt x="4652" y="1377"/>
                      <a:pt x="7647" y="-1"/>
                      <a:pt x="10800" y="0"/>
                    </a:cubicBezTo>
                    <a:cubicBezTo>
                      <a:pt x="16764" y="0"/>
                      <a:pt x="21600" y="4835"/>
                      <a:pt x="21600" y="10800"/>
                    </a:cubicBezTo>
                    <a:cubicBezTo>
                      <a:pt x="21600" y="13050"/>
                      <a:pt x="20896" y="15245"/>
                      <a:pt x="19588" y="17077"/>
                    </a:cubicBezTo>
                    <a:lnTo>
                      <a:pt x="10800" y="10800"/>
                    </a:lnTo>
                    <a:close/>
                  </a:path>
                  <a:path w="21600" h="21600" fill="none">
                    <a:moveTo>
                      <a:pt x="2600" y="3771"/>
                    </a:moveTo>
                    <a:cubicBezTo>
                      <a:pt x="4652" y="1377"/>
                      <a:pt x="7647" y="-1"/>
                      <a:pt x="10800" y="0"/>
                    </a:cubicBezTo>
                    <a:cubicBezTo>
                      <a:pt x="16764" y="0"/>
                      <a:pt x="21600" y="4835"/>
                      <a:pt x="21600" y="10800"/>
                    </a:cubicBezTo>
                    <a:cubicBezTo>
                      <a:pt x="21600" y="13050"/>
                      <a:pt x="20896" y="15245"/>
                      <a:pt x="19588" y="17077"/>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80" name="Rectangle 276"/>
              <p:cNvSpPr>
                <a:spLocks noChangeArrowheads="1"/>
              </p:cNvSpPr>
              <p:nvPr/>
            </p:nvSpPr>
            <p:spPr bwMode="auto">
              <a:xfrm>
                <a:off x="4762" y="-136"/>
                <a:ext cx="36" cy="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defTabSz="407988" hangingPunct="0">
                  <a:lnSpc>
                    <a:spcPct val="87000"/>
                  </a:lnSpc>
                  <a:buClr>
                    <a:srgbClr val="00FF00"/>
                  </a:buClr>
                  <a:buFont typeface="Arial" pitchFamily="34"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en-GB" sz="700">
                    <a:solidFill>
                      <a:srgbClr val="00FF00"/>
                    </a:solidFill>
                    <a:latin typeface="Arial" pitchFamily="34" charset="0"/>
                    <a:cs typeface="Arial" pitchFamily="34" charset="0"/>
                  </a:rPr>
                  <a:t>_</a:t>
                </a:r>
              </a:p>
            </p:txBody>
          </p:sp>
          <p:sp>
            <p:nvSpPr>
              <p:cNvPr id="200981" name="Freeform 277"/>
              <p:cNvSpPr>
                <a:spLocks noChangeArrowheads="1"/>
              </p:cNvSpPr>
              <p:nvPr/>
            </p:nvSpPr>
            <p:spPr bwMode="auto">
              <a:xfrm>
                <a:off x="5504" y="800"/>
                <a:ext cx="16" cy="12"/>
              </a:xfrm>
              <a:custGeom>
                <a:avLst/>
                <a:gdLst>
                  <a:gd name="T0" fmla="*/ 25 w 167"/>
                  <a:gd name="T1" fmla="*/ 122 h 122"/>
                  <a:gd name="T2" fmla="*/ 167 w 167"/>
                  <a:gd name="T3" fmla="*/ 47 h 122"/>
                  <a:gd name="T4" fmla="*/ 141 w 167"/>
                  <a:gd name="T5" fmla="*/ 0 h 122"/>
                  <a:gd name="T6" fmla="*/ 0 w 167"/>
                  <a:gd name="T7" fmla="*/ 74 h 122"/>
                  <a:gd name="T8" fmla="*/ 25 w 167"/>
                  <a:gd name="T9" fmla="*/ 122 h 122"/>
                </a:gdLst>
                <a:ahLst/>
                <a:cxnLst>
                  <a:cxn ang="0">
                    <a:pos x="T0" y="T1"/>
                  </a:cxn>
                  <a:cxn ang="0">
                    <a:pos x="T2" y="T3"/>
                  </a:cxn>
                  <a:cxn ang="0">
                    <a:pos x="T4" y="T5"/>
                  </a:cxn>
                  <a:cxn ang="0">
                    <a:pos x="T6" y="T7"/>
                  </a:cxn>
                  <a:cxn ang="0">
                    <a:pos x="T8" y="T9"/>
                  </a:cxn>
                </a:cxnLst>
                <a:rect l="0" t="0" r="r" b="b"/>
                <a:pathLst>
                  <a:path w="167" h="122">
                    <a:moveTo>
                      <a:pt x="25" y="122"/>
                    </a:moveTo>
                    <a:lnTo>
                      <a:pt x="167" y="47"/>
                    </a:lnTo>
                    <a:lnTo>
                      <a:pt x="141" y="0"/>
                    </a:lnTo>
                    <a:lnTo>
                      <a:pt x="0" y="74"/>
                    </a:lnTo>
                    <a:lnTo>
                      <a:pt x="25" y="122"/>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82" name="Freeform 278"/>
              <p:cNvSpPr>
                <a:spLocks noChangeArrowheads="1"/>
              </p:cNvSpPr>
              <p:nvPr/>
            </p:nvSpPr>
            <p:spPr bwMode="auto">
              <a:xfrm>
                <a:off x="5522" y="790"/>
                <a:ext cx="16" cy="12"/>
              </a:xfrm>
              <a:custGeom>
                <a:avLst/>
                <a:gdLst>
                  <a:gd name="T0" fmla="*/ 25 w 167"/>
                  <a:gd name="T1" fmla="*/ 123 h 123"/>
                  <a:gd name="T2" fmla="*/ 167 w 167"/>
                  <a:gd name="T3" fmla="*/ 47 h 123"/>
                  <a:gd name="T4" fmla="*/ 143 w 167"/>
                  <a:gd name="T5" fmla="*/ 0 h 123"/>
                  <a:gd name="T6" fmla="*/ 0 w 167"/>
                  <a:gd name="T7" fmla="*/ 75 h 123"/>
                  <a:gd name="T8" fmla="*/ 25 w 167"/>
                  <a:gd name="T9" fmla="*/ 123 h 123"/>
                </a:gdLst>
                <a:ahLst/>
                <a:cxnLst>
                  <a:cxn ang="0">
                    <a:pos x="T0" y="T1"/>
                  </a:cxn>
                  <a:cxn ang="0">
                    <a:pos x="T2" y="T3"/>
                  </a:cxn>
                  <a:cxn ang="0">
                    <a:pos x="T4" y="T5"/>
                  </a:cxn>
                  <a:cxn ang="0">
                    <a:pos x="T6" y="T7"/>
                  </a:cxn>
                  <a:cxn ang="0">
                    <a:pos x="T8" y="T9"/>
                  </a:cxn>
                </a:cxnLst>
                <a:rect l="0" t="0" r="r" b="b"/>
                <a:pathLst>
                  <a:path w="167" h="123">
                    <a:moveTo>
                      <a:pt x="25" y="123"/>
                    </a:moveTo>
                    <a:lnTo>
                      <a:pt x="167" y="47"/>
                    </a:lnTo>
                    <a:lnTo>
                      <a:pt x="143" y="0"/>
                    </a:lnTo>
                    <a:lnTo>
                      <a:pt x="0" y="75"/>
                    </a:lnTo>
                    <a:lnTo>
                      <a:pt x="25" y="123"/>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83" name="Freeform 279"/>
              <p:cNvSpPr>
                <a:spLocks noChangeArrowheads="1"/>
              </p:cNvSpPr>
              <p:nvPr/>
            </p:nvSpPr>
            <p:spPr bwMode="auto">
              <a:xfrm>
                <a:off x="5540" y="780"/>
                <a:ext cx="16" cy="12"/>
              </a:xfrm>
              <a:custGeom>
                <a:avLst/>
                <a:gdLst>
                  <a:gd name="T0" fmla="*/ 25 w 167"/>
                  <a:gd name="T1" fmla="*/ 122 h 122"/>
                  <a:gd name="T2" fmla="*/ 167 w 167"/>
                  <a:gd name="T3" fmla="*/ 48 h 122"/>
                  <a:gd name="T4" fmla="*/ 141 w 167"/>
                  <a:gd name="T5" fmla="*/ 0 h 122"/>
                  <a:gd name="T6" fmla="*/ 0 w 167"/>
                  <a:gd name="T7" fmla="*/ 74 h 122"/>
                  <a:gd name="T8" fmla="*/ 25 w 167"/>
                  <a:gd name="T9" fmla="*/ 122 h 122"/>
                </a:gdLst>
                <a:ahLst/>
                <a:cxnLst>
                  <a:cxn ang="0">
                    <a:pos x="T0" y="T1"/>
                  </a:cxn>
                  <a:cxn ang="0">
                    <a:pos x="T2" y="T3"/>
                  </a:cxn>
                  <a:cxn ang="0">
                    <a:pos x="T4" y="T5"/>
                  </a:cxn>
                  <a:cxn ang="0">
                    <a:pos x="T6" y="T7"/>
                  </a:cxn>
                  <a:cxn ang="0">
                    <a:pos x="T8" y="T9"/>
                  </a:cxn>
                </a:cxnLst>
                <a:rect l="0" t="0" r="r" b="b"/>
                <a:pathLst>
                  <a:path w="167" h="122">
                    <a:moveTo>
                      <a:pt x="25" y="122"/>
                    </a:moveTo>
                    <a:lnTo>
                      <a:pt x="167" y="48"/>
                    </a:lnTo>
                    <a:lnTo>
                      <a:pt x="141" y="0"/>
                    </a:lnTo>
                    <a:lnTo>
                      <a:pt x="0" y="74"/>
                    </a:lnTo>
                    <a:lnTo>
                      <a:pt x="25" y="122"/>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84" name="Freeform 280"/>
              <p:cNvSpPr>
                <a:spLocks noChangeArrowheads="1"/>
              </p:cNvSpPr>
              <p:nvPr/>
            </p:nvSpPr>
            <p:spPr bwMode="auto">
              <a:xfrm>
                <a:off x="5558" y="771"/>
                <a:ext cx="16" cy="12"/>
              </a:xfrm>
              <a:custGeom>
                <a:avLst/>
                <a:gdLst>
                  <a:gd name="T0" fmla="*/ 25 w 167"/>
                  <a:gd name="T1" fmla="*/ 123 h 123"/>
                  <a:gd name="T2" fmla="*/ 167 w 167"/>
                  <a:gd name="T3" fmla="*/ 48 h 123"/>
                  <a:gd name="T4" fmla="*/ 143 w 167"/>
                  <a:gd name="T5" fmla="*/ 0 h 123"/>
                  <a:gd name="T6" fmla="*/ 0 w 167"/>
                  <a:gd name="T7" fmla="*/ 75 h 123"/>
                  <a:gd name="T8" fmla="*/ 25 w 167"/>
                  <a:gd name="T9" fmla="*/ 123 h 123"/>
                </a:gdLst>
                <a:ahLst/>
                <a:cxnLst>
                  <a:cxn ang="0">
                    <a:pos x="T0" y="T1"/>
                  </a:cxn>
                  <a:cxn ang="0">
                    <a:pos x="T2" y="T3"/>
                  </a:cxn>
                  <a:cxn ang="0">
                    <a:pos x="T4" y="T5"/>
                  </a:cxn>
                  <a:cxn ang="0">
                    <a:pos x="T6" y="T7"/>
                  </a:cxn>
                  <a:cxn ang="0">
                    <a:pos x="T8" y="T9"/>
                  </a:cxn>
                </a:cxnLst>
                <a:rect l="0" t="0" r="r" b="b"/>
                <a:pathLst>
                  <a:path w="167" h="123">
                    <a:moveTo>
                      <a:pt x="25" y="123"/>
                    </a:moveTo>
                    <a:lnTo>
                      <a:pt x="167" y="48"/>
                    </a:lnTo>
                    <a:lnTo>
                      <a:pt x="143" y="0"/>
                    </a:lnTo>
                    <a:lnTo>
                      <a:pt x="0" y="75"/>
                    </a:lnTo>
                    <a:lnTo>
                      <a:pt x="25" y="123"/>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85" name="Freeform 281"/>
              <p:cNvSpPr>
                <a:spLocks noChangeArrowheads="1"/>
              </p:cNvSpPr>
              <p:nvPr/>
            </p:nvSpPr>
            <p:spPr bwMode="auto">
              <a:xfrm>
                <a:off x="5576" y="761"/>
                <a:ext cx="16" cy="12"/>
              </a:xfrm>
              <a:custGeom>
                <a:avLst/>
                <a:gdLst>
                  <a:gd name="T0" fmla="*/ 25 w 167"/>
                  <a:gd name="T1" fmla="*/ 122 h 122"/>
                  <a:gd name="T2" fmla="*/ 167 w 167"/>
                  <a:gd name="T3" fmla="*/ 48 h 122"/>
                  <a:gd name="T4" fmla="*/ 141 w 167"/>
                  <a:gd name="T5" fmla="*/ 0 h 122"/>
                  <a:gd name="T6" fmla="*/ 0 w 167"/>
                  <a:gd name="T7" fmla="*/ 74 h 122"/>
                  <a:gd name="T8" fmla="*/ 25 w 167"/>
                  <a:gd name="T9" fmla="*/ 122 h 122"/>
                </a:gdLst>
                <a:ahLst/>
                <a:cxnLst>
                  <a:cxn ang="0">
                    <a:pos x="T0" y="T1"/>
                  </a:cxn>
                  <a:cxn ang="0">
                    <a:pos x="T2" y="T3"/>
                  </a:cxn>
                  <a:cxn ang="0">
                    <a:pos x="T4" y="T5"/>
                  </a:cxn>
                  <a:cxn ang="0">
                    <a:pos x="T6" y="T7"/>
                  </a:cxn>
                  <a:cxn ang="0">
                    <a:pos x="T8" y="T9"/>
                  </a:cxn>
                </a:cxnLst>
                <a:rect l="0" t="0" r="r" b="b"/>
                <a:pathLst>
                  <a:path w="167" h="122">
                    <a:moveTo>
                      <a:pt x="25" y="122"/>
                    </a:moveTo>
                    <a:lnTo>
                      <a:pt x="167" y="48"/>
                    </a:lnTo>
                    <a:lnTo>
                      <a:pt x="141" y="0"/>
                    </a:lnTo>
                    <a:lnTo>
                      <a:pt x="0" y="74"/>
                    </a:lnTo>
                    <a:lnTo>
                      <a:pt x="25" y="122"/>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86" name="Freeform 282"/>
              <p:cNvSpPr>
                <a:spLocks noChangeArrowheads="1"/>
              </p:cNvSpPr>
              <p:nvPr/>
            </p:nvSpPr>
            <p:spPr bwMode="auto">
              <a:xfrm>
                <a:off x="5594" y="751"/>
                <a:ext cx="16" cy="12"/>
              </a:xfrm>
              <a:custGeom>
                <a:avLst/>
                <a:gdLst>
                  <a:gd name="T0" fmla="*/ 25 w 167"/>
                  <a:gd name="T1" fmla="*/ 122 h 122"/>
                  <a:gd name="T2" fmla="*/ 167 w 167"/>
                  <a:gd name="T3" fmla="*/ 48 h 122"/>
                  <a:gd name="T4" fmla="*/ 142 w 167"/>
                  <a:gd name="T5" fmla="*/ 0 h 122"/>
                  <a:gd name="T6" fmla="*/ 0 w 167"/>
                  <a:gd name="T7" fmla="*/ 74 h 122"/>
                  <a:gd name="T8" fmla="*/ 25 w 167"/>
                  <a:gd name="T9" fmla="*/ 122 h 122"/>
                </a:gdLst>
                <a:ahLst/>
                <a:cxnLst>
                  <a:cxn ang="0">
                    <a:pos x="T0" y="T1"/>
                  </a:cxn>
                  <a:cxn ang="0">
                    <a:pos x="T2" y="T3"/>
                  </a:cxn>
                  <a:cxn ang="0">
                    <a:pos x="T4" y="T5"/>
                  </a:cxn>
                  <a:cxn ang="0">
                    <a:pos x="T6" y="T7"/>
                  </a:cxn>
                  <a:cxn ang="0">
                    <a:pos x="T8" y="T9"/>
                  </a:cxn>
                </a:cxnLst>
                <a:rect l="0" t="0" r="r" b="b"/>
                <a:pathLst>
                  <a:path w="167" h="122">
                    <a:moveTo>
                      <a:pt x="25" y="122"/>
                    </a:moveTo>
                    <a:lnTo>
                      <a:pt x="167" y="48"/>
                    </a:lnTo>
                    <a:lnTo>
                      <a:pt x="142" y="0"/>
                    </a:lnTo>
                    <a:lnTo>
                      <a:pt x="0" y="74"/>
                    </a:lnTo>
                    <a:lnTo>
                      <a:pt x="25" y="122"/>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87" name="Freeform 283"/>
              <p:cNvSpPr>
                <a:spLocks noChangeArrowheads="1"/>
              </p:cNvSpPr>
              <p:nvPr/>
            </p:nvSpPr>
            <p:spPr bwMode="auto">
              <a:xfrm>
                <a:off x="5612" y="742"/>
                <a:ext cx="16" cy="12"/>
              </a:xfrm>
              <a:custGeom>
                <a:avLst/>
                <a:gdLst>
                  <a:gd name="T0" fmla="*/ 25 w 167"/>
                  <a:gd name="T1" fmla="*/ 123 h 123"/>
                  <a:gd name="T2" fmla="*/ 167 w 167"/>
                  <a:gd name="T3" fmla="*/ 48 h 123"/>
                  <a:gd name="T4" fmla="*/ 141 w 167"/>
                  <a:gd name="T5" fmla="*/ 0 h 123"/>
                  <a:gd name="T6" fmla="*/ 0 w 167"/>
                  <a:gd name="T7" fmla="*/ 76 h 123"/>
                  <a:gd name="T8" fmla="*/ 25 w 167"/>
                  <a:gd name="T9" fmla="*/ 123 h 123"/>
                </a:gdLst>
                <a:ahLst/>
                <a:cxnLst>
                  <a:cxn ang="0">
                    <a:pos x="T0" y="T1"/>
                  </a:cxn>
                  <a:cxn ang="0">
                    <a:pos x="T2" y="T3"/>
                  </a:cxn>
                  <a:cxn ang="0">
                    <a:pos x="T4" y="T5"/>
                  </a:cxn>
                  <a:cxn ang="0">
                    <a:pos x="T6" y="T7"/>
                  </a:cxn>
                  <a:cxn ang="0">
                    <a:pos x="T8" y="T9"/>
                  </a:cxn>
                </a:cxnLst>
                <a:rect l="0" t="0" r="r" b="b"/>
                <a:pathLst>
                  <a:path w="167" h="123">
                    <a:moveTo>
                      <a:pt x="25" y="123"/>
                    </a:moveTo>
                    <a:lnTo>
                      <a:pt x="167" y="48"/>
                    </a:lnTo>
                    <a:lnTo>
                      <a:pt x="141" y="0"/>
                    </a:lnTo>
                    <a:lnTo>
                      <a:pt x="0" y="76"/>
                    </a:lnTo>
                    <a:lnTo>
                      <a:pt x="25" y="123"/>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88" name="Freeform 284"/>
              <p:cNvSpPr>
                <a:spLocks noChangeArrowheads="1"/>
              </p:cNvSpPr>
              <p:nvPr/>
            </p:nvSpPr>
            <p:spPr bwMode="auto">
              <a:xfrm>
                <a:off x="5630" y="732"/>
                <a:ext cx="16" cy="12"/>
              </a:xfrm>
              <a:custGeom>
                <a:avLst/>
                <a:gdLst>
                  <a:gd name="T0" fmla="*/ 25 w 167"/>
                  <a:gd name="T1" fmla="*/ 122 h 122"/>
                  <a:gd name="T2" fmla="*/ 167 w 167"/>
                  <a:gd name="T3" fmla="*/ 48 h 122"/>
                  <a:gd name="T4" fmla="*/ 142 w 167"/>
                  <a:gd name="T5" fmla="*/ 0 h 122"/>
                  <a:gd name="T6" fmla="*/ 0 w 167"/>
                  <a:gd name="T7" fmla="*/ 75 h 122"/>
                  <a:gd name="T8" fmla="*/ 25 w 167"/>
                  <a:gd name="T9" fmla="*/ 122 h 122"/>
                </a:gdLst>
                <a:ahLst/>
                <a:cxnLst>
                  <a:cxn ang="0">
                    <a:pos x="T0" y="T1"/>
                  </a:cxn>
                  <a:cxn ang="0">
                    <a:pos x="T2" y="T3"/>
                  </a:cxn>
                  <a:cxn ang="0">
                    <a:pos x="T4" y="T5"/>
                  </a:cxn>
                  <a:cxn ang="0">
                    <a:pos x="T6" y="T7"/>
                  </a:cxn>
                  <a:cxn ang="0">
                    <a:pos x="T8" y="T9"/>
                  </a:cxn>
                </a:cxnLst>
                <a:rect l="0" t="0" r="r" b="b"/>
                <a:pathLst>
                  <a:path w="167" h="122">
                    <a:moveTo>
                      <a:pt x="25" y="122"/>
                    </a:moveTo>
                    <a:lnTo>
                      <a:pt x="167" y="48"/>
                    </a:lnTo>
                    <a:lnTo>
                      <a:pt x="142" y="0"/>
                    </a:lnTo>
                    <a:lnTo>
                      <a:pt x="0" y="75"/>
                    </a:lnTo>
                    <a:lnTo>
                      <a:pt x="25" y="122"/>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89" name="Freeform 285"/>
              <p:cNvSpPr>
                <a:spLocks noChangeArrowheads="1"/>
              </p:cNvSpPr>
              <p:nvPr/>
            </p:nvSpPr>
            <p:spPr bwMode="auto">
              <a:xfrm>
                <a:off x="5648" y="723"/>
                <a:ext cx="17" cy="11"/>
              </a:xfrm>
              <a:custGeom>
                <a:avLst/>
                <a:gdLst>
                  <a:gd name="T0" fmla="*/ 25 w 180"/>
                  <a:gd name="T1" fmla="*/ 117 h 117"/>
                  <a:gd name="T2" fmla="*/ 180 w 180"/>
                  <a:gd name="T3" fmla="*/ 47 h 117"/>
                  <a:gd name="T4" fmla="*/ 155 w 180"/>
                  <a:gd name="T5" fmla="*/ 0 h 117"/>
                  <a:gd name="T6" fmla="*/ 0 w 180"/>
                  <a:gd name="T7" fmla="*/ 70 h 117"/>
                  <a:gd name="T8" fmla="*/ 25 w 180"/>
                  <a:gd name="T9" fmla="*/ 117 h 117"/>
                </a:gdLst>
                <a:ahLst/>
                <a:cxnLst>
                  <a:cxn ang="0">
                    <a:pos x="T0" y="T1"/>
                  </a:cxn>
                  <a:cxn ang="0">
                    <a:pos x="T2" y="T3"/>
                  </a:cxn>
                  <a:cxn ang="0">
                    <a:pos x="T4" y="T5"/>
                  </a:cxn>
                  <a:cxn ang="0">
                    <a:pos x="T6" y="T7"/>
                  </a:cxn>
                  <a:cxn ang="0">
                    <a:pos x="T8" y="T9"/>
                  </a:cxn>
                </a:cxnLst>
                <a:rect l="0" t="0" r="r" b="b"/>
                <a:pathLst>
                  <a:path w="180" h="117">
                    <a:moveTo>
                      <a:pt x="25" y="117"/>
                    </a:moveTo>
                    <a:lnTo>
                      <a:pt x="180" y="47"/>
                    </a:lnTo>
                    <a:lnTo>
                      <a:pt x="155" y="0"/>
                    </a:lnTo>
                    <a:lnTo>
                      <a:pt x="0" y="70"/>
                    </a:lnTo>
                    <a:lnTo>
                      <a:pt x="25" y="117"/>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90" name="Freeform 286"/>
              <p:cNvSpPr>
                <a:spLocks noChangeArrowheads="1"/>
              </p:cNvSpPr>
              <p:nvPr/>
            </p:nvSpPr>
            <p:spPr bwMode="auto">
              <a:xfrm>
                <a:off x="5667" y="713"/>
                <a:ext cx="16" cy="12"/>
              </a:xfrm>
              <a:custGeom>
                <a:avLst/>
                <a:gdLst>
                  <a:gd name="T0" fmla="*/ 26 w 166"/>
                  <a:gd name="T1" fmla="*/ 124 h 124"/>
                  <a:gd name="T2" fmla="*/ 166 w 166"/>
                  <a:gd name="T3" fmla="*/ 47 h 124"/>
                  <a:gd name="T4" fmla="*/ 141 w 166"/>
                  <a:gd name="T5" fmla="*/ 0 h 124"/>
                  <a:gd name="T6" fmla="*/ 0 w 166"/>
                  <a:gd name="T7" fmla="*/ 77 h 124"/>
                  <a:gd name="T8" fmla="*/ 26 w 166"/>
                  <a:gd name="T9" fmla="*/ 124 h 124"/>
                </a:gdLst>
                <a:ahLst/>
                <a:cxnLst>
                  <a:cxn ang="0">
                    <a:pos x="T0" y="T1"/>
                  </a:cxn>
                  <a:cxn ang="0">
                    <a:pos x="T2" y="T3"/>
                  </a:cxn>
                  <a:cxn ang="0">
                    <a:pos x="T4" y="T5"/>
                  </a:cxn>
                  <a:cxn ang="0">
                    <a:pos x="T6" y="T7"/>
                  </a:cxn>
                  <a:cxn ang="0">
                    <a:pos x="T8" y="T9"/>
                  </a:cxn>
                </a:cxnLst>
                <a:rect l="0" t="0" r="r" b="b"/>
                <a:pathLst>
                  <a:path w="166" h="124">
                    <a:moveTo>
                      <a:pt x="26" y="124"/>
                    </a:moveTo>
                    <a:lnTo>
                      <a:pt x="166" y="47"/>
                    </a:lnTo>
                    <a:lnTo>
                      <a:pt x="141" y="0"/>
                    </a:lnTo>
                    <a:lnTo>
                      <a:pt x="0" y="77"/>
                    </a:lnTo>
                    <a:lnTo>
                      <a:pt x="26" y="124"/>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91" name="Freeform 287"/>
              <p:cNvSpPr>
                <a:spLocks noChangeArrowheads="1"/>
              </p:cNvSpPr>
              <p:nvPr/>
            </p:nvSpPr>
            <p:spPr bwMode="auto">
              <a:xfrm>
                <a:off x="5685" y="703"/>
                <a:ext cx="16" cy="12"/>
              </a:xfrm>
              <a:custGeom>
                <a:avLst/>
                <a:gdLst>
                  <a:gd name="T0" fmla="*/ 25 w 165"/>
                  <a:gd name="T1" fmla="*/ 125 h 125"/>
                  <a:gd name="T2" fmla="*/ 165 w 165"/>
                  <a:gd name="T3" fmla="*/ 47 h 125"/>
                  <a:gd name="T4" fmla="*/ 139 w 165"/>
                  <a:gd name="T5" fmla="*/ 0 h 125"/>
                  <a:gd name="T6" fmla="*/ 0 w 165"/>
                  <a:gd name="T7" fmla="*/ 78 h 125"/>
                  <a:gd name="T8" fmla="*/ 25 w 165"/>
                  <a:gd name="T9" fmla="*/ 125 h 125"/>
                </a:gdLst>
                <a:ahLst/>
                <a:cxnLst>
                  <a:cxn ang="0">
                    <a:pos x="T0" y="T1"/>
                  </a:cxn>
                  <a:cxn ang="0">
                    <a:pos x="T2" y="T3"/>
                  </a:cxn>
                  <a:cxn ang="0">
                    <a:pos x="T4" y="T5"/>
                  </a:cxn>
                  <a:cxn ang="0">
                    <a:pos x="T6" y="T7"/>
                  </a:cxn>
                  <a:cxn ang="0">
                    <a:pos x="T8" y="T9"/>
                  </a:cxn>
                </a:cxnLst>
                <a:rect l="0" t="0" r="r" b="b"/>
                <a:pathLst>
                  <a:path w="165" h="125">
                    <a:moveTo>
                      <a:pt x="25" y="125"/>
                    </a:moveTo>
                    <a:lnTo>
                      <a:pt x="165" y="47"/>
                    </a:lnTo>
                    <a:lnTo>
                      <a:pt x="139" y="0"/>
                    </a:lnTo>
                    <a:lnTo>
                      <a:pt x="0" y="78"/>
                    </a:lnTo>
                    <a:lnTo>
                      <a:pt x="25" y="125"/>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92" name="Freeform 288"/>
              <p:cNvSpPr>
                <a:spLocks noChangeArrowheads="1"/>
              </p:cNvSpPr>
              <p:nvPr/>
            </p:nvSpPr>
            <p:spPr bwMode="auto">
              <a:xfrm>
                <a:off x="5703" y="693"/>
                <a:ext cx="16" cy="12"/>
              </a:xfrm>
              <a:custGeom>
                <a:avLst/>
                <a:gdLst>
                  <a:gd name="T0" fmla="*/ 26 w 164"/>
                  <a:gd name="T1" fmla="*/ 126 h 126"/>
                  <a:gd name="T2" fmla="*/ 164 w 164"/>
                  <a:gd name="T3" fmla="*/ 46 h 126"/>
                  <a:gd name="T4" fmla="*/ 138 w 164"/>
                  <a:gd name="T5" fmla="*/ 0 h 126"/>
                  <a:gd name="T6" fmla="*/ 0 w 164"/>
                  <a:gd name="T7" fmla="*/ 79 h 126"/>
                  <a:gd name="T8" fmla="*/ 26 w 164"/>
                  <a:gd name="T9" fmla="*/ 126 h 126"/>
                </a:gdLst>
                <a:ahLst/>
                <a:cxnLst>
                  <a:cxn ang="0">
                    <a:pos x="T0" y="T1"/>
                  </a:cxn>
                  <a:cxn ang="0">
                    <a:pos x="T2" y="T3"/>
                  </a:cxn>
                  <a:cxn ang="0">
                    <a:pos x="T4" y="T5"/>
                  </a:cxn>
                  <a:cxn ang="0">
                    <a:pos x="T6" y="T7"/>
                  </a:cxn>
                  <a:cxn ang="0">
                    <a:pos x="T8" y="T9"/>
                  </a:cxn>
                </a:cxnLst>
                <a:rect l="0" t="0" r="r" b="b"/>
                <a:pathLst>
                  <a:path w="164" h="126">
                    <a:moveTo>
                      <a:pt x="26" y="126"/>
                    </a:moveTo>
                    <a:lnTo>
                      <a:pt x="164" y="46"/>
                    </a:lnTo>
                    <a:lnTo>
                      <a:pt x="138" y="0"/>
                    </a:lnTo>
                    <a:lnTo>
                      <a:pt x="0" y="79"/>
                    </a:lnTo>
                    <a:lnTo>
                      <a:pt x="26" y="126"/>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93" name="Freeform 289"/>
              <p:cNvSpPr>
                <a:spLocks noChangeArrowheads="1"/>
              </p:cNvSpPr>
              <p:nvPr/>
            </p:nvSpPr>
            <p:spPr bwMode="auto">
              <a:xfrm>
                <a:off x="5720" y="682"/>
                <a:ext cx="16" cy="12"/>
              </a:xfrm>
              <a:custGeom>
                <a:avLst/>
                <a:gdLst>
                  <a:gd name="T0" fmla="*/ 28 w 166"/>
                  <a:gd name="T1" fmla="*/ 128 h 128"/>
                  <a:gd name="T2" fmla="*/ 166 w 166"/>
                  <a:gd name="T3" fmla="*/ 46 h 128"/>
                  <a:gd name="T4" fmla="*/ 138 w 166"/>
                  <a:gd name="T5" fmla="*/ 0 h 128"/>
                  <a:gd name="T6" fmla="*/ 0 w 166"/>
                  <a:gd name="T7" fmla="*/ 83 h 128"/>
                  <a:gd name="T8" fmla="*/ 28 w 166"/>
                  <a:gd name="T9" fmla="*/ 128 h 128"/>
                </a:gdLst>
                <a:ahLst/>
                <a:cxnLst>
                  <a:cxn ang="0">
                    <a:pos x="T0" y="T1"/>
                  </a:cxn>
                  <a:cxn ang="0">
                    <a:pos x="T2" y="T3"/>
                  </a:cxn>
                  <a:cxn ang="0">
                    <a:pos x="T4" y="T5"/>
                  </a:cxn>
                  <a:cxn ang="0">
                    <a:pos x="T6" y="T7"/>
                  </a:cxn>
                  <a:cxn ang="0">
                    <a:pos x="T8" y="T9"/>
                  </a:cxn>
                </a:cxnLst>
                <a:rect l="0" t="0" r="r" b="b"/>
                <a:pathLst>
                  <a:path w="166" h="128">
                    <a:moveTo>
                      <a:pt x="28" y="128"/>
                    </a:moveTo>
                    <a:lnTo>
                      <a:pt x="166" y="46"/>
                    </a:lnTo>
                    <a:lnTo>
                      <a:pt x="138" y="0"/>
                    </a:lnTo>
                    <a:lnTo>
                      <a:pt x="0" y="83"/>
                    </a:lnTo>
                    <a:lnTo>
                      <a:pt x="28" y="128"/>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94" name="Freeform 290"/>
              <p:cNvSpPr>
                <a:spLocks noChangeArrowheads="1"/>
              </p:cNvSpPr>
              <p:nvPr/>
            </p:nvSpPr>
            <p:spPr bwMode="auto">
              <a:xfrm>
                <a:off x="5737" y="671"/>
                <a:ext cx="16" cy="13"/>
              </a:xfrm>
              <a:custGeom>
                <a:avLst/>
                <a:gdLst>
                  <a:gd name="T0" fmla="*/ 28 w 163"/>
                  <a:gd name="T1" fmla="*/ 132 h 132"/>
                  <a:gd name="T2" fmla="*/ 163 w 163"/>
                  <a:gd name="T3" fmla="*/ 46 h 132"/>
                  <a:gd name="T4" fmla="*/ 134 w 163"/>
                  <a:gd name="T5" fmla="*/ 0 h 132"/>
                  <a:gd name="T6" fmla="*/ 0 w 163"/>
                  <a:gd name="T7" fmla="*/ 88 h 132"/>
                  <a:gd name="T8" fmla="*/ 28 w 163"/>
                  <a:gd name="T9" fmla="*/ 132 h 132"/>
                </a:gdLst>
                <a:ahLst/>
                <a:cxnLst>
                  <a:cxn ang="0">
                    <a:pos x="T0" y="T1"/>
                  </a:cxn>
                  <a:cxn ang="0">
                    <a:pos x="T2" y="T3"/>
                  </a:cxn>
                  <a:cxn ang="0">
                    <a:pos x="T4" y="T5"/>
                  </a:cxn>
                  <a:cxn ang="0">
                    <a:pos x="T6" y="T7"/>
                  </a:cxn>
                  <a:cxn ang="0">
                    <a:pos x="T8" y="T9"/>
                  </a:cxn>
                </a:cxnLst>
                <a:rect l="0" t="0" r="r" b="b"/>
                <a:pathLst>
                  <a:path w="163" h="132">
                    <a:moveTo>
                      <a:pt x="28" y="132"/>
                    </a:moveTo>
                    <a:lnTo>
                      <a:pt x="163" y="46"/>
                    </a:lnTo>
                    <a:lnTo>
                      <a:pt x="134" y="0"/>
                    </a:lnTo>
                    <a:lnTo>
                      <a:pt x="0" y="88"/>
                    </a:lnTo>
                    <a:lnTo>
                      <a:pt x="28" y="132"/>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95" name="Freeform 291"/>
              <p:cNvSpPr>
                <a:spLocks noChangeArrowheads="1"/>
              </p:cNvSpPr>
              <p:nvPr/>
            </p:nvSpPr>
            <p:spPr bwMode="auto">
              <a:xfrm>
                <a:off x="5754" y="659"/>
                <a:ext cx="16" cy="13"/>
              </a:xfrm>
              <a:custGeom>
                <a:avLst/>
                <a:gdLst>
                  <a:gd name="T0" fmla="*/ 30 w 164"/>
                  <a:gd name="T1" fmla="*/ 135 h 135"/>
                  <a:gd name="T2" fmla="*/ 164 w 164"/>
                  <a:gd name="T3" fmla="*/ 45 h 135"/>
                  <a:gd name="T4" fmla="*/ 134 w 164"/>
                  <a:gd name="T5" fmla="*/ 0 h 135"/>
                  <a:gd name="T6" fmla="*/ 0 w 164"/>
                  <a:gd name="T7" fmla="*/ 90 h 135"/>
                  <a:gd name="T8" fmla="*/ 30 w 164"/>
                  <a:gd name="T9" fmla="*/ 135 h 135"/>
                </a:gdLst>
                <a:ahLst/>
                <a:cxnLst>
                  <a:cxn ang="0">
                    <a:pos x="T0" y="T1"/>
                  </a:cxn>
                  <a:cxn ang="0">
                    <a:pos x="T2" y="T3"/>
                  </a:cxn>
                  <a:cxn ang="0">
                    <a:pos x="T4" y="T5"/>
                  </a:cxn>
                  <a:cxn ang="0">
                    <a:pos x="T6" y="T7"/>
                  </a:cxn>
                  <a:cxn ang="0">
                    <a:pos x="T8" y="T9"/>
                  </a:cxn>
                </a:cxnLst>
                <a:rect l="0" t="0" r="r" b="b"/>
                <a:pathLst>
                  <a:path w="164" h="135">
                    <a:moveTo>
                      <a:pt x="30" y="135"/>
                    </a:moveTo>
                    <a:lnTo>
                      <a:pt x="164" y="45"/>
                    </a:lnTo>
                    <a:lnTo>
                      <a:pt x="134" y="0"/>
                    </a:lnTo>
                    <a:lnTo>
                      <a:pt x="0" y="90"/>
                    </a:lnTo>
                    <a:lnTo>
                      <a:pt x="30" y="135"/>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96" name="Freeform 292"/>
              <p:cNvSpPr>
                <a:spLocks noChangeArrowheads="1"/>
              </p:cNvSpPr>
              <p:nvPr/>
            </p:nvSpPr>
            <p:spPr bwMode="auto">
              <a:xfrm>
                <a:off x="5771" y="648"/>
                <a:ext cx="15" cy="13"/>
              </a:xfrm>
              <a:custGeom>
                <a:avLst/>
                <a:gdLst>
                  <a:gd name="T0" fmla="*/ 31 w 161"/>
                  <a:gd name="T1" fmla="*/ 138 h 138"/>
                  <a:gd name="T2" fmla="*/ 161 w 161"/>
                  <a:gd name="T3" fmla="*/ 43 h 138"/>
                  <a:gd name="T4" fmla="*/ 130 w 161"/>
                  <a:gd name="T5" fmla="*/ 0 h 138"/>
                  <a:gd name="T6" fmla="*/ 0 w 161"/>
                  <a:gd name="T7" fmla="*/ 95 h 138"/>
                  <a:gd name="T8" fmla="*/ 31 w 161"/>
                  <a:gd name="T9" fmla="*/ 138 h 138"/>
                </a:gdLst>
                <a:ahLst/>
                <a:cxnLst>
                  <a:cxn ang="0">
                    <a:pos x="T0" y="T1"/>
                  </a:cxn>
                  <a:cxn ang="0">
                    <a:pos x="T2" y="T3"/>
                  </a:cxn>
                  <a:cxn ang="0">
                    <a:pos x="T4" y="T5"/>
                  </a:cxn>
                  <a:cxn ang="0">
                    <a:pos x="T6" y="T7"/>
                  </a:cxn>
                  <a:cxn ang="0">
                    <a:pos x="T8" y="T9"/>
                  </a:cxn>
                </a:cxnLst>
                <a:rect l="0" t="0" r="r" b="b"/>
                <a:pathLst>
                  <a:path w="161" h="138">
                    <a:moveTo>
                      <a:pt x="31" y="138"/>
                    </a:moveTo>
                    <a:lnTo>
                      <a:pt x="161" y="43"/>
                    </a:lnTo>
                    <a:lnTo>
                      <a:pt x="130" y="0"/>
                    </a:lnTo>
                    <a:lnTo>
                      <a:pt x="0" y="95"/>
                    </a:lnTo>
                    <a:lnTo>
                      <a:pt x="31" y="138"/>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97" name="Freeform 293"/>
              <p:cNvSpPr>
                <a:spLocks noChangeArrowheads="1"/>
              </p:cNvSpPr>
              <p:nvPr/>
            </p:nvSpPr>
            <p:spPr bwMode="auto">
              <a:xfrm>
                <a:off x="5788" y="635"/>
                <a:ext cx="15" cy="14"/>
              </a:xfrm>
              <a:custGeom>
                <a:avLst/>
                <a:gdLst>
                  <a:gd name="T0" fmla="*/ 32 w 160"/>
                  <a:gd name="T1" fmla="*/ 138 h 138"/>
                  <a:gd name="T2" fmla="*/ 160 w 160"/>
                  <a:gd name="T3" fmla="*/ 43 h 138"/>
                  <a:gd name="T4" fmla="*/ 129 w 160"/>
                  <a:gd name="T5" fmla="*/ 0 h 138"/>
                  <a:gd name="T6" fmla="*/ 0 w 160"/>
                  <a:gd name="T7" fmla="*/ 95 h 138"/>
                  <a:gd name="T8" fmla="*/ 32 w 160"/>
                  <a:gd name="T9" fmla="*/ 138 h 138"/>
                </a:gdLst>
                <a:ahLst/>
                <a:cxnLst>
                  <a:cxn ang="0">
                    <a:pos x="T0" y="T1"/>
                  </a:cxn>
                  <a:cxn ang="0">
                    <a:pos x="T2" y="T3"/>
                  </a:cxn>
                  <a:cxn ang="0">
                    <a:pos x="T4" y="T5"/>
                  </a:cxn>
                  <a:cxn ang="0">
                    <a:pos x="T6" y="T7"/>
                  </a:cxn>
                  <a:cxn ang="0">
                    <a:pos x="T8" y="T9"/>
                  </a:cxn>
                </a:cxnLst>
                <a:rect l="0" t="0" r="r" b="b"/>
                <a:pathLst>
                  <a:path w="160" h="138">
                    <a:moveTo>
                      <a:pt x="32" y="138"/>
                    </a:moveTo>
                    <a:lnTo>
                      <a:pt x="160" y="43"/>
                    </a:lnTo>
                    <a:lnTo>
                      <a:pt x="129" y="0"/>
                    </a:lnTo>
                    <a:lnTo>
                      <a:pt x="0" y="95"/>
                    </a:lnTo>
                    <a:lnTo>
                      <a:pt x="32" y="138"/>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98" name="Freeform 294"/>
              <p:cNvSpPr>
                <a:spLocks noChangeArrowheads="1"/>
              </p:cNvSpPr>
              <p:nvPr/>
            </p:nvSpPr>
            <p:spPr bwMode="auto">
              <a:xfrm>
                <a:off x="5804" y="622"/>
                <a:ext cx="15" cy="14"/>
              </a:xfrm>
              <a:custGeom>
                <a:avLst/>
                <a:gdLst>
                  <a:gd name="T0" fmla="*/ 34 w 157"/>
                  <a:gd name="T1" fmla="*/ 143 h 143"/>
                  <a:gd name="T2" fmla="*/ 157 w 157"/>
                  <a:gd name="T3" fmla="*/ 42 h 143"/>
                  <a:gd name="T4" fmla="*/ 124 w 157"/>
                  <a:gd name="T5" fmla="*/ 0 h 143"/>
                  <a:gd name="T6" fmla="*/ 0 w 157"/>
                  <a:gd name="T7" fmla="*/ 102 h 143"/>
                  <a:gd name="T8" fmla="*/ 34 w 157"/>
                  <a:gd name="T9" fmla="*/ 143 h 143"/>
                </a:gdLst>
                <a:ahLst/>
                <a:cxnLst>
                  <a:cxn ang="0">
                    <a:pos x="T0" y="T1"/>
                  </a:cxn>
                  <a:cxn ang="0">
                    <a:pos x="T2" y="T3"/>
                  </a:cxn>
                  <a:cxn ang="0">
                    <a:pos x="T4" y="T5"/>
                  </a:cxn>
                  <a:cxn ang="0">
                    <a:pos x="T6" y="T7"/>
                  </a:cxn>
                  <a:cxn ang="0">
                    <a:pos x="T8" y="T9"/>
                  </a:cxn>
                </a:cxnLst>
                <a:rect l="0" t="0" r="r" b="b"/>
                <a:pathLst>
                  <a:path w="157" h="143">
                    <a:moveTo>
                      <a:pt x="34" y="143"/>
                    </a:moveTo>
                    <a:lnTo>
                      <a:pt x="157" y="42"/>
                    </a:lnTo>
                    <a:lnTo>
                      <a:pt x="124" y="0"/>
                    </a:lnTo>
                    <a:lnTo>
                      <a:pt x="0" y="102"/>
                    </a:lnTo>
                    <a:lnTo>
                      <a:pt x="34" y="143"/>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999" name="Freeform 295"/>
              <p:cNvSpPr>
                <a:spLocks noChangeArrowheads="1"/>
              </p:cNvSpPr>
              <p:nvPr/>
            </p:nvSpPr>
            <p:spPr bwMode="auto">
              <a:xfrm>
                <a:off x="5819" y="609"/>
                <a:ext cx="15" cy="15"/>
              </a:xfrm>
              <a:custGeom>
                <a:avLst/>
                <a:gdLst>
                  <a:gd name="T0" fmla="*/ 34 w 156"/>
                  <a:gd name="T1" fmla="*/ 145 h 145"/>
                  <a:gd name="T2" fmla="*/ 156 w 156"/>
                  <a:gd name="T3" fmla="*/ 41 h 145"/>
                  <a:gd name="T4" fmla="*/ 121 w 156"/>
                  <a:gd name="T5" fmla="*/ 0 h 145"/>
                  <a:gd name="T6" fmla="*/ 0 w 156"/>
                  <a:gd name="T7" fmla="*/ 104 h 145"/>
                  <a:gd name="T8" fmla="*/ 34 w 156"/>
                  <a:gd name="T9" fmla="*/ 145 h 145"/>
                </a:gdLst>
                <a:ahLst/>
                <a:cxnLst>
                  <a:cxn ang="0">
                    <a:pos x="T0" y="T1"/>
                  </a:cxn>
                  <a:cxn ang="0">
                    <a:pos x="T2" y="T3"/>
                  </a:cxn>
                  <a:cxn ang="0">
                    <a:pos x="T4" y="T5"/>
                  </a:cxn>
                  <a:cxn ang="0">
                    <a:pos x="T6" y="T7"/>
                  </a:cxn>
                  <a:cxn ang="0">
                    <a:pos x="T8" y="T9"/>
                  </a:cxn>
                </a:cxnLst>
                <a:rect l="0" t="0" r="r" b="b"/>
                <a:pathLst>
                  <a:path w="156" h="145">
                    <a:moveTo>
                      <a:pt x="34" y="145"/>
                    </a:moveTo>
                    <a:lnTo>
                      <a:pt x="156" y="41"/>
                    </a:lnTo>
                    <a:lnTo>
                      <a:pt x="121" y="0"/>
                    </a:lnTo>
                    <a:lnTo>
                      <a:pt x="0" y="104"/>
                    </a:lnTo>
                    <a:lnTo>
                      <a:pt x="34" y="145"/>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00" name="Freeform 296"/>
              <p:cNvSpPr>
                <a:spLocks noChangeArrowheads="1"/>
              </p:cNvSpPr>
              <p:nvPr/>
            </p:nvSpPr>
            <p:spPr bwMode="auto">
              <a:xfrm>
                <a:off x="5835" y="595"/>
                <a:ext cx="15" cy="15"/>
              </a:xfrm>
              <a:custGeom>
                <a:avLst/>
                <a:gdLst>
                  <a:gd name="T0" fmla="*/ 36 w 155"/>
                  <a:gd name="T1" fmla="*/ 147 h 147"/>
                  <a:gd name="T2" fmla="*/ 155 w 155"/>
                  <a:gd name="T3" fmla="*/ 39 h 147"/>
                  <a:gd name="T4" fmla="*/ 119 w 155"/>
                  <a:gd name="T5" fmla="*/ 0 h 147"/>
                  <a:gd name="T6" fmla="*/ 0 w 155"/>
                  <a:gd name="T7" fmla="*/ 108 h 147"/>
                  <a:gd name="T8" fmla="*/ 36 w 155"/>
                  <a:gd name="T9" fmla="*/ 147 h 147"/>
                </a:gdLst>
                <a:ahLst/>
                <a:cxnLst>
                  <a:cxn ang="0">
                    <a:pos x="T0" y="T1"/>
                  </a:cxn>
                  <a:cxn ang="0">
                    <a:pos x="T2" y="T3"/>
                  </a:cxn>
                  <a:cxn ang="0">
                    <a:pos x="T4" y="T5"/>
                  </a:cxn>
                  <a:cxn ang="0">
                    <a:pos x="T6" y="T7"/>
                  </a:cxn>
                  <a:cxn ang="0">
                    <a:pos x="T8" y="T9"/>
                  </a:cxn>
                </a:cxnLst>
                <a:rect l="0" t="0" r="r" b="b"/>
                <a:pathLst>
                  <a:path w="155" h="147">
                    <a:moveTo>
                      <a:pt x="36" y="147"/>
                    </a:moveTo>
                    <a:lnTo>
                      <a:pt x="155" y="39"/>
                    </a:lnTo>
                    <a:lnTo>
                      <a:pt x="119" y="0"/>
                    </a:lnTo>
                    <a:lnTo>
                      <a:pt x="0" y="108"/>
                    </a:lnTo>
                    <a:lnTo>
                      <a:pt x="36" y="147"/>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01" name="Freeform 297"/>
              <p:cNvSpPr>
                <a:spLocks noChangeArrowheads="1"/>
              </p:cNvSpPr>
              <p:nvPr/>
            </p:nvSpPr>
            <p:spPr bwMode="auto">
              <a:xfrm>
                <a:off x="5849" y="584"/>
                <a:ext cx="12" cy="12"/>
              </a:xfrm>
              <a:custGeom>
                <a:avLst/>
                <a:gdLst>
                  <a:gd name="T0" fmla="*/ 37 w 120"/>
                  <a:gd name="T1" fmla="*/ 117 h 117"/>
                  <a:gd name="T2" fmla="*/ 120 w 120"/>
                  <a:gd name="T3" fmla="*/ 38 h 117"/>
                  <a:gd name="T4" fmla="*/ 84 w 120"/>
                  <a:gd name="T5" fmla="*/ 0 h 117"/>
                  <a:gd name="T6" fmla="*/ 0 w 120"/>
                  <a:gd name="T7" fmla="*/ 79 h 117"/>
                  <a:gd name="T8" fmla="*/ 37 w 120"/>
                  <a:gd name="T9" fmla="*/ 117 h 117"/>
                </a:gdLst>
                <a:ahLst/>
                <a:cxnLst>
                  <a:cxn ang="0">
                    <a:pos x="T0" y="T1"/>
                  </a:cxn>
                  <a:cxn ang="0">
                    <a:pos x="T2" y="T3"/>
                  </a:cxn>
                  <a:cxn ang="0">
                    <a:pos x="T4" y="T5"/>
                  </a:cxn>
                  <a:cxn ang="0">
                    <a:pos x="T6" y="T7"/>
                  </a:cxn>
                  <a:cxn ang="0">
                    <a:pos x="T8" y="T9"/>
                  </a:cxn>
                </a:cxnLst>
                <a:rect l="0" t="0" r="r" b="b"/>
                <a:pathLst>
                  <a:path w="120" h="117">
                    <a:moveTo>
                      <a:pt x="37" y="117"/>
                    </a:moveTo>
                    <a:lnTo>
                      <a:pt x="120" y="38"/>
                    </a:lnTo>
                    <a:lnTo>
                      <a:pt x="84" y="0"/>
                    </a:lnTo>
                    <a:lnTo>
                      <a:pt x="0" y="79"/>
                    </a:lnTo>
                    <a:lnTo>
                      <a:pt x="37" y="117"/>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02" name="Freeform 298"/>
              <p:cNvSpPr>
                <a:spLocks noChangeArrowheads="1"/>
              </p:cNvSpPr>
              <p:nvPr/>
            </p:nvSpPr>
            <p:spPr bwMode="auto">
              <a:xfrm>
                <a:off x="5858" y="580"/>
                <a:ext cx="6" cy="7"/>
              </a:xfrm>
              <a:custGeom>
                <a:avLst/>
                <a:gdLst>
                  <a:gd name="T0" fmla="*/ 38 w 70"/>
                  <a:gd name="T1" fmla="*/ 70 h 70"/>
                  <a:gd name="T2" fmla="*/ 70 w 70"/>
                  <a:gd name="T3" fmla="*/ 37 h 70"/>
                  <a:gd name="T4" fmla="*/ 31 w 70"/>
                  <a:gd name="T5" fmla="*/ 0 h 70"/>
                  <a:gd name="T6" fmla="*/ 0 w 70"/>
                  <a:gd name="T7" fmla="*/ 34 h 70"/>
                  <a:gd name="T8" fmla="*/ 38 w 70"/>
                  <a:gd name="T9" fmla="*/ 70 h 70"/>
                </a:gdLst>
                <a:ahLst/>
                <a:cxnLst>
                  <a:cxn ang="0">
                    <a:pos x="T0" y="T1"/>
                  </a:cxn>
                  <a:cxn ang="0">
                    <a:pos x="T2" y="T3"/>
                  </a:cxn>
                  <a:cxn ang="0">
                    <a:pos x="T4" y="T5"/>
                  </a:cxn>
                  <a:cxn ang="0">
                    <a:pos x="T6" y="T7"/>
                  </a:cxn>
                  <a:cxn ang="0">
                    <a:pos x="T8" y="T9"/>
                  </a:cxn>
                </a:cxnLst>
                <a:rect l="0" t="0" r="r" b="b"/>
                <a:pathLst>
                  <a:path w="70" h="70">
                    <a:moveTo>
                      <a:pt x="38" y="70"/>
                    </a:moveTo>
                    <a:lnTo>
                      <a:pt x="70" y="37"/>
                    </a:lnTo>
                    <a:lnTo>
                      <a:pt x="31" y="0"/>
                    </a:lnTo>
                    <a:lnTo>
                      <a:pt x="0" y="34"/>
                    </a:lnTo>
                    <a:lnTo>
                      <a:pt x="38" y="70"/>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03" name="AutoShape 299"/>
              <p:cNvSpPr>
                <a:spLocks noChangeArrowheads="1"/>
              </p:cNvSpPr>
              <p:nvPr/>
            </p:nvSpPr>
            <p:spPr bwMode="auto">
              <a:xfrm>
                <a:off x="5856" y="583"/>
                <a:ext cx="5" cy="5"/>
              </a:xfrm>
              <a:custGeom>
                <a:avLst/>
                <a:gdLst>
                  <a:gd name="G0" fmla="sin 10800 2714741"/>
                  <a:gd name="G1" fmla="+- G0 10800 0"/>
                  <a:gd name="G2" fmla="cos 10800 2714741"/>
                  <a:gd name="G3" fmla="+- G2 10800 0"/>
                  <a:gd name="G4" fmla="sin 10800 3056375"/>
                  <a:gd name="G5" fmla="+- G4 10800 0"/>
                  <a:gd name="G6" fmla="cos 10800 3056375"/>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0799 w 21600"/>
                  <a:gd name="T13" fmla="*/ 10799 h 21600"/>
                  <a:gd name="T14" fmla="*/ 18939 w 21600"/>
                  <a:gd name="T15" fmla="*/ 18565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8898" y="17945"/>
                    </a:moveTo>
                    <a:cubicBezTo>
                      <a:pt x="18681" y="18191"/>
                      <a:pt x="18453" y="18426"/>
                      <a:pt x="18215" y="18651"/>
                    </a:cubicBezTo>
                    <a:lnTo>
                      <a:pt x="10800" y="10800"/>
                    </a:lnTo>
                    <a:close/>
                  </a:path>
                  <a:path w="21600" h="21600" fill="none">
                    <a:moveTo>
                      <a:pt x="18898" y="17945"/>
                    </a:moveTo>
                    <a:cubicBezTo>
                      <a:pt x="18681" y="18191"/>
                      <a:pt x="18453" y="18426"/>
                      <a:pt x="18215" y="18651"/>
                    </a:cubicBezTo>
                  </a:path>
                </a:pathLst>
              </a:custGeom>
              <a:solidFill>
                <a:srgbClr val="0000FF"/>
              </a:solidFill>
              <a:ln w="9360">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04" name="Freeform 300"/>
              <p:cNvSpPr>
                <a:spLocks noChangeArrowheads="1"/>
              </p:cNvSpPr>
              <p:nvPr/>
            </p:nvSpPr>
            <p:spPr bwMode="auto">
              <a:xfrm>
                <a:off x="5864" y="570"/>
                <a:ext cx="10" cy="10"/>
              </a:xfrm>
              <a:custGeom>
                <a:avLst/>
                <a:gdLst>
                  <a:gd name="T0" fmla="*/ 39 w 106"/>
                  <a:gd name="T1" fmla="*/ 105 h 105"/>
                  <a:gd name="T2" fmla="*/ 106 w 106"/>
                  <a:gd name="T3" fmla="*/ 36 h 105"/>
                  <a:gd name="T4" fmla="*/ 68 w 106"/>
                  <a:gd name="T5" fmla="*/ 0 h 105"/>
                  <a:gd name="T6" fmla="*/ 0 w 106"/>
                  <a:gd name="T7" fmla="*/ 68 h 105"/>
                  <a:gd name="T8" fmla="*/ 39 w 106"/>
                  <a:gd name="T9" fmla="*/ 105 h 105"/>
                </a:gdLst>
                <a:ahLst/>
                <a:cxnLst>
                  <a:cxn ang="0">
                    <a:pos x="T0" y="T1"/>
                  </a:cxn>
                  <a:cxn ang="0">
                    <a:pos x="T2" y="T3"/>
                  </a:cxn>
                  <a:cxn ang="0">
                    <a:pos x="T4" y="T5"/>
                  </a:cxn>
                  <a:cxn ang="0">
                    <a:pos x="T6" y="T7"/>
                  </a:cxn>
                  <a:cxn ang="0">
                    <a:pos x="T8" y="T9"/>
                  </a:cxn>
                </a:cxnLst>
                <a:rect l="0" t="0" r="r" b="b"/>
                <a:pathLst>
                  <a:path w="106" h="105">
                    <a:moveTo>
                      <a:pt x="39" y="105"/>
                    </a:moveTo>
                    <a:lnTo>
                      <a:pt x="106" y="36"/>
                    </a:lnTo>
                    <a:lnTo>
                      <a:pt x="68" y="0"/>
                    </a:lnTo>
                    <a:lnTo>
                      <a:pt x="0" y="68"/>
                    </a:lnTo>
                    <a:lnTo>
                      <a:pt x="39" y="105"/>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05" name="Freeform 301"/>
              <p:cNvSpPr>
                <a:spLocks noChangeArrowheads="1"/>
              </p:cNvSpPr>
              <p:nvPr/>
            </p:nvSpPr>
            <p:spPr bwMode="auto">
              <a:xfrm>
                <a:off x="5870" y="566"/>
                <a:ext cx="8" cy="8"/>
              </a:xfrm>
              <a:custGeom>
                <a:avLst/>
                <a:gdLst>
                  <a:gd name="T0" fmla="*/ 38 w 82"/>
                  <a:gd name="T1" fmla="*/ 83 h 83"/>
                  <a:gd name="T2" fmla="*/ 82 w 82"/>
                  <a:gd name="T3" fmla="*/ 36 h 83"/>
                  <a:gd name="T4" fmla="*/ 43 w 82"/>
                  <a:gd name="T5" fmla="*/ 0 h 83"/>
                  <a:gd name="T6" fmla="*/ 0 w 82"/>
                  <a:gd name="T7" fmla="*/ 47 h 83"/>
                  <a:gd name="T8" fmla="*/ 38 w 82"/>
                  <a:gd name="T9" fmla="*/ 83 h 83"/>
                </a:gdLst>
                <a:ahLst/>
                <a:cxnLst>
                  <a:cxn ang="0">
                    <a:pos x="T0" y="T1"/>
                  </a:cxn>
                  <a:cxn ang="0">
                    <a:pos x="T2" y="T3"/>
                  </a:cxn>
                  <a:cxn ang="0">
                    <a:pos x="T4" y="T5"/>
                  </a:cxn>
                  <a:cxn ang="0">
                    <a:pos x="T6" y="T7"/>
                  </a:cxn>
                  <a:cxn ang="0">
                    <a:pos x="T8" y="T9"/>
                  </a:cxn>
                </a:cxnLst>
                <a:rect l="0" t="0" r="r" b="b"/>
                <a:pathLst>
                  <a:path w="82" h="83">
                    <a:moveTo>
                      <a:pt x="38" y="83"/>
                    </a:moveTo>
                    <a:lnTo>
                      <a:pt x="82" y="36"/>
                    </a:lnTo>
                    <a:lnTo>
                      <a:pt x="43" y="0"/>
                    </a:lnTo>
                    <a:lnTo>
                      <a:pt x="0" y="47"/>
                    </a:lnTo>
                    <a:lnTo>
                      <a:pt x="38" y="83"/>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06" name="AutoShape 302"/>
              <p:cNvSpPr>
                <a:spLocks noChangeArrowheads="1"/>
              </p:cNvSpPr>
              <p:nvPr/>
            </p:nvSpPr>
            <p:spPr bwMode="auto">
              <a:xfrm>
                <a:off x="5869" y="569"/>
                <a:ext cx="5" cy="5"/>
              </a:xfrm>
              <a:custGeom>
                <a:avLst/>
                <a:gdLst>
                  <a:gd name="G0" fmla="sin 10800 2660846"/>
                  <a:gd name="G1" fmla="+- G0 10800 0"/>
                  <a:gd name="G2" fmla="cos 10800 2660846"/>
                  <a:gd name="G3" fmla="+- G2 10800 0"/>
                  <a:gd name="G4" fmla="sin 10800 2660846"/>
                  <a:gd name="G5" fmla="+- G4 10800 0"/>
                  <a:gd name="G6" fmla="cos 10800 2660846"/>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3163 w 21600"/>
                  <a:gd name="T13" fmla="*/ 3163 h 21600"/>
                  <a:gd name="T14" fmla="*/ 18437 w 21600"/>
                  <a:gd name="T15" fmla="*/ 18437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8999" y="17828"/>
                    </a:moveTo>
                    <a:lnTo>
                      <a:pt x="10800" y="10800"/>
                    </a:lnTo>
                    <a:close/>
                  </a:path>
                  <a:path w="21600" h="21600" fill="none">
                    <a:moveTo>
                      <a:pt x="18999" y="17828"/>
                    </a:moveTo>
                  </a:path>
                </a:pathLst>
              </a:custGeom>
              <a:solidFill>
                <a:srgbClr val="0000FF"/>
              </a:solidFill>
              <a:ln w="9360">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07" name="Freeform 303"/>
              <p:cNvSpPr>
                <a:spLocks noChangeArrowheads="1"/>
              </p:cNvSpPr>
              <p:nvPr/>
            </p:nvSpPr>
            <p:spPr bwMode="auto">
              <a:xfrm>
                <a:off x="5878" y="556"/>
                <a:ext cx="9" cy="10"/>
              </a:xfrm>
              <a:custGeom>
                <a:avLst/>
                <a:gdLst>
                  <a:gd name="T0" fmla="*/ 39 w 96"/>
                  <a:gd name="T1" fmla="*/ 97 h 97"/>
                  <a:gd name="T2" fmla="*/ 96 w 96"/>
                  <a:gd name="T3" fmla="*/ 36 h 97"/>
                  <a:gd name="T4" fmla="*/ 57 w 96"/>
                  <a:gd name="T5" fmla="*/ 0 h 97"/>
                  <a:gd name="T6" fmla="*/ 0 w 96"/>
                  <a:gd name="T7" fmla="*/ 60 h 97"/>
                  <a:gd name="T8" fmla="*/ 39 w 96"/>
                  <a:gd name="T9" fmla="*/ 97 h 97"/>
                </a:gdLst>
                <a:ahLst/>
                <a:cxnLst>
                  <a:cxn ang="0">
                    <a:pos x="T0" y="T1"/>
                  </a:cxn>
                  <a:cxn ang="0">
                    <a:pos x="T2" y="T3"/>
                  </a:cxn>
                  <a:cxn ang="0">
                    <a:pos x="T4" y="T5"/>
                  </a:cxn>
                  <a:cxn ang="0">
                    <a:pos x="T6" y="T7"/>
                  </a:cxn>
                  <a:cxn ang="0">
                    <a:pos x="T8" y="T9"/>
                  </a:cxn>
                </a:cxnLst>
                <a:rect l="0" t="0" r="r" b="b"/>
                <a:pathLst>
                  <a:path w="96" h="97">
                    <a:moveTo>
                      <a:pt x="39" y="97"/>
                    </a:moveTo>
                    <a:lnTo>
                      <a:pt x="96" y="36"/>
                    </a:lnTo>
                    <a:lnTo>
                      <a:pt x="57" y="0"/>
                    </a:lnTo>
                    <a:lnTo>
                      <a:pt x="0" y="60"/>
                    </a:lnTo>
                    <a:lnTo>
                      <a:pt x="39" y="97"/>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08" name="Freeform 304"/>
              <p:cNvSpPr>
                <a:spLocks noChangeArrowheads="1"/>
              </p:cNvSpPr>
              <p:nvPr/>
            </p:nvSpPr>
            <p:spPr bwMode="auto">
              <a:xfrm>
                <a:off x="5883" y="550"/>
                <a:ext cx="9" cy="9"/>
              </a:xfrm>
              <a:custGeom>
                <a:avLst/>
                <a:gdLst>
                  <a:gd name="T0" fmla="*/ 41 w 91"/>
                  <a:gd name="T1" fmla="*/ 93 h 93"/>
                  <a:gd name="T2" fmla="*/ 91 w 91"/>
                  <a:gd name="T3" fmla="*/ 36 h 93"/>
                  <a:gd name="T4" fmla="*/ 52 w 91"/>
                  <a:gd name="T5" fmla="*/ 0 h 93"/>
                  <a:gd name="T6" fmla="*/ 0 w 91"/>
                  <a:gd name="T7" fmla="*/ 57 h 93"/>
                  <a:gd name="T8" fmla="*/ 41 w 91"/>
                  <a:gd name="T9" fmla="*/ 93 h 93"/>
                </a:gdLst>
                <a:ahLst/>
                <a:cxnLst>
                  <a:cxn ang="0">
                    <a:pos x="T0" y="T1"/>
                  </a:cxn>
                  <a:cxn ang="0">
                    <a:pos x="T2" y="T3"/>
                  </a:cxn>
                  <a:cxn ang="0">
                    <a:pos x="T4" y="T5"/>
                  </a:cxn>
                  <a:cxn ang="0">
                    <a:pos x="T6" y="T7"/>
                  </a:cxn>
                  <a:cxn ang="0">
                    <a:pos x="T8" y="T9"/>
                  </a:cxn>
                </a:cxnLst>
                <a:rect l="0" t="0" r="r" b="b"/>
                <a:pathLst>
                  <a:path w="91" h="93">
                    <a:moveTo>
                      <a:pt x="41" y="93"/>
                    </a:moveTo>
                    <a:lnTo>
                      <a:pt x="91" y="36"/>
                    </a:lnTo>
                    <a:lnTo>
                      <a:pt x="52" y="0"/>
                    </a:lnTo>
                    <a:lnTo>
                      <a:pt x="0" y="57"/>
                    </a:lnTo>
                    <a:lnTo>
                      <a:pt x="41" y="93"/>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09" name="AutoShape 305"/>
              <p:cNvSpPr>
                <a:spLocks noChangeArrowheads="1"/>
              </p:cNvSpPr>
              <p:nvPr/>
            </p:nvSpPr>
            <p:spPr bwMode="auto">
              <a:xfrm>
                <a:off x="5882" y="555"/>
                <a:ext cx="5" cy="5"/>
              </a:xfrm>
              <a:custGeom>
                <a:avLst/>
                <a:gdLst>
                  <a:gd name="G0" fmla="sin 10800 2660846"/>
                  <a:gd name="G1" fmla="+- G0 10800 0"/>
                  <a:gd name="G2" fmla="cos 10800 2660846"/>
                  <a:gd name="G3" fmla="+- G2 10800 0"/>
                  <a:gd name="G4" fmla="sin 10800 2949120"/>
                  <a:gd name="G5" fmla="+- G4 10800 0"/>
                  <a:gd name="G6" fmla="cos 10800 2949120"/>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0799 w 21600"/>
                  <a:gd name="T13" fmla="*/ 10799 h 21600"/>
                  <a:gd name="T14" fmla="*/ 19059 w 21600"/>
                  <a:gd name="T15" fmla="*/ 18436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8999" y="17828"/>
                    </a:moveTo>
                    <a:cubicBezTo>
                      <a:pt x="18819" y="18038"/>
                      <a:pt x="18632" y="18241"/>
                      <a:pt x="18436" y="18436"/>
                    </a:cubicBezTo>
                    <a:lnTo>
                      <a:pt x="10800" y="10800"/>
                    </a:lnTo>
                    <a:close/>
                  </a:path>
                  <a:path w="21600" h="21600" fill="none">
                    <a:moveTo>
                      <a:pt x="18999" y="17828"/>
                    </a:moveTo>
                    <a:cubicBezTo>
                      <a:pt x="18819" y="18038"/>
                      <a:pt x="18632" y="18241"/>
                      <a:pt x="18436" y="18436"/>
                    </a:cubicBezTo>
                  </a:path>
                </a:pathLst>
              </a:custGeom>
              <a:solidFill>
                <a:srgbClr val="0000FF"/>
              </a:solidFill>
              <a:ln w="9360">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10" name="Freeform 306"/>
              <p:cNvSpPr>
                <a:spLocks noChangeArrowheads="1"/>
              </p:cNvSpPr>
              <p:nvPr/>
            </p:nvSpPr>
            <p:spPr bwMode="auto">
              <a:xfrm>
                <a:off x="5891" y="541"/>
                <a:ext cx="9" cy="9"/>
              </a:xfrm>
              <a:custGeom>
                <a:avLst/>
                <a:gdLst>
                  <a:gd name="T0" fmla="*/ 40 w 91"/>
                  <a:gd name="T1" fmla="*/ 93 h 93"/>
                  <a:gd name="T2" fmla="*/ 91 w 91"/>
                  <a:gd name="T3" fmla="*/ 36 h 93"/>
                  <a:gd name="T4" fmla="*/ 50 w 91"/>
                  <a:gd name="T5" fmla="*/ 0 h 93"/>
                  <a:gd name="T6" fmla="*/ 0 w 91"/>
                  <a:gd name="T7" fmla="*/ 58 h 93"/>
                  <a:gd name="T8" fmla="*/ 40 w 91"/>
                  <a:gd name="T9" fmla="*/ 93 h 93"/>
                </a:gdLst>
                <a:ahLst/>
                <a:cxnLst>
                  <a:cxn ang="0">
                    <a:pos x="T0" y="T1"/>
                  </a:cxn>
                  <a:cxn ang="0">
                    <a:pos x="T2" y="T3"/>
                  </a:cxn>
                  <a:cxn ang="0">
                    <a:pos x="T4" y="T5"/>
                  </a:cxn>
                  <a:cxn ang="0">
                    <a:pos x="T6" y="T7"/>
                  </a:cxn>
                  <a:cxn ang="0">
                    <a:pos x="T8" y="T9"/>
                  </a:cxn>
                </a:cxnLst>
                <a:rect l="0" t="0" r="r" b="b"/>
                <a:pathLst>
                  <a:path w="91" h="93">
                    <a:moveTo>
                      <a:pt x="40" y="93"/>
                    </a:moveTo>
                    <a:lnTo>
                      <a:pt x="91" y="36"/>
                    </a:lnTo>
                    <a:lnTo>
                      <a:pt x="50" y="0"/>
                    </a:lnTo>
                    <a:lnTo>
                      <a:pt x="0" y="58"/>
                    </a:lnTo>
                    <a:lnTo>
                      <a:pt x="40" y="93"/>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11" name="Freeform 307"/>
              <p:cNvSpPr>
                <a:spLocks noChangeArrowheads="1"/>
              </p:cNvSpPr>
              <p:nvPr/>
            </p:nvSpPr>
            <p:spPr bwMode="auto">
              <a:xfrm>
                <a:off x="5896" y="535"/>
                <a:ext cx="9" cy="10"/>
              </a:xfrm>
              <a:custGeom>
                <a:avLst/>
                <a:gdLst>
                  <a:gd name="T0" fmla="*/ 41 w 96"/>
                  <a:gd name="T1" fmla="*/ 99 h 99"/>
                  <a:gd name="T2" fmla="*/ 96 w 96"/>
                  <a:gd name="T3" fmla="*/ 36 h 99"/>
                  <a:gd name="T4" fmla="*/ 55 w 96"/>
                  <a:gd name="T5" fmla="*/ 0 h 99"/>
                  <a:gd name="T6" fmla="*/ 0 w 96"/>
                  <a:gd name="T7" fmla="*/ 63 h 99"/>
                  <a:gd name="T8" fmla="*/ 41 w 96"/>
                  <a:gd name="T9" fmla="*/ 99 h 99"/>
                </a:gdLst>
                <a:ahLst/>
                <a:cxnLst>
                  <a:cxn ang="0">
                    <a:pos x="T0" y="T1"/>
                  </a:cxn>
                  <a:cxn ang="0">
                    <a:pos x="T2" y="T3"/>
                  </a:cxn>
                  <a:cxn ang="0">
                    <a:pos x="T4" y="T5"/>
                  </a:cxn>
                  <a:cxn ang="0">
                    <a:pos x="T6" y="T7"/>
                  </a:cxn>
                  <a:cxn ang="0">
                    <a:pos x="T8" y="T9"/>
                  </a:cxn>
                </a:cxnLst>
                <a:rect l="0" t="0" r="r" b="b"/>
                <a:pathLst>
                  <a:path w="96" h="99">
                    <a:moveTo>
                      <a:pt x="41" y="99"/>
                    </a:moveTo>
                    <a:lnTo>
                      <a:pt x="96" y="36"/>
                    </a:lnTo>
                    <a:lnTo>
                      <a:pt x="55" y="0"/>
                    </a:lnTo>
                    <a:lnTo>
                      <a:pt x="0" y="63"/>
                    </a:lnTo>
                    <a:lnTo>
                      <a:pt x="41" y="99"/>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12" name="AutoShape 308"/>
              <p:cNvSpPr>
                <a:spLocks noChangeArrowheads="1"/>
              </p:cNvSpPr>
              <p:nvPr/>
            </p:nvSpPr>
            <p:spPr bwMode="auto">
              <a:xfrm>
                <a:off x="5896" y="540"/>
                <a:ext cx="5" cy="6"/>
              </a:xfrm>
              <a:custGeom>
                <a:avLst/>
                <a:gdLst>
                  <a:gd name="G0" fmla="sin 10800 2949120"/>
                  <a:gd name="G1" fmla="+- G0 10800 0"/>
                  <a:gd name="G2" fmla="cos 10800 2949120"/>
                  <a:gd name="G3" fmla="+- G2 10800 0"/>
                  <a:gd name="G4" fmla="sin 10800 2949120"/>
                  <a:gd name="G5" fmla="+- G4 10800 0"/>
                  <a:gd name="G6" fmla="cos 10800 2949120"/>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3163 w 21600"/>
                  <a:gd name="T13" fmla="*/ 3163 h 21600"/>
                  <a:gd name="T14" fmla="*/ 18437 w 21600"/>
                  <a:gd name="T15" fmla="*/ 18437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8436" y="18436"/>
                    </a:moveTo>
                    <a:lnTo>
                      <a:pt x="10800" y="10800"/>
                    </a:lnTo>
                    <a:close/>
                  </a:path>
                  <a:path w="21600" h="21600" fill="none">
                    <a:moveTo>
                      <a:pt x="18436" y="18436"/>
                    </a:moveTo>
                  </a:path>
                </a:pathLst>
              </a:custGeom>
              <a:solidFill>
                <a:srgbClr val="0000FF"/>
              </a:solidFill>
              <a:ln w="9360">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13" name="Freeform 309"/>
              <p:cNvSpPr>
                <a:spLocks noChangeArrowheads="1"/>
              </p:cNvSpPr>
              <p:nvPr/>
            </p:nvSpPr>
            <p:spPr bwMode="auto">
              <a:xfrm>
                <a:off x="5905" y="525"/>
                <a:ext cx="8" cy="9"/>
              </a:xfrm>
              <a:custGeom>
                <a:avLst/>
                <a:gdLst>
                  <a:gd name="T0" fmla="*/ 41 w 89"/>
                  <a:gd name="T1" fmla="*/ 91 h 91"/>
                  <a:gd name="T2" fmla="*/ 89 w 89"/>
                  <a:gd name="T3" fmla="*/ 36 h 91"/>
                  <a:gd name="T4" fmla="*/ 48 w 89"/>
                  <a:gd name="T5" fmla="*/ 0 h 91"/>
                  <a:gd name="T6" fmla="*/ 0 w 89"/>
                  <a:gd name="T7" fmla="*/ 56 h 91"/>
                  <a:gd name="T8" fmla="*/ 41 w 89"/>
                  <a:gd name="T9" fmla="*/ 91 h 91"/>
                </a:gdLst>
                <a:ahLst/>
                <a:cxnLst>
                  <a:cxn ang="0">
                    <a:pos x="T0" y="T1"/>
                  </a:cxn>
                  <a:cxn ang="0">
                    <a:pos x="T2" y="T3"/>
                  </a:cxn>
                  <a:cxn ang="0">
                    <a:pos x="T4" y="T5"/>
                  </a:cxn>
                  <a:cxn ang="0">
                    <a:pos x="T6" y="T7"/>
                  </a:cxn>
                  <a:cxn ang="0">
                    <a:pos x="T8" y="T9"/>
                  </a:cxn>
                </a:cxnLst>
                <a:rect l="0" t="0" r="r" b="b"/>
                <a:pathLst>
                  <a:path w="89" h="91">
                    <a:moveTo>
                      <a:pt x="41" y="91"/>
                    </a:moveTo>
                    <a:lnTo>
                      <a:pt x="89" y="36"/>
                    </a:lnTo>
                    <a:lnTo>
                      <a:pt x="48" y="0"/>
                    </a:lnTo>
                    <a:lnTo>
                      <a:pt x="0" y="56"/>
                    </a:lnTo>
                    <a:lnTo>
                      <a:pt x="41" y="91"/>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14" name="Freeform 310"/>
              <p:cNvSpPr>
                <a:spLocks noChangeArrowheads="1"/>
              </p:cNvSpPr>
              <p:nvPr/>
            </p:nvSpPr>
            <p:spPr bwMode="auto">
              <a:xfrm>
                <a:off x="5909" y="519"/>
                <a:ext cx="10" cy="10"/>
              </a:xfrm>
              <a:custGeom>
                <a:avLst/>
                <a:gdLst>
                  <a:gd name="T0" fmla="*/ 41 w 96"/>
                  <a:gd name="T1" fmla="*/ 101 h 101"/>
                  <a:gd name="T2" fmla="*/ 96 w 96"/>
                  <a:gd name="T3" fmla="*/ 35 h 101"/>
                  <a:gd name="T4" fmla="*/ 55 w 96"/>
                  <a:gd name="T5" fmla="*/ 0 h 101"/>
                  <a:gd name="T6" fmla="*/ 0 w 96"/>
                  <a:gd name="T7" fmla="*/ 67 h 101"/>
                  <a:gd name="T8" fmla="*/ 41 w 96"/>
                  <a:gd name="T9" fmla="*/ 101 h 101"/>
                </a:gdLst>
                <a:ahLst/>
                <a:cxnLst>
                  <a:cxn ang="0">
                    <a:pos x="T0" y="T1"/>
                  </a:cxn>
                  <a:cxn ang="0">
                    <a:pos x="T2" y="T3"/>
                  </a:cxn>
                  <a:cxn ang="0">
                    <a:pos x="T4" y="T5"/>
                  </a:cxn>
                  <a:cxn ang="0">
                    <a:pos x="T6" y="T7"/>
                  </a:cxn>
                  <a:cxn ang="0">
                    <a:pos x="T8" y="T9"/>
                  </a:cxn>
                </a:cxnLst>
                <a:rect l="0" t="0" r="r" b="b"/>
                <a:pathLst>
                  <a:path w="96" h="101">
                    <a:moveTo>
                      <a:pt x="41" y="101"/>
                    </a:moveTo>
                    <a:lnTo>
                      <a:pt x="96" y="35"/>
                    </a:lnTo>
                    <a:lnTo>
                      <a:pt x="55" y="0"/>
                    </a:lnTo>
                    <a:lnTo>
                      <a:pt x="0" y="67"/>
                    </a:lnTo>
                    <a:lnTo>
                      <a:pt x="41" y="101"/>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15" name="AutoShape 311"/>
              <p:cNvSpPr>
                <a:spLocks noChangeArrowheads="1"/>
              </p:cNvSpPr>
              <p:nvPr/>
            </p:nvSpPr>
            <p:spPr bwMode="auto">
              <a:xfrm>
                <a:off x="5909" y="525"/>
                <a:ext cx="5" cy="5"/>
              </a:xfrm>
              <a:custGeom>
                <a:avLst/>
                <a:gdLst>
                  <a:gd name="G0" fmla="sin 10800 2949120"/>
                  <a:gd name="G1" fmla="+- G0 10800 0"/>
                  <a:gd name="G2" fmla="cos 10800 2949120"/>
                  <a:gd name="G3" fmla="+- G2 10800 0"/>
                  <a:gd name="G4" fmla="sin 10800 2949120"/>
                  <a:gd name="G5" fmla="+- G4 10800 0"/>
                  <a:gd name="G6" fmla="cos 10800 2949120"/>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3163 w 21600"/>
                  <a:gd name="T13" fmla="*/ 3163 h 21600"/>
                  <a:gd name="T14" fmla="*/ 18437 w 21600"/>
                  <a:gd name="T15" fmla="*/ 18437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8436" y="18436"/>
                    </a:moveTo>
                    <a:lnTo>
                      <a:pt x="10800" y="10800"/>
                    </a:lnTo>
                    <a:close/>
                  </a:path>
                  <a:path w="21600" h="21600" fill="none">
                    <a:moveTo>
                      <a:pt x="18436" y="18436"/>
                    </a:moveTo>
                  </a:path>
                </a:pathLst>
              </a:custGeom>
              <a:solidFill>
                <a:srgbClr val="0000FF"/>
              </a:solidFill>
              <a:ln w="9360">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16" name="Freeform 312"/>
              <p:cNvSpPr>
                <a:spLocks noChangeArrowheads="1"/>
              </p:cNvSpPr>
              <p:nvPr/>
            </p:nvSpPr>
            <p:spPr bwMode="auto">
              <a:xfrm>
                <a:off x="5917" y="503"/>
                <a:ext cx="14" cy="16"/>
              </a:xfrm>
              <a:custGeom>
                <a:avLst/>
                <a:gdLst>
                  <a:gd name="T0" fmla="*/ 42 w 144"/>
                  <a:gd name="T1" fmla="*/ 158 h 158"/>
                  <a:gd name="T2" fmla="*/ 144 w 144"/>
                  <a:gd name="T3" fmla="*/ 34 h 158"/>
                  <a:gd name="T4" fmla="*/ 103 w 144"/>
                  <a:gd name="T5" fmla="*/ 0 h 158"/>
                  <a:gd name="T6" fmla="*/ 0 w 144"/>
                  <a:gd name="T7" fmla="*/ 124 h 158"/>
                  <a:gd name="T8" fmla="*/ 42 w 144"/>
                  <a:gd name="T9" fmla="*/ 158 h 158"/>
                </a:gdLst>
                <a:ahLst/>
                <a:cxnLst>
                  <a:cxn ang="0">
                    <a:pos x="T0" y="T1"/>
                  </a:cxn>
                  <a:cxn ang="0">
                    <a:pos x="T2" y="T3"/>
                  </a:cxn>
                  <a:cxn ang="0">
                    <a:pos x="T4" y="T5"/>
                  </a:cxn>
                  <a:cxn ang="0">
                    <a:pos x="T6" y="T7"/>
                  </a:cxn>
                  <a:cxn ang="0">
                    <a:pos x="T8" y="T9"/>
                  </a:cxn>
                </a:cxnLst>
                <a:rect l="0" t="0" r="r" b="b"/>
                <a:pathLst>
                  <a:path w="144" h="158">
                    <a:moveTo>
                      <a:pt x="42" y="158"/>
                    </a:moveTo>
                    <a:lnTo>
                      <a:pt x="144" y="34"/>
                    </a:lnTo>
                    <a:lnTo>
                      <a:pt x="103" y="0"/>
                    </a:lnTo>
                    <a:lnTo>
                      <a:pt x="0" y="124"/>
                    </a:lnTo>
                    <a:lnTo>
                      <a:pt x="42" y="158"/>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17" name="Freeform 313"/>
              <p:cNvSpPr>
                <a:spLocks noChangeArrowheads="1"/>
              </p:cNvSpPr>
              <p:nvPr/>
            </p:nvSpPr>
            <p:spPr bwMode="auto">
              <a:xfrm>
                <a:off x="5931" y="487"/>
                <a:ext cx="13" cy="16"/>
              </a:xfrm>
              <a:custGeom>
                <a:avLst/>
                <a:gdLst>
                  <a:gd name="T0" fmla="*/ 40 w 142"/>
                  <a:gd name="T1" fmla="*/ 157 h 157"/>
                  <a:gd name="T2" fmla="*/ 142 w 142"/>
                  <a:gd name="T3" fmla="*/ 34 h 157"/>
                  <a:gd name="T4" fmla="*/ 102 w 142"/>
                  <a:gd name="T5" fmla="*/ 0 h 157"/>
                  <a:gd name="T6" fmla="*/ 0 w 142"/>
                  <a:gd name="T7" fmla="*/ 124 h 157"/>
                  <a:gd name="T8" fmla="*/ 40 w 142"/>
                  <a:gd name="T9" fmla="*/ 157 h 157"/>
                </a:gdLst>
                <a:ahLst/>
                <a:cxnLst>
                  <a:cxn ang="0">
                    <a:pos x="T0" y="T1"/>
                  </a:cxn>
                  <a:cxn ang="0">
                    <a:pos x="T2" y="T3"/>
                  </a:cxn>
                  <a:cxn ang="0">
                    <a:pos x="T4" y="T5"/>
                  </a:cxn>
                  <a:cxn ang="0">
                    <a:pos x="T6" y="T7"/>
                  </a:cxn>
                  <a:cxn ang="0">
                    <a:pos x="T8" y="T9"/>
                  </a:cxn>
                </a:cxnLst>
                <a:rect l="0" t="0" r="r" b="b"/>
                <a:pathLst>
                  <a:path w="142" h="157">
                    <a:moveTo>
                      <a:pt x="40" y="157"/>
                    </a:moveTo>
                    <a:lnTo>
                      <a:pt x="142" y="34"/>
                    </a:lnTo>
                    <a:lnTo>
                      <a:pt x="102" y="0"/>
                    </a:lnTo>
                    <a:lnTo>
                      <a:pt x="0" y="124"/>
                    </a:lnTo>
                    <a:lnTo>
                      <a:pt x="40" y="157"/>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18" name="Freeform 314"/>
              <p:cNvSpPr>
                <a:spLocks noChangeArrowheads="1"/>
              </p:cNvSpPr>
              <p:nvPr/>
            </p:nvSpPr>
            <p:spPr bwMode="auto">
              <a:xfrm>
                <a:off x="5943" y="471"/>
                <a:ext cx="14" cy="15"/>
              </a:xfrm>
              <a:custGeom>
                <a:avLst/>
                <a:gdLst>
                  <a:gd name="T0" fmla="*/ 42 w 144"/>
                  <a:gd name="T1" fmla="*/ 157 h 157"/>
                  <a:gd name="T2" fmla="*/ 144 w 144"/>
                  <a:gd name="T3" fmla="*/ 33 h 157"/>
                  <a:gd name="T4" fmla="*/ 103 w 144"/>
                  <a:gd name="T5" fmla="*/ 0 h 157"/>
                  <a:gd name="T6" fmla="*/ 0 w 144"/>
                  <a:gd name="T7" fmla="*/ 123 h 157"/>
                  <a:gd name="T8" fmla="*/ 42 w 144"/>
                  <a:gd name="T9" fmla="*/ 157 h 157"/>
                </a:gdLst>
                <a:ahLst/>
                <a:cxnLst>
                  <a:cxn ang="0">
                    <a:pos x="T0" y="T1"/>
                  </a:cxn>
                  <a:cxn ang="0">
                    <a:pos x="T2" y="T3"/>
                  </a:cxn>
                  <a:cxn ang="0">
                    <a:pos x="T4" y="T5"/>
                  </a:cxn>
                  <a:cxn ang="0">
                    <a:pos x="T6" y="T7"/>
                  </a:cxn>
                  <a:cxn ang="0">
                    <a:pos x="T8" y="T9"/>
                  </a:cxn>
                </a:cxnLst>
                <a:rect l="0" t="0" r="r" b="b"/>
                <a:pathLst>
                  <a:path w="144" h="157">
                    <a:moveTo>
                      <a:pt x="42" y="157"/>
                    </a:moveTo>
                    <a:lnTo>
                      <a:pt x="144" y="33"/>
                    </a:lnTo>
                    <a:lnTo>
                      <a:pt x="103" y="0"/>
                    </a:lnTo>
                    <a:lnTo>
                      <a:pt x="0" y="123"/>
                    </a:lnTo>
                    <a:lnTo>
                      <a:pt x="42" y="157"/>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19" name="Freeform 315"/>
              <p:cNvSpPr>
                <a:spLocks noChangeArrowheads="1"/>
              </p:cNvSpPr>
              <p:nvPr/>
            </p:nvSpPr>
            <p:spPr bwMode="auto">
              <a:xfrm>
                <a:off x="5956" y="455"/>
                <a:ext cx="14" cy="15"/>
              </a:xfrm>
              <a:custGeom>
                <a:avLst/>
                <a:gdLst>
                  <a:gd name="T0" fmla="*/ 41 w 143"/>
                  <a:gd name="T1" fmla="*/ 157 h 157"/>
                  <a:gd name="T2" fmla="*/ 143 w 143"/>
                  <a:gd name="T3" fmla="*/ 34 h 157"/>
                  <a:gd name="T4" fmla="*/ 102 w 143"/>
                  <a:gd name="T5" fmla="*/ 0 h 157"/>
                  <a:gd name="T6" fmla="*/ 0 w 143"/>
                  <a:gd name="T7" fmla="*/ 124 h 157"/>
                  <a:gd name="T8" fmla="*/ 41 w 143"/>
                  <a:gd name="T9" fmla="*/ 157 h 157"/>
                </a:gdLst>
                <a:ahLst/>
                <a:cxnLst>
                  <a:cxn ang="0">
                    <a:pos x="T0" y="T1"/>
                  </a:cxn>
                  <a:cxn ang="0">
                    <a:pos x="T2" y="T3"/>
                  </a:cxn>
                  <a:cxn ang="0">
                    <a:pos x="T4" y="T5"/>
                  </a:cxn>
                  <a:cxn ang="0">
                    <a:pos x="T6" y="T7"/>
                  </a:cxn>
                  <a:cxn ang="0">
                    <a:pos x="T8" y="T9"/>
                  </a:cxn>
                </a:cxnLst>
                <a:rect l="0" t="0" r="r" b="b"/>
                <a:pathLst>
                  <a:path w="143" h="157">
                    <a:moveTo>
                      <a:pt x="41" y="157"/>
                    </a:moveTo>
                    <a:lnTo>
                      <a:pt x="143" y="34"/>
                    </a:lnTo>
                    <a:lnTo>
                      <a:pt x="102" y="0"/>
                    </a:lnTo>
                    <a:lnTo>
                      <a:pt x="0" y="124"/>
                    </a:lnTo>
                    <a:lnTo>
                      <a:pt x="41" y="157"/>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20" name="Freeform 316"/>
              <p:cNvSpPr>
                <a:spLocks noChangeArrowheads="1"/>
              </p:cNvSpPr>
              <p:nvPr/>
            </p:nvSpPr>
            <p:spPr bwMode="auto">
              <a:xfrm>
                <a:off x="5969" y="439"/>
                <a:ext cx="14" cy="15"/>
              </a:xfrm>
              <a:custGeom>
                <a:avLst/>
                <a:gdLst>
                  <a:gd name="T0" fmla="*/ 41 w 143"/>
                  <a:gd name="T1" fmla="*/ 157 h 157"/>
                  <a:gd name="T2" fmla="*/ 143 w 143"/>
                  <a:gd name="T3" fmla="*/ 33 h 157"/>
                  <a:gd name="T4" fmla="*/ 102 w 143"/>
                  <a:gd name="T5" fmla="*/ 0 h 157"/>
                  <a:gd name="T6" fmla="*/ 0 w 143"/>
                  <a:gd name="T7" fmla="*/ 123 h 157"/>
                  <a:gd name="T8" fmla="*/ 41 w 143"/>
                  <a:gd name="T9" fmla="*/ 157 h 157"/>
                </a:gdLst>
                <a:ahLst/>
                <a:cxnLst>
                  <a:cxn ang="0">
                    <a:pos x="T0" y="T1"/>
                  </a:cxn>
                  <a:cxn ang="0">
                    <a:pos x="T2" y="T3"/>
                  </a:cxn>
                  <a:cxn ang="0">
                    <a:pos x="T4" y="T5"/>
                  </a:cxn>
                  <a:cxn ang="0">
                    <a:pos x="T6" y="T7"/>
                  </a:cxn>
                  <a:cxn ang="0">
                    <a:pos x="T8" y="T9"/>
                  </a:cxn>
                </a:cxnLst>
                <a:rect l="0" t="0" r="r" b="b"/>
                <a:pathLst>
                  <a:path w="143" h="157">
                    <a:moveTo>
                      <a:pt x="41" y="157"/>
                    </a:moveTo>
                    <a:lnTo>
                      <a:pt x="143" y="33"/>
                    </a:lnTo>
                    <a:lnTo>
                      <a:pt x="102" y="0"/>
                    </a:lnTo>
                    <a:lnTo>
                      <a:pt x="0" y="123"/>
                    </a:lnTo>
                    <a:lnTo>
                      <a:pt x="41" y="157"/>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21" name="Freeform 317"/>
              <p:cNvSpPr>
                <a:spLocks noChangeArrowheads="1"/>
              </p:cNvSpPr>
              <p:nvPr/>
            </p:nvSpPr>
            <p:spPr bwMode="auto">
              <a:xfrm>
                <a:off x="5982" y="423"/>
                <a:ext cx="14" cy="16"/>
              </a:xfrm>
              <a:custGeom>
                <a:avLst/>
                <a:gdLst>
                  <a:gd name="T0" fmla="*/ 41 w 144"/>
                  <a:gd name="T1" fmla="*/ 158 h 158"/>
                  <a:gd name="T2" fmla="*/ 144 w 144"/>
                  <a:gd name="T3" fmla="*/ 34 h 158"/>
                  <a:gd name="T4" fmla="*/ 102 w 144"/>
                  <a:gd name="T5" fmla="*/ 0 h 158"/>
                  <a:gd name="T6" fmla="*/ 0 w 144"/>
                  <a:gd name="T7" fmla="*/ 124 h 158"/>
                  <a:gd name="T8" fmla="*/ 41 w 144"/>
                  <a:gd name="T9" fmla="*/ 158 h 158"/>
                </a:gdLst>
                <a:ahLst/>
                <a:cxnLst>
                  <a:cxn ang="0">
                    <a:pos x="T0" y="T1"/>
                  </a:cxn>
                  <a:cxn ang="0">
                    <a:pos x="T2" y="T3"/>
                  </a:cxn>
                  <a:cxn ang="0">
                    <a:pos x="T4" y="T5"/>
                  </a:cxn>
                  <a:cxn ang="0">
                    <a:pos x="T6" y="T7"/>
                  </a:cxn>
                  <a:cxn ang="0">
                    <a:pos x="T8" y="T9"/>
                  </a:cxn>
                </a:cxnLst>
                <a:rect l="0" t="0" r="r" b="b"/>
                <a:pathLst>
                  <a:path w="144" h="158">
                    <a:moveTo>
                      <a:pt x="41" y="158"/>
                    </a:moveTo>
                    <a:lnTo>
                      <a:pt x="144" y="34"/>
                    </a:lnTo>
                    <a:lnTo>
                      <a:pt x="102" y="0"/>
                    </a:lnTo>
                    <a:lnTo>
                      <a:pt x="0" y="124"/>
                    </a:lnTo>
                    <a:lnTo>
                      <a:pt x="41" y="158"/>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22" name="Freeform 318"/>
              <p:cNvSpPr>
                <a:spLocks noChangeArrowheads="1"/>
              </p:cNvSpPr>
              <p:nvPr/>
            </p:nvSpPr>
            <p:spPr bwMode="auto">
              <a:xfrm>
                <a:off x="5995" y="410"/>
                <a:ext cx="12" cy="12"/>
              </a:xfrm>
              <a:custGeom>
                <a:avLst/>
                <a:gdLst>
                  <a:gd name="T0" fmla="*/ 41 w 130"/>
                  <a:gd name="T1" fmla="*/ 121 h 121"/>
                  <a:gd name="T2" fmla="*/ 130 w 130"/>
                  <a:gd name="T3" fmla="*/ 34 h 121"/>
                  <a:gd name="T4" fmla="*/ 89 w 130"/>
                  <a:gd name="T5" fmla="*/ 0 h 121"/>
                  <a:gd name="T6" fmla="*/ 0 w 130"/>
                  <a:gd name="T7" fmla="*/ 86 h 121"/>
                  <a:gd name="T8" fmla="*/ 41 w 130"/>
                  <a:gd name="T9" fmla="*/ 121 h 121"/>
                </a:gdLst>
                <a:ahLst/>
                <a:cxnLst>
                  <a:cxn ang="0">
                    <a:pos x="T0" y="T1"/>
                  </a:cxn>
                  <a:cxn ang="0">
                    <a:pos x="T2" y="T3"/>
                  </a:cxn>
                  <a:cxn ang="0">
                    <a:pos x="T4" y="T5"/>
                  </a:cxn>
                  <a:cxn ang="0">
                    <a:pos x="T6" y="T7"/>
                  </a:cxn>
                  <a:cxn ang="0">
                    <a:pos x="T8" y="T9"/>
                  </a:cxn>
                </a:cxnLst>
                <a:rect l="0" t="0" r="r" b="b"/>
                <a:pathLst>
                  <a:path w="130" h="121">
                    <a:moveTo>
                      <a:pt x="41" y="121"/>
                    </a:moveTo>
                    <a:lnTo>
                      <a:pt x="130" y="34"/>
                    </a:lnTo>
                    <a:lnTo>
                      <a:pt x="89" y="0"/>
                    </a:lnTo>
                    <a:lnTo>
                      <a:pt x="0" y="86"/>
                    </a:lnTo>
                    <a:lnTo>
                      <a:pt x="41" y="121"/>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23" name="Rectangle 319"/>
              <p:cNvSpPr>
                <a:spLocks noChangeArrowheads="1"/>
              </p:cNvSpPr>
              <p:nvPr/>
            </p:nvSpPr>
            <p:spPr bwMode="auto">
              <a:xfrm>
                <a:off x="4762" y="-136"/>
                <a:ext cx="36" cy="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defTabSz="407988" hangingPunct="0">
                  <a:lnSpc>
                    <a:spcPct val="87000"/>
                  </a:lnSpc>
                  <a:buClr>
                    <a:srgbClr val="00FF00"/>
                  </a:buClr>
                  <a:buFont typeface="Arial" pitchFamily="34"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en-GB" sz="700">
                    <a:solidFill>
                      <a:srgbClr val="00FF00"/>
                    </a:solidFill>
                    <a:latin typeface="Arial" pitchFamily="34" charset="0"/>
                    <a:cs typeface="Arial" pitchFamily="34" charset="0"/>
                  </a:rPr>
                  <a:t>_</a:t>
                </a:r>
              </a:p>
            </p:txBody>
          </p:sp>
          <p:sp>
            <p:nvSpPr>
              <p:cNvPr id="201024" name="Freeform 320"/>
              <p:cNvSpPr>
                <a:spLocks noChangeArrowheads="1"/>
              </p:cNvSpPr>
              <p:nvPr/>
            </p:nvSpPr>
            <p:spPr bwMode="auto">
              <a:xfrm>
                <a:off x="5470" y="794"/>
                <a:ext cx="40" cy="51"/>
              </a:xfrm>
              <a:custGeom>
                <a:avLst/>
                <a:gdLst>
                  <a:gd name="T0" fmla="*/ 415 w 418"/>
                  <a:gd name="T1" fmla="*/ 527 h 527"/>
                  <a:gd name="T2" fmla="*/ 412 w 418"/>
                  <a:gd name="T3" fmla="*/ 527 h 527"/>
                  <a:gd name="T4" fmla="*/ 407 w 418"/>
                  <a:gd name="T5" fmla="*/ 527 h 527"/>
                  <a:gd name="T6" fmla="*/ 403 w 418"/>
                  <a:gd name="T7" fmla="*/ 527 h 527"/>
                  <a:gd name="T8" fmla="*/ 400 w 418"/>
                  <a:gd name="T9" fmla="*/ 527 h 527"/>
                  <a:gd name="T10" fmla="*/ 359 w 418"/>
                  <a:gd name="T11" fmla="*/ 524 h 527"/>
                  <a:gd name="T12" fmla="*/ 318 w 418"/>
                  <a:gd name="T13" fmla="*/ 518 h 527"/>
                  <a:gd name="T14" fmla="*/ 282 w 418"/>
                  <a:gd name="T15" fmla="*/ 511 h 527"/>
                  <a:gd name="T16" fmla="*/ 244 w 418"/>
                  <a:gd name="T17" fmla="*/ 498 h 527"/>
                  <a:gd name="T18" fmla="*/ 209 w 418"/>
                  <a:gd name="T19" fmla="*/ 482 h 527"/>
                  <a:gd name="T20" fmla="*/ 177 w 418"/>
                  <a:gd name="T21" fmla="*/ 464 h 527"/>
                  <a:gd name="T22" fmla="*/ 147 w 418"/>
                  <a:gd name="T23" fmla="*/ 442 h 527"/>
                  <a:gd name="T24" fmla="*/ 118 w 418"/>
                  <a:gd name="T25" fmla="*/ 418 h 527"/>
                  <a:gd name="T26" fmla="*/ 91 w 418"/>
                  <a:gd name="T27" fmla="*/ 391 h 527"/>
                  <a:gd name="T28" fmla="*/ 69 w 418"/>
                  <a:gd name="T29" fmla="*/ 364 h 527"/>
                  <a:gd name="T30" fmla="*/ 49 w 418"/>
                  <a:gd name="T31" fmla="*/ 334 h 527"/>
                  <a:gd name="T32" fmla="*/ 33 w 418"/>
                  <a:gd name="T33" fmla="*/ 301 h 527"/>
                  <a:gd name="T34" fmla="*/ 18 w 418"/>
                  <a:gd name="T35" fmla="*/ 269 h 527"/>
                  <a:gd name="T36" fmla="*/ 9 w 418"/>
                  <a:gd name="T37" fmla="*/ 232 h 527"/>
                  <a:gd name="T38" fmla="*/ 3 w 418"/>
                  <a:gd name="T39" fmla="*/ 196 h 527"/>
                  <a:gd name="T40" fmla="*/ 0 w 418"/>
                  <a:gd name="T41" fmla="*/ 160 h 527"/>
                  <a:gd name="T42" fmla="*/ 0 w 418"/>
                  <a:gd name="T43" fmla="*/ 148 h 527"/>
                  <a:gd name="T44" fmla="*/ 0 w 418"/>
                  <a:gd name="T45" fmla="*/ 137 h 527"/>
                  <a:gd name="T46" fmla="*/ 3 w 418"/>
                  <a:gd name="T47" fmla="*/ 127 h 527"/>
                  <a:gd name="T48" fmla="*/ 3 w 418"/>
                  <a:gd name="T49" fmla="*/ 118 h 527"/>
                  <a:gd name="T50" fmla="*/ 4 w 418"/>
                  <a:gd name="T51" fmla="*/ 107 h 527"/>
                  <a:gd name="T52" fmla="*/ 6 w 418"/>
                  <a:gd name="T53" fmla="*/ 97 h 527"/>
                  <a:gd name="T54" fmla="*/ 9 w 418"/>
                  <a:gd name="T55" fmla="*/ 85 h 527"/>
                  <a:gd name="T56" fmla="*/ 10 w 418"/>
                  <a:gd name="T57" fmla="*/ 77 h 527"/>
                  <a:gd name="T58" fmla="*/ 12 w 418"/>
                  <a:gd name="T59" fmla="*/ 66 h 527"/>
                  <a:gd name="T60" fmla="*/ 17 w 418"/>
                  <a:gd name="T61" fmla="*/ 56 h 527"/>
                  <a:gd name="T62" fmla="*/ 18 w 418"/>
                  <a:gd name="T63" fmla="*/ 47 h 527"/>
                  <a:gd name="T64" fmla="*/ 23 w 418"/>
                  <a:gd name="T65" fmla="*/ 36 h 527"/>
                  <a:gd name="T66" fmla="*/ 27 w 418"/>
                  <a:gd name="T67" fmla="*/ 26 h 527"/>
                  <a:gd name="T68" fmla="*/ 30 w 418"/>
                  <a:gd name="T69" fmla="*/ 18 h 527"/>
                  <a:gd name="T70" fmla="*/ 35 w 418"/>
                  <a:gd name="T71" fmla="*/ 8 h 527"/>
                  <a:gd name="T72" fmla="*/ 39 w 418"/>
                  <a:gd name="T73" fmla="*/ 0 h 527"/>
                  <a:gd name="T74" fmla="*/ 33 w 418"/>
                  <a:gd name="T75" fmla="*/ 38 h 527"/>
                  <a:gd name="T76" fmla="*/ 30 w 418"/>
                  <a:gd name="T77" fmla="*/ 85 h 527"/>
                  <a:gd name="T78" fmla="*/ 33 w 418"/>
                  <a:gd name="T79" fmla="*/ 131 h 527"/>
                  <a:gd name="T80" fmla="*/ 41 w 418"/>
                  <a:gd name="T81" fmla="*/ 175 h 527"/>
                  <a:gd name="T82" fmla="*/ 51 w 418"/>
                  <a:gd name="T83" fmla="*/ 218 h 527"/>
                  <a:gd name="T84" fmla="*/ 67 w 418"/>
                  <a:gd name="T85" fmla="*/ 258 h 527"/>
                  <a:gd name="T86" fmla="*/ 85 w 418"/>
                  <a:gd name="T87" fmla="*/ 296 h 527"/>
                  <a:gd name="T88" fmla="*/ 107 w 418"/>
                  <a:gd name="T89" fmla="*/ 335 h 527"/>
                  <a:gd name="T90" fmla="*/ 133 w 418"/>
                  <a:gd name="T91" fmla="*/ 370 h 527"/>
                  <a:gd name="T92" fmla="*/ 162 w 418"/>
                  <a:gd name="T93" fmla="*/ 400 h 527"/>
                  <a:gd name="T94" fmla="*/ 195 w 418"/>
                  <a:gd name="T95" fmla="*/ 430 h 527"/>
                  <a:gd name="T96" fmla="*/ 229 w 418"/>
                  <a:gd name="T97" fmla="*/ 454 h 527"/>
                  <a:gd name="T98" fmla="*/ 265 w 418"/>
                  <a:gd name="T99" fmla="*/ 476 h 527"/>
                  <a:gd name="T100" fmla="*/ 304 w 418"/>
                  <a:gd name="T101" fmla="*/ 497 h 527"/>
                  <a:gd name="T102" fmla="*/ 347 w 418"/>
                  <a:gd name="T103" fmla="*/ 511 h 527"/>
                  <a:gd name="T104" fmla="*/ 389 w 418"/>
                  <a:gd name="T105" fmla="*/ 521 h 527"/>
                  <a:gd name="T106" fmla="*/ 418 w 418"/>
                  <a:gd name="T107"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8" h="527">
                    <a:moveTo>
                      <a:pt x="418" y="527"/>
                    </a:moveTo>
                    <a:lnTo>
                      <a:pt x="415" y="527"/>
                    </a:lnTo>
                    <a:lnTo>
                      <a:pt x="413" y="527"/>
                    </a:lnTo>
                    <a:lnTo>
                      <a:pt x="412" y="527"/>
                    </a:lnTo>
                    <a:lnTo>
                      <a:pt x="409" y="527"/>
                    </a:lnTo>
                    <a:lnTo>
                      <a:pt x="407" y="527"/>
                    </a:lnTo>
                    <a:lnTo>
                      <a:pt x="406" y="527"/>
                    </a:lnTo>
                    <a:lnTo>
                      <a:pt x="403" y="527"/>
                    </a:lnTo>
                    <a:lnTo>
                      <a:pt x="401" y="527"/>
                    </a:lnTo>
                    <a:lnTo>
                      <a:pt x="400" y="527"/>
                    </a:lnTo>
                    <a:lnTo>
                      <a:pt x="379" y="527"/>
                    </a:lnTo>
                    <a:lnTo>
                      <a:pt x="359" y="524"/>
                    </a:lnTo>
                    <a:lnTo>
                      <a:pt x="339" y="523"/>
                    </a:lnTo>
                    <a:lnTo>
                      <a:pt x="318" y="518"/>
                    </a:lnTo>
                    <a:lnTo>
                      <a:pt x="300" y="515"/>
                    </a:lnTo>
                    <a:lnTo>
                      <a:pt x="282" y="511"/>
                    </a:lnTo>
                    <a:lnTo>
                      <a:pt x="262" y="504"/>
                    </a:lnTo>
                    <a:lnTo>
                      <a:pt x="244" y="498"/>
                    </a:lnTo>
                    <a:lnTo>
                      <a:pt x="227" y="491"/>
                    </a:lnTo>
                    <a:lnTo>
                      <a:pt x="209" y="482"/>
                    </a:lnTo>
                    <a:lnTo>
                      <a:pt x="192" y="474"/>
                    </a:lnTo>
                    <a:lnTo>
                      <a:pt x="177" y="464"/>
                    </a:lnTo>
                    <a:lnTo>
                      <a:pt x="160" y="454"/>
                    </a:lnTo>
                    <a:lnTo>
                      <a:pt x="147" y="442"/>
                    </a:lnTo>
                    <a:lnTo>
                      <a:pt x="132" y="430"/>
                    </a:lnTo>
                    <a:lnTo>
                      <a:pt x="118" y="418"/>
                    </a:lnTo>
                    <a:lnTo>
                      <a:pt x="103" y="406"/>
                    </a:lnTo>
                    <a:lnTo>
                      <a:pt x="91" y="391"/>
                    </a:lnTo>
                    <a:lnTo>
                      <a:pt x="79" y="379"/>
                    </a:lnTo>
                    <a:lnTo>
                      <a:pt x="69" y="364"/>
                    </a:lnTo>
                    <a:lnTo>
                      <a:pt x="59" y="349"/>
                    </a:lnTo>
                    <a:lnTo>
                      <a:pt x="49" y="334"/>
                    </a:lnTo>
                    <a:lnTo>
                      <a:pt x="39" y="317"/>
                    </a:lnTo>
                    <a:lnTo>
                      <a:pt x="33" y="301"/>
                    </a:lnTo>
                    <a:lnTo>
                      <a:pt x="24" y="284"/>
                    </a:lnTo>
                    <a:lnTo>
                      <a:pt x="18" y="269"/>
                    </a:lnTo>
                    <a:lnTo>
                      <a:pt x="12" y="251"/>
                    </a:lnTo>
                    <a:lnTo>
                      <a:pt x="9" y="232"/>
                    </a:lnTo>
                    <a:lnTo>
                      <a:pt x="4" y="214"/>
                    </a:lnTo>
                    <a:lnTo>
                      <a:pt x="3" y="196"/>
                    </a:lnTo>
                    <a:lnTo>
                      <a:pt x="0" y="178"/>
                    </a:lnTo>
                    <a:lnTo>
                      <a:pt x="0" y="160"/>
                    </a:lnTo>
                    <a:lnTo>
                      <a:pt x="0" y="154"/>
                    </a:lnTo>
                    <a:lnTo>
                      <a:pt x="0" y="148"/>
                    </a:lnTo>
                    <a:lnTo>
                      <a:pt x="0" y="143"/>
                    </a:lnTo>
                    <a:lnTo>
                      <a:pt x="0" y="137"/>
                    </a:lnTo>
                    <a:lnTo>
                      <a:pt x="3" y="131"/>
                    </a:lnTo>
                    <a:lnTo>
                      <a:pt x="3" y="127"/>
                    </a:lnTo>
                    <a:lnTo>
                      <a:pt x="3" y="121"/>
                    </a:lnTo>
                    <a:lnTo>
                      <a:pt x="3" y="118"/>
                    </a:lnTo>
                    <a:lnTo>
                      <a:pt x="4" y="110"/>
                    </a:lnTo>
                    <a:lnTo>
                      <a:pt x="4" y="107"/>
                    </a:lnTo>
                    <a:lnTo>
                      <a:pt x="4" y="101"/>
                    </a:lnTo>
                    <a:lnTo>
                      <a:pt x="6" y="97"/>
                    </a:lnTo>
                    <a:lnTo>
                      <a:pt x="6" y="91"/>
                    </a:lnTo>
                    <a:lnTo>
                      <a:pt x="9" y="85"/>
                    </a:lnTo>
                    <a:lnTo>
                      <a:pt x="9" y="80"/>
                    </a:lnTo>
                    <a:lnTo>
                      <a:pt x="10" y="77"/>
                    </a:lnTo>
                    <a:lnTo>
                      <a:pt x="12" y="71"/>
                    </a:lnTo>
                    <a:lnTo>
                      <a:pt x="12" y="66"/>
                    </a:lnTo>
                    <a:lnTo>
                      <a:pt x="15" y="60"/>
                    </a:lnTo>
                    <a:lnTo>
                      <a:pt x="17" y="56"/>
                    </a:lnTo>
                    <a:lnTo>
                      <a:pt x="18" y="50"/>
                    </a:lnTo>
                    <a:lnTo>
                      <a:pt x="18" y="47"/>
                    </a:lnTo>
                    <a:lnTo>
                      <a:pt x="21" y="42"/>
                    </a:lnTo>
                    <a:lnTo>
                      <a:pt x="23" y="36"/>
                    </a:lnTo>
                    <a:lnTo>
                      <a:pt x="24" y="32"/>
                    </a:lnTo>
                    <a:lnTo>
                      <a:pt x="27" y="26"/>
                    </a:lnTo>
                    <a:lnTo>
                      <a:pt x="29" y="22"/>
                    </a:lnTo>
                    <a:lnTo>
                      <a:pt x="30" y="18"/>
                    </a:lnTo>
                    <a:lnTo>
                      <a:pt x="33" y="14"/>
                    </a:lnTo>
                    <a:lnTo>
                      <a:pt x="35" y="8"/>
                    </a:lnTo>
                    <a:lnTo>
                      <a:pt x="36" y="4"/>
                    </a:lnTo>
                    <a:lnTo>
                      <a:pt x="39" y="0"/>
                    </a:lnTo>
                    <a:lnTo>
                      <a:pt x="36" y="16"/>
                    </a:lnTo>
                    <a:lnTo>
                      <a:pt x="33" y="38"/>
                    </a:lnTo>
                    <a:lnTo>
                      <a:pt x="33" y="62"/>
                    </a:lnTo>
                    <a:lnTo>
                      <a:pt x="30" y="85"/>
                    </a:lnTo>
                    <a:lnTo>
                      <a:pt x="33" y="107"/>
                    </a:lnTo>
                    <a:lnTo>
                      <a:pt x="33" y="131"/>
                    </a:lnTo>
                    <a:lnTo>
                      <a:pt x="36" y="154"/>
                    </a:lnTo>
                    <a:lnTo>
                      <a:pt x="41" y="175"/>
                    </a:lnTo>
                    <a:lnTo>
                      <a:pt x="45" y="196"/>
                    </a:lnTo>
                    <a:lnTo>
                      <a:pt x="51" y="218"/>
                    </a:lnTo>
                    <a:lnTo>
                      <a:pt x="59" y="238"/>
                    </a:lnTo>
                    <a:lnTo>
                      <a:pt x="67" y="258"/>
                    </a:lnTo>
                    <a:lnTo>
                      <a:pt x="75" y="278"/>
                    </a:lnTo>
                    <a:lnTo>
                      <a:pt x="85" y="296"/>
                    </a:lnTo>
                    <a:lnTo>
                      <a:pt x="95" y="317"/>
                    </a:lnTo>
                    <a:lnTo>
                      <a:pt x="107" y="335"/>
                    </a:lnTo>
                    <a:lnTo>
                      <a:pt x="120" y="352"/>
                    </a:lnTo>
                    <a:lnTo>
                      <a:pt x="133" y="370"/>
                    </a:lnTo>
                    <a:lnTo>
                      <a:pt x="148" y="385"/>
                    </a:lnTo>
                    <a:lnTo>
                      <a:pt x="162" y="400"/>
                    </a:lnTo>
                    <a:lnTo>
                      <a:pt x="179" y="415"/>
                    </a:lnTo>
                    <a:lnTo>
                      <a:pt x="195" y="430"/>
                    </a:lnTo>
                    <a:lnTo>
                      <a:pt x="211" y="442"/>
                    </a:lnTo>
                    <a:lnTo>
                      <a:pt x="229" y="454"/>
                    </a:lnTo>
                    <a:lnTo>
                      <a:pt x="247" y="467"/>
                    </a:lnTo>
                    <a:lnTo>
                      <a:pt x="265" y="476"/>
                    </a:lnTo>
                    <a:lnTo>
                      <a:pt x="286" y="486"/>
                    </a:lnTo>
                    <a:lnTo>
                      <a:pt x="304" y="497"/>
                    </a:lnTo>
                    <a:lnTo>
                      <a:pt x="324" y="504"/>
                    </a:lnTo>
                    <a:lnTo>
                      <a:pt x="347" y="511"/>
                    </a:lnTo>
                    <a:lnTo>
                      <a:pt x="366" y="517"/>
                    </a:lnTo>
                    <a:lnTo>
                      <a:pt x="389" y="521"/>
                    </a:lnTo>
                    <a:lnTo>
                      <a:pt x="412" y="524"/>
                    </a:lnTo>
                    <a:lnTo>
                      <a:pt x="418" y="527"/>
                    </a:lnTo>
                    <a:close/>
                  </a:path>
                </a:pathLst>
              </a:custGeom>
              <a:solidFill>
                <a:srgbClr val="3366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25" name="Freeform 321"/>
              <p:cNvSpPr>
                <a:spLocks noChangeArrowheads="1"/>
              </p:cNvSpPr>
              <p:nvPr/>
            </p:nvSpPr>
            <p:spPr bwMode="auto">
              <a:xfrm>
                <a:off x="5472" y="791"/>
                <a:ext cx="42" cy="54"/>
              </a:xfrm>
              <a:custGeom>
                <a:avLst/>
                <a:gdLst>
                  <a:gd name="T0" fmla="*/ 389 w 438"/>
                  <a:gd name="T1" fmla="*/ 556 h 556"/>
                  <a:gd name="T2" fmla="*/ 394 w 438"/>
                  <a:gd name="T3" fmla="*/ 556 h 556"/>
                  <a:gd name="T4" fmla="*/ 397 w 438"/>
                  <a:gd name="T5" fmla="*/ 556 h 556"/>
                  <a:gd name="T6" fmla="*/ 402 w 438"/>
                  <a:gd name="T7" fmla="*/ 553 h 556"/>
                  <a:gd name="T8" fmla="*/ 406 w 438"/>
                  <a:gd name="T9" fmla="*/ 553 h 556"/>
                  <a:gd name="T10" fmla="*/ 409 w 438"/>
                  <a:gd name="T11" fmla="*/ 553 h 556"/>
                  <a:gd name="T12" fmla="*/ 414 w 438"/>
                  <a:gd name="T13" fmla="*/ 553 h 556"/>
                  <a:gd name="T14" fmla="*/ 418 w 438"/>
                  <a:gd name="T15" fmla="*/ 553 h 556"/>
                  <a:gd name="T16" fmla="*/ 421 w 438"/>
                  <a:gd name="T17" fmla="*/ 552 h 556"/>
                  <a:gd name="T18" fmla="*/ 426 w 438"/>
                  <a:gd name="T19" fmla="*/ 552 h 556"/>
                  <a:gd name="T20" fmla="*/ 430 w 438"/>
                  <a:gd name="T21" fmla="*/ 552 h 556"/>
                  <a:gd name="T22" fmla="*/ 435 w 438"/>
                  <a:gd name="T23" fmla="*/ 552 h 556"/>
                  <a:gd name="T24" fmla="*/ 438 w 438"/>
                  <a:gd name="T25" fmla="*/ 550 h 556"/>
                  <a:gd name="T26" fmla="*/ 403 w 438"/>
                  <a:gd name="T27" fmla="*/ 547 h 556"/>
                  <a:gd name="T28" fmla="*/ 361 w 438"/>
                  <a:gd name="T29" fmla="*/ 541 h 556"/>
                  <a:gd name="T30" fmla="*/ 318 w 438"/>
                  <a:gd name="T31" fmla="*/ 532 h 556"/>
                  <a:gd name="T32" fmla="*/ 279 w 438"/>
                  <a:gd name="T33" fmla="*/ 515 h 556"/>
                  <a:gd name="T34" fmla="*/ 239 w 438"/>
                  <a:gd name="T35" fmla="*/ 497 h 556"/>
                  <a:gd name="T36" fmla="*/ 203 w 438"/>
                  <a:gd name="T37" fmla="*/ 475 h 556"/>
                  <a:gd name="T38" fmla="*/ 171 w 438"/>
                  <a:gd name="T39" fmla="*/ 451 h 556"/>
                  <a:gd name="T40" fmla="*/ 138 w 438"/>
                  <a:gd name="T41" fmla="*/ 423 h 556"/>
                  <a:gd name="T42" fmla="*/ 109 w 438"/>
                  <a:gd name="T43" fmla="*/ 393 h 556"/>
                  <a:gd name="T44" fmla="*/ 85 w 438"/>
                  <a:gd name="T45" fmla="*/ 358 h 556"/>
                  <a:gd name="T46" fmla="*/ 64 w 438"/>
                  <a:gd name="T47" fmla="*/ 322 h 556"/>
                  <a:gd name="T48" fmla="*/ 45 w 438"/>
                  <a:gd name="T49" fmla="*/ 283 h 556"/>
                  <a:gd name="T50" fmla="*/ 31 w 438"/>
                  <a:gd name="T51" fmla="*/ 243 h 556"/>
                  <a:gd name="T52" fmla="*/ 19 w 438"/>
                  <a:gd name="T53" fmla="*/ 203 h 556"/>
                  <a:gd name="T54" fmla="*/ 12 w 438"/>
                  <a:gd name="T55" fmla="*/ 159 h 556"/>
                  <a:gd name="T56" fmla="*/ 11 w 438"/>
                  <a:gd name="T57" fmla="*/ 114 h 556"/>
                  <a:gd name="T58" fmla="*/ 12 w 438"/>
                  <a:gd name="T59" fmla="*/ 70 h 556"/>
                  <a:gd name="T60" fmla="*/ 19 w 438"/>
                  <a:gd name="T61" fmla="*/ 25 h 556"/>
                  <a:gd name="T62" fmla="*/ 25 w 438"/>
                  <a:gd name="T63" fmla="*/ 0 h 556"/>
                  <a:gd name="T64" fmla="*/ 23 w 438"/>
                  <a:gd name="T65" fmla="*/ 3 h 556"/>
                  <a:gd name="T66" fmla="*/ 23 w 438"/>
                  <a:gd name="T67" fmla="*/ 6 h 556"/>
                  <a:gd name="T68" fmla="*/ 21 w 438"/>
                  <a:gd name="T69" fmla="*/ 9 h 556"/>
                  <a:gd name="T70" fmla="*/ 19 w 438"/>
                  <a:gd name="T71" fmla="*/ 12 h 556"/>
                  <a:gd name="T72" fmla="*/ 17 w 438"/>
                  <a:gd name="T73" fmla="*/ 17 h 556"/>
                  <a:gd name="T74" fmla="*/ 15 w 438"/>
                  <a:gd name="T75" fmla="*/ 19 h 556"/>
                  <a:gd name="T76" fmla="*/ 12 w 438"/>
                  <a:gd name="T77" fmla="*/ 21 h 556"/>
                  <a:gd name="T78" fmla="*/ 11 w 438"/>
                  <a:gd name="T79" fmla="*/ 25 h 556"/>
                  <a:gd name="T80" fmla="*/ 9 w 438"/>
                  <a:gd name="T81" fmla="*/ 29 h 556"/>
                  <a:gd name="T82" fmla="*/ 3 w 438"/>
                  <a:gd name="T83" fmla="*/ 67 h 556"/>
                  <a:gd name="T84" fmla="*/ 0 w 438"/>
                  <a:gd name="T85" fmla="*/ 114 h 556"/>
                  <a:gd name="T86" fmla="*/ 3 w 438"/>
                  <a:gd name="T87" fmla="*/ 160 h 556"/>
                  <a:gd name="T88" fmla="*/ 11 w 438"/>
                  <a:gd name="T89" fmla="*/ 204 h 556"/>
                  <a:gd name="T90" fmla="*/ 21 w 438"/>
                  <a:gd name="T91" fmla="*/ 247 h 556"/>
                  <a:gd name="T92" fmla="*/ 37 w 438"/>
                  <a:gd name="T93" fmla="*/ 287 h 556"/>
                  <a:gd name="T94" fmla="*/ 55 w 438"/>
                  <a:gd name="T95" fmla="*/ 325 h 556"/>
                  <a:gd name="T96" fmla="*/ 77 w 438"/>
                  <a:gd name="T97" fmla="*/ 364 h 556"/>
                  <a:gd name="T98" fmla="*/ 103 w 438"/>
                  <a:gd name="T99" fmla="*/ 399 h 556"/>
                  <a:gd name="T100" fmla="*/ 132 w 438"/>
                  <a:gd name="T101" fmla="*/ 429 h 556"/>
                  <a:gd name="T102" fmla="*/ 165 w 438"/>
                  <a:gd name="T103" fmla="*/ 459 h 556"/>
                  <a:gd name="T104" fmla="*/ 199 w 438"/>
                  <a:gd name="T105" fmla="*/ 483 h 556"/>
                  <a:gd name="T106" fmla="*/ 235 w 438"/>
                  <a:gd name="T107" fmla="*/ 505 h 556"/>
                  <a:gd name="T108" fmla="*/ 274 w 438"/>
                  <a:gd name="T109" fmla="*/ 526 h 556"/>
                  <a:gd name="T110" fmla="*/ 317 w 438"/>
                  <a:gd name="T111" fmla="*/ 540 h 556"/>
                  <a:gd name="T112" fmla="*/ 359 w 438"/>
                  <a:gd name="T113" fmla="*/ 550 h 556"/>
                  <a:gd name="T114" fmla="*/ 388 w 438"/>
                  <a:gd name="T115" fmla="*/ 556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8" h="556">
                    <a:moveTo>
                      <a:pt x="388" y="556"/>
                    </a:moveTo>
                    <a:lnTo>
                      <a:pt x="389" y="556"/>
                    </a:lnTo>
                    <a:lnTo>
                      <a:pt x="391" y="556"/>
                    </a:lnTo>
                    <a:lnTo>
                      <a:pt x="394" y="556"/>
                    </a:lnTo>
                    <a:lnTo>
                      <a:pt x="395" y="556"/>
                    </a:lnTo>
                    <a:lnTo>
                      <a:pt x="397" y="556"/>
                    </a:lnTo>
                    <a:lnTo>
                      <a:pt x="400" y="553"/>
                    </a:lnTo>
                    <a:lnTo>
                      <a:pt x="402" y="553"/>
                    </a:lnTo>
                    <a:lnTo>
                      <a:pt x="403" y="553"/>
                    </a:lnTo>
                    <a:lnTo>
                      <a:pt x="406" y="553"/>
                    </a:lnTo>
                    <a:lnTo>
                      <a:pt x="408" y="553"/>
                    </a:lnTo>
                    <a:lnTo>
                      <a:pt x="409" y="553"/>
                    </a:lnTo>
                    <a:lnTo>
                      <a:pt x="412" y="553"/>
                    </a:lnTo>
                    <a:lnTo>
                      <a:pt x="414" y="553"/>
                    </a:lnTo>
                    <a:lnTo>
                      <a:pt x="415" y="553"/>
                    </a:lnTo>
                    <a:lnTo>
                      <a:pt x="418" y="553"/>
                    </a:lnTo>
                    <a:lnTo>
                      <a:pt x="420" y="552"/>
                    </a:lnTo>
                    <a:lnTo>
                      <a:pt x="421" y="552"/>
                    </a:lnTo>
                    <a:lnTo>
                      <a:pt x="424" y="552"/>
                    </a:lnTo>
                    <a:lnTo>
                      <a:pt x="426" y="552"/>
                    </a:lnTo>
                    <a:lnTo>
                      <a:pt x="427" y="552"/>
                    </a:lnTo>
                    <a:lnTo>
                      <a:pt x="430" y="552"/>
                    </a:lnTo>
                    <a:lnTo>
                      <a:pt x="432" y="552"/>
                    </a:lnTo>
                    <a:lnTo>
                      <a:pt x="435" y="552"/>
                    </a:lnTo>
                    <a:lnTo>
                      <a:pt x="436" y="550"/>
                    </a:lnTo>
                    <a:lnTo>
                      <a:pt x="438" y="550"/>
                    </a:lnTo>
                    <a:lnTo>
                      <a:pt x="426" y="550"/>
                    </a:lnTo>
                    <a:lnTo>
                      <a:pt x="403" y="547"/>
                    </a:lnTo>
                    <a:lnTo>
                      <a:pt x="382" y="546"/>
                    </a:lnTo>
                    <a:lnTo>
                      <a:pt x="361" y="541"/>
                    </a:lnTo>
                    <a:lnTo>
                      <a:pt x="339" y="538"/>
                    </a:lnTo>
                    <a:lnTo>
                      <a:pt x="318" y="532"/>
                    </a:lnTo>
                    <a:lnTo>
                      <a:pt x="298" y="523"/>
                    </a:lnTo>
                    <a:lnTo>
                      <a:pt x="279" y="515"/>
                    </a:lnTo>
                    <a:lnTo>
                      <a:pt x="258" y="508"/>
                    </a:lnTo>
                    <a:lnTo>
                      <a:pt x="239" y="497"/>
                    </a:lnTo>
                    <a:lnTo>
                      <a:pt x="221" y="487"/>
                    </a:lnTo>
                    <a:lnTo>
                      <a:pt x="203" y="475"/>
                    </a:lnTo>
                    <a:lnTo>
                      <a:pt x="187" y="463"/>
                    </a:lnTo>
                    <a:lnTo>
                      <a:pt x="171" y="451"/>
                    </a:lnTo>
                    <a:lnTo>
                      <a:pt x="155" y="437"/>
                    </a:lnTo>
                    <a:lnTo>
                      <a:pt x="138" y="423"/>
                    </a:lnTo>
                    <a:lnTo>
                      <a:pt x="124" y="408"/>
                    </a:lnTo>
                    <a:lnTo>
                      <a:pt x="109" y="393"/>
                    </a:lnTo>
                    <a:lnTo>
                      <a:pt x="97" y="376"/>
                    </a:lnTo>
                    <a:lnTo>
                      <a:pt x="85" y="358"/>
                    </a:lnTo>
                    <a:lnTo>
                      <a:pt x="73" y="340"/>
                    </a:lnTo>
                    <a:lnTo>
                      <a:pt x="64" y="322"/>
                    </a:lnTo>
                    <a:lnTo>
                      <a:pt x="53" y="304"/>
                    </a:lnTo>
                    <a:lnTo>
                      <a:pt x="45" y="283"/>
                    </a:lnTo>
                    <a:lnTo>
                      <a:pt x="37" y="263"/>
                    </a:lnTo>
                    <a:lnTo>
                      <a:pt x="31" y="243"/>
                    </a:lnTo>
                    <a:lnTo>
                      <a:pt x="25" y="222"/>
                    </a:lnTo>
                    <a:lnTo>
                      <a:pt x="19" y="203"/>
                    </a:lnTo>
                    <a:lnTo>
                      <a:pt x="15" y="180"/>
                    </a:lnTo>
                    <a:lnTo>
                      <a:pt x="12" y="159"/>
                    </a:lnTo>
                    <a:lnTo>
                      <a:pt x="11" y="136"/>
                    </a:lnTo>
                    <a:lnTo>
                      <a:pt x="11" y="114"/>
                    </a:lnTo>
                    <a:lnTo>
                      <a:pt x="11" y="91"/>
                    </a:lnTo>
                    <a:lnTo>
                      <a:pt x="12" y="70"/>
                    </a:lnTo>
                    <a:lnTo>
                      <a:pt x="15" y="47"/>
                    </a:lnTo>
                    <a:lnTo>
                      <a:pt x="19" y="25"/>
                    </a:lnTo>
                    <a:lnTo>
                      <a:pt x="25" y="5"/>
                    </a:lnTo>
                    <a:lnTo>
                      <a:pt x="25" y="0"/>
                    </a:lnTo>
                    <a:lnTo>
                      <a:pt x="25" y="3"/>
                    </a:lnTo>
                    <a:lnTo>
                      <a:pt x="23" y="3"/>
                    </a:lnTo>
                    <a:lnTo>
                      <a:pt x="23" y="5"/>
                    </a:lnTo>
                    <a:lnTo>
                      <a:pt x="23" y="6"/>
                    </a:lnTo>
                    <a:lnTo>
                      <a:pt x="21" y="6"/>
                    </a:lnTo>
                    <a:lnTo>
                      <a:pt x="21" y="9"/>
                    </a:lnTo>
                    <a:lnTo>
                      <a:pt x="19" y="11"/>
                    </a:lnTo>
                    <a:lnTo>
                      <a:pt x="19" y="12"/>
                    </a:lnTo>
                    <a:lnTo>
                      <a:pt x="17" y="15"/>
                    </a:lnTo>
                    <a:lnTo>
                      <a:pt x="17" y="17"/>
                    </a:lnTo>
                    <a:lnTo>
                      <a:pt x="15" y="17"/>
                    </a:lnTo>
                    <a:lnTo>
                      <a:pt x="15" y="19"/>
                    </a:lnTo>
                    <a:lnTo>
                      <a:pt x="15" y="21"/>
                    </a:lnTo>
                    <a:lnTo>
                      <a:pt x="12" y="21"/>
                    </a:lnTo>
                    <a:lnTo>
                      <a:pt x="12" y="23"/>
                    </a:lnTo>
                    <a:lnTo>
                      <a:pt x="11" y="25"/>
                    </a:lnTo>
                    <a:lnTo>
                      <a:pt x="11" y="27"/>
                    </a:lnTo>
                    <a:lnTo>
                      <a:pt x="9" y="29"/>
                    </a:lnTo>
                    <a:lnTo>
                      <a:pt x="6" y="45"/>
                    </a:lnTo>
                    <a:lnTo>
                      <a:pt x="3" y="67"/>
                    </a:lnTo>
                    <a:lnTo>
                      <a:pt x="3" y="91"/>
                    </a:lnTo>
                    <a:lnTo>
                      <a:pt x="0" y="114"/>
                    </a:lnTo>
                    <a:lnTo>
                      <a:pt x="3" y="136"/>
                    </a:lnTo>
                    <a:lnTo>
                      <a:pt x="3" y="160"/>
                    </a:lnTo>
                    <a:lnTo>
                      <a:pt x="6" y="183"/>
                    </a:lnTo>
                    <a:lnTo>
                      <a:pt x="11" y="204"/>
                    </a:lnTo>
                    <a:lnTo>
                      <a:pt x="15" y="225"/>
                    </a:lnTo>
                    <a:lnTo>
                      <a:pt x="21" y="247"/>
                    </a:lnTo>
                    <a:lnTo>
                      <a:pt x="29" y="267"/>
                    </a:lnTo>
                    <a:lnTo>
                      <a:pt x="37" y="287"/>
                    </a:lnTo>
                    <a:lnTo>
                      <a:pt x="45" y="307"/>
                    </a:lnTo>
                    <a:lnTo>
                      <a:pt x="55" y="325"/>
                    </a:lnTo>
                    <a:lnTo>
                      <a:pt x="65" y="346"/>
                    </a:lnTo>
                    <a:lnTo>
                      <a:pt x="77" y="364"/>
                    </a:lnTo>
                    <a:lnTo>
                      <a:pt x="90" y="381"/>
                    </a:lnTo>
                    <a:lnTo>
                      <a:pt x="103" y="399"/>
                    </a:lnTo>
                    <a:lnTo>
                      <a:pt x="118" y="414"/>
                    </a:lnTo>
                    <a:lnTo>
                      <a:pt x="132" y="429"/>
                    </a:lnTo>
                    <a:lnTo>
                      <a:pt x="149" y="444"/>
                    </a:lnTo>
                    <a:lnTo>
                      <a:pt x="165" y="459"/>
                    </a:lnTo>
                    <a:lnTo>
                      <a:pt x="181" y="471"/>
                    </a:lnTo>
                    <a:lnTo>
                      <a:pt x="199" y="483"/>
                    </a:lnTo>
                    <a:lnTo>
                      <a:pt x="217" y="496"/>
                    </a:lnTo>
                    <a:lnTo>
                      <a:pt x="235" y="505"/>
                    </a:lnTo>
                    <a:lnTo>
                      <a:pt x="256" y="515"/>
                    </a:lnTo>
                    <a:lnTo>
                      <a:pt x="274" y="526"/>
                    </a:lnTo>
                    <a:lnTo>
                      <a:pt x="294" y="533"/>
                    </a:lnTo>
                    <a:lnTo>
                      <a:pt x="317" y="540"/>
                    </a:lnTo>
                    <a:lnTo>
                      <a:pt x="336" y="546"/>
                    </a:lnTo>
                    <a:lnTo>
                      <a:pt x="359" y="550"/>
                    </a:lnTo>
                    <a:lnTo>
                      <a:pt x="382" y="553"/>
                    </a:lnTo>
                    <a:lnTo>
                      <a:pt x="388" y="556"/>
                    </a:lnTo>
                    <a:close/>
                  </a:path>
                </a:pathLst>
              </a:custGeom>
              <a:solidFill>
                <a:srgbClr val="36699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26" name="Freeform 322"/>
              <p:cNvSpPr>
                <a:spLocks noChangeArrowheads="1"/>
              </p:cNvSpPr>
              <p:nvPr/>
            </p:nvSpPr>
            <p:spPr bwMode="auto">
              <a:xfrm>
                <a:off x="5473" y="789"/>
                <a:ext cx="45" cy="56"/>
              </a:xfrm>
              <a:custGeom>
                <a:avLst/>
                <a:gdLst>
                  <a:gd name="T0" fmla="*/ 430 w 474"/>
                  <a:gd name="T1" fmla="*/ 574 h 574"/>
                  <a:gd name="T2" fmla="*/ 433 w 474"/>
                  <a:gd name="T3" fmla="*/ 574 h 574"/>
                  <a:gd name="T4" fmla="*/ 437 w 474"/>
                  <a:gd name="T5" fmla="*/ 571 h 574"/>
                  <a:gd name="T6" fmla="*/ 442 w 474"/>
                  <a:gd name="T7" fmla="*/ 571 h 574"/>
                  <a:gd name="T8" fmla="*/ 445 w 474"/>
                  <a:gd name="T9" fmla="*/ 571 h 574"/>
                  <a:gd name="T10" fmla="*/ 449 w 474"/>
                  <a:gd name="T11" fmla="*/ 570 h 574"/>
                  <a:gd name="T12" fmla="*/ 454 w 474"/>
                  <a:gd name="T13" fmla="*/ 570 h 574"/>
                  <a:gd name="T14" fmla="*/ 456 w 474"/>
                  <a:gd name="T15" fmla="*/ 568 h 574"/>
                  <a:gd name="T16" fmla="*/ 460 w 474"/>
                  <a:gd name="T17" fmla="*/ 568 h 574"/>
                  <a:gd name="T18" fmla="*/ 463 w 474"/>
                  <a:gd name="T19" fmla="*/ 568 h 574"/>
                  <a:gd name="T20" fmla="*/ 468 w 474"/>
                  <a:gd name="T21" fmla="*/ 565 h 574"/>
                  <a:gd name="T22" fmla="*/ 472 w 474"/>
                  <a:gd name="T23" fmla="*/ 565 h 574"/>
                  <a:gd name="T24" fmla="*/ 474 w 474"/>
                  <a:gd name="T25" fmla="*/ 564 h 574"/>
                  <a:gd name="T26" fmla="*/ 437 w 474"/>
                  <a:gd name="T27" fmla="*/ 565 h 574"/>
                  <a:gd name="T28" fmla="*/ 395 w 474"/>
                  <a:gd name="T29" fmla="*/ 564 h 574"/>
                  <a:gd name="T30" fmla="*/ 352 w 474"/>
                  <a:gd name="T31" fmla="*/ 557 h 574"/>
                  <a:gd name="T32" fmla="*/ 310 w 474"/>
                  <a:gd name="T33" fmla="*/ 545 h 574"/>
                  <a:gd name="T34" fmla="*/ 271 w 474"/>
                  <a:gd name="T35" fmla="*/ 532 h 574"/>
                  <a:gd name="T36" fmla="*/ 233 w 474"/>
                  <a:gd name="T37" fmla="*/ 513 h 574"/>
                  <a:gd name="T38" fmla="*/ 198 w 474"/>
                  <a:gd name="T39" fmla="*/ 493 h 574"/>
                  <a:gd name="T40" fmla="*/ 163 w 474"/>
                  <a:gd name="T41" fmla="*/ 468 h 574"/>
                  <a:gd name="T42" fmla="*/ 133 w 474"/>
                  <a:gd name="T43" fmla="*/ 441 h 574"/>
                  <a:gd name="T44" fmla="*/ 107 w 474"/>
                  <a:gd name="T45" fmla="*/ 411 h 574"/>
                  <a:gd name="T46" fmla="*/ 83 w 474"/>
                  <a:gd name="T47" fmla="*/ 376 h 574"/>
                  <a:gd name="T48" fmla="*/ 60 w 474"/>
                  <a:gd name="T49" fmla="*/ 342 h 574"/>
                  <a:gd name="T50" fmla="*/ 42 w 474"/>
                  <a:gd name="T51" fmla="*/ 304 h 574"/>
                  <a:gd name="T52" fmla="*/ 28 w 474"/>
                  <a:gd name="T53" fmla="*/ 265 h 574"/>
                  <a:gd name="T54" fmla="*/ 18 w 474"/>
                  <a:gd name="T55" fmla="*/ 225 h 574"/>
                  <a:gd name="T56" fmla="*/ 10 w 474"/>
                  <a:gd name="T57" fmla="*/ 183 h 574"/>
                  <a:gd name="T58" fmla="*/ 8 w 474"/>
                  <a:gd name="T59" fmla="*/ 138 h 574"/>
                  <a:gd name="T60" fmla="*/ 10 w 474"/>
                  <a:gd name="T61" fmla="*/ 94 h 574"/>
                  <a:gd name="T62" fmla="*/ 18 w 474"/>
                  <a:gd name="T63" fmla="*/ 51 h 574"/>
                  <a:gd name="T64" fmla="*/ 28 w 474"/>
                  <a:gd name="T65" fmla="*/ 11 h 574"/>
                  <a:gd name="T66" fmla="*/ 30 w 474"/>
                  <a:gd name="T67" fmla="*/ 3 h 574"/>
                  <a:gd name="T68" fmla="*/ 28 w 474"/>
                  <a:gd name="T69" fmla="*/ 6 h 574"/>
                  <a:gd name="T70" fmla="*/ 26 w 474"/>
                  <a:gd name="T71" fmla="*/ 9 h 574"/>
                  <a:gd name="T72" fmla="*/ 24 w 474"/>
                  <a:gd name="T73" fmla="*/ 11 h 574"/>
                  <a:gd name="T74" fmla="*/ 22 w 474"/>
                  <a:gd name="T75" fmla="*/ 12 h 574"/>
                  <a:gd name="T76" fmla="*/ 20 w 474"/>
                  <a:gd name="T77" fmla="*/ 15 h 574"/>
                  <a:gd name="T78" fmla="*/ 20 w 474"/>
                  <a:gd name="T79" fmla="*/ 18 h 574"/>
                  <a:gd name="T80" fmla="*/ 18 w 474"/>
                  <a:gd name="T81" fmla="*/ 21 h 574"/>
                  <a:gd name="T82" fmla="*/ 16 w 474"/>
                  <a:gd name="T83" fmla="*/ 23 h 574"/>
                  <a:gd name="T84" fmla="*/ 14 w 474"/>
                  <a:gd name="T85" fmla="*/ 29 h 574"/>
                  <a:gd name="T86" fmla="*/ 4 w 474"/>
                  <a:gd name="T87" fmla="*/ 71 h 574"/>
                  <a:gd name="T88" fmla="*/ 0 w 474"/>
                  <a:gd name="T89" fmla="*/ 115 h 574"/>
                  <a:gd name="T90" fmla="*/ 0 w 474"/>
                  <a:gd name="T91" fmla="*/ 160 h 574"/>
                  <a:gd name="T92" fmla="*/ 4 w 474"/>
                  <a:gd name="T93" fmla="*/ 204 h 574"/>
                  <a:gd name="T94" fmla="*/ 14 w 474"/>
                  <a:gd name="T95" fmla="*/ 246 h 574"/>
                  <a:gd name="T96" fmla="*/ 26 w 474"/>
                  <a:gd name="T97" fmla="*/ 287 h 574"/>
                  <a:gd name="T98" fmla="*/ 42 w 474"/>
                  <a:gd name="T99" fmla="*/ 328 h 574"/>
                  <a:gd name="T100" fmla="*/ 62 w 474"/>
                  <a:gd name="T101" fmla="*/ 364 h 574"/>
                  <a:gd name="T102" fmla="*/ 86 w 474"/>
                  <a:gd name="T103" fmla="*/ 400 h 574"/>
                  <a:gd name="T104" fmla="*/ 113 w 474"/>
                  <a:gd name="T105" fmla="*/ 432 h 574"/>
                  <a:gd name="T106" fmla="*/ 144 w 474"/>
                  <a:gd name="T107" fmla="*/ 461 h 574"/>
                  <a:gd name="T108" fmla="*/ 176 w 474"/>
                  <a:gd name="T109" fmla="*/ 487 h 574"/>
                  <a:gd name="T110" fmla="*/ 210 w 474"/>
                  <a:gd name="T111" fmla="*/ 511 h 574"/>
                  <a:gd name="T112" fmla="*/ 247 w 474"/>
                  <a:gd name="T113" fmla="*/ 532 h 574"/>
                  <a:gd name="T114" fmla="*/ 287 w 474"/>
                  <a:gd name="T115" fmla="*/ 547 h 574"/>
                  <a:gd name="T116" fmla="*/ 328 w 474"/>
                  <a:gd name="T117" fmla="*/ 562 h 574"/>
                  <a:gd name="T118" fmla="*/ 371 w 474"/>
                  <a:gd name="T119" fmla="*/ 570 h 574"/>
                  <a:gd name="T120" fmla="*/ 415 w 474"/>
                  <a:gd name="T121"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574">
                    <a:moveTo>
                      <a:pt x="427" y="574"/>
                    </a:moveTo>
                    <a:lnTo>
                      <a:pt x="430" y="574"/>
                    </a:lnTo>
                    <a:lnTo>
                      <a:pt x="431" y="574"/>
                    </a:lnTo>
                    <a:lnTo>
                      <a:pt x="433" y="574"/>
                    </a:lnTo>
                    <a:lnTo>
                      <a:pt x="436" y="574"/>
                    </a:lnTo>
                    <a:lnTo>
                      <a:pt x="437" y="571"/>
                    </a:lnTo>
                    <a:lnTo>
                      <a:pt x="439" y="571"/>
                    </a:lnTo>
                    <a:lnTo>
                      <a:pt x="442" y="571"/>
                    </a:lnTo>
                    <a:lnTo>
                      <a:pt x="443" y="571"/>
                    </a:lnTo>
                    <a:lnTo>
                      <a:pt x="445" y="571"/>
                    </a:lnTo>
                    <a:lnTo>
                      <a:pt x="448" y="570"/>
                    </a:lnTo>
                    <a:lnTo>
                      <a:pt x="449" y="570"/>
                    </a:lnTo>
                    <a:lnTo>
                      <a:pt x="451" y="570"/>
                    </a:lnTo>
                    <a:lnTo>
                      <a:pt x="454" y="570"/>
                    </a:lnTo>
                    <a:lnTo>
                      <a:pt x="456" y="570"/>
                    </a:lnTo>
                    <a:lnTo>
                      <a:pt x="456" y="568"/>
                    </a:lnTo>
                    <a:lnTo>
                      <a:pt x="457" y="568"/>
                    </a:lnTo>
                    <a:lnTo>
                      <a:pt x="460" y="568"/>
                    </a:lnTo>
                    <a:lnTo>
                      <a:pt x="462" y="568"/>
                    </a:lnTo>
                    <a:lnTo>
                      <a:pt x="463" y="568"/>
                    </a:lnTo>
                    <a:lnTo>
                      <a:pt x="466" y="565"/>
                    </a:lnTo>
                    <a:lnTo>
                      <a:pt x="468" y="565"/>
                    </a:lnTo>
                    <a:lnTo>
                      <a:pt x="469" y="565"/>
                    </a:lnTo>
                    <a:lnTo>
                      <a:pt x="472" y="565"/>
                    </a:lnTo>
                    <a:lnTo>
                      <a:pt x="472" y="564"/>
                    </a:lnTo>
                    <a:lnTo>
                      <a:pt x="474" y="564"/>
                    </a:lnTo>
                    <a:lnTo>
                      <a:pt x="460" y="565"/>
                    </a:lnTo>
                    <a:lnTo>
                      <a:pt x="437" y="565"/>
                    </a:lnTo>
                    <a:lnTo>
                      <a:pt x="415" y="565"/>
                    </a:lnTo>
                    <a:lnTo>
                      <a:pt x="395" y="564"/>
                    </a:lnTo>
                    <a:lnTo>
                      <a:pt x="372" y="562"/>
                    </a:lnTo>
                    <a:lnTo>
                      <a:pt x="352" y="557"/>
                    </a:lnTo>
                    <a:lnTo>
                      <a:pt x="330" y="551"/>
                    </a:lnTo>
                    <a:lnTo>
                      <a:pt x="310" y="545"/>
                    </a:lnTo>
                    <a:lnTo>
                      <a:pt x="289" y="539"/>
                    </a:lnTo>
                    <a:lnTo>
                      <a:pt x="271" y="532"/>
                    </a:lnTo>
                    <a:lnTo>
                      <a:pt x="251" y="523"/>
                    </a:lnTo>
                    <a:lnTo>
                      <a:pt x="233" y="513"/>
                    </a:lnTo>
                    <a:lnTo>
                      <a:pt x="215" y="503"/>
                    </a:lnTo>
                    <a:lnTo>
                      <a:pt x="198" y="493"/>
                    </a:lnTo>
                    <a:lnTo>
                      <a:pt x="180" y="481"/>
                    </a:lnTo>
                    <a:lnTo>
                      <a:pt x="163" y="468"/>
                    </a:lnTo>
                    <a:lnTo>
                      <a:pt x="150" y="455"/>
                    </a:lnTo>
                    <a:lnTo>
                      <a:pt x="133" y="441"/>
                    </a:lnTo>
                    <a:lnTo>
                      <a:pt x="119" y="426"/>
                    </a:lnTo>
                    <a:lnTo>
                      <a:pt x="107" y="411"/>
                    </a:lnTo>
                    <a:lnTo>
                      <a:pt x="92" y="394"/>
                    </a:lnTo>
                    <a:lnTo>
                      <a:pt x="83" y="376"/>
                    </a:lnTo>
                    <a:lnTo>
                      <a:pt x="71" y="360"/>
                    </a:lnTo>
                    <a:lnTo>
                      <a:pt x="60" y="342"/>
                    </a:lnTo>
                    <a:lnTo>
                      <a:pt x="50" y="323"/>
                    </a:lnTo>
                    <a:lnTo>
                      <a:pt x="42" y="304"/>
                    </a:lnTo>
                    <a:lnTo>
                      <a:pt x="34" y="285"/>
                    </a:lnTo>
                    <a:lnTo>
                      <a:pt x="28" y="265"/>
                    </a:lnTo>
                    <a:lnTo>
                      <a:pt x="22" y="245"/>
                    </a:lnTo>
                    <a:lnTo>
                      <a:pt x="18" y="225"/>
                    </a:lnTo>
                    <a:lnTo>
                      <a:pt x="14" y="202"/>
                    </a:lnTo>
                    <a:lnTo>
                      <a:pt x="10" y="183"/>
                    </a:lnTo>
                    <a:lnTo>
                      <a:pt x="10" y="160"/>
                    </a:lnTo>
                    <a:lnTo>
                      <a:pt x="8" y="138"/>
                    </a:lnTo>
                    <a:lnTo>
                      <a:pt x="10" y="115"/>
                    </a:lnTo>
                    <a:lnTo>
                      <a:pt x="10" y="94"/>
                    </a:lnTo>
                    <a:lnTo>
                      <a:pt x="14" y="73"/>
                    </a:lnTo>
                    <a:lnTo>
                      <a:pt x="18" y="51"/>
                    </a:lnTo>
                    <a:lnTo>
                      <a:pt x="22" y="30"/>
                    </a:lnTo>
                    <a:lnTo>
                      <a:pt x="28" y="11"/>
                    </a:lnTo>
                    <a:lnTo>
                      <a:pt x="30" y="0"/>
                    </a:lnTo>
                    <a:lnTo>
                      <a:pt x="30" y="3"/>
                    </a:lnTo>
                    <a:lnTo>
                      <a:pt x="28" y="5"/>
                    </a:lnTo>
                    <a:lnTo>
                      <a:pt x="28" y="6"/>
                    </a:lnTo>
                    <a:lnTo>
                      <a:pt x="26" y="6"/>
                    </a:lnTo>
                    <a:lnTo>
                      <a:pt x="26" y="9"/>
                    </a:lnTo>
                    <a:lnTo>
                      <a:pt x="24" y="9"/>
                    </a:lnTo>
                    <a:lnTo>
                      <a:pt x="24" y="11"/>
                    </a:lnTo>
                    <a:lnTo>
                      <a:pt x="24" y="12"/>
                    </a:lnTo>
                    <a:lnTo>
                      <a:pt x="22" y="12"/>
                    </a:lnTo>
                    <a:lnTo>
                      <a:pt x="22" y="15"/>
                    </a:lnTo>
                    <a:lnTo>
                      <a:pt x="20" y="15"/>
                    </a:lnTo>
                    <a:lnTo>
                      <a:pt x="20" y="17"/>
                    </a:lnTo>
                    <a:lnTo>
                      <a:pt x="20" y="18"/>
                    </a:lnTo>
                    <a:lnTo>
                      <a:pt x="18" y="18"/>
                    </a:lnTo>
                    <a:lnTo>
                      <a:pt x="18" y="21"/>
                    </a:lnTo>
                    <a:lnTo>
                      <a:pt x="16" y="21"/>
                    </a:lnTo>
                    <a:lnTo>
                      <a:pt x="16" y="23"/>
                    </a:lnTo>
                    <a:lnTo>
                      <a:pt x="14" y="24"/>
                    </a:lnTo>
                    <a:lnTo>
                      <a:pt x="14" y="29"/>
                    </a:lnTo>
                    <a:lnTo>
                      <a:pt x="8" y="49"/>
                    </a:lnTo>
                    <a:lnTo>
                      <a:pt x="4" y="71"/>
                    </a:lnTo>
                    <a:lnTo>
                      <a:pt x="1" y="94"/>
                    </a:lnTo>
                    <a:lnTo>
                      <a:pt x="0" y="115"/>
                    </a:lnTo>
                    <a:lnTo>
                      <a:pt x="0" y="138"/>
                    </a:lnTo>
                    <a:lnTo>
                      <a:pt x="0" y="160"/>
                    </a:lnTo>
                    <a:lnTo>
                      <a:pt x="1" y="183"/>
                    </a:lnTo>
                    <a:lnTo>
                      <a:pt x="4" y="204"/>
                    </a:lnTo>
                    <a:lnTo>
                      <a:pt x="8" y="227"/>
                    </a:lnTo>
                    <a:lnTo>
                      <a:pt x="14" y="246"/>
                    </a:lnTo>
                    <a:lnTo>
                      <a:pt x="20" y="267"/>
                    </a:lnTo>
                    <a:lnTo>
                      <a:pt x="26" y="287"/>
                    </a:lnTo>
                    <a:lnTo>
                      <a:pt x="34" y="307"/>
                    </a:lnTo>
                    <a:lnTo>
                      <a:pt x="42" y="328"/>
                    </a:lnTo>
                    <a:lnTo>
                      <a:pt x="53" y="346"/>
                    </a:lnTo>
                    <a:lnTo>
                      <a:pt x="62" y="364"/>
                    </a:lnTo>
                    <a:lnTo>
                      <a:pt x="74" y="382"/>
                    </a:lnTo>
                    <a:lnTo>
                      <a:pt x="86" y="400"/>
                    </a:lnTo>
                    <a:lnTo>
                      <a:pt x="98" y="417"/>
                    </a:lnTo>
                    <a:lnTo>
                      <a:pt x="113" y="432"/>
                    </a:lnTo>
                    <a:lnTo>
                      <a:pt x="127" y="447"/>
                    </a:lnTo>
                    <a:lnTo>
                      <a:pt x="144" y="461"/>
                    </a:lnTo>
                    <a:lnTo>
                      <a:pt x="160" y="475"/>
                    </a:lnTo>
                    <a:lnTo>
                      <a:pt x="176" y="487"/>
                    </a:lnTo>
                    <a:lnTo>
                      <a:pt x="192" y="499"/>
                    </a:lnTo>
                    <a:lnTo>
                      <a:pt x="210" y="511"/>
                    </a:lnTo>
                    <a:lnTo>
                      <a:pt x="228" y="521"/>
                    </a:lnTo>
                    <a:lnTo>
                      <a:pt x="247" y="532"/>
                    </a:lnTo>
                    <a:lnTo>
                      <a:pt x="268" y="539"/>
                    </a:lnTo>
                    <a:lnTo>
                      <a:pt x="287" y="547"/>
                    </a:lnTo>
                    <a:lnTo>
                      <a:pt x="307" y="556"/>
                    </a:lnTo>
                    <a:lnTo>
                      <a:pt x="328" y="562"/>
                    </a:lnTo>
                    <a:lnTo>
                      <a:pt x="350" y="565"/>
                    </a:lnTo>
                    <a:lnTo>
                      <a:pt x="371" y="570"/>
                    </a:lnTo>
                    <a:lnTo>
                      <a:pt x="392" y="571"/>
                    </a:lnTo>
                    <a:lnTo>
                      <a:pt x="415" y="574"/>
                    </a:lnTo>
                    <a:lnTo>
                      <a:pt x="427" y="574"/>
                    </a:lnTo>
                    <a:close/>
                  </a:path>
                </a:pathLst>
              </a:custGeom>
              <a:solidFill>
                <a:srgbClr val="3B6B9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27" name="Freeform 323"/>
              <p:cNvSpPr>
                <a:spLocks noChangeArrowheads="1"/>
              </p:cNvSpPr>
              <p:nvPr/>
            </p:nvSpPr>
            <p:spPr bwMode="auto">
              <a:xfrm>
                <a:off x="5474" y="787"/>
                <a:ext cx="49" cy="57"/>
              </a:xfrm>
              <a:custGeom>
                <a:avLst/>
                <a:gdLst>
                  <a:gd name="T0" fmla="*/ 467 w 510"/>
                  <a:gd name="T1" fmla="*/ 584 h 585"/>
                  <a:gd name="T2" fmla="*/ 472 w 510"/>
                  <a:gd name="T3" fmla="*/ 582 h 585"/>
                  <a:gd name="T4" fmla="*/ 476 w 510"/>
                  <a:gd name="T5" fmla="*/ 582 h 585"/>
                  <a:gd name="T6" fmla="*/ 480 w 510"/>
                  <a:gd name="T7" fmla="*/ 579 h 585"/>
                  <a:gd name="T8" fmla="*/ 484 w 510"/>
                  <a:gd name="T9" fmla="*/ 577 h 585"/>
                  <a:gd name="T10" fmla="*/ 488 w 510"/>
                  <a:gd name="T11" fmla="*/ 577 h 585"/>
                  <a:gd name="T12" fmla="*/ 492 w 510"/>
                  <a:gd name="T13" fmla="*/ 576 h 585"/>
                  <a:gd name="T14" fmla="*/ 496 w 510"/>
                  <a:gd name="T15" fmla="*/ 573 h 585"/>
                  <a:gd name="T16" fmla="*/ 500 w 510"/>
                  <a:gd name="T17" fmla="*/ 573 h 585"/>
                  <a:gd name="T18" fmla="*/ 502 w 510"/>
                  <a:gd name="T19" fmla="*/ 571 h 585"/>
                  <a:gd name="T20" fmla="*/ 506 w 510"/>
                  <a:gd name="T21" fmla="*/ 570 h 585"/>
                  <a:gd name="T22" fmla="*/ 510 w 510"/>
                  <a:gd name="T23" fmla="*/ 570 h 585"/>
                  <a:gd name="T24" fmla="*/ 473 w 510"/>
                  <a:gd name="T25" fmla="*/ 573 h 585"/>
                  <a:gd name="T26" fmla="*/ 429 w 510"/>
                  <a:gd name="T27" fmla="*/ 576 h 585"/>
                  <a:gd name="T28" fmla="*/ 387 w 510"/>
                  <a:gd name="T29" fmla="*/ 573 h 585"/>
                  <a:gd name="T30" fmla="*/ 346 w 510"/>
                  <a:gd name="T31" fmla="*/ 567 h 585"/>
                  <a:gd name="T32" fmla="*/ 305 w 510"/>
                  <a:gd name="T33" fmla="*/ 558 h 585"/>
                  <a:gd name="T34" fmla="*/ 267 w 510"/>
                  <a:gd name="T35" fmla="*/ 543 h 585"/>
                  <a:gd name="T36" fmla="*/ 228 w 510"/>
                  <a:gd name="T37" fmla="*/ 525 h 585"/>
                  <a:gd name="T38" fmla="*/ 195 w 510"/>
                  <a:gd name="T39" fmla="*/ 505 h 585"/>
                  <a:gd name="T40" fmla="*/ 162 w 510"/>
                  <a:gd name="T41" fmla="*/ 481 h 585"/>
                  <a:gd name="T42" fmla="*/ 134 w 510"/>
                  <a:gd name="T43" fmla="*/ 455 h 585"/>
                  <a:gd name="T44" fmla="*/ 105 w 510"/>
                  <a:gd name="T45" fmla="*/ 425 h 585"/>
                  <a:gd name="T46" fmla="*/ 81 w 510"/>
                  <a:gd name="T47" fmla="*/ 392 h 585"/>
                  <a:gd name="T48" fmla="*/ 60 w 510"/>
                  <a:gd name="T49" fmla="*/ 357 h 585"/>
                  <a:gd name="T50" fmla="*/ 42 w 510"/>
                  <a:gd name="T51" fmla="*/ 321 h 585"/>
                  <a:gd name="T52" fmla="*/ 28 w 510"/>
                  <a:gd name="T53" fmla="*/ 283 h 585"/>
                  <a:gd name="T54" fmla="*/ 18 w 510"/>
                  <a:gd name="T55" fmla="*/ 242 h 585"/>
                  <a:gd name="T56" fmla="*/ 12 w 510"/>
                  <a:gd name="T57" fmla="*/ 200 h 585"/>
                  <a:gd name="T58" fmla="*/ 10 w 510"/>
                  <a:gd name="T59" fmla="*/ 158 h 585"/>
                  <a:gd name="T60" fmla="*/ 12 w 510"/>
                  <a:gd name="T61" fmla="*/ 115 h 585"/>
                  <a:gd name="T62" fmla="*/ 18 w 510"/>
                  <a:gd name="T63" fmla="*/ 73 h 585"/>
                  <a:gd name="T64" fmla="*/ 28 w 510"/>
                  <a:gd name="T65" fmla="*/ 32 h 585"/>
                  <a:gd name="T66" fmla="*/ 40 w 510"/>
                  <a:gd name="T67" fmla="*/ 0 h 585"/>
                  <a:gd name="T68" fmla="*/ 36 w 510"/>
                  <a:gd name="T69" fmla="*/ 5 h 585"/>
                  <a:gd name="T70" fmla="*/ 34 w 510"/>
                  <a:gd name="T71" fmla="*/ 6 h 585"/>
                  <a:gd name="T72" fmla="*/ 33 w 510"/>
                  <a:gd name="T73" fmla="*/ 8 h 585"/>
                  <a:gd name="T74" fmla="*/ 30 w 510"/>
                  <a:gd name="T75" fmla="*/ 11 h 585"/>
                  <a:gd name="T76" fmla="*/ 28 w 510"/>
                  <a:gd name="T77" fmla="*/ 14 h 585"/>
                  <a:gd name="T78" fmla="*/ 26 w 510"/>
                  <a:gd name="T79" fmla="*/ 17 h 585"/>
                  <a:gd name="T80" fmla="*/ 24 w 510"/>
                  <a:gd name="T81" fmla="*/ 19 h 585"/>
                  <a:gd name="T82" fmla="*/ 22 w 510"/>
                  <a:gd name="T83" fmla="*/ 20 h 585"/>
                  <a:gd name="T84" fmla="*/ 14 w 510"/>
                  <a:gd name="T85" fmla="*/ 50 h 585"/>
                  <a:gd name="T86" fmla="*/ 6 w 510"/>
                  <a:gd name="T87" fmla="*/ 93 h 585"/>
                  <a:gd name="T88" fmla="*/ 2 w 510"/>
                  <a:gd name="T89" fmla="*/ 135 h 585"/>
                  <a:gd name="T90" fmla="*/ 2 w 510"/>
                  <a:gd name="T91" fmla="*/ 180 h 585"/>
                  <a:gd name="T92" fmla="*/ 6 w 510"/>
                  <a:gd name="T93" fmla="*/ 222 h 585"/>
                  <a:gd name="T94" fmla="*/ 14 w 510"/>
                  <a:gd name="T95" fmla="*/ 265 h 585"/>
                  <a:gd name="T96" fmla="*/ 26 w 510"/>
                  <a:gd name="T97" fmla="*/ 305 h 585"/>
                  <a:gd name="T98" fmla="*/ 42 w 510"/>
                  <a:gd name="T99" fmla="*/ 343 h 585"/>
                  <a:gd name="T100" fmla="*/ 63 w 510"/>
                  <a:gd name="T101" fmla="*/ 380 h 585"/>
                  <a:gd name="T102" fmla="*/ 84 w 510"/>
                  <a:gd name="T103" fmla="*/ 414 h 585"/>
                  <a:gd name="T104" fmla="*/ 111 w 510"/>
                  <a:gd name="T105" fmla="*/ 446 h 585"/>
                  <a:gd name="T106" fmla="*/ 142 w 510"/>
                  <a:gd name="T107" fmla="*/ 475 h 585"/>
                  <a:gd name="T108" fmla="*/ 172 w 510"/>
                  <a:gd name="T109" fmla="*/ 501 h 585"/>
                  <a:gd name="T110" fmla="*/ 207 w 510"/>
                  <a:gd name="T111" fmla="*/ 523 h 585"/>
                  <a:gd name="T112" fmla="*/ 243 w 510"/>
                  <a:gd name="T113" fmla="*/ 543 h 585"/>
                  <a:gd name="T114" fmla="*/ 281 w 510"/>
                  <a:gd name="T115" fmla="*/ 559 h 585"/>
                  <a:gd name="T116" fmla="*/ 322 w 510"/>
                  <a:gd name="T117" fmla="*/ 571 h 585"/>
                  <a:gd name="T118" fmla="*/ 364 w 510"/>
                  <a:gd name="T119" fmla="*/ 582 h 585"/>
                  <a:gd name="T120" fmla="*/ 407 w 510"/>
                  <a:gd name="T121" fmla="*/ 585 h 585"/>
                  <a:gd name="T122" fmla="*/ 452 w 510"/>
                  <a:gd name="T123"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0" h="585">
                    <a:moveTo>
                      <a:pt x="466" y="584"/>
                    </a:moveTo>
                    <a:lnTo>
                      <a:pt x="467" y="584"/>
                    </a:lnTo>
                    <a:lnTo>
                      <a:pt x="470" y="584"/>
                    </a:lnTo>
                    <a:lnTo>
                      <a:pt x="472" y="582"/>
                    </a:lnTo>
                    <a:lnTo>
                      <a:pt x="473" y="582"/>
                    </a:lnTo>
                    <a:lnTo>
                      <a:pt x="476" y="582"/>
                    </a:lnTo>
                    <a:lnTo>
                      <a:pt x="478" y="579"/>
                    </a:lnTo>
                    <a:lnTo>
                      <a:pt x="480" y="579"/>
                    </a:lnTo>
                    <a:lnTo>
                      <a:pt x="482" y="579"/>
                    </a:lnTo>
                    <a:lnTo>
                      <a:pt x="484" y="577"/>
                    </a:lnTo>
                    <a:lnTo>
                      <a:pt x="486" y="577"/>
                    </a:lnTo>
                    <a:lnTo>
                      <a:pt x="488" y="577"/>
                    </a:lnTo>
                    <a:lnTo>
                      <a:pt x="490" y="576"/>
                    </a:lnTo>
                    <a:lnTo>
                      <a:pt x="492" y="576"/>
                    </a:lnTo>
                    <a:lnTo>
                      <a:pt x="494" y="576"/>
                    </a:lnTo>
                    <a:lnTo>
                      <a:pt x="496" y="573"/>
                    </a:lnTo>
                    <a:lnTo>
                      <a:pt x="498" y="573"/>
                    </a:lnTo>
                    <a:lnTo>
                      <a:pt x="500" y="573"/>
                    </a:lnTo>
                    <a:lnTo>
                      <a:pt x="500" y="571"/>
                    </a:lnTo>
                    <a:lnTo>
                      <a:pt x="502" y="571"/>
                    </a:lnTo>
                    <a:lnTo>
                      <a:pt x="504" y="571"/>
                    </a:lnTo>
                    <a:lnTo>
                      <a:pt x="506" y="570"/>
                    </a:lnTo>
                    <a:lnTo>
                      <a:pt x="508" y="570"/>
                    </a:lnTo>
                    <a:lnTo>
                      <a:pt x="510" y="570"/>
                    </a:lnTo>
                    <a:lnTo>
                      <a:pt x="494" y="571"/>
                    </a:lnTo>
                    <a:lnTo>
                      <a:pt x="473" y="573"/>
                    </a:lnTo>
                    <a:lnTo>
                      <a:pt x="452" y="576"/>
                    </a:lnTo>
                    <a:lnTo>
                      <a:pt x="429" y="576"/>
                    </a:lnTo>
                    <a:lnTo>
                      <a:pt x="408" y="576"/>
                    </a:lnTo>
                    <a:lnTo>
                      <a:pt x="387" y="573"/>
                    </a:lnTo>
                    <a:lnTo>
                      <a:pt x="366" y="571"/>
                    </a:lnTo>
                    <a:lnTo>
                      <a:pt x="346" y="567"/>
                    </a:lnTo>
                    <a:lnTo>
                      <a:pt x="326" y="564"/>
                    </a:lnTo>
                    <a:lnTo>
                      <a:pt x="305" y="558"/>
                    </a:lnTo>
                    <a:lnTo>
                      <a:pt x="285" y="552"/>
                    </a:lnTo>
                    <a:lnTo>
                      <a:pt x="267" y="543"/>
                    </a:lnTo>
                    <a:lnTo>
                      <a:pt x="246" y="535"/>
                    </a:lnTo>
                    <a:lnTo>
                      <a:pt x="228" y="525"/>
                    </a:lnTo>
                    <a:lnTo>
                      <a:pt x="213" y="515"/>
                    </a:lnTo>
                    <a:lnTo>
                      <a:pt x="195" y="505"/>
                    </a:lnTo>
                    <a:lnTo>
                      <a:pt x="178" y="493"/>
                    </a:lnTo>
                    <a:lnTo>
                      <a:pt x="162" y="481"/>
                    </a:lnTo>
                    <a:lnTo>
                      <a:pt x="148" y="469"/>
                    </a:lnTo>
                    <a:lnTo>
                      <a:pt x="134" y="455"/>
                    </a:lnTo>
                    <a:lnTo>
                      <a:pt x="119" y="438"/>
                    </a:lnTo>
                    <a:lnTo>
                      <a:pt x="105" y="425"/>
                    </a:lnTo>
                    <a:lnTo>
                      <a:pt x="93" y="408"/>
                    </a:lnTo>
                    <a:lnTo>
                      <a:pt x="81" y="392"/>
                    </a:lnTo>
                    <a:lnTo>
                      <a:pt x="71" y="375"/>
                    </a:lnTo>
                    <a:lnTo>
                      <a:pt x="60" y="357"/>
                    </a:lnTo>
                    <a:lnTo>
                      <a:pt x="51" y="339"/>
                    </a:lnTo>
                    <a:lnTo>
                      <a:pt x="42" y="321"/>
                    </a:lnTo>
                    <a:lnTo>
                      <a:pt x="34" y="301"/>
                    </a:lnTo>
                    <a:lnTo>
                      <a:pt x="28" y="283"/>
                    </a:lnTo>
                    <a:lnTo>
                      <a:pt x="22" y="263"/>
                    </a:lnTo>
                    <a:lnTo>
                      <a:pt x="18" y="242"/>
                    </a:lnTo>
                    <a:lnTo>
                      <a:pt x="14" y="222"/>
                    </a:lnTo>
                    <a:lnTo>
                      <a:pt x="12" y="200"/>
                    </a:lnTo>
                    <a:lnTo>
                      <a:pt x="10" y="180"/>
                    </a:lnTo>
                    <a:lnTo>
                      <a:pt x="10" y="158"/>
                    </a:lnTo>
                    <a:lnTo>
                      <a:pt x="10" y="135"/>
                    </a:lnTo>
                    <a:lnTo>
                      <a:pt x="12" y="115"/>
                    </a:lnTo>
                    <a:lnTo>
                      <a:pt x="14" y="93"/>
                    </a:lnTo>
                    <a:lnTo>
                      <a:pt x="18" y="73"/>
                    </a:lnTo>
                    <a:lnTo>
                      <a:pt x="22" y="53"/>
                    </a:lnTo>
                    <a:lnTo>
                      <a:pt x="28" y="32"/>
                    </a:lnTo>
                    <a:lnTo>
                      <a:pt x="34" y="14"/>
                    </a:lnTo>
                    <a:lnTo>
                      <a:pt x="40" y="0"/>
                    </a:lnTo>
                    <a:lnTo>
                      <a:pt x="39" y="2"/>
                    </a:lnTo>
                    <a:lnTo>
                      <a:pt x="36" y="5"/>
                    </a:lnTo>
                    <a:lnTo>
                      <a:pt x="36" y="6"/>
                    </a:lnTo>
                    <a:lnTo>
                      <a:pt x="34" y="6"/>
                    </a:lnTo>
                    <a:lnTo>
                      <a:pt x="34" y="8"/>
                    </a:lnTo>
                    <a:lnTo>
                      <a:pt x="33" y="8"/>
                    </a:lnTo>
                    <a:lnTo>
                      <a:pt x="33" y="11"/>
                    </a:lnTo>
                    <a:lnTo>
                      <a:pt x="30" y="11"/>
                    </a:lnTo>
                    <a:lnTo>
                      <a:pt x="30" y="12"/>
                    </a:lnTo>
                    <a:lnTo>
                      <a:pt x="28" y="14"/>
                    </a:lnTo>
                    <a:lnTo>
                      <a:pt x="28" y="17"/>
                    </a:lnTo>
                    <a:lnTo>
                      <a:pt x="26" y="17"/>
                    </a:lnTo>
                    <a:lnTo>
                      <a:pt x="26" y="19"/>
                    </a:lnTo>
                    <a:lnTo>
                      <a:pt x="24" y="19"/>
                    </a:lnTo>
                    <a:lnTo>
                      <a:pt x="24" y="20"/>
                    </a:lnTo>
                    <a:lnTo>
                      <a:pt x="22" y="20"/>
                    </a:lnTo>
                    <a:lnTo>
                      <a:pt x="20" y="31"/>
                    </a:lnTo>
                    <a:lnTo>
                      <a:pt x="14" y="50"/>
                    </a:lnTo>
                    <a:lnTo>
                      <a:pt x="10" y="71"/>
                    </a:lnTo>
                    <a:lnTo>
                      <a:pt x="6" y="93"/>
                    </a:lnTo>
                    <a:lnTo>
                      <a:pt x="2" y="114"/>
                    </a:lnTo>
                    <a:lnTo>
                      <a:pt x="2" y="135"/>
                    </a:lnTo>
                    <a:lnTo>
                      <a:pt x="0" y="158"/>
                    </a:lnTo>
                    <a:lnTo>
                      <a:pt x="2" y="180"/>
                    </a:lnTo>
                    <a:lnTo>
                      <a:pt x="2" y="203"/>
                    </a:lnTo>
                    <a:lnTo>
                      <a:pt x="6" y="222"/>
                    </a:lnTo>
                    <a:lnTo>
                      <a:pt x="10" y="245"/>
                    </a:lnTo>
                    <a:lnTo>
                      <a:pt x="14" y="265"/>
                    </a:lnTo>
                    <a:lnTo>
                      <a:pt x="20" y="285"/>
                    </a:lnTo>
                    <a:lnTo>
                      <a:pt x="26" y="305"/>
                    </a:lnTo>
                    <a:lnTo>
                      <a:pt x="34" y="324"/>
                    </a:lnTo>
                    <a:lnTo>
                      <a:pt x="42" y="343"/>
                    </a:lnTo>
                    <a:lnTo>
                      <a:pt x="52" y="362"/>
                    </a:lnTo>
                    <a:lnTo>
                      <a:pt x="63" y="380"/>
                    </a:lnTo>
                    <a:lnTo>
                      <a:pt x="75" y="396"/>
                    </a:lnTo>
                    <a:lnTo>
                      <a:pt x="84" y="414"/>
                    </a:lnTo>
                    <a:lnTo>
                      <a:pt x="99" y="431"/>
                    </a:lnTo>
                    <a:lnTo>
                      <a:pt x="111" y="446"/>
                    </a:lnTo>
                    <a:lnTo>
                      <a:pt x="125" y="461"/>
                    </a:lnTo>
                    <a:lnTo>
                      <a:pt x="142" y="475"/>
                    </a:lnTo>
                    <a:lnTo>
                      <a:pt x="155" y="488"/>
                    </a:lnTo>
                    <a:lnTo>
                      <a:pt x="172" y="501"/>
                    </a:lnTo>
                    <a:lnTo>
                      <a:pt x="190" y="513"/>
                    </a:lnTo>
                    <a:lnTo>
                      <a:pt x="207" y="523"/>
                    </a:lnTo>
                    <a:lnTo>
                      <a:pt x="225" y="533"/>
                    </a:lnTo>
                    <a:lnTo>
                      <a:pt x="243" y="543"/>
                    </a:lnTo>
                    <a:lnTo>
                      <a:pt x="263" y="552"/>
                    </a:lnTo>
                    <a:lnTo>
                      <a:pt x="281" y="559"/>
                    </a:lnTo>
                    <a:lnTo>
                      <a:pt x="302" y="565"/>
                    </a:lnTo>
                    <a:lnTo>
                      <a:pt x="322" y="571"/>
                    </a:lnTo>
                    <a:lnTo>
                      <a:pt x="344" y="577"/>
                    </a:lnTo>
                    <a:lnTo>
                      <a:pt x="364" y="582"/>
                    </a:lnTo>
                    <a:lnTo>
                      <a:pt x="387" y="584"/>
                    </a:lnTo>
                    <a:lnTo>
                      <a:pt x="407" y="585"/>
                    </a:lnTo>
                    <a:lnTo>
                      <a:pt x="429" y="585"/>
                    </a:lnTo>
                    <a:lnTo>
                      <a:pt x="452" y="585"/>
                    </a:lnTo>
                    <a:lnTo>
                      <a:pt x="466" y="584"/>
                    </a:lnTo>
                    <a:close/>
                  </a:path>
                </a:pathLst>
              </a:custGeom>
              <a:solidFill>
                <a:srgbClr val="3B6B9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28" name="Freeform 324"/>
              <p:cNvSpPr>
                <a:spLocks noChangeArrowheads="1"/>
              </p:cNvSpPr>
              <p:nvPr/>
            </p:nvSpPr>
            <p:spPr bwMode="auto">
              <a:xfrm>
                <a:off x="5475" y="785"/>
                <a:ext cx="52" cy="58"/>
              </a:xfrm>
              <a:custGeom>
                <a:avLst/>
                <a:gdLst>
                  <a:gd name="T0" fmla="*/ 504 w 542"/>
                  <a:gd name="T1" fmla="*/ 586 h 595"/>
                  <a:gd name="T2" fmla="*/ 509 w 542"/>
                  <a:gd name="T3" fmla="*/ 584 h 595"/>
                  <a:gd name="T4" fmla="*/ 512 w 542"/>
                  <a:gd name="T5" fmla="*/ 583 h 595"/>
                  <a:gd name="T6" fmla="*/ 518 w 542"/>
                  <a:gd name="T7" fmla="*/ 580 h 595"/>
                  <a:gd name="T8" fmla="*/ 524 w 542"/>
                  <a:gd name="T9" fmla="*/ 577 h 595"/>
                  <a:gd name="T10" fmla="*/ 530 w 542"/>
                  <a:gd name="T11" fmla="*/ 574 h 595"/>
                  <a:gd name="T12" fmla="*/ 535 w 542"/>
                  <a:gd name="T13" fmla="*/ 572 h 595"/>
                  <a:gd name="T14" fmla="*/ 541 w 542"/>
                  <a:gd name="T15" fmla="*/ 568 h 595"/>
                  <a:gd name="T16" fmla="*/ 503 w 542"/>
                  <a:gd name="T17" fmla="*/ 578 h 595"/>
                  <a:gd name="T18" fmla="*/ 442 w 542"/>
                  <a:gd name="T19" fmla="*/ 586 h 595"/>
                  <a:gd name="T20" fmla="*/ 379 w 542"/>
                  <a:gd name="T21" fmla="*/ 584 h 595"/>
                  <a:gd name="T22" fmla="*/ 318 w 542"/>
                  <a:gd name="T23" fmla="*/ 574 h 595"/>
                  <a:gd name="T24" fmla="*/ 259 w 542"/>
                  <a:gd name="T25" fmla="*/ 554 h 595"/>
                  <a:gd name="T26" fmla="*/ 206 w 542"/>
                  <a:gd name="T27" fmla="*/ 528 h 595"/>
                  <a:gd name="T28" fmla="*/ 158 w 542"/>
                  <a:gd name="T29" fmla="*/ 494 h 595"/>
                  <a:gd name="T30" fmla="*/ 115 w 542"/>
                  <a:gd name="T31" fmla="*/ 451 h 595"/>
                  <a:gd name="T32" fmla="*/ 79 w 542"/>
                  <a:gd name="T33" fmla="*/ 405 h 595"/>
                  <a:gd name="T34" fmla="*/ 48 w 542"/>
                  <a:gd name="T35" fmla="*/ 355 h 595"/>
                  <a:gd name="T36" fmla="*/ 26 w 542"/>
                  <a:gd name="T37" fmla="*/ 298 h 595"/>
                  <a:gd name="T38" fmla="*/ 14 w 542"/>
                  <a:gd name="T39" fmla="*/ 240 h 595"/>
                  <a:gd name="T40" fmla="*/ 8 w 542"/>
                  <a:gd name="T41" fmla="*/ 177 h 595"/>
                  <a:gd name="T42" fmla="*/ 14 w 542"/>
                  <a:gd name="T43" fmla="*/ 114 h 595"/>
                  <a:gd name="T44" fmla="*/ 26 w 542"/>
                  <a:gd name="T45" fmla="*/ 56 h 595"/>
                  <a:gd name="T46" fmla="*/ 48 w 542"/>
                  <a:gd name="T47" fmla="*/ 0 h 595"/>
                  <a:gd name="T48" fmla="*/ 44 w 542"/>
                  <a:gd name="T49" fmla="*/ 3 h 595"/>
                  <a:gd name="T50" fmla="*/ 42 w 542"/>
                  <a:gd name="T51" fmla="*/ 7 h 595"/>
                  <a:gd name="T52" fmla="*/ 38 w 542"/>
                  <a:gd name="T53" fmla="*/ 9 h 595"/>
                  <a:gd name="T54" fmla="*/ 36 w 542"/>
                  <a:gd name="T55" fmla="*/ 13 h 595"/>
                  <a:gd name="T56" fmla="*/ 32 w 542"/>
                  <a:gd name="T57" fmla="*/ 15 h 595"/>
                  <a:gd name="T58" fmla="*/ 30 w 542"/>
                  <a:gd name="T59" fmla="*/ 19 h 595"/>
                  <a:gd name="T60" fmla="*/ 12 w 542"/>
                  <a:gd name="T61" fmla="*/ 72 h 595"/>
                  <a:gd name="T62" fmla="*/ 2 w 542"/>
                  <a:gd name="T63" fmla="*/ 134 h 595"/>
                  <a:gd name="T64" fmla="*/ 0 w 542"/>
                  <a:gd name="T65" fmla="*/ 199 h 595"/>
                  <a:gd name="T66" fmla="*/ 8 w 542"/>
                  <a:gd name="T67" fmla="*/ 261 h 595"/>
                  <a:gd name="T68" fmla="*/ 24 w 542"/>
                  <a:gd name="T69" fmla="*/ 320 h 595"/>
                  <a:gd name="T70" fmla="*/ 50 w 542"/>
                  <a:gd name="T71" fmla="*/ 376 h 595"/>
                  <a:gd name="T72" fmla="*/ 83 w 542"/>
                  <a:gd name="T73" fmla="*/ 427 h 595"/>
                  <a:gd name="T74" fmla="*/ 124 w 542"/>
                  <a:gd name="T75" fmla="*/ 474 h 595"/>
                  <a:gd name="T76" fmla="*/ 168 w 542"/>
                  <a:gd name="T77" fmla="*/ 512 h 595"/>
                  <a:gd name="T78" fmla="*/ 218 w 542"/>
                  <a:gd name="T79" fmla="*/ 544 h 595"/>
                  <a:gd name="T80" fmla="*/ 275 w 542"/>
                  <a:gd name="T81" fmla="*/ 571 h 595"/>
                  <a:gd name="T82" fmla="*/ 336 w 542"/>
                  <a:gd name="T83" fmla="*/ 586 h 595"/>
                  <a:gd name="T84" fmla="*/ 398 w 542"/>
                  <a:gd name="T85" fmla="*/ 595 h 595"/>
                  <a:gd name="T86" fmla="*/ 463 w 542"/>
                  <a:gd name="T87" fmla="*/ 59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2" h="595">
                    <a:moveTo>
                      <a:pt x="500" y="589"/>
                    </a:moveTo>
                    <a:lnTo>
                      <a:pt x="503" y="586"/>
                    </a:lnTo>
                    <a:lnTo>
                      <a:pt x="504" y="586"/>
                    </a:lnTo>
                    <a:lnTo>
                      <a:pt x="506" y="586"/>
                    </a:lnTo>
                    <a:lnTo>
                      <a:pt x="506" y="584"/>
                    </a:lnTo>
                    <a:lnTo>
                      <a:pt x="509" y="584"/>
                    </a:lnTo>
                    <a:lnTo>
                      <a:pt x="510" y="584"/>
                    </a:lnTo>
                    <a:lnTo>
                      <a:pt x="510" y="583"/>
                    </a:lnTo>
                    <a:lnTo>
                      <a:pt x="512" y="583"/>
                    </a:lnTo>
                    <a:lnTo>
                      <a:pt x="515" y="583"/>
                    </a:lnTo>
                    <a:lnTo>
                      <a:pt x="516" y="580"/>
                    </a:lnTo>
                    <a:lnTo>
                      <a:pt x="518" y="580"/>
                    </a:lnTo>
                    <a:lnTo>
                      <a:pt x="521" y="578"/>
                    </a:lnTo>
                    <a:lnTo>
                      <a:pt x="522" y="578"/>
                    </a:lnTo>
                    <a:lnTo>
                      <a:pt x="524" y="577"/>
                    </a:lnTo>
                    <a:lnTo>
                      <a:pt x="527" y="577"/>
                    </a:lnTo>
                    <a:lnTo>
                      <a:pt x="528" y="574"/>
                    </a:lnTo>
                    <a:lnTo>
                      <a:pt x="530" y="574"/>
                    </a:lnTo>
                    <a:lnTo>
                      <a:pt x="533" y="574"/>
                    </a:lnTo>
                    <a:lnTo>
                      <a:pt x="533" y="572"/>
                    </a:lnTo>
                    <a:lnTo>
                      <a:pt x="535" y="572"/>
                    </a:lnTo>
                    <a:lnTo>
                      <a:pt x="536" y="571"/>
                    </a:lnTo>
                    <a:lnTo>
                      <a:pt x="539" y="571"/>
                    </a:lnTo>
                    <a:lnTo>
                      <a:pt x="541" y="568"/>
                    </a:lnTo>
                    <a:lnTo>
                      <a:pt x="542" y="568"/>
                    </a:lnTo>
                    <a:lnTo>
                      <a:pt x="522" y="574"/>
                    </a:lnTo>
                    <a:lnTo>
                      <a:pt x="503" y="578"/>
                    </a:lnTo>
                    <a:lnTo>
                      <a:pt x="482" y="583"/>
                    </a:lnTo>
                    <a:lnTo>
                      <a:pt x="462" y="584"/>
                    </a:lnTo>
                    <a:lnTo>
                      <a:pt x="442" y="586"/>
                    </a:lnTo>
                    <a:lnTo>
                      <a:pt x="419" y="586"/>
                    </a:lnTo>
                    <a:lnTo>
                      <a:pt x="398" y="586"/>
                    </a:lnTo>
                    <a:lnTo>
                      <a:pt x="379" y="584"/>
                    </a:lnTo>
                    <a:lnTo>
                      <a:pt x="356" y="583"/>
                    </a:lnTo>
                    <a:lnTo>
                      <a:pt x="336" y="578"/>
                    </a:lnTo>
                    <a:lnTo>
                      <a:pt x="318" y="574"/>
                    </a:lnTo>
                    <a:lnTo>
                      <a:pt x="298" y="568"/>
                    </a:lnTo>
                    <a:lnTo>
                      <a:pt x="280" y="562"/>
                    </a:lnTo>
                    <a:lnTo>
                      <a:pt x="259" y="554"/>
                    </a:lnTo>
                    <a:lnTo>
                      <a:pt x="241" y="546"/>
                    </a:lnTo>
                    <a:lnTo>
                      <a:pt x="224" y="536"/>
                    </a:lnTo>
                    <a:lnTo>
                      <a:pt x="206" y="528"/>
                    </a:lnTo>
                    <a:lnTo>
                      <a:pt x="191" y="516"/>
                    </a:lnTo>
                    <a:lnTo>
                      <a:pt x="174" y="506"/>
                    </a:lnTo>
                    <a:lnTo>
                      <a:pt x="158" y="494"/>
                    </a:lnTo>
                    <a:lnTo>
                      <a:pt x="144" y="480"/>
                    </a:lnTo>
                    <a:lnTo>
                      <a:pt x="130" y="465"/>
                    </a:lnTo>
                    <a:lnTo>
                      <a:pt x="115" y="451"/>
                    </a:lnTo>
                    <a:lnTo>
                      <a:pt x="103" y="438"/>
                    </a:lnTo>
                    <a:lnTo>
                      <a:pt x="91" y="421"/>
                    </a:lnTo>
                    <a:lnTo>
                      <a:pt x="79" y="405"/>
                    </a:lnTo>
                    <a:lnTo>
                      <a:pt x="68" y="388"/>
                    </a:lnTo>
                    <a:lnTo>
                      <a:pt x="59" y="373"/>
                    </a:lnTo>
                    <a:lnTo>
                      <a:pt x="48" y="355"/>
                    </a:lnTo>
                    <a:lnTo>
                      <a:pt x="41" y="336"/>
                    </a:lnTo>
                    <a:lnTo>
                      <a:pt x="35" y="318"/>
                    </a:lnTo>
                    <a:lnTo>
                      <a:pt x="26" y="298"/>
                    </a:lnTo>
                    <a:lnTo>
                      <a:pt x="23" y="279"/>
                    </a:lnTo>
                    <a:lnTo>
                      <a:pt x="16" y="260"/>
                    </a:lnTo>
                    <a:lnTo>
                      <a:pt x="14" y="240"/>
                    </a:lnTo>
                    <a:lnTo>
                      <a:pt x="10" y="219"/>
                    </a:lnTo>
                    <a:lnTo>
                      <a:pt x="10" y="196"/>
                    </a:lnTo>
                    <a:lnTo>
                      <a:pt x="8" y="177"/>
                    </a:lnTo>
                    <a:lnTo>
                      <a:pt x="10" y="157"/>
                    </a:lnTo>
                    <a:lnTo>
                      <a:pt x="10" y="134"/>
                    </a:lnTo>
                    <a:lnTo>
                      <a:pt x="14" y="114"/>
                    </a:lnTo>
                    <a:lnTo>
                      <a:pt x="16" y="94"/>
                    </a:lnTo>
                    <a:lnTo>
                      <a:pt x="23" y="74"/>
                    </a:lnTo>
                    <a:lnTo>
                      <a:pt x="26" y="56"/>
                    </a:lnTo>
                    <a:lnTo>
                      <a:pt x="35" y="36"/>
                    </a:lnTo>
                    <a:lnTo>
                      <a:pt x="41" y="18"/>
                    </a:lnTo>
                    <a:lnTo>
                      <a:pt x="48" y="0"/>
                    </a:lnTo>
                    <a:lnTo>
                      <a:pt x="48" y="1"/>
                    </a:lnTo>
                    <a:lnTo>
                      <a:pt x="47" y="1"/>
                    </a:lnTo>
                    <a:lnTo>
                      <a:pt x="44" y="3"/>
                    </a:lnTo>
                    <a:lnTo>
                      <a:pt x="44" y="6"/>
                    </a:lnTo>
                    <a:lnTo>
                      <a:pt x="42" y="6"/>
                    </a:lnTo>
                    <a:lnTo>
                      <a:pt x="42" y="7"/>
                    </a:lnTo>
                    <a:lnTo>
                      <a:pt x="41" y="7"/>
                    </a:lnTo>
                    <a:lnTo>
                      <a:pt x="41" y="9"/>
                    </a:lnTo>
                    <a:lnTo>
                      <a:pt x="38" y="9"/>
                    </a:lnTo>
                    <a:lnTo>
                      <a:pt x="38" y="12"/>
                    </a:lnTo>
                    <a:lnTo>
                      <a:pt x="36" y="12"/>
                    </a:lnTo>
                    <a:lnTo>
                      <a:pt x="36" y="13"/>
                    </a:lnTo>
                    <a:lnTo>
                      <a:pt x="35" y="13"/>
                    </a:lnTo>
                    <a:lnTo>
                      <a:pt x="35" y="15"/>
                    </a:lnTo>
                    <a:lnTo>
                      <a:pt x="32" y="15"/>
                    </a:lnTo>
                    <a:lnTo>
                      <a:pt x="32" y="18"/>
                    </a:lnTo>
                    <a:lnTo>
                      <a:pt x="30" y="18"/>
                    </a:lnTo>
                    <a:lnTo>
                      <a:pt x="30" y="19"/>
                    </a:lnTo>
                    <a:lnTo>
                      <a:pt x="24" y="33"/>
                    </a:lnTo>
                    <a:lnTo>
                      <a:pt x="18" y="51"/>
                    </a:lnTo>
                    <a:lnTo>
                      <a:pt x="12" y="72"/>
                    </a:lnTo>
                    <a:lnTo>
                      <a:pt x="8" y="92"/>
                    </a:lnTo>
                    <a:lnTo>
                      <a:pt x="4" y="112"/>
                    </a:lnTo>
                    <a:lnTo>
                      <a:pt x="2" y="134"/>
                    </a:lnTo>
                    <a:lnTo>
                      <a:pt x="0" y="154"/>
                    </a:lnTo>
                    <a:lnTo>
                      <a:pt x="0" y="177"/>
                    </a:lnTo>
                    <a:lnTo>
                      <a:pt x="0" y="199"/>
                    </a:lnTo>
                    <a:lnTo>
                      <a:pt x="2" y="219"/>
                    </a:lnTo>
                    <a:lnTo>
                      <a:pt x="4" y="241"/>
                    </a:lnTo>
                    <a:lnTo>
                      <a:pt x="8" y="261"/>
                    </a:lnTo>
                    <a:lnTo>
                      <a:pt x="12" y="282"/>
                    </a:lnTo>
                    <a:lnTo>
                      <a:pt x="18" y="302"/>
                    </a:lnTo>
                    <a:lnTo>
                      <a:pt x="24" y="320"/>
                    </a:lnTo>
                    <a:lnTo>
                      <a:pt x="32" y="340"/>
                    </a:lnTo>
                    <a:lnTo>
                      <a:pt x="41" y="358"/>
                    </a:lnTo>
                    <a:lnTo>
                      <a:pt x="50" y="376"/>
                    </a:lnTo>
                    <a:lnTo>
                      <a:pt x="61" y="394"/>
                    </a:lnTo>
                    <a:lnTo>
                      <a:pt x="71" y="411"/>
                    </a:lnTo>
                    <a:lnTo>
                      <a:pt x="83" y="427"/>
                    </a:lnTo>
                    <a:lnTo>
                      <a:pt x="95" y="444"/>
                    </a:lnTo>
                    <a:lnTo>
                      <a:pt x="109" y="457"/>
                    </a:lnTo>
                    <a:lnTo>
                      <a:pt x="124" y="474"/>
                    </a:lnTo>
                    <a:lnTo>
                      <a:pt x="138" y="488"/>
                    </a:lnTo>
                    <a:lnTo>
                      <a:pt x="152" y="500"/>
                    </a:lnTo>
                    <a:lnTo>
                      <a:pt x="168" y="512"/>
                    </a:lnTo>
                    <a:lnTo>
                      <a:pt x="185" y="524"/>
                    </a:lnTo>
                    <a:lnTo>
                      <a:pt x="203" y="534"/>
                    </a:lnTo>
                    <a:lnTo>
                      <a:pt x="218" y="544"/>
                    </a:lnTo>
                    <a:lnTo>
                      <a:pt x="236" y="554"/>
                    </a:lnTo>
                    <a:lnTo>
                      <a:pt x="257" y="562"/>
                    </a:lnTo>
                    <a:lnTo>
                      <a:pt x="275" y="571"/>
                    </a:lnTo>
                    <a:lnTo>
                      <a:pt x="295" y="577"/>
                    </a:lnTo>
                    <a:lnTo>
                      <a:pt x="316" y="583"/>
                    </a:lnTo>
                    <a:lnTo>
                      <a:pt x="336" y="586"/>
                    </a:lnTo>
                    <a:lnTo>
                      <a:pt x="356" y="590"/>
                    </a:lnTo>
                    <a:lnTo>
                      <a:pt x="377" y="592"/>
                    </a:lnTo>
                    <a:lnTo>
                      <a:pt x="398" y="595"/>
                    </a:lnTo>
                    <a:lnTo>
                      <a:pt x="419" y="595"/>
                    </a:lnTo>
                    <a:lnTo>
                      <a:pt x="442" y="595"/>
                    </a:lnTo>
                    <a:lnTo>
                      <a:pt x="463" y="592"/>
                    </a:lnTo>
                    <a:lnTo>
                      <a:pt x="484" y="590"/>
                    </a:lnTo>
                    <a:lnTo>
                      <a:pt x="500" y="589"/>
                    </a:lnTo>
                    <a:close/>
                  </a:path>
                </a:pathLst>
              </a:custGeom>
              <a:solidFill>
                <a:srgbClr val="406EA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29" name="Freeform 325"/>
              <p:cNvSpPr>
                <a:spLocks noChangeArrowheads="1"/>
              </p:cNvSpPr>
              <p:nvPr/>
            </p:nvSpPr>
            <p:spPr bwMode="auto">
              <a:xfrm>
                <a:off x="5476" y="783"/>
                <a:ext cx="54" cy="59"/>
              </a:xfrm>
              <a:custGeom>
                <a:avLst/>
                <a:gdLst>
                  <a:gd name="T0" fmla="*/ 539 w 573"/>
                  <a:gd name="T1" fmla="*/ 585 h 606"/>
                  <a:gd name="T2" fmla="*/ 545 w 573"/>
                  <a:gd name="T3" fmla="*/ 582 h 606"/>
                  <a:gd name="T4" fmla="*/ 551 w 573"/>
                  <a:gd name="T5" fmla="*/ 579 h 606"/>
                  <a:gd name="T6" fmla="*/ 557 w 573"/>
                  <a:gd name="T7" fmla="*/ 574 h 606"/>
                  <a:gd name="T8" fmla="*/ 561 w 573"/>
                  <a:gd name="T9" fmla="*/ 572 h 606"/>
                  <a:gd name="T10" fmla="*/ 566 w 573"/>
                  <a:gd name="T11" fmla="*/ 568 h 606"/>
                  <a:gd name="T12" fmla="*/ 572 w 573"/>
                  <a:gd name="T13" fmla="*/ 566 h 606"/>
                  <a:gd name="T14" fmla="*/ 569 w 573"/>
                  <a:gd name="T15" fmla="*/ 566 h 606"/>
                  <a:gd name="T16" fmla="*/ 513 w 573"/>
                  <a:gd name="T17" fmla="*/ 585 h 606"/>
                  <a:gd name="T18" fmla="*/ 454 w 573"/>
                  <a:gd name="T19" fmla="*/ 594 h 606"/>
                  <a:gd name="T20" fmla="*/ 390 w 573"/>
                  <a:gd name="T21" fmla="*/ 597 h 606"/>
                  <a:gd name="T22" fmla="*/ 330 w 573"/>
                  <a:gd name="T23" fmla="*/ 588 h 606"/>
                  <a:gd name="T24" fmla="*/ 274 w 573"/>
                  <a:gd name="T25" fmla="*/ 572 h 606"/>
                  <a:gd name="T26" fmla="*/ 221 w 573"/>
                  <a:gd name="T27" fmla="*/ 548 h 606"/>
                  <a:gd name="T28" fmla="*/ 172 w 573"/>
                  <a:gd name="T29" fmla="*/ 518 h 606"/>
                  <a:gd name="T30" fmla="*/ 128 w 573"/>
                  <a:gd name="T31" fmla="*/ 479 h 606"/>
                  <a:gd name="T32" fmla="*/ 89 w 573"/>
                  <a:gd name="T33" fmla="*/ 437 h 606"/>
                  <a:gd name="T34" fmla="*/ 59 w 573"/>
                  <a:gd name="T35" fmla="*/ 388 h 606"/>
                  <a:gd name="T36" fmla="*/ 34 w 573"/>
                  <a:gd name="T37" fmla="*/ 334 h 606"/>
                  <a:gd name="T38" fmla="*/ 18 w 573"/>
                  <a:gd name="T39" fmla="*/ 278 h 606"/>
                  <a:gd name="T40" fmla="*/ 10 w 573"/>
                  <a:gd name="T41" fmla="*/ 216 h 606"/>
                  <a:gd name="T42" fmla="*/ 12 w 573"/>
                  <a:gd name="T43" fmla="*/ 156 h 606"/>
                  <a:gd name="T44" fmla="*/ 22 w 573"/>
                  <a:gd name="T45" fmla="*/ 95 h 606"/>
                  <a:gd name="T46" fmla="*/ 40 w 573"/>
                  <a:gd name="T47" fmla="*/ 41 h 606"/>
                  <a:gd name="T48" fmla="*/ 60 w 573"/>
                  <a:gd name="T49" fmla="*/ 0 h 606"/>
                  <a:gd name="T50" fmla="*/ 57 w 573"/>
                  <a:gd name="T51" fmla="*/ 3 h 606"/>
                  <a:gd name="T52" fmla="*/ 54 w 573"/>
                  <a:gd name="T53" fmla="*/ 6 h 606"/>
                  <a:gd name="T54" fmla="*/ 51 w 573"/>
                  <a:gd name="T55" fmla="*/ 9 h 606"/>
                  <a:gd name="T56" fmla="*/ 48 w 573"/>
                  <a:gd name="T57" fmla="*/ 14 h 606"/>
                  <a:gd name="T58" fmla="*/ 45 w 573"/>
                  <a:gd name="T59" fmla="*/ 15 h 606"/>
                  <a:gd name="T60" fmla="*/ 42 w 573"/>
                  <a:gd name="T61" fmla="*/ 20 h 606"/>
                  <a:gd name="T62" fmla="*/ 27 w 573"/>
                  <a:gd name="T63" fmla="*/ 56 h 606"/>
                  <a:gd name="T64" fmla="*/ 8 w 573"/>
                  <a:gd name="T65" fmla="*/ 114 h 606"/>
                  <a:gd name="T66" fmla="*/ 2 w 573"/>
                  <a:gd name="T67" fmla="*/ 177 h 606"/>
                  <a:gd name="T68" fmla="*/ 2 w 573"/>
                  <a:gd name="T69" fmla="*/ 239 h 606"/>
                  <a:gd name="T70" fmla="*/ 15 w 573"/>
                  <a:gd name="T71" fmla="*/ 299 h 606"/>
                  <a:gd name="T72" fmla="*/ 33 w 573"/>
                  <a:gd name="T73" fmla="*/ 356 h 606"/>
                  <a:gd name="T74" fmla="*/ 60 w 573"/>
                  <a:gd name="T75" fmla="*/ 408 h 606"/>
                  <a:gd name="T76" fmla="*/ 95 w 573"/>
                  <a:gd name="T77" fmla="*/ 458 h 606"/>
                  <a:gd name="T78" fmla="*/ 136 w 573"/>
                  <a:gd name="T79" fmla="*/ 500 h 606"/>
                  <a:gd name="T80" fmla="*/ 183 w 573"/>
                  <a:gd name="T81" fmla="*/ 536 h 606"/>
                  <a:gd name="T82" fmla="*/ 233 w 573"/>
                  <a:gd name="T83" fmla="*/ 566 h 606"/>
                  <a:gd name="T84" fmla="*/ 290 w 573"/>
                  <a:gd name="T85" fmla="*/ 588 h 606"/>
                  <a:gd name="T86" fmla="*/ 348 w 573"/>
                  <a:gd name="T87" fmla="*/ 603 h 606"/>
                  <a:gd name="T88" fmla="*/ 411 w 573"/>
                  <a:gd name="T89" fmla="*/ 606 h 606"/>
                  <a:gd name="T90" fmla="*/ 474 w 573"/>
                  <a:gd name="T91" fmla="*/ 603 h 606"/>
                  <a:gd name="T92" fmla="*/ 534 w 573"/>
                  <a:gd name="T93" fmla="*/ 58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3" h="606">
                    <a:moveTo>
                      <a:pt x="534" y="588"/>
                    </a:moveTo>
                    <a:lnTo>
                      <a:pt x="537" y="586"/>
                    </a:lnTo>
                    <a:lnTo>
                      <a:pt x="539" y="585"/>
                    </a:lnTo>
                    <a:lnTo>
                      <a:pt x="540" y="585"/>
                    </a:lnTo>
                    <a:lnTo>
                      <a:pt x="543" y="582"/>
                    </a:lnTo>
                    <a:lnTo>
                      <a:pt x="545" y="582"/>
                    </a:lnTo>
                    <a:lnTo>
                      <a:pt x="546" y="580"/>
                    </a:lnTo>
                    <a:lnTo>
                      <a:pt x="549" y="580"/>
                    </a:lnTo>
                    <a:lnTo>
                      <a:pt x="551" y="579"/>
                    </a:lnTo>
                    <a:lnTo>
                      <a:pt x="552" y="576"/>
                    </a:lnTo>
                    <a:lnTo>
                      <a:pt x="555" y="576"/>
                    </a:lnTo>
                    <a:lnTo>
                      <a:pt x="557" y="574"/>
                    </a:lnTo>
                    <a:lnTo>
                      <a:pt x="560" y="574"/>
                    </a:lnTo>
                    <a:lnTo>
                      <a:pt x="560" y="572"/>
                    </a:lnTo>
                    <a:lnTo>
                      <a:pt x="561" y="572"/>
                    </a:lnTo>
                    <a:lnTo>
                      <a:pt x="563" y="570"/>
                    </a:lnTo>
                    <a:lnTo>
                      <a:pt x="566" y="570"/>
                    </a:lnTo>
                    <a:lnTo>
                      <a:pt x="566" y="568"/>
                    </a:lnTo>
                    <a:lnTo>
                      <a:pt x="567" y="568"/>
                    </a:lnTo>
                    <a:lnTo>
                      <a:pt x="569" y="566"/>
                    </a:lnTo>
                    <a:lnTo>
                      <a:pt x="572" y="566"/>
                    </a:lnTo>
                    <a:lnTo>
                      <a:pt x="572" y="564"/>
                    </a:lnTo>
                    <a:lnTo>
                      <a:pt x="573" y="564"/>
                    </a:lnTo>
                    <a:lnTo>
                      <a:pt x="569" y="566"/>
                    </a:lnTo>
                    <a:lnTo>
                      <a:pt x="551" y="572"/>
                    </a:lnTo>
                    <a:lnTo>
                      <a:pt x="531" y="580"/>
                    </a:lnTo>
                    <a:lnTo>
                      <a:pt x="513" y="585"/>
                    </a:lnTo>
                    <a:lnTo>
                      <a:pt x="492" y="588"/>
                    </a:lnTo>
                    <a:lnTo>
                      <a:pt x="474" y="592"/>
                    </a:lnTo>
                    <a:lnTo>
                      <a:pt x="454" y="594"/>
                    </a:lnTo>
                    <a:lnTo>
                      <a:pt x="434" y="597"/>
                    </a:lnTo>
                    <a:lnTo>
                      <a:pt x="411" y="597"/>
                    </a:lnTo>
                    <a:lnTo>
                      <a:pt x="390" y="597"/>
                    </a:lnTo>
                    <a:lnTo>
                      <a:pt x="371" y="594"/>
                    </a:lnTo>
                    <a:lnTo>
                      <a:pt x="351" y="592"/>
                    </a:lnTo>
                    <a:lnTo>
                      <a:pt x="330" y="588"/>
                    </a:lnTo>
                    <a:lnTo>
                      <a:pt x="312" y="585"/>
                    </a:lnTo>
                    <a:lnTo>
                      <a:pt x="292" y="580"/>
                    </a:lnTo>
                    <a:lnTo>
                      <a:pt x="274" y="572"/>
                    </a:lnTo>
                    <a:lnTo>
                      <a:pt x="255" y="566"/>
                    </a:lnTo>
                    <a:lnTo>
                      <a:pt x="237" y="558"/>
                    </a:lnTo>
                    <a:lnTo>
                      <a:pt x="221" y="548"/>
                    </a:lnTo>
                    <a:lnTo>
                      <a:pt x="202" y="540"/>
                    </a:lnTo>
                    <a:lnTo>
                      <a:pt x="186" y="530"/>
                    </a:lnTo>
                    <a:lnTo>
                      <a:pt x="172" y="518"/>
                    </a:lnTo>
                    <a:lnTo>
                      <a:pt x="156" y="506"/>
                    </a:lnTo>
                    <a:lnTo>
                      <a:pt x="142" y="494"/>
                    </a:lnTo>
                    <a:lnTo>
                      <a:pt x="128" y="479"/>
                    </a:lnTo>
                    <a:lnTo>
                      <a:pt x="113" y="465"/>
                    </a:lnTo>
                    <a:lnTo>
                      <a:pt x="101" y="452"/>
                    </a:lnTo>
                    <a:lnTo>
                      <a:pt x="89" y="437"/>
                    </a:lnTo>
                    <a:lnTo>
                      <a:pt x="80" y="420"/>
                    </a:lnTo>
                    <a:lnTo>
                      <a:pt x="69" y="405"/>
                    </a:lnTo>
                    <a:lnTo>
                      <a:pt x="59" y="388"/>
                    </a:lnTo>
                    <a:lnTo>
                      <a:pt x="48" y="370"/>
                    </a:lnTo>
                    <a:lnTo>
                      <a:pt x="40" y="352"/>
                    </a:lnTo>
                    <a:lnTo>
                      <a:pt x="34" y="334"/>
                    </a:lnTo>
                    <a:lnTo>
                      <a:pt x="28" y="316"/>
                    </a:lnTo>
                    <a:lnTo>
                      <a:pt x="22" y="298"/>
                    </a:lnTo>
                    <a:lnTo>
                      <a:pt x="18" y="278"/>
                    </a:lnTo>
                    <a:lnTo>
                      <a:pt x="15" y="257"/>
                    </a:lnTo>
                    <a:lnTo>
                      <a:pt x="12" y="237"/>
                    </a:lnTo>
                    <a:lnTo>
                      <a:pt x="10" y="216"/>
                    </a:lnTo>
                    <a:lnTo>
                      <a:pt x="10" y="197"/>
                    </a:lnTo>
                    <a:lnTo>
                      <a:pt x="10" y="177"/>
                    </a:lnTo>
                    <a:lnTo>
                      <a:pt x="12" y="156"/>
                    </a:lnTo>
                    <a:lnTo>
                      <a:pt x="15" y="136"/>
                    </a:lnTo>
                    <a:lnTo>
                      <a:pt x="18" y="116"/>
                    </a:lnTo>
                    <a:lnTo>
                      <a:pt x="22" y="95"/>
                    </a:lnTo>
                    <a:lnTo>
                      <a:pt x="28" y="77"/>
                    </a:lnTo>
                    <a:lnTo>
                      <a:pt x="34" y="59"/>
                    </a:lnTo>
                    <a:lnTo>
                      <a:pt x="40" y="41"/>
                    </a:lnTo>
                    <a:lnTo>
                      <a:pt x="48" y="23"/>
                    </a:lnTo>
                    <a:lnTo>
                      <a:pt x="59" y="5"/>
                    </a:lnTo>
                    <a:lnTo>
                      <a:pt x="60" y="0"/>
                    </a:lnTo>
                    <a:lnTo>
                      <a:pt x="59" y="0"/>
                    </a:lnTo>
                    <a:lnTo>
                      <a:pt x="59" y="3"/>
                    </a:lnTo>
                    <a:lnTo>
                      <a:pt x="57" y="3"/>
                    </a:lnTo>
                    <a:lnTo>
                      <a:pt x="57" y="5"/>
                    </a:lnTo>
                    <a:lnTo>
                      <a:pt x="54" y="5"/>
                    </a:lnTo>
                    <a:lnTo>
                      <a:pt x="54" y="6"/>
                    </a:lnTo>
                    <a:lnTo>
                      <a:pt x="53" y="6"/>
                    </a:lnTo>
                    <a:lnTo>
                      <a:pt x="53" y="9"/>
                    </a:lnTo>
                    <a:lnTo>
                      <a:pt x="51" y="9"/>
                    </a:lnTo>
                    <a:lnTo>
                      <a:pt x="51" y="11"/>
                    </a:lnTo>
                    <a:lnTo>
                      <a:pt x="48" y="11"/>
                    </a:lnTo>
                    <a:lnTo>
                      <a:pt x="48" y="14"/>
                    </a:lnTo>
                    <a:lnTo>
                      <a:pt x="47" y="14"/>
                    </a:lnTo>
                    <a:lnTo>
                      <a:pt x="47" y="15"/>
                    </a:lnTo>
                    <a:lnTo>
                      <a:pt x="45" y="15"/>
                    </a:lnTo>
                    <a:lnTo>
                      <a:pt x="45" y="17"/>
                    </a:lnTo>
                    <a:lnTo>
                      <a:pt x="42" y="17"/>
                    </a:lnTo>
                    <a:lnTo>
                      <a:pt x="42" y="20"/>
                    </a:lnTo>
                    <a:lnTo>
                      <a:pt x="40" y="20"/>
                    </a:lnTo>
                    <a:lnTo>
                      <a:pt x="33" y="38"/>
                    </a:lnTo>
                    <a:lnTo>
                      <a:pt x="27" y="56"/>
                    </a:lnTo>
                    <a:lnTo>
                      <a:pt x="18" y="76"/>
                    </a:lnTo>
                    <a:lnTo>
                      <a:pt x="15" y="94"/>
                    </a:lnTo>
                    <a:lnTo>
                      <a:pt x="8" y="114"/>
                    </a:lnTo>
                    <a:lnTo>
                      <a:pt x="6" y="134"/>
                    </a:lnTo>
                    <a:lnTo>
                      <a:pt x="2" y="154"/>
                    </a:lnTo>
                    <a:lnTo>
                      <a:pt x="2" y="177"/>
                    </a:lnTo>
                    <a:lnTo>
                      <a:pt x="0" y="197"/>
                    </a:lnTo>
                    <a:lnTo>
                      <a:pt x="2" y="216"/>
                    </a:lnTo>
                    <a:lnTo>
                      <a:pt x="2" y="239"/>
                    </a:lnTo>
                    <a:lnTo>
                      <a:pt x="6" y="260"/>
                    </a:lnTo>
                    <a:lnTo>
                      <a:pt x="8" y="280"/>
                    </a:lnTo>
                    <a:lnTo>
                      <a:pt x="15" y="299"/>
                    </a:lnTo>
                    <a:lnTo>
                      <a:pt x="18" y="318"/>
                    </a:lnTo>
                    <a:lnTo>
                      <a:pt x="27" y="338"/>
                    </a:lnTo>
                    <a:lnTo>
                      <a:pt x="33" y="356"/>
                    </a:lnTo>
                    <a:lnTo>
                      <a:pt x="40" y="375"/>
                    </a:lnTo>
                    <a:lnTo>
                      <a:pt x="51" y="393"/>
                    </a:lnTo>
                    <a:lnTo>
                      <a:pt x="60" y="408"/>
                    </a:lnTo>
                    <a:lnTo>
                      <a:pt x="71" y="425"/>
                    </a:lnTo>
                    <a:lnTo>
                      <a:pt x="83" y="441"/>
                    </a:lnTo>
                    <a:lnTo>
                      <a:pt x="95" y="458"/>
                    </a:lnTo>
                    <a:lnTo>
                      <a:pt x="107" y="471"/>
                    </a:lnTo>
                    <a:lnTo>
                      <a:pt x="122" y="485"/>
                    </a:lnTo>
                    <a:lnTo>
                      <a:pt x="136" y="500"/>
                    </a:lnTo>
                    <a:lnTo>
                      <a:pt x="150" y="514"/>
                    </a:lnTo>
                    <a:lnTo>
                      <a:pt x="166" y="526"/>
                    </a:lnTo>
                    <a:lnTo>
                      <a:pt x="183" y="536"/>
                    </a:lnTo>
                    <a:lnTo>
                      <a:pt x="198" y="548"/>
                    </a:lnTo>
                    <a:lnTo>
                      <a:pt x="216" y="556"/>
                    </a:lnTo>
                    <a:lnTo>
                      <a:pt x="233" y="566"/>
                    </a:lnTo>
                    <a:lnTo>
                      <a:pt x="251" y="574"/>
                    </a:lnTo>
                    <a:lnTo>
                      <a:pt x="272" y="582"/>
                    </a:lnTo>
                    <a:lnTo>
                      <a:pt x="290" y="588"/>
                    </a:lnTo>
                    <a:lnTo>
                      <a:pt x="310" y="594"/>
                    </a:lnTo>
                    <a:lnTo>
                      <a:pt x="328" y="598"/>
                    </a:lnTo>
                    <a:lnTo>
                      <a:pt x="348" y="603"/>
                    </a:lnTo>
                    <a:lnTo>
                      <a:pt x="371" y="604"/>
                    </a:lnTo>
                    <a:lnTo>
                      <a:pt x="390" y="606"/>
                    </a:lnTo>
                    <a:lnTo>
                      <a:pt x="411" y="606"/>
                    </a:lnTo>
                    <a:lnTo>
                      <a:pt x="434" y="606"/>
                    </a:lnTo>
                    <a:lnTo>
                      <a:pt x="454" y="604"/>
                    </a:lnTo>
                    <a:lnTo>
                      <a:pt x="474" y="603"/>
                    </a:lnTo>
                    <a:lnTo>
                      <a:pt x="495" y="598"/>
                    </a:lnTo>
                    <a:lnTo>
                      <a:pt x="514" y="594"/>
                    </a:lnTo>
                    <a:lnTo>
                      <a:pt x="534" y="588"/>
                    </a:lnTo>
                    <a:close/>
                  </a:path>
                </a:pathLst>
              </a:custGeom>
              <a:solidFill>
                <a:srgbClr val="4270A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30" name="Freeform 326"/>
              <p:cNvSpPr>
                <a:spLocks noChangeArrowheads="1"/>
              </p:cNvSpPr>
              <p:nvPr/>
            </p:nvSpPr>
            <p:spPr bwMode="auto">
              <a:xfrm>
                <a:off x="5477" y="781"/>
                <a:ext cx="57" cy="60"/>
              </a:xfrm>
              <a:custGeom>
                <a:avLst/>
                <a:gdLst>
                  <a:gd name="T0" fmla="*/ 568 w 600"/>
                  <a:gd name="T1" fmla="*/ 580 h 615"/>
                  <a:gd name="T2" fmla="*/ 569 w 600"/>
                  <a:gd name="T3" fmla="*/ 576 h 615"/>
                  <a:gd name="T4" fmla="*/ 575 w 600"/>
                  <a:gd name="T5" fmla="*/ 574 h 615"/>
                  <a:gd name="T6" fmla="*/ 577 w 600"/>
                  <a:gd name="T7" fmla="*/ 570 h 615"/>
                  <a:gd name="T8" fmla="*/ 583 w 600"/>
                  <a:gd name="T9" fmla="*/ 568 h 615"/>
                  <a:gd name="T10" fmla="*/ 586 w 600"/>
                  <a:gd name="T11" fmla="*/ 564 h 615"/>
                  <a:gd name="T12" fmla="*/ 589 w 600"/>
                  <a:gd name="T13" fmla="*/ 562 h 615"/>
                  <a:gd name="T14" fmla="*/ 595 w 600"/>
                  <a:gd name="T15" fmla="*/ 556 h 615"/>
                  <a:gd name="T16" fmla="*/ 589 w 600"/>
                  <a:gd name="T17" fmla="*/ 560 h 615"/>
                  <a:gd name="T18" fmla="*/ 536 w 600"/>
                  <a:gd name="T19" fmla="*/ 582 h 615"/>
                  <a:gd name="T20" fmla="*/ 482 w 600"/>
                  <a:gd name="T21" fmla="*/ 598 h 615"/>
                  <a:gd name="T22" fmla="*/ 421 w 600"/>
                  <a:gd name="T23" fmla="*/ 606 h 615"/>
                  <a:gd name="T24" fmla="*/ 362 w 600"/>
                  <a:gd name="T25" fmla="*/ 604 h 615"/>
                  <a:gd name="T26" fmla="*/ 304 w 600"/>
                  <a:gd name="T27" fmla="*/ 594 h 615"/>
                  <a:gd name="T28" fmla="*/ 250 w 600"/>
                  <a:gd name="T29" fmla="*/ 576 h 615"/>
                  <a:gd name="T30" fmla="*/ 199 w 600"/>
                  <a:gd name="T31" fmla="*/ 550 h 615"/>
                  <a:gd name="T32" fmla="*/ 152 w 600"/>
                  <a:gd name="T33" fmla="*/ 518 h 615"/>
                  <a:gd name="T34" fmla="*/ 112 w 600"/>
                  <a:gd name="T35" fmla="*/ 477 h 615"/>
                  <a:gd name="T36" fmla="*/ 76 w 600"/>
                  <a:gd name="T37" fmla="*/ 432 h 615"/>
                  <a:gd name="T38" fmla="*/ 47 w 600"/>
                  <a:gd name="T39" fmla="*/ 384 h 615"/>
                  <a:gd name="T40" fmla="*/ 26 w 600"/>
                  <a:gd name="T41" fmla="*/ 332 h 615"/>
                  <a:gd name="T42" fmla="*/ 14 w 600"/>
                  <a:gd name="T43" fmla="*/ 275 h 615"/>
                  <a:gd name="T44" fmla="*/ 8 w 600"/>
                  <a:gd name="T45" fmla="*/ 215 h 615"/>
                  <a:gd name="T46" fmla="*/ 14 w 600"/>
                  <a:gd name="T47" fmla="*/ 154 h 615"/>
                  <a:gd name="T48" fmla="*/ 26 w 600"/>
                  <a:gd name="T49" fmla="*/ 98 h 615"/>
                  <a:gd name="T50" fmla="*/ 47 w 600"/>
                  <a:gd name="T51" fmla="*/ 45 h 615"/>
                  <a:gd name="T52" fmla="*/ 73 w 600"/>
                  <a:gd name="T53" fmla="*/ 0 h 615"/>
                  <a:gd name="T54" fmla="*/ 70 w 600"/>
                  <a:gd name="T55" fmla="*/ 5 h 615"/>
                  <a:gd name="T56" fmla="*/ 65 w 600"/>
                  <a:gd name="T57" fmla="*/ 6 h 615"/>
                  <a:gd name="T58" fmla="*/ 61 w 600"/>
                  <a:gd name="T59" fmla="*/ 11 h 615"/>
                  <a:gd name="T60" fmla="*/ 56 w 600"/>
                  <a:gd name="T61" fmla="*/ 12 h 615"/>
                  <a:gd name="T62" fmla="*/ 55 w 600"/>
                  <a:gd name="T63" fmla="*/ 17 h 615"/>
                  <a:gd name="T64" fmla="*/ 49 w 600"/>
                  <a:gd name="T65" fmla="*/ 23 h 615"/>
                  <a:gd name="T66" fmla="*/ 24 w 600"/>
                  <a:gd name="T67" fmla="*/ 77 h 615"/>
                  <a:gd name="T68" fmla="*/ 8 w 600"/>
                  <a:gd name="T69" fmla="*/ 134 h 615"/>
                  <a:gd name="T70" fmla="*/ 0 w 600"/>
                  <a:gd name="T71" fmla="*/ 195 h 615"/>
                  <a:gd name="T72" fmla="*/ 2 w 600"/>
                  <a:gd name="T73" fmla="*/ 255 h 615"/>
                  <a:gd name="T74" fmla="*/ 12 w 600"/>
                  <a:gd name="T75" fmla="*/ 316 h 615"/>
                  <a:gd name="T76" fmla="*/ 30 w 600"/>
                  <a:gd name="T77" fmla="*/ 370 h 615"/>
                  <a:gd name="T78" fmla="*/ 59 w 600"/>
                  <a:gd name="T79" fmla="*/ 423 h 615"/>
                  <a:gd name="T80" fmla="*/ 91 w 600"/>
                  <a:gd name="T81" fmla="*/ 470 h 615"/>
                  <a:gd name="T82" fmla="*/ 132 w 600"/>
                  <a:gd name="T83" fmla="*/ 512 h 615"/>
                  <a:gd name="T84" fmla="*/ 176 w 600"/>
                  <a:gd name="T85" fmla="*/ 548 h 615"/>
                  <a:gd name="T86" fmla="*/ 227 w 600"/>
                  <a:gd name="T87" fmla="*/ 576 h 615"/>
                  <a:gd name="T88" fmla="*/ 282 w 600"/>
                  <a:gd name="T89" fmla="*/ 598 h 615"/>
                  <a:gd name="T90" fmla="*/ 341 w 600"/>
                  <a:gd name="T91" fmla="*/ 610 h 615"/>
                  <a:gd name="T92" fmla="*/ 401 w 600"/>
                  <a:gd name="T93" fmla="*/ 615 h 615"/>
                  <a:gd name="T94" fmla="*/ 464 w 600"/>
                  <a:gd name="T95" fmla="*/ 610 h 615"/>
                  <a:gd name="T96" fmla="*/ 521 w 600"/>
                  <a:gd name="T97" fmla="*/ 598 h 615"/>
                  <a:gd name="T98" fmla="*/ 563 w 600"/>
                  <a:gd name="T99" fmla="*/ 582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0" h="615">
                    <a:moveTo>
                      <a:pt x="563" y="582"/>
                    </a:moveTo>
                    <a:lnTo>
                      <a:pt x="565" y="580"/>
                    </a:lnTo>
                    <a:lnTo>
                      <a:pt x="568" y="580"/>
                    </a:lnTo>
                    <a:lnTo>
                      <a:pt x="568" y="578"/>
                    </a:lnTo>
                    <a:lnTo>
                      <a:pt x="569" y="578"/>
                    </a:lnTo>
                    <a:lnTo>
                      <a:pt x="569" y="576"/>
                    </a:lnTo>
                    <a:lnTo>
                      <a:pt x="571" y="576"/>
                    </a:lnTo>
                    <a:lnTo>
                      <a:pt x="574" y="574"/>
                    </a:lnTo>
                    <a:lnTo>
                      <a:pt x="575" y="574"/>
                    </a:lnTo>
                    <a:lnTo>
                      <a:pt x="575" y="572"/>
                    </a:lnTo>
                    <a:lnTo>
                      <a:pt x="577" y="572"/>
                    </a:lnTo>
                    <a:lnTo>
                      <a:pt x="577" y="570"/>
                    </a:lnTo>
                    <a:lnTo>
                      <a:pt x="580" y="570"/>
                    </a:lnTo>
                    <a:lnTo>
                      <a:pt x="582" y="568"/>
                    </a:lnTo>
                    <a:lnTo>
                      <a:pt x="583" y="568"/>
                    </a:lnTo>
                    <a:lnTo>
                      <a:pt x="583" y="566"/>
                    </a:lnTo>
                    <a:lnTo>
                      <a:pt x="586" y="566"/>
                    </a:lnTo>
                    <a:lnTo>
                      <a:pt x="586" y="564"/>
                    </a:lnTo>
                    <a:lnTo>
                      <a:pt x="588" y="564"/>
                    </a:lnTo>
                    <a:lnTo>
                      <a:pt x="588" y="562"/>
                    </a:lnTo>
                    <a:lnTo>
                      <a:pt x="589" y="562"/>
                    </a:lnTo>
                    <a:lnTo>
                      <a:pt x="592" y="560"/>
                    </a:lnTo>
                    <a:lnTo>
                      <a:pt x="594" y="558"/>
                    </a:lnTo>
                    <a:lnTo>
                      <a:pt x="595" y="556"/>
                    </a:lnTo>
                    <a:lnTo>
                      <a:pt x="598" y="554"/>
                    </a:lnTo>
                    <a:lnTo>
                      <a:pt x="600" y="554"/>
                    </a:lnTo>
                    <a:lnTo>
                      <a:pt x="589" y="560"/>
                    </a:lnTo>
                    <a:lnTo>
                      <a:pt x="574" y="568"/>
                    </a:lnTo>
                    <a:lnTo>
                      <a:pt x="556" y="576"/>
                    </a:lnTo>
                    <a:lnTo>
                      <a:pt x="536" y="582"/>
                    </a:lnTo>
                    <a:lnTo>
                      <a:pt x="518" y="588"/>
                    </a:lnTo>
                    <a:lnTo>
                      <a:pt x="500" y="594"/>
                    </a:lnTo>
                    <a:lnTo>
                      <a:pt x="482" y="598"/>
                    </a:lnTo>
                    <a:lnTo>
                      <a:pt x="462" y="603"/>
                    </a:lnTo>
                    <a:lnTo>
                      <a:pt x="442" y="604"/>
                    </a:lnTo>
                    <a:lnTo>
                      <a:pt x="421" y="606"/>
                    </a:lnTo>
                    <a:lnTo>
                      <a:pt x="401" y="606"/>
                    </a:lnTo>
                    <a:lnTo>
                      <a:pt x="380" y="606"/>
                    </a:lnTo>
                    <a:lnTo>
                      <a:pt x="362" y="604"/>
                    </a:lnTo>
                    <a:lnTo>
                      <a:pt x="342" y="603"/>
                    </a:lnTo>
                    <a:lnTo>
                      <a:pt x="323" y="598"/>
                    </a:lnTo>
                    <a:lnTo>
                      <a:pt x="304" y="594"/>
                    </a:lnTo>
                    <a:lnTo>
                      <a:pt x="286" y="588"/>
                    </a:lnTo>
                    <a:lnTo>
                      <a:pt x="268" y="582"/>
                    </a:lnTo>
                    <a:lnTo>
                      <a:pt x="250" y="576"/>
                    </a:lnTo>
                    <a:lnTo>
                      <a:pt x="232" y="568"/>
                    </a:lnTo>
                    <a:lnTo>
                      <a:pt x="215" y="560"/>
                    </a:lnTo>
                    <a:lnTo>
                      <a:pt x="199" y="550"/>
                    </a:lnTo>
                    <a:lnTo>
                      <a:pt x="182" y="539"/>
                    </a:lnTo>
                    <a:lnTo>
                      <a:pt x="167" y="527"/>
                    </a:lnTo>
                    <a:lnTo>
                      <a:pt x="152" y="518"/>
                    </a:lnTo>
                    <a:lnTo>
                      <a:pt x="138" y="506"/>
                    </a:lnTo>
                    <a:lnTo>
                      <a:pt x="124" y="491"/>
                    </a:lnTo>
                    <a:lnTo>
                      <a:pt x="112" y="477"/>
                    </a:lnTo>
                    <a:lnTo>
                      <a:pt x="100" y="464"/>
                    </a:lnTo>
                    <a:lnTo>
                      <a:pt x="88" y="449"/>
                    </a:lnTo>
                    <a:lnTo>
                      <a:pt x="76" y="432"/>
                    </a:lnTo>
                    <a:lnTo>
                      <a:pt x="65" y="419"/>
                    </a:lnTo>
                    <a:lnTo>
                      <a:pt x="56" y="400"/>
                    </a:lnTo>
                    <a:lnTo>
                      <a:pt x="47" y="384"/>
                    </a:lnTo>
                    <a:lnTo>
                      <a:pt x="41" y="366"/>
                    </a:lnTo>
                    <a:lnTo>
                      <a:pt x="32" y="350"/>
                    </a:lnTo>
                    <a:lnTo>
                      <a:pt x="26" y="332"/>
                    </a:lnTo>
                    <a:lnTo>
                      <a:pt x="20" y="311"/>
                    </a:lnTo>
                    <a:lnTo>
                      <a:pt x="17" y="293"/>
                    </a:lnTo>
                    <a:lnTo>
                      <a:pt x="14" y="275"/>
                    </a:lnTo>
                    <a:lnTo>
                      <a:pt x="11" y="255"/>
                    </a:lnTo>
                    <a:lnTo>
                      <a:pt x="11" y="234"/>
                    </a:lnTo>
                    <a:lnTo>
                      <a:pt x="8" y="215"/>
                    </a:lnTo>
                    <a:lnTo>
                      <a:pt x="11" y="195"/>
                    </a:lnTo>
                    <a:lnTo>
                      <a:pt x="11" y="174"/>
                    </a:lnTo>
                    <a:lnTo>
                      <a:pt x="14" y="154"/>
                    </a:lnTo>
                    <a:lnTo>
                      <a:pt x="17" y="136"/>
                    </a:lnTo>
                    <a:lnTo>
                      <a:pt x="20" y="118"/>
                    </a:lnTo>
                    <a:lnTo>
                      <a:pt x="26" y="98"/>
                    </a:lnTo>
                    <a:lnTo>
                      <a:pt x="32" y="80"/>
                    </a:lnTo>
                    <a:lnTo>
                      <a:pt x="41" y="63"/>
                    </a:lnTo>
                    <a:lnTo>
                      <a:pt x="47" y="45"/>
                    </a:lnTo>
                    <a:lnTo>
                      <a:pt x="56" y="29"/>
                    </a:lnTo>
                    <a:lnTo>
                      <a:pt x="65" y="11"/>
                    </a:lnTo>
                    <a:lnTo>
                      <a:pt x="73" y="0"/>
                    </a:lnTo>
                    <a:lnTo>
                      <a:pt x="71" y="3"/>
                    </a:lnTo>
                    <a:lnTo>
                      <a:pt x="70" y="3"/>
                    </a:lnTo>
                    <a:lnTo>
                      <a:pt x="70" y="5"/>
                    </a:lnTo>
                    <a:lnTo>
                      <a:pt x="67" y="5"/>
                    </a:lnTo>
                    <a:lnTo>
                      <a:pt x="67" y="6"/>
                    </a:lnTo>
                    <a:lnTo>
                      <a:pt x="65" y="6"/>
                    </a:lnTo>
                    <a:lnTo>
                      <a:pt x="62" y="9"/>
                    </a:lnTo>
                    <a:lnTo>
                      <a:pt x="61" y="9"/>
                    </a:lnTo>
                    <a:lnTo>
                      <a:pt x="61" y="11"/>
                    </a:lnTo>
                    <a:lnTo>
                      <a:pt x="59" y="11"/>
                    </a:lnTo>
                    <a:lnTo>
                      <a:pt x="59" y="12"/>
                    </a:lnTo>
                    <a:lnTo>
                      <a:pt x="56" y="12"/>
                    </a:lnTo>
                    <a:lnTo>
                      <a:pt x="56" y="15"/>
                    </a:lnTo>
                    <a:lnTo>
                      <a:pt x="55" y="15"/>
                    </a:lnTo>
                    <a:lnTo>
                      <a:pt x="55" y="17"/>
                    </a:lnTo>
                    <a:lnTo>
                      <a:pt x="53" y="17"/>
                    </a:lnTo>
                    <a:lnTo>
                      <a:pt x="50" y="18"/>
                    </a:lnTo>
                    <a:lnTo>
                      <a:pt x="49" y="23"/>
                    </a:lnTo>
                    <a:lnTo>
                      <a:pt x="38" y="41"/>
                    </a:lnTo>
                    <a:lnTo>
                      <a:pt x="30" y="59"/>
                    </a:lnTo>
                    <a:lnTo>
                      <a:pt x="24" y="77"/>
                    </a:lnTo>
                    <a:lnTo>
                      <a:pt x="18" y="95"/>
                    </a:lnTo>
                    <a:lnTo>
                      <a:pt x="12" y="113"/>
                    </a:lnTo>
                    <a:lnTo>
                      <a:pt x="8" y="134"/>
                    </a:lnTo>
                    <a:lnTo>
                      <a:pt x="5" y="154"/>
                    </a:lnTo>
                    <a:lnTo>
                      <a:pt x="2" y="174"/>
                    </a:lnTo>
                    <a:lnTo>
                      <a:pt x="0" y="195"/>
                    </a:lnTo>
                    <a:lnTo>
                      <a:pt x="0" y="215"/>
                    </a:lnTo>
                    <a:lnTo>
                      <a:pt x="0" y="234"/>
                    </a:lnTo>
                    <a:lnTo>
                      <a:pt x="2" y="255"/>
                    </a:lnTo>
                    <a:lnTo>
                      <a:pt x="5" y="275"/>
                    </a:lnTo>
                    <a:lnTo>
                      <a:pt x="8" y="296"/>
                    </a:lnTo>
                    <a:lnTo>
                      <a:pt x="12" y="316"/>
                    </a:lnTo>
                    <a:lnTo>
                      <a:pt x="18" y="334"/>
                    </a:lnTo>
                    <a:lnTo>
                      <a:pt x="24" y="352"/>
                    </a:lnTo>
                    <a:lnTo>
                      <a:pt x="30" y="370"/>
                    </a:lnTo>
                    <a:lnTo>
                      <a:pt x="38" y="388"/>
                    </a:lnTo>
                    <a:lnTo>
                      <a:pt x="49" y="406"/>
                    </a:lnTo>
                    <a:lnTo>
                      <a:pt x="59" y="423"/>
                    </a:lnTo>
                    <a:lnTo>
                      <a:pt x="70" y="438"/>
                    </a:lnTo>
                    <a:lnTo>
                      <a:pt x="79" y="455"/>
                    </a:lnTo>
                    <a:lnTo>
                      <a:pt x="91" y="470"/>
                    </a:lnTo>
                    <a:lnTo>
                      <a:pt x="103" y="483"/>
                    </a:lnTo>
                    <a:lnTo>
                      <a:pt x="118" y="497"/>
                    </a:lnTo>
                    <a:lnTo>
                      <a:pt x="132" y="512"/>
                    </a:lnTo>
                    <a:lnTo>
                      <a:pt x="146" y="524"/>
                    </a:lnTo>
                    <a:lnTo>
                      <a:pt x="162" y="536"/>
                    </a:lnTo>
                    <a:lnTo>
                      <a:pt x="176" y="548"/>
                    </a:lnTo>
                    <a:lnTo>
                      <a:pt x="192" y="558"/>
                    </a:lnTo>
                    <a:lnTo>
                      <a:pt x="211" y="566"/>
                    </a:lnTo>
                    <a:lnTo>
                      <a:pt x="227" y="576"/>
                    </a:lnTo>
                    <a:lnTo>
                      <a:pt x="245" y="584"/>
                    </a:lnTo>
                    <a:lnTo>
                      <a:pt x="264" y="590"/>
                    </a:lnTo>
                    <a:lnTo>
                      <a:pt x="282" y="598"/>
                    </a:lnTo>
                    <a:lnTo>
                      <a:pt x="302" y="603"/>
                    </a:lnTo>
                    <a:lnTo>
                      <a:pt x="320" y="606"/>
                    </a:lnTo>
                    <a:lnTo>
                      <a:pt x="341" y="610"/>
                    </a:lnTo>
                    <a:lnTo>
                      <a:pt x="361" y="612"/>
                    </a:lnTo>
                    <a:lnTo>
                      <a:pt x="380" y="615"/>
                    </a:lnTo>
                    <a:lnTo>
                      <a:pt x="401" y="615"/>
                    </a:lnTo>
                    <a:lnTo>
                      <a:pt x="424" y="615"/>
                    </a:lnTo>
                    <a:lnTo>
                      <a:pt x="444" y="612"/>
                    </a:lnTo>
                    <a:lnTo>
                      <a:pt x="464" y="610"/>
                    </a:lnTo>
                    <a:lnTo>
                      <a:pt x="482" y="606"/>
                    </a:lnTo>
                    <a:lnTo>
                      <a:pt x="503" y="603"/>
                    </a:lnTo>
                    <a:lnTo>
                      <a:pt x="521" y="598"/>
                    </a:lnTo>
                    <a:lnTo>
                      <a:pt x="541" y="590"/>
                    </a:lnTo>
                    <a:lnTo>
                      <a:pt x="559" y="584"/>
                    </a:lnTo>
                    <a:lnTo>
                      <a:pt x="563" y="582"/>
                    </a:lnTo>
                    <a:close/>
                  </a:path>
                </a:pathLst>
              </a:custGeom>
              <a:solidFill>
                <a:srgbClr val="4573A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31" name="Freeform 327"/>
              <p:cNvSpPr>
                <a:spLocks noChangeArrowheads="1"/>
              </p:cNvSpPr>
              <p:nvPr/>
            </p:nvSpPr>
            <p:spPr bwMode="auto">
              <a:xfrm>
                <a:off x="5478" y="780"/>
                <a:ext cx="59" cy="60"/>
              </a:xfrm>
              <a:custGeom>
                <a:avLst/>
                <a:gdLst>
                  <a:gd name="T0" fmla="*/ 593 w 622"/>
                  <a:gd name="T1" fmla="*/ 565 h 619"/>
                  <a:gd name="T2" fmla="*/ 598 w 622"/>
                  <a:gd name="T3" fmla="*/ 561 h 619"/>
                  <a:gd name="T4" fmla="*/ 604 w 622"/>
                  <a:gd name="T5" fmla="*/ 555 h 619"/>
                  <a:gd name="T6" fmla="*/ 610 w 622"/>
                  <a:gd name="T7" fmla="*/ 549 h 619"/>
                  <a:gd name="T8" fmla="*/ 612 w 622"/>
                  <a:gd name="T9" fmla="*/ 545 h 619"/>
                  <a:gd name="T10" fmla="*/ 616 w 622"/>
                  <a:gd name="T11" fmla="*/ 543 h 619"/>
                  <a:gd name="T12" fmla="*/ 618 w 622"/>
                  <a:gd name="T13" fmla="*/ 539 h 619"/>
                  <a:gd name="T14" fmla="*/ 622 w 622"/>
                  <a:gd name="T15" fmla="*/ 537 h 619"/>
                  <a:gd name="T16" fmla="*/ 593 w 622"/>
                  <a:gd name="T17" fmla="*/ 555 h 619"/>
                  <a:gd name="T18" fmla="*/ 543 w 622"/>
                  <a:gd name="T19" fmla="*/ 581 h 619"/>
                  <a:gd name="T20" fmla="*/ 490 w 622"/>
                  <a:gd name="T21" fmla="*/ 597 h 619"/>
                  <a:gd name="T22" fmla="*/ 434 w 622"/>
                  <a:gd name="T23" fmla="*/ 607 h 619"/>
                  <a:gd name="T24" fmla="*/ 375 w 622"/>
                  <a:gd name="T25" fmla="*/ 610 h 619"/>
                  <a:gd name="T26" fmla="*/ 316 w 622"/>
                  <a:gd name="T27" fmla="*/ 603 h 619"/>
                  <a:gd name="T28" fmla="*/ 262 w 622"/>
                  <a:gd name="T29" fmla="*/ 587 h 619"/>
                  <a:gd name="T30" fmla="*/ 210 w 622"/>
                  <a:gd name="T31" fmla="*/ 565 h 619"/>
                  <a:gd name="T32" fmla="*/ 165 w 622"/>
                  <a:gd name="T33" fmla="*/ 534 h 619"/>
                  <a:gd name="T34" fmla="*/ 122 w 622"/>
                  <a:gd name="T35" fmla="*/ 498 h 619"/>
                  <a:gd name="T36" fmla="*/ 87 w 622"/>
                  <a:gd name="T37" fmla="*/ 456 h 619"/>
                  <a:gd name="T38" fmla="*/ 57 w 622"/>
                  <a:gd name="T39" fmla="*/ 409 h 619"/>
                  <a:gd name="T40" fmla="*/ 33 w 622"/>
                  <a:gd name="T41" fmla="*/ 359 h 619"/>
                  <a:gd name="T42" fmla="*/ 18 w 622"/>
                  <a:gd name="T43" fmla="*/ 305 h 619"/>
                  <a:gd name="T44" fmla="*/ 10 w 622"/>
                  <a:gd name="T45" fmla="*/ 247 h 619"/>
                  <a:gd name="T46" fmla="*/ 12 w 622"/>
                  <a:gd name="T47" fmla="*/ 190 h 619"/>
                  <a:gd name="T48" fmla="*/ 22 w 622"/>
                  <a:gd name="T49" fmla="*/ 133 h 619"/>
                  <a:gd name="T50" fmla="*/ 41 w 622"/>
                  <a:gd name="T51" fmla="*/ 78 h 619"/>
                  <a:gd name="T52" fmla="*/ 65 w 622"/>
                  <a:gd name="T53" fmla="*/ 30 h 619"/>
                  <a:gd name="T54" fmla="*/ 83 w 622"/>
                  <a:gd name="T55" fmla="*/ 1 h 619"/>
                  <a:gd name="T56" fmla="*/ 80 w 622"/>
                  <a:gd name="T57" fmla="*/ 4 h 619"/>
                  <a:gd name="T58" fmla="*/ 75 w 622"/>
                  <a:gd name="T59" fmla="*/ 7 h 619"/>
                  <a:gd name="T60" fmla="*/ 71 w 622"/>
                  <a:gd name="T61" fmla="*/ 10 h 619"/>
                  <a:gd name="T62" fmla="*/ 68 w 622"/>
                  <a:gd name="T63" fmla="*/ 12 h 619"/>
                  <a:gd name="T64" fmla="*/ 57 w 622"/>
                  <a:gd name="T65" fmla="*/ 24 h 619"/>
                  <a:gd name="T66" fmla="*/ 33 w 622"/>
                  <a:gd name="T67" fmla="*/ 76 h 619"/>
                  <a:gd name="T68" fmla="*/ 12 w 622"/>
                  <a:gd name="T69" fmla="*/ 131 h 619"/>
                  <a:gd name="T70" fmla="*/ 3 w 622"/>
                  <a:gd name="T71" fmla="*/ 187 h 619"/>
                  <a:gd name="T72" fmla="*/ 3 w 622"/>
                  <a:gd name="T73" fmla="*/ 247 h 619"/>
                  <a:gd name="T74" fmla="*/ 9 w 622"/>
                  <a:gd name="T75" fmla="*/ 306 h 619"/>
                  <a:gd name="T76" fmla="*/ 24 w 622"/>
                  <a:gd name="T77" fmla="*/ 363 h 619"/>
                  <a:gd name="T78" fmla="*/ 48 w 622"/>
                  <a:gd name="T79" fmla="*/ 413 h 619"/>
                  <a:gd name="T80" fmla="*/ 80 w 622"/>
                  <a:gd name="T81" fmla="*/ 462 h 619"/>
                  <a:gd name="T82" fmla="*/ 116 w 622"/>
                  <a:gd name="T83" fmla="*/ 504 h 619"/>
                  <a:gd name="T84" fmla="*/ 159 w 622"/>
                  <a:gd name="T85" fmla="*/ 540 h 619"/>
                  <a:gd name="T86" fmla="*/ 207 w 622"/>
                  <a:gd name="T87" fmla="*/ 573 h 619"/>
                  <a:gd name="T88" fmla="*/ 260 w 622"/>
                  <a:gd name="T89" fmla="*/ 595 h 619"/>
                  <a:gd name="T90" fmla="*/ 315 w 622"/>
                  <a:gd name="T91" fmla="*/ 611 h 619"/>
                  <a:gd name="T92" fmla="*/ 372 w 622"/>
                  <a:gd name="T93" fmla="*/ 619 h 619"/>
                  <a:gd name="T94" fmla="*/ 434 w 622"/>
                  <a:gd name="T95" fmla="*/ 617 h 619"/>
                  <a:gd name="T96" fmla="*/ 492 w 622"/>
                  <a:gd name="T97" fmla="*/ 607 h 619"/>
                  <a:gd name="T98" fmla="*/ 548 w 622"/>
                  <a:gd name="T99" fmla="*/ 589 h 619"/>
                  <a:gd name="T100" fmla="*/ 592 w 622"/>
                  <a:gd name="T101" fmla="*/ 567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2" h="619">
                    <a:moveTo>
                      <a:pt x="592" y="567"/>
                    </a:moveTo>
                    <a:lnTo>
                      <a:pt x="592" y="565"/>
                    </a:lnTo>
                    <a:lnTo>
                      <a:pt x="593" y="565"/>
                    </a:lnTo>
                    <a:lnTo>
                      <a:pt x="593" y="563"/>
                    </a:lnTo>
                    <a:lnTo>
                      <a:pt x="596" y="563"/>
                    </a:lnTo>
                    <a:lnTo>
                      <a:pt x="598" y="561"/>
                    </a:lnTo>
                    <a:lnTo>
                      <a:pt x="599" y="558"/>
                    </a:lnTo>
                    <a:lnTo>
                      <a:pt x="602" y="557"/>
                    </a:lnTo>
                    <a:lnTo>
                      <a:pt x="604" y="555"/>
                    </a:lnTo>
                    <a:lnTo>
                      <a:pt x="606" y="552"/>
                    </a:lnTo>
                    <a:lnTo>
                      <a:pt x="608" y="551"/>
                    </a:lnTo>
                    <a:lnTo>
                      <a:pt x="610" y="549"/>
                    </a:lnTo>
                    <a:lnTo>
                      <a:pt x="610" y="546"/>
                    </a:lnTo>
                    <a:lnTo>
                      <a:pt x="612" y="546"/>
                    </a:lnTo>
                    <a:lnTo>
                      <a:pt x="612" y="545"/>
                    </a:lnTo>
                    <a:lnTo>
                      <a:pt x="614" y="545"/>
                    </a:lnTo>
                    <a:lnTo>
                      <a:pt x="614" y="543"/>
                    </a:lnTo>
                    <a:lnTo>
                      <a:pt x="616" y="543"/>
                    </a:lnTo>
                    <a:lnTo>
                      <a:pt x="616" y="540"/>
                    </a:lnTo>
                    <a:lnTo>
                      <a:pt x="618" y="540"/>
                    </a:lnTo>
                    <a:lnTo>
                      <a:pt x="618" y="539"/>
                    </a:lnTo>
                    <a:lnTo>
                      <a:pt x="620" y="539"/>
                    </a:lnTo>
                    <a:lnTo>
                      <a:pt x="620" y="537"/>
                    </a:lnTo>
                    <a:lnTo>
                      <a:pt x="622" y="537"/>
                    </a:lnTo>
                    <a:lnTo>
                      <a:pt x="622" y="534"/>
                    </a:lnTo>
                    <a:lnTo>
                      <a:pt x="608" y="545"/>
                    </a:lnTo>
                    <a:lnTo>
                      <a:pt x="593" y="555"/>
                    </a:lnTo>
                    <a:lnTo>
                      <a:pt x="578" y="565"/>
                    </a:lnTo>
                    <a:lnTo>
                      <a:pt x="561" y="573"/>
                    </a:lnTo>
                    <a:lnTo>
                      <a:pt x="543" y="581"/>
                    </a:lnTo>
                    <a:lnTo>
                      <a:pt x="527" y="587"/>
                    </a:lnTo>
                    <a:lnTo>
                      <a:pt x="509" y="593"/>
                    </a:lnTo>
                    <a:lnTo>
                      <a:pt x="490" y="597"/>
                    </a:lnTo>
                    <a:lnTo>
                      <a:pt x="472" y="603"/>
                    </a:lnTo>
                    <a:lnTo>
                      <a:pt x="452" y="605"/>
                    </a:lnTo>
                    <a:lnTo>
                      <a:pt x="434" y="607"/>
                    </a:lnTo>
                    <a:lnTo>
                      <a:pt x="413" y="610"/>
                    </a:lnTo>
                    <a:lnTo>
                      <a:pt x="393" y="610"/>
                    </a:lnTo>
                    <a:lnTo>
                      <a:pt x="375" y="610"/>
                    </a:lnTo>
                    <a:lnTo>
                      <a:pt x="354" y="607"/>
                    </a:lnTo>
                    <a:lnTo>
                      <a:pt x="336" y="605"/>
                    </a:lnTo>
                    <a:lnTo>
                      <a:pt x="316" y="603"/>
                    </a:lnTo>
                    <a:lnTo>
                      <a:pt x="298" y="597"/>
                    </a:lnTo>
                    <a:lnTo>
                      <a:pt x="280" y="593"/>
                    </a:lnTo>
                    <a:lnTo>
                      <a:pt x="262" y="587"/>
                    </a:lnTo>
                    <a:lnTo>
                      <a:pt x="245" y="581"/>
                    </a:lnTo>
                    <a:lnTo>
                      <a:pt x="227" y="573"/>
                    </a:lnTo>
                    <a:lnTo>
                      <a:pt x="210" y="565"/>
                    </a:lnTo>
                    <a:lnTo>
                      <a:pt x="195" y="555"/>
                    </a:lnTo>
                    <a:lnTo>
                      <a:pt x="178" y="545"/>
                    </a:lnTo>
                    <a:lnTo>
                      <a:pt x="165" y="534"/>
                    </a:lnTo>
                    <a:lnTo>
                      <a:pt x="150" y="522"/>
                    </a:lnTo>
                    <a:lnTo>
                      <a:pt x="136" y="510"/>
                    </a:lnTo>
                    <a:lnTo>
                      <a:pt x="122" y="498"/>
                    </a:lnTo>
                    <a:lnTo>
                      <a:pt x="110" y="484"/>
                    </a:lnTo>
                    <a:lnTo>
                      <a:pt x="98" y="469"/>
                    </a:lnTo>
                    <a:lnTo>
                      <a:pt x="87" y="456"/>
                    </a:lnTo>
                    <a:lnTo>
                      <a:pt x="75" y="442"/>
                    </a:lnTo>
                    <a:lnTo>
                      <a:pt x="65" y="425"/>
                    </a:lnTo>
                    <a:lnTo>
                      <a:pt x="57" y="409"/>
                    </a:lnTo>
                    <a:lnTo>
                      <a:pt x="48" y="394"/>
                    </a:lnTo>
                    <a:lnTo>
                      <a:pt x="41" y="377"/>
                    </a:lnTo>
                    <a:lnTo>
                      <a:pt x="33" y="359"/>
                    </a:lnTo>
                    <a:lnTo>
                      <a:pt x="27" y="341"/>
                    </a:lnTo>
                    <a:lnTo>
                      <a:pt x="22" y="323"/>
                    </a:lnTo>
                    <a:lnTo>
                      <a:pt x="18" y="305"/>
                    </a:lnTo>
                    <a:lnTo>
                      <a:pt x="15" y="286"/>
                    </a:lnTo>
                    <a:lnTo>
                      <a:pt x="12" y="267"/>
                    </a:lnTo>
                    <a:lnTo>
                      <a:pt x="10" y="247"/>
                    </a:lnTo>
                    <a:lnTo>
                      <a:pt x="10" y="228"/>
                    </a:lnTo>
                    <a:lnTo>
                      <a:pt x="10" y="208"/>
                    </a:lnTo>
                    <a:lnTo>
                      <a:pt x="12" y="190"/>
                    </a:lnTo>
                    <a:lnTo>
                      <a:pt x="15" y="169"/>
                    </a:lnTo>
                    <a:lnTo>
                      <a:pt x="18" y="151"/>
                    </a:lnTo>
                    <a:lnTo>
                      <a:pt x="22" y="133"/>
                    </a:lnTo>
                    <a:lnTo>
                      <a:pt x="27" y="114"/>
                    </a:lnTo>
                    <a:lnTo>
                      <a:pt x="33" y="96"/>
                    </a:lnTo>
                    <a:lnTo>
                      <a:pt x="41" y="78"/>
                    </a:lnTo>
                    <a:lnTo>
                      <a:pt x="48" y="63"/>
                    </a:lnTo>
                    <a:lnTo>
                      <a:pt x="57" y="46"/>
                    </a:lnTo>
                    <a:lnTo>
                      <a:pt x="65" y="30"/>
                    </a:lnTo>
                    <a:lnTo>
                      <a:pt x="75" y="13"/>
                    </a:lnTo>
                    <a:lnTo>
                      <a:pt x="86" y="0"/>
                    </a:lnTo>
                    <a:lnTo>
                      <a:pt x="83" y="1"/>
                    </a:lnTo>
                    <a:lnTo>
                      <a:pt x="81" y="1"/>
                    </a:lnTo>
                    <a:lnTo>
                      <a:pt x="81" y="4"/>
                    </a:lnTo>
                    <a:lnTo>
                      <a:pt x="80" y="4"/>
                    </a:lnTo>
                    <a:lnTo>
                      <a:pt x="77" y="6"/>
                    </a:lnTo>
                    <a:lnTo>
                      <a:pt x="75" y="6"/>
                    </a:lnTo>
                    <a:lnTo>
                      <a:pt x="75" y="7"/>
                    </a:lnTo>
                    <a:lnTo>
                      <a:pt x="74" y="7"/>
                    </a:lnTo>
                    <a:lnTo>
                      <a:pt x="74" y="10"/>
                    </a:lnTo>
                    <a:lnTo>
                      <a:pt x="71" y="10"/>
                    </a:lnTo>
                    <a:lnTo>
                      <a:pt x="69" y="10"/>
                    </a:lnTo>
                    <a:lnTo>
                      <a:pt x="69" y="12"/>
                    </a:lnTo>
                    <a:lnTo>
                      <a:pt x="68" y="12"/>
                    </a:lnTo>
                    <a:lnTo>
                      <a:pt x="68" y="13"/>
                    </a:lnTo>
                    <a:lnTo>
                      <a:pt x="65" y="13"/>
                    </a:lnTo>
                    <a:lnTo>
                      <a:pt x="57" y="24"/>
                    </a:lnTo>
                    <a:lnTo>
                      <a:pt x="48" y="42"/>
                    </a:lnTo>
                    <a:lnTo>
                      <a:pt x="39" y="58"/>
                    </a:lnTo>
                    <a:lnTo>
                      <a:pt x="33" y="76"/>
                    </a:lnTo>
                    <a:lnTo>
                      <a:pt x="24" y="93"/>
                    </a:lnTo>
                    <a:lnTo>
                      <a:pt x="18" y="111"/>
                    </a:lnTo>
                    <a:lnTo>
                      <a:pt x="12" y="131"/>
                    </a:lnTo>
                    <a:lnTo>
                      <a:pt x="9" y="149"/>
                    </a:lnTo>
                    <a:lnTo>
                      <a:pt x="6" y="167"/>
                    </a:lnTo>
                    <a:lnTo>
                      <a:pt x="3" y="187"/>
                    </a:lnTo>
                    <a:lnTo>
                      <a:pt x="3" y="208"/>
                    </a:lnTo>
                    <a:lnTo>
                      <a:pt x="0" y="228"/>
                    </a:lnTo>
                    <a:lnTo>
                      <a:pt x="3" y="247"/>
                    </a:lnTo>
                    <a:lnTo>
                      <a:pt x="3" y="268"/>
                    </a:lnTo>
                    <a:lnTo>
                      <a:pt x="6" y="288"/>
                    </a:lnTo>
                    <a:lnTo>
                      <a:pt x="9" y="306"/>
                    </a:lnTo>
                    <a:lnTo>
                      <a:pt x="12" y="324"/>
                    </a:lnTo>
                    <a:lnTo>
                      <a:pt x="18" y="345"/>
                    </a:lnTo>
                    <a:lnTo>
                      <a:pt x="24" y="363"/>
                    </a:lnTo>
                    <a:lnTo>
                      <a:pt x="33" y="379"/>
                    </a:lnTo>
                    <a:lnTo>
                      <a:pt x="39" y="397"/>
                    </a:lnTo>
                    <a:lnTo>
                      <a:pt x="48" y="413"/>
                    </a:lnTo>
                    <a:lnTo>
                      <a:pt x="57" y="432"/>
                    </a:lnTo>
                    <a:lnTo>
                      <a:pt x="68" y="445"/>
                    </a:lnTo>
                    <a:lnTo>
                      <a:pt x="80" y="462"/>
                    </a:lnTo>
                    <a:lnTo>
                      <a:pt x="92" y="477"/>
                    </a:lnTo>
                    <a:lnTo>
                      <a:pt x="104" y="490"/>
                    </a:lnTo>
                    <a:lnTo>
                      <a:pt x="116" y="504"/>
                    </a:lnTo>
                    <a:lnTo>
                      <a:pt x="130" y="519"/>
                    </a:lnTo>
                    <a:lnTo>
                      <a:pt x="144" y="531"/>
                    </a:lnTo>
                    <a:lnTo>
                      <a:pt x="159" y="540"/>
                    </a:lnTo>
                    <a:lnTo>
                      <a:pt x="174" y="552"/>
                    </a:lnTo>
                    <a:lnTo>
                      <a:pt x="191" y="563"/>
                    </a:lnTo>
                    <a:lnTo>
                      <a:pt x="207" y="573"/>
                    </a:lnTo>
                    <a:lnTo>
                      <a:pt x="224" y="581"/>
                    </a:lnTo>
                    <a:lnTo>
                      <a:pt x="242" y="589"/>
                    </a:lnTo>
                    <a:lnTo>
                      <a:pt x="260" y="595"/>
                    </a:lnTo>
                    <a:lnTo>
                      <a:pt x="278" y="601"/>
                    </a:lnTo>
                    <a:lnTo>
                      <a:pt x="296" y="607"/>
                    </a:lnTo>
                    <a:lnTo>
                      <a:pt x="315" y="611"/>
                    </a:lnTo>
                    <a:lnTo>
                      <a:pt x="334" y="616"/>
                    </a:lnTo>
                    <a:lnTo>
                      <a:pt x="354" y="617"/>
                    </a:lnTo>
                    <a:lnTo>
                      <a:pt x="372" y="619"/>
                    </a:lnTo>
                    <a:lnTo>
                      <a:pt x="393" y="619"/>
                    </a:lnTo>
                    <a:lnTo>
                      <a:pt x="413" y="619"/>
                    </a:lnTo>
                    <a:lnTo>
                      <a:pt x="434" y="617"/>
                    </a:lnTo>
                    <a:lnTo>
                      <a:pt x="454" y="616"/>
                    </a:lnTo>
                    <a:lnTo>
                      <a:pt x="474" y="611"/>
                    </a:lnTo>
                    <a:lnTo>
                      <a:pt x="492" y="607"/>
                    </a:lnTo>
                    <a:lnTo>
                      <a:pt x="510" y="601"/>
                    </a:lnTo>
                    <a:lnTo>
                      <a:pt x="528" y="595"/>
                    </a:lnTo>
                    <a:lnTo>
                      <a:pt x="548" y="589"/>
                    </a:lnTo>
                    <a:lnTo>
                      <a:pt x="566" y="581"/>
                    </a:lnTo>
                    <a:lnTo>
                      <a:pt x="581" y="573"/>
                    </a:lnTo>
                    <a:lnTo>
                      <a:pt x="592" y="567"/>
                    </a:lnTo>
                    <a:close/>
                  </a:path>
                </a:pathLst>
              </a:custGeom>
              <a:solidFill>
                <a:srgbClr val="4873A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32" name="Freeform 328"/>
              <p:cNvSpPr>
                <a:spLocks noChangeArrowheads="1"/>
              </p:cNvSpPr>
              <p:nvPr/>
            </p:nvSpPr>
            <p:spPr bwMode="auto">
              <a:xfrm>
                <a:off x="5478" y="779"/>
                <a:ext cx="61" cy="61"/>
              </a:xfrm>
              <a:custGeom>
                <a:avLst/>
                <a:gdLst>
                  <a:gd name="T0" fmla="*/ 614 w 641"/>
                  <a:gd name="T1" fmla="*/ 547 h 624"/>
                  <a:gd name="T2" fmla="*/ 620 w 641"/>
                  <a:gd name="T3" fmla="*/ 541 h 624"/>
                  <a:gd name="T4" fmla="*/ 624 w 641"/>
                  <a:gd name="T5" fmla="*/ 536 h 624"/>
                  <a:gd name="T6" fmla="*/ 629 w 641"/>
                  <a:gd name="T7" fmla="*/ 530 h 624"/>
                  <a:gd name="T8" fmla="*/ 630 w 641"/>
                  <a:gd name="T9" fmla="*/ 527 h 624"/>
                  <a:gd name="T10" fmla="*/ 635 w 641"/>
                  <a:gd name="T11" fmla="*/ 522 h 624"/>
                  <a:gd name="T12" fmla="*/ 636 w 641"/>
                  <a:gd name="T13" fmla="*/ 518 h 624"/>
                  <a:gd name="T14" fmla="*/ 636 w 641"/>
                  <a:gd name="T15" fmla="*/ 518 h 624"/>
                  <a:gd name="T16" fmla="*/ 594 w 641"/>
                  <a:gd name="T17" fmla="*/ 551 h 624"/>
                  <a:gd name="T18" fmla="*/ 547 w 641"/>
                  <a:gd name="T19" fmla="*/ 579 h 624"/>
                  <a:gd name="T20" fmla="*/ 494 w 641"/>
                  <a:gd name="T21" fmla="*/ 599 h 624"/>
                  <a:gd name="T22" fmla="*/ 442 w 641"/>
                  <a:gd name="T23" fmla="*/ 611 h 624"/>
                  <a:gd name="T24" fmla="*/ 383 w 641"/>
                  <a:gd name="T25" fmla="*/ 615 h 624"/>
                  <a:gd name="T26" fmla="*/ 326 w 641"/>
                  <a:gd name="T27" fmla="*/ 611 h 624"/>
                  <a:gd name="T28" fmla="*/ 271 w 641"/>
                  <a:gd name="T29" fmla="*/ 599 h 624"/>
                  <a:gd name="T30" fmla="*/ 221 w 641"/>
                  <a:gd name="T31" fmla="*/ 579 h 624"/>
                  <a:gd name="T32" fmla="*/ 174 w 641"/>
                  <a:gd name="T33" fmla="*/ 551 h 624"/>
                  <a:gd name="T34" fmla="*/ 132 w 641"/>
                  <a:gd name="T35" fmla="*/ 518 h 624"/>
                  <a:gd name="T36" fmla="*/ 96 w 641"/>
                  <a:gd name="T37" fmla="*/ 480 h 624"/>
                  <a:gd name="T38" fmla="*/ 64 w 641"/>
                  <a:gd name="T39" fmla="*/ 435 h 624"/>
                  <a:gd name="T40" fmla="*/ 38 w 641"/>
                  <a:gd name="T41" fmla="*/ 387 h 624"/>
                  <a:gd name="T42" fmla="*/ 20 w 641"/>
                  <a:gd name="T43" fmla="*/ 335 h 624"/>
                  <a:gd name="T44" fmla="*/ 11 w 641"/>
                  <a:gd name="T45" fmla="*/ 281 h 624"/>
                  <a:gd name="T46" fmla="*/ 11 w 641"/>
                  <a:gd name="T47" fmla="*/ 222 h 624"/>
                  <a:gd name="T48" fmla="*/ 17 w 641"/>
                  <a:gd name="T49" fmla="*/ 167 h 624"/>
                  <a:gd name="T50" fmla="*/ 32 w 641"/>
                  <a:gd name="T51" fmla="*/ 113 h 624"/>
                  <a:gd name="T52" fmla="*/ 55 w 641"/>
                  <a:gd name="T53" fmla="*/ 65 h 624"/>
                  <a:gd name="T54" fmla="*/ 84 w 641"/>
                  <a:gd name="T55" fmla="*/ 18 h 624"/>
                  <a:gd name="T56" fmla="*/ 97 w 641"/>
                  <a:gd name="T57" fmla="*/ 0 h 624"/>
                  <a:gd name="T58" fmla="*/ 94 w 641"/>
                  <a:gd name="T59" fmla="*/ 1 h 624"/>
                  <a:gd name="T60" fmla="*/ 90 w 641"/>
                  <a:gd name="T61" fmla="*/ 6 h 624"/>
                  <a:gd name="T62" fmla="*/ 85 w 641"/>
                  <a:gd name="T63" fmla="*/ 7 h 624"/>
                  <a:gd name="T64" fmla="*/ 82 w 641"/>
                  <a:gd name="T65" fmla="*/ 9 h 624"/>
                  <a:gd name="T66" fmla="*/ 77 w 641"/>
                  <a:gd name="T67" fmla="*/ 14 h 624"/>
                  <a:gd name="T68" fmla="*/ 55 w 641"/>
                  <a:gd name="T69" fmla="*/ 44 h 624"/>
                  <a:gd name="T70" fmla="*/ 31 w 641"/>
                  <a:gd name="T71" fmla="*/ 92 h 624"/>
                  <a:gd name="T72" fmla="*/ 12 w 641"/>
                  <a:gd name="T73" fmla="*/ 147 h 624"/>
                  <a:gd name="T74" fmla="*/ 2 w 641"/>
                  <a:gd name="T75" fmla="*/ 204 h 624"/>
                  <a:gd name="T76" fmla="*/ 0 w 641"/>
                  <a:gd name="T77" fmla="*/ 261 h 624"/>
                  <a:gd name="T78" fmla="*/ 8 w 641"/>
                  <a:gd name="T79" fmla="*/ 319 h 624"/>
                  <a:gd name="T80" fmla="*/ 23 w 641"/>
                  <a:gd name="T81" fmla="*/ 373 h 624"/>
                  <a:gd name="T82" fmla="*/ 47 w 641"/>
                  <a:gd name="T83" fmla="*/ 423 h 624"/>
                  <a:gd name="T84" fmla="*/ 77 w 641"/>
                  <a:gd name="T85" fmla="*/ 470 h 624"/>
                  <a:gd name="T86" fmla="*/ 112 w 641"/>
                  <a:gd name="T87" fmla="*/ 512 h 624"/>
                  <a:gd name="T88" fmla="*/ 155 w 641"/>
                  <a:gd name="T89" fmla="*/ 548 h 624"/>
                  <a:gd name="T90" fmla="*/ 200 w 641"/>
                  <a:gd name="T91" fmla="*/ 579 h 624"/>
                  <a:gd name="T92" fmla="*/ 252 w 641"/>
                  <a:gd name="T93" fmla="*/ 601 h 624"/>
                  <a:gd name="T94" fmla="*/ 306 w 641"/>
                  <a:gd name="T95" fmla="*/ 617 h 624"/>
                  <a:gd name="T96" fmla="*/ 365 w 641"/>
                  <a:gd name="T97" fmla="*/ 624 h 624"/>
                  <a:gd name="T98" fmla="*/ 424 w 641"/>
                  <a:gd name="T99" fmla="*/ 621 h 624"/>
                  <a:gd name="T100" fmla="*/ 480 w 641"/>
                  <a:gd name="T101" fmla="*/ 611 h 624"/>
                  <a:gd name="T102" fmla="*/ 533 w 641"/>
                  <a:gd name="T103" fmla="*/ 595 h 624"/>
                  <a:gd name="T104" fmla="*/ 583 w 641"/>
                  <a:gd name="T105" fmla="*/ 569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41" h="624">
                    <a:moveTo>
                      <a:pt x="612" y="548"/>
                    </a:moveTo>
                    <a:lnTo>
                      <a:pt x="614" y="548"/>
                    </a:lnTo>
                    <a:lnTo>
                      <a:pt x="614" y="547"/>
                    </a:lnTo>
                    <a:lnTo>
                      <a:pt x="616" y="545"/>
                    </a:lnTo>
                    <a:lnTo>
                      <a:pt x="618" y="542"/>
                    </a:lnTo>
                    <a:lnTo>
                      <a:pt x="620" y="541"/>
                    </a:lnTo>
                    <a:lnTo>
                      <a:pt x="622" y="539"/>
                    </a:lnTo>
                    <a:lnTo>
                      <a:pt x="622" y="536"/>
                    </a:lnTo>
                    <a:lnTo>
                      <a:pt x="624" y="536"/>
                    </a:lnTo>
                    <a:lnTo>
                      <a:pt x="624" y="535"/>
                    </a:lnTo>
                    <a:lnTo>
                      <a:pt x="626" y="533"/>
                    </a:lnTo>
                    <a:lnTo>
                      <a:pt x="629" y="530"/>
                    </a:lnTo>
                    <a:lnTo>
                      <a:pt x="629" y="528"/>
                    </a:lnTo>
                    <a:lnTo>
                      <a:pt x="630" y="528"/>
                    </a:lnTo>
                    <a:lnTo>
                      <a:pt x="630" y="527"/>
                    </a:lnTo>
                    <a:lnTo>
                      <a:pt x="632" y="527"/>
                    </a:lnTo>
                    <a:lnTo>
                      <a:pt x="632" y="524"/>
                    </a:lnTo>
                    <a:lnTo>
                      <a:pt x="635" y="522"/>
                    </a:lnTo>
                    <a:lnTo>
                      <a:pt x="635" y="521"/>
                    </a:lnTo>
                    <a:lnTo>
                      <a:pt x="636" y="521"/>
                    </a:lnTo>
                    <a:lnTo>
                      <a:pt x="636" y="518"/>
                    </a:lnTo>
                    <a:lnTo>
                      <a:pt x="638" y="516"/>
                    </a:lnTo>
                    <a:lnTo>
                      <a:pt x="641" y="515"/>
                    </a:lnTo>
                    <a:lnTo>
                      <a:pt x="636" y="518"/>
                    </a:lnTo>
                    <a:lnTo>
                      <a:pt x="622" y="530"/>
                    </a:lnTo>
                    <a:lnTo>
                      <a:pt x="608" y="541"/>
                    </a:lnTo>
                    <a:lnTo>
                      <a:pt x="594" y="551"/>
                    </a:lnTo>
                    <a:lnTo>
                      <a:pt x="577" y="560"/>
                    </a:lnTo>
                    <a:lnTo>
                      <a:pt x="564" y="571"/>
                    </a:lnTo>
                    <a:lnTo>
                      <a:pt x="547" y="579"/>
                    </a:lnTo>
                    <a:lnTo>
                      <a:pt x="529" y="585"/>
                    </a:lnTo>
                    <a:lnTo>
                      <a:pt x="512" y="593"/>
                    </a:lnTo>
                    <a:lnTo>
                      <a:pt x="494" y="599"/>
                    </a:lnTo>
                    <a:lnTo>
                      <a:pt x="479" y="603"/>
                    </a:lnTo>
                    <a:lnTo>
                      <a:pt x="460" y="607"/>
                    </a:lnTo>
                    <a:lnTo>
                      <a:pt x="442" y="611"/>
                    </a:lnTo>
                    <a:lnTo>
                      <a:pt x="421" y="613"/>
                    </a:lnTo>
                    <a:lnTo>
                      <a:pt x="403" y="615"/>
                    </a:lnTo>
                    <a:lnTo>
                      <a:pt x="383" y="615"/>
                    </a:lnTo>
                    <a:lnTo>
                      <a:pt x="365" y="615"/>
                    </a:lnTo>
                    <a:lnTo>
                      <a:pt x="344" y="613"/>
                    </a:lnTo>
                    <a:lnTo>
                      <a:pt x="326" y="611"/>
                    </a:lnTo>
                    <a:lnTo>
                      <a:pt x="308" y="607"/>
                    </a:lnTo>
                    <a:lnTo>
                      <a:pt x="290" y="603"/>
                    </a:lnTo>
                    <a:lnTo>
                      <a:pt x="271" y="599"/>
                    </a:lnTo>
                    <a:lnTo>
                      <a:pt x="256" y="593"/>
                    </a:lnTo>
                    <a:lnTo>
                      <a:pt x="238" y="585"/>
                    </a:lnTo>
                    <a:lnTo>
                      <a:pt x="221" y="579"/>
                    </a:lnTo>
                    <a:lnTo>
                      <a:pt x="205" y="571"/>
                    </a:lnTo>
                    <a:lnTo>
                      <a:pt x="188" y="560"/>
                    </a:lnTo>
                    <a:lnTo>
                      <a:pt x="174" y="551"/>
                    </a:lnTo>
                    <a:lnTo>
                      <a:pt x="161" y="541"/>
                    </a:lnTo>
                    <a:lnTo>
                      <a:pt x="146" y="530"/>
                    </a:lnTo>
                    <a:lnTo>
                      <a:pt x="132" y="518"/>
                    </a:lnTo>
                    <a:lnTo>
                      <a:pt x="120" y="506"/>
                    </a:lnTo>
                    <a:lnTo>
                      <a:pt x="106" y="492"/>
                    </a:lnTo>
                    <a:lnTo>
                      <a:pt x="96" y="480"/>
                    </a:lnTo>
                    <a:lnTo>
                      <a:pt x="84" y="465"/>
                    </a:lnTo>
                    <a:lnTo>
                      <a:pt x="73" y="450"/>
                    </a:lnTo>
                    <a:lnTo>
                      <a:pt x="64" y="435"/>
                    </a:lnTo>
                    <a:lnTo>
                      <a:pt x="55" y="420"/>
                    </a:lnTo>
                    <a:lnTo>
                      <a:pt x="47" y="403"/>
                    </a:lnTo>
                    <a:lnTo>
                      <a:pt x="38" y="387"/>
                    </a:lnTo>
                    <a:lnTo>
                      <a:pt x="32" y="371"/>
                    </a:lnTo>
                    <a:lnTo>
                      <a:pt x="26" y="353"/>
                    </a:lnTo>
                    <a:lnTo>
                      <a:pt x="20" y="335"/>
                    </a:lnTo>
                    <a:lnTo>
                      <a:pt x="17" y="317"/>
                    </a:lnTo>
                    <a:lnTo>
                      <a:pt x="12" y="299"/>
                    </a:lnTo>
                    <a:lnTo>
                      <a:pt x="11" y="281"/>
                    </a:lnTo>
                    <a:lnTo>
                      <a:pt x="11" y="261"/>
                    </a:lnTo>
                    <a:lnTo>
                      <a:pt x="8" y="242"/>
                    </a:lnTo>
                    <a:lnTo>
                      <a:pt x="11" y="222"/>
                    </a:lnTo>
                    <a:lnTo>
                      <a:pt x="11" y="204"/>
                    </a:lnTo>
                    <a:lnTo>
                      <a:pt x="12" y="185"/>
                    </a:lnTo>
                    <a:lnTo>
                      <a:pt x="17" y="167"/>
                    </a:lnTo>
                    <a:lnTo>
                      <a:pt x="20" y="149"/>
                    </a:lnTo>
                    <a:lnTo>
                      <a:pt x="26" y="131"/>
                    </a:lnTo>
                    <a:lnTo>
                      <a:pt x="32" y="113"/>
                    </a:lnTo>
                    <a:lnTo>
                      <a:pt x="38" y="96"/>
                    </a:lnTo>
                    <a:lnTo>
                      <a:pt x="47" y="80"/>
                    </a:lnTo>
                    <a:lnTo>
                      <a:pt x="55" y="65"/>
                    </a:lnTo>
                    <a:lnTo>
                      <a:pt x="64" y="48"/>
                    </a:lnTo>
                    <a:lnTo>
                      <a:pt x="73" y="33"/>
                    </a:lnTo>
                    <a:lnTo>
                      <a:pt x="84" y="18"/>
                    </a:lnTo>
                    <a:lnTo>
                      <a:pt x="96" y="3"/>
                    </a:lnTo>
                    <a:lnTo>
                      <a:pt x="100" y="0"/>
                    </a:lnTo>
                    <a:lnTo>
                      <a:pt x="97" y="0"/>
                    </a:lnTo>
                    <a:lnTo>
                      <a:pt x="97" y="1"/>
                    </a:lnTo>
                    <a:lnTo>
                      <a:pt x="96" y="1"/>
                    </a:lnTo>
                    <a:lnTo>
                      <a:pt x="94" y="1"/>
                    </a:lnTo>
                    <a:lnTo>
                      <a:pt x="94" y="3"/>
                    </a:lnTo>
                    <a:lnTo>
                      <a:pt x="91" y="3"/>
                    </a:lnTo>
                    <a:lnTo>
                      <a:pt x="90" y="6"/>
                    </a:lnTo>
                    <a:lnTo>
                      <a:pt x="88" y="6"/>
                    </a:lnTo>
                    <a:lnTo>
                      <a:pt x="88" y="7"/>
                    </a:lnTo>
                    <a:lnTo>
                      <a:pt x="85" y="7"/>
                    </a:lnTo>
                    <a:lnTo>
                      <a:pt x="84" y="7"/>
                    </a:lnTo>
                    <a:lnTo>
                      <a:pt x="84" y="9"/>
                    </a:lnTo>
                    <a:lnTo>
                      <a:pt x="82" y="9"/>
                    </a:lnTo>
                    <a:lnTo>
                      <a:pt x="79" y="12"/>
                    </a:lnTo>
                    <a:lnTo>
                      <a:pt x="77" y="12"/>
                    </a:lnTo>
                    <a:lnTo>
                      <a:pt x="77" y="14"/>
                    </a:lnTo>
                    <a:lnTo>
                      <a:pt x="76" y="14"/>
                    </a:lnTo>
                    <a:lnTo>
                      <a:pt x="65" y="27"/>
                    </a:lnTo>
                    <a:lnTo>
                      <a:pt x="55" y="44"/>
                    </a:lnTo>
                    <a:lnTo>
                      <a:pt x="47" y="60"/>
                    </a:lnTo>
                    <a:lnTo>
                      <a:pt x="38" y="77"/>
                    </a:lnTo>
                    <a:lnTo>
                      <a:pt x="31" y="92"/>
                    </a:lnTo>
                    <a:lnTo>
                      <a:pt x="23" y="110"/>
                    </a:lnTo>
                    <a:lnTo>
                      <a:pt x="17" y="128"/>
                    </a:lnTo>
                    <a:lnTo>
                      <a:pt x="12" y="147"/>
                    </a:lnTo>
                    <a:lnTo>
                      <a:pt x="8" y="165"/>
                    </a:lnTo>
                    <a:lnTo>
                      <a:pt x="5" y="183"/>
                    </a:lnTo>
                    <a:lnTo>
                      <a:pt x="2" y="204"/>
                    </a:lnTo>
                    <a:lnTo>
                      <a:pt x="0" y="222"/>
                    </a:lnTo>
                    <a:lnTo>
                      <a:pt x="0" y="242"/>
                    </a:lnTo>
                    <a:lnTo>
                      <a:pt x="0" y="261"/>
                    </a:lnTo>
                    <a:lnTo>
                      <a:pt x="2" y="281"/>
                    </a:lnTo>
                    <a:lnTo>
                      <a:pt x="5" y="300"/>
                    </a:lnTo>
                    <a:lnTo>
                      <a:pt x="8" y="319"/>
                    </a:lnTo>
                    <a:lnTo>
                      <a:pt x="12" y="337"/>
                    </a:lnTo>
                    <a:lnTo>
                      <a:pt x="17" y="355"/>
                    </a:lnTo>
                    <a:lnTo>
                      <a:pt x="23" y="373"/>
                    </a:lnTo>
                    <a:lnTo>
                      <a:pt x="31" y="391"/>
                    </a:lnTo>
                    <a:lnTo>
                      <a:pt x="38" y="408"/>
                    </a:lnTo>
                    <a:lnTo>
                      <a:pt x="47" y="423"/>
                    </a:lnTo>
                    <a:lnTo>
                      <a:pt x="55" y="439"/>
                    </a:lnTo>
                    <a:lnTo>
                      <a:pt x="65" y="456"/>
                    </a:lnTo>
                    <a:lnTo>
                      <a:pt x="77" y="470"/>
                    </a:lnTo>
                    <a:lnTo>
                      <a:pt x="88" y="483"/>
                    </a:lnTo>
                    <a:lnTo>
                      <a:pt x="100" y="498"/>
                    </a:lnTo>
                    <a:lnTo>
                      <a:pt x="112" y="512"/>
                    </a:lnTo>
                    <a:lnTo>
                      <a:pt x="126" y="524"/>
                    </a:lnTo>
                    <a:lnTo>
                      <a:pt x="140" y="536"/>
                    </a:lnTo>
                    <a:lnTo>
                      <a:pt x="155" y="548"/>
                    </a:lnTo>
                    <a:lnTo>
                      <a:pt x="168" y="559"/>
                    </a:lnTo>
                    <a:lnTo>
                      <a:pt x="185" y="569"/>
                    </a:lnTo>
                    <a:lnTo>
                      <a:pt x="200" y="579"/>
                    </a:lnTo>
                    <a:lnTo>
                      <a:pt x="217" y="587"/>
                    </a:lnTo>
                    <a:lnTo>
                      <a:pt x="235" y="595"/>
                    </a:lnTo>
                    <a:lnTo>
                      <a:pt x="252" y="601"/>
                    </a:lnTo>
                    <a:lnTo>
                      <a:pt x="270" y="607"/>
                    </a:lnTo>
                    <a:lnTo>
                      <a:pt x="288" y="611"/>
                    </a:lnTo>
                    <a:lnTo>
                      <a:pt x="306" y="617"/>
                    </a:lnTo>
                    <a:lnTo>
                      <a:pt x="326" y="619"/>
                    </a:lnTo>
                    <a:lnTo>
                      <a:pt x="344" y="621"/>
                    </a:lnTo>
                    <a:lnTo>
                      <a:pt x="365" y="624"/>
                    </a:lnTo>
                    <a:lnTo>
                      <a:pt x="383" y="624"/>
                    </a:lnTo>
                    <a:lnTo>
                      <a:pt x="403" y="624"/>
                    </a:lnTo>
                    <a:lnTo>
                      <a:pt x="424" y="621"/>
                    </a:lnTo>
                    <a:lnTo>
                      <a:pt x="442" y="619"/>
                    </a:lnTo>
                    <a:lnTo>
                      <a:pt x="462" y="617"/>
                    </a:lnTo>
                    <a:lnTo>
                      <a:pt x="480" y="611"/>
                    </a:lnTo>
                    <a:lnTo>
                      <a:pt x="499" y="607"/>
                    </a:lnTo>
                    <a:lnTo>
                      <a:pt x="517" y="601"/>
                    </a:lnTo>
                    <a:lnTo>
                      <a:pt x="533" y="595"/>
                    </a:lnTo>
                    <a:lnTo>
                      <a:pt x="551" y="587"/>
                    </a:lnTo>
                    <a:lnTo>
                      <a:pt x="568" y="579"/>
                    </a:lnTo>
                    <a:lnTo>
                      <a:pt x="583" y="569"/>
                    </a:lnTo>
                    <a:lnTo>
                      <a:pt x="598" y="559"/>
                    </a:lnTo>
                    <a:lnTo>
                      <a:pt x="612" y="548"/>
                    </a:lnTo>
                    <a:close/>
                  </a:path>
                </a:pathLst>
              </a:custGeom>
              <a:solidFill>
                <a:srgbClr val="4A75A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33" name="Freeform 329"/>
              <p:cNvSpPr>
                <a:spLocks noChangeArrowheads="1"/>
              </p:cNvSpPr>
              <p:nvPr/>
            </p:nvSpPr>
            <p:spPr bwMode="auto">
              <a:xfrm>
                <a:off x="5479" y="777"/>
                <a:ext cx="62" cy="61"/>
              </a:xfrm>
              <a:custGeom>
                <a:avLst/>
                <a:gdLst>
                  <a:gd name="T0" fmla="*/ 634 w 654"/>
                  <a:gd name="T1" fmla="*/ 524 h 627"/>
                  <a:gd name="T2" fmla="*/ 636 w 654"/>
                  <a:gd name="T3" fmla="*/ 521 h 627"/>
                  <a:gd name="T4" fmla="*/ 639 w 654"/>
                  <a:gd name="T5" fmla="*/ 516 h 627"/>
                  <a:gd name="T6" fmla="*/ 642 w 654"/>
                  <a:gd name="T7" fmla="*/ 510 h 627"/>
                  <a:gd name="T8" fmla="*/ 645 w 654"/>
                  <a:gd name="T9" fmla="*/ 506 h 627"/>
                  <a:gd name="T10" fmla="*/ 648 w 654"/>
                  <a:gd name="T11" fmla="*/ 500 h 627"/>
                  <a:gd name="T12" fmla="*/ 651 w 654"/>
                  <a:gd name="T13" fmla="*/ 495 h 627"/>
                  <a:gd name="T14" fmla="*/ 653 w 654"/>
                  <a:gd name="T15" fmla="*/ 492 h 627"/>
                  <a:gd name="T16" fmla="*/ 634 w 654"/>
                  <a:gd name="T17" fmla="*/ 512 h 627"/>
                  <a:gd name="T18" fmla="*/ 594 w 654"/>
                  <a:gd name="T19" fmla="*/ 547 h 627"/>
                  <a:gd name="T20" fmla="*/ 549 w 654"/>
                  <a:gd name="T21" fmla="*/ 575 h 627"/>
                  <a:gd name="T22" fmla="*/ 501 w 654"/>
                  <a:gd name="T23" fmla="*/ 595 h 627"/>
                  <a:gd name="T24" fmla="*/ 450 w 654"/>
                  <a:gd name="T25" fmla="*/ 611 h 627"/>
                  <a:gd name="T26" fmla="*/ 395 w 654"/>
                  <a:gd name="T27" fmla="*/ 617 h 627"/>
                  <a:gd name="T28" fmla="*/ 339 w 654"/>
                  <a:gd name="T29" fmla="*/ 615 h 627"/>
                  <a:gd name="T30" fmla="*/ 284 w 654"/>
                  <a:gd name="T31" fmla="*/ 607 h 627"/>
                  <a:gd name="T32" fmla="*/ 233 w 654"/>
                  <a:gd name="T33" fmla="*/ 589 h 627"/>
                  <a:gd name="T34" fmla="*/ 186 w 654"/>
                  <a:gd name="T35" fmla="*/ 565 h 627"/>
                  <a:gd name="T36" fmla="*/ 144 w 654"/>
                  <a:gd name="T37" fmla="*/ 534 h 627"/>
                  <a:gd name="T38" fmla="*/ 106 w 654"/>
                  <a:gd name="T39" fmla="*/ 498 h 627"/>
                  <a:gd name="T40" fmla="*/ 74 w 654"/>
                  <a:gd name="T41" fmla="*/ 458 h 627"/>
                  <a:gd name="T42" fmla="*/ 47 w 654"/>
                  <a:gd name="T43" fmla="*/ 411 h 627"/>
                  <a:gd name="T44" fmla="*/ 27 w 654"/>
                  <a:gd name="T45" fmla="*/ 362 h 627"/>
                  <a:gd name="T46" fmla="*/ 15 w 654"/>
                  <a:gd name="T47" fmla="*/ 308 h 627"/>
                  <a:gd name="T48" fmla="*/ 11 w 654"/>
                  <a:gd name="T49" fmla="*/ 254 h 627"/>
                  <a:gd name="T50" fmla="*/ 15 w 654"/>
                  <a:gd name="T51" fmla="*/ 199 h 627"/>
                  <a:gd name="T52" fmla="*/ 27 w 654"/>
                  <a:gd name="T53" fmla="*/ 145 h 627"/>
                  <a:gd name="T54" fmla="*/ 47 w 654"/>
                  <a:gd name="T55" fmla="*/ 96 h 627"/>
                  <a:gd name="T56" fmla="*/ 74 w 654"/>
                  <a:gd name="T57" fmla="*/ 50 h 627"/>
                  <a:gd name="T58" fmla="*/ 106 w 654"/>
                  <a:gd name="T59" fmla="*/ 9 h 627"/>
                  <a:gd name="T60" fmla="*/ 110 w 654"/>
                  <a:gd name="T61" fmla="*/ 1 h 627"/>
                  <a:gd name="T62" fmla="*/ 104 w 654"/>
                  <a:gd name="T63" fmla="*/ 6 h 627"/>
                  <a:gd name="T64" fmla="*/ 98 w 654"/>
                  <a:gd name="T65" fmla="*/ 7 h 627"/>
                  <a:gd name="T66" fmla="*/ 94 w 654"/>
                  <a:gd name="T67" fmla="*/ 12 h 627"/>
                  <a:gd name="T68" fmla="*/ 76 w 654"/>
                  <a:gd name="T69" fmla="*/ 30 h 627"/>
                  <a:gd name="T70" fmla="*/ 47 w 654"/>
                  <a:gd name="T71" fmla="*/ 77 h 627"/>
                  <a:gd name="T72" fmla="*/ 24 w 654"/>
                  <a:gd name="T73" fmla="*/ 125 h 627"/>
                  <a:gd name="T74" fmla="*/ 9 w 654"/>
                  <a:gd name="T75" fmla="*/ 179 h 627"/>
                  <a:gd name="T76" fmla="*/ 3 w 654"/>
                  <a:gd name="T77" fmla="*/ 234 h 627"/>
                  <a:gd name="T78" fmla="*/ 3 w 654"/>
                  <a:gd name="T79" fmla="*/ 293 h 627"/>
                  <a:gd name="T80" fmla="*/ 12 w 654"/>
                  <a:gd name="T81" fmla="*/ 347 h 627"/>
                  <a:gd name="T82" fmla="*/ 30 w 654"/>
                  <a:gd name="T83" fmla="*/ 399 h 627"/>
                  <a:gd name="T84" fmla="*/ 56 w 654"/>
                  <a:gd name="T85" fmla="*/ 447 h 627"/>
                  <a:gd name="T86" fmla="*/ 88 w 654"/>
                  <a:gd name="T87" fmla="*/ 492 h 627"/>
                  <a:gd name="T88" fmla="*/ 124 w 654"/>
                  <a:gd name="T89" fmla="*/ 530 h 627"/>
                  <a:gd name="T90" fmla="*/ 166 w 654"/>
                  <a:gd name="T91" fmla="*/ 563 h 627"/>
                  <a:gd name="T92" fmla="*/ 213 w 654"/>
                  <a:gd name="T93" fmla="*/ 591 h 627"/>
                  <a:gd name="T94" fmla="*/ 263 w 654"/>
                  <a:gd name="T95" fmla="*/ 611 h 627"/>
                  <a:gd name="T96" fmla="*/ 318 w 654"/>
                  <a:gd name="T97" fmla="*/ 623 h 627"/>
                  <a:gd name="T98" fmla="*/ 375 w 654"/>
                  <a:gd name="T99" fmla="*/ 627 h 627"/>
                  <a:gd name="T100" fmla="*/ 434 w 654"/>
                  <a:gd name="T101" fmla="*/ 623 h 627"/>
                  <a:gd name="T102" fmla="*/ 486 w 654"/>
                  <a:gd name="T103" fmla="*/ 611 h 627"/>
                  <a:gd name="T104" fmla="*/ 539 w 654"/>
                  <a:gd name="T105" fmla="*/ 591 h 627"/>
                  <a:gd name="T106" fmla="*/ 586 w 654"/>
                  <a:gd name="T107" fmla="*/ 563 h 627"/>
                  <a:gd name="T108" fmla="*/ 628 w 654"/>
                  <a:gd name="T109" fmla="*/ 53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4" h="627">
                    <a:moveTo>
                      <a:pt x="633" y="527"/>
                    </a:moveTo>
                    <a:lnTo>
                      <a:pt x="633" y="524"/>
                    </a:lnTo>
                    <a:lnTo>
                      <a:pt x="634" y="524"/>
                    </a:lnTo>
                    <a:lnTo>
                      <a:pt x="634" y="522"/>
                    </a:lnTo>
                    <a:lnTo>
                      <a:pt x="634" y="521"/>
                    </a:lnTo>
                    <a:lnTo>
                      <a:pt x="636" y="521"/>
                    </a:lnTo>
                    <a:lnTo>
                      <a:pt x="636" y="518"/>
                    </a:lnTo>
                    <a:lnTo>
                      <a:pt x="639" y="518"/>
                    </a:lnTo>
                    <a:lnTo>
                      <a:pt x="639" y="516"/>
                    </a:lnTo>
                    <a:lnTo>
                      <a:pt x="640" y="515"/>
                    </a:lnTo>
                    <a:lnTo>
                      <a:pt x="640" y="512"/>
                    </a:lnTo>
                    <a:lnTo>
                      <a:pt x="642" y="510"/>
                    </a:lnTo>
                    <a:lnTo>
                      <a:pt x="642" y="509"/>
                    </a:lnTo>
                    <a:lnTo>
                      <a:pt x="645" y="509"/>
                    </a:lnTo>
                    <a:lnTo>
                      <a:pt x="645" y="506"/>
                    </a:lnTo>
                    <a:lnTo>
                      <a:pt x="646" y="504"/>
                    </a:lnTo>
                    <a:lnTo>
                      <a:pt x="646" y="503"/>
                    </a:lnTo>
                    <a:lnTo>
                      <a:pt x="648" y="500"/>
                    </a:lnTo>
                    <a:lnTo>
                      <a:pt x="648" y="498"/>
                    </a:lnTo>
                    <a:lnTo>
                      <a:pt x="651" y="498"/>
                    </a:lnTo>
                    <a:lnTo>
                      <a:pt x="651" y="495"/>
                    </a:lnTo>
                    <a:lnTo>
                      <a:pt x="651" y="494"/>
                    </a:lnTo>
                    <a:lnTo>
                      <a:pt x="653" y="494"/>
                    </a:lnTo>
                    <a:lnTo>
                      <a:pt x="653" y="492"/>
                    </a:lnTo>
                    <a:lnTo>
                      <a:pt x="654" y="489"/>
                    </a:lnTo>
                    <a:lnTo>
                      <a:pt x="646" y="498"/>
                    </a:lnTo>
                    <a:lnTo>
                      <a:pt x="634" y="512"/>
                    </a:lnTo>
                    <a:lnTo>
                      <a:pt x="622" y="524"/>
                    </a:lnTo>
                    <a:lnTo>
                      <a:pt x="608" y="534"/>
                    </a:lnTo>
                    <a:lnTo>
                      <a:pt x="594" y="547"/>
                    </a:lnTo>
                    <a:lnTo>
                      <a:pt x="580" y="557"/>
                    </a:lnTo>
                    <a:lnTo>
                      <a:pt x="566" y="565"/>
                    </a:lnTo>
                    <a:lnTo>
                      <a:pt x="549" y="575"/>
                    </a:lnTo>
                    <a:lnTo>
                      <a:pt x="536" y="583"/>
                    </a:lnTo>
                    <a:lnTo>
                      <a:pt x="519" y="589"/>
                    </a:lnTo>
                    <a:lnTo>
                      <a:pt x="501" y="595"/>
                    </a:lnTo>
                    <a:lnTo>
                      <a:pt x="484" y="601"/>
                    </a:lnTo>
                    <a:lnTo>
                      <a:pt x="468" y="607"/>
                    </a:lnTo>
                    <a:lnTo>
                      <a:pt x="450" y="611"/>
                    </a:lnTo>
                    <a:lnTo>
                      <a:pt x="432" y="613"/>
                    </a:lnTo>
                    <a:lnTo>
                      <a:pt x="413" y="615"/>
                    </a:lnTo>
                    <a:lnTo>
                      <a:pt x="395" y="617"/>
                    </a:lnTo>
                    <a:lnTo>
                      <a:pt x="375" y="617"/>
                    </a:lnTo>
                    <a:lnTo>
                      <a:pt x="357" y="617"/>
                    </a:lnTo>
                    <a:lnTo>
                      <a:pt x="339" y="615"/>
                    </a:lnTo>
                    <a:lnTo>
                      <a:pt x="321" y="613"/>
                    </a:lnTo>
                    <a:lnTo>
                      <a:pt x="303" y="611"/>
                    </a:lnTo>
                    <a:lnTo>
                      <a:pt x="284" y="607"/>
                    </a:lnTo>
                    <a:lnTo>
                      <a:pt x="268" y="601"/>
                    </a:lnTo>
                    <a:lnTo>
                      <a:pt x="250" y="595"/>
                    </a:lnTo>
                    <a:lnTo>
                      <a:pt x="233" y="589"/>
                    </a:lnTo>
                    <a:lnTo>
                      <a:pt x="218" y="583"/>
                    </a:lnTo>
                    <a:lnTo>
                      <a:pt x="201" y="575"/>
                    </a:lnTo>
                    <a:lnTo>
                      <a:pt x="186" y="565"/>
                    </a:lnTo>
                    <a:lnTo>
                      <a:pt x="171" y="557"/>
                    </a:lnTo>
                    <a:lnTo>
                      <a:pt x="156" y="547"/>
                    </a:lnTo>
                    <a:lnTo>
                      <a:pt x="144" y="534"/>
                    </a:lnTo>
                    <a:lnTo>
                      <a:pt x="130" y="524"/>
                    </a:lnTo>
                    <a:lnTo>
                      <a:pt x="118" y="512"/>
                    </a:lnTo>
                    <a:lnTo>
                      <a:pt x="106" y="498"/>
                    </a:lnTo>
                    <a:lnTo>
                      <a:pt x="94" y="486"/>
                    </a:lnTo>
                    <a:lnTo>
                      <a:pt x="83" y="471"/>
                    </a:lnTo>
                    <a:lnTo>
                      <a:pt x="74" y="458"/>
                    </a:lnTo>
                    <a:lnTo>
                      <a:pt x="63" y="444"/>
                    </a:lnTo>
                    <a:lnTo>
                      <a:pt x="56" y="427"/>
                    </a:lnTo>
                    <a:lnTo>
                      <a:pt x="47" y="411"/>
                    </a:lnTo>
                    <a:lnTo>
                      <a:pt x="39" y="395"/>
                    </a:lnTo>
                    <a:lnTo>
                      <a:pt x="33" y="379"/>
                    </a:lnTo>
                    <a:lnTo>
                      <a:pt x="27" y="362"/>
                    </a:lnTo>
                    <a:lnTo>
                      <a:pt x="23" y="344"/>
                    </a:lnTo>
                    <a:lnTo>
                      <a:pt x="18" y="326"/>
                    </a:lnTo>
                    <a:lnTo>
                      <a:pt x="15" y="308"/>
                    </a:lnTo>
                    <a:lnTo>
                      <a:pt x="12" y="290"/>
                    </a:lnTo>
                    <a:lnTo>
                      <a:pt x="11" y="272"/>
                    </a:lnTo>
                    <a:lnTo>
                      <a:pt x="11" y="254"/>
                    </a:lnTo>
                    <a:lnTo>
                      <a:pt x="11" y="235"/>
                    </a:lnTo>
                    <a:lnTo>
                      <a:pt x="12" y="217"/>
                    </a:lnTo>
                    <a:lnTo>
                      <a:pt x="15" y="199"/>
                    </a:lnTo>
                    <a:lnTo>
                      <a:pt x="18" y="181"/>
                    </a:lnTo>
                    <a:lnTo>
                      <a:pt x="23" y="163"/>
                    </a:lnTo>
                    <a:lnTo>
                      <a:pt x="27" y="145"/>
                    </a:lnTo>
                    <a:lnTo>
                      <a:pt x="33" y="128"/>
                    </a:lnTo>
                    <a:lnTo>
                      <a:pt x="39" y="113"/>
                    </a:lnTo>
                    <a:lnTo>
                      <a:pt x="47" y="96"/>
                    </a:lnTo>
                    <a:lnTo>
                      <a:pt x="56" y="80"/>
                    </a:lnTo>
                    <a:lnTo>
                      <a:pt x="63" y="63"/>
                    </a:lnTo>
                    <a:lnTo>
                      <a:pt x="74" y="50"/>
                    </a:lnTo>
                    <a:lnTo>
                      <a:pt x="83" y="36"/>
                    </a:lnTo>
                    <a:lnTo>
                      <a:pt x="94" y="21"/>
                    </a:lnTo>
                    <a:lnTo>
                      <a:pt x="106" y="9"/>
                    </a:lnTo>
                    <a:lnTo>
                      <a:pt x="114" y="0"/>
                    </a:lnTo>
                    <a:lnTo>
                      <a:pt x="112" y="1"/>
                    </a:lnTo>
                    <a:lnTo>
                      <a:pt x="110" y="1"/>
                    </a:lnTo>
                    <a:lnTo>
                      <a:pt x="108" y="3"/>
                    </a:lnTo>
                    <a:lnTo>
                      <a:pt x="106" y="3"/>
                    </a:lnTo>
                    <a:lnTo>
                      <a:pt x="104" y="6"/>
                    </a:lnTo>
                    <a:lnTo>
                      <a:pt x="101" y="6"/>
                    </a:lnTo>
                    <a:lnTo>
                      <a:pt x="100" y="7"/>
                    </a:lnTo>
                    <a:lnTo>
                      <a:pt x="98" y="7"/>
                    </a:lnTo>
                    <a:lnTo>
                      <a:pt x="95" y="9"/>
                    </a:lnTo>
                    <a:lnTo>
                      <a:pt x="94" y="9"/>
                    </a:lnTo>
                    <a:lnTo>
                      <a:pt x="94" y="12"/>
                    </a:lnTo>
                    <a:lnTo>
                      <a:pt x="92" y="12"/>
                    </a:lnTo>
                    <a:lnTo>
                      <a:pt x="88" y="15"/>
                    </a:lnTo>
                    <a:lnTo>
                      <a:pt x="76" y="30"/>
                    </a:lnTo>
                    <a:lnTo>
                      <a:pt x="65" y="45"/>
                    </a:lnTo>
                    <a:lnTo>
                      <a:pt x="56" y="60"/>
                    </a:lnTo>
                    <a:lnTo>
                      <a:pt x="47" y="77"/>
                    </a:lnTo>
                    <a:lnTo>
                      <a:pt x="39" y="92"/>
                    </a:lnTo>
                    <a:lnTo>
                      <a:pt x="30" y="108"/>
                    </a:lnTo>
                    <a:lnTo>
                      <a:pt x="24" y="125"/>
                    </a:lnTo>
                    <a:lnTo>
                      <a:pt x="18" y="143"/>
                    </a:lnTo>
                    <a:lnTo>
                      <a:pt x="12" y="161"/>
                    </a:lnTo>
                    <a:lnTo>
                      <a:pt x="9" y="179"/>
                    </a:lnTo>
                    <a:lnTo>
                      <a:pt x="4" y="197"/>
                    </a:lnTo>
                    <a:lnTo>
                      <a:pt x="3" y="216"/>
                    </a:lnTo>
                    <a:lnTo>
                      <a:pt x="3" y="234"/>
                    </a:lnTo>
                    <a:lnTo>
                      <a:pt x="0" y="254"/>
                    </a:lnTo>
                    <a:lnTo>
                      <a:pt x="3" y="273"/>
                    </a:lnTo>
                    <a:lnTo>
                      <a:pt x="3" y="293"/>
                    </a:lnTo>
                    <a:lnTo>
                      <a:pt x="4" y="311"/>
                    </a:lnTo>
                    <a:lnTo>
                      <a:pt x="9" y="329"/>
                    </a:lnTo>
                    <a:lnTo>
                      <a:pt x="12" y="347"/>
                    </a:lnTo>
                    <a:lnTo>
                      <a:pt x="18" y="365"/>
                    </a:lnTo>
                    <a:lnTo>
                      <a:pt x="24" y="383"/>
                    </a:lnTo>
                    <a:lnTo>
                      <a:pt x="30" y="399"/>
                    </a:lnTo>
                    <a:lnTo>
                      <a:pt x="39" y="415"/>
                    </a:lnTo>
                    <a:lnTo>
                      <a:pt x="47" y="432"/>
                    </a:lnTo>
                    <a:lnTo>
                      <a:pt x="56" y="447"/>
                    </a:lnTo>
                    <a:lnTo>
                      <a:pt x="65" y="462"/>
                    </a:lnTo>
                    <a:lnTo>
                      <a:pt x="76" y="477"/>
                    </a:lnTo>
                    <a:lnTo>
                      <a:pt x="88" y="492"/>
                    </a:lnTo>
                    <a:lnTo>
                      <a:pt x="98" y="504"/>
                    </a:lnTo>
                    <a:lnTo>
                      <a:pt x="112" y="518"/>
                    </a:lnTo>
                    <a:lnTo>
                      <a:pt x="124" y="530"/>
                    </a:lnTo>
                    <a:lnTo>
                      <a:pt x="138" y="542"/>
                    </a:lnTo>
                    <a:lnTo>
                      <a:pt x="153" y="553"/>
                    </a:lnTo>
                    <a:lnTo>
                      <a:pt x="166" y="563"/>
                    </a:lnTo>
                    <a:lnTo>
                      <a:pt x="180" y="572"/>
                    </a:lnTo>
                    <a:lnTo>
                      <a:pt x="197" y="583"/>
                    </a:lnTo>
                    <a:lnTo>
                      <a:pt x="213" y="591"/>
                    </a:lnTo>
                    <a:lnTo>
                      <a:pt x="230" y="597"/>
                    </a:lnTo>
                    <a:lnTo>
                      <a:pt x="248" y="605"/>
                    </a:lnTo>
                    <a:lnTo>
                      <a:pt x="263" y="611"/>
                    </a:lnTo>
                    <a:lnTo>
                      <a:pt x="282" y="615"/>
                    </a:lnTo>
                    <a:lnTo>
                      <a:pt x="300" y="619"/>
                    </a:lnTo>
                    <a:lnTo>
                      <a:pt x="318" y="623"/>
                    </a:lnTo>
                    <a:lnTo>
                      <a:pt x="336" y="625"/>
                    </a:lnTo>
                    <a:lnTo>
                      <a:pt x="357" y="627"/>
                    </a:lnTo>
                    <a:lnTo>
                      <a:pt x="375" y="627"/>
                    </a:lnTo>
                    <a:lnTo>
                      <a:pt x="395" y="627"/>
                    </a:lnTo>
                    <a:lnTo>
                      <a:pt x="413" y="625"/>
                    </a:lnTo>
                    <a:lnTo>
                      <a:pt x="434" y="623"/>
                    </a:lnTo>
                    <a:lnTo>
                      <a:pt x="452" y="619"/>
                    </a:lnTo>
                    <a:lnTo>
                      <a:pt x="471" y="615"/>
                    </a:lnTo>
                    <a:lnTo>
                      <a:pt x="486" y="611"/>
                    </a:lnTo>
                    <a:lnTo>
                      <a:pt x="504" y="605"/>
                    </a:lnTo>
                    <a:lnTo>
                      <a:pt x="521" y="597"/>
                    </a:lnTo>
                    <a:lnTo>
                      <a:pt x="539" y="591"/>
                    </a:lnTo>
                    <a:lnTo>
                      <a:pt x="556" y="583"/>
                    </a:lnTo>
                    <a:lnTo>
                      <a:pt x="569" y="572"/>
                    </a:lnTo>
                    <a:lnTo>
                      <a:pt x="586" y="563"/>
                    </a:lnTo>
                    <a:lnTo>
                      <a:pt x="600" y="553"/>
                    </a:lnTo>
                    <a:lnTo>
                      <a:pt x="614" y="542"/>
                    </a:lnTo>
                    <a:lnTo>
                      <a:pt x="628" y="530"/>
                    </a:lnTo>
                    <a:lnTo>
                      <a:pt x="633" y="527"/>
                    </a:lnTo>
                    <a:close/>
                  </a:path>
                </a:pathLst>
              </a:custGeom>
              <a:solidFill>
                <a:srgbClr val="4F78AB"/>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34" name="Freeform 330"/>
              <p:cNvSpPr>
                <a:spLocks noChangeArrowheads="1"/>
              </p:cNvSpPr>
              <p:nvPr/>
            </p:nvSpPr>
            <p:spPr bwMode="auto">
              <a:xfrm>
                <a:off x="5480" y="776"/>
                <a:ext cx="63" cy="61"/>
              </a:xfrm>
              <a:custGeom>
                <a:avLst/>
                <a:gdLst>
                  <a:gd name="T0" fmla="*/ 646 w 660"/>
                  <a:gd name="T1" fmla="*/ 497 h 628"/>
                  <a:gd name="T2" fmla="*/ 648 w 660"/>
                  <a:gd name="T3" fmla="*/ 491 h 628"/>
                  <a:gd name="T4" fmla="*/ 652 w 660"/>
                  <a:gd name="T5" fmla="*/ 485 h 628"/>
                  <a:gd name="T6" fmla="*/ 654 w 660"/>
                  <a:gd name="T7" fmla="*/ 479 h 628"/>
                  <a:gd name="T8" fmla="*/ 655 w 660"/>
                  <a:gd name="T9" fmla="*/ 473 h 628"/>
                  <a:gd name="T10" fmla="*/ 658 w 660"/>
                  <a:gd name="T11" fmla="*/ 469 h 628"/>
                  <a:gd name="T12" fmla="*/ 660 w 660"/>
                  <a:gd name="T13" fmla="*/ 462 h 628"/>
                  <a:gd name="T14" fmla="*/ 629 w 660"/>
                  <a:gd name="T15" fmla="*/ 503 h 628"/>
                  <a:gd name="T16" fmla="*/ 591 w 660"/>
                  <a:gd name="T17" fmla="*/ 539 h 628"/>
                  <a:gd name="T18" fmla="*/ 551 w 660"/>
                  <a:gd name="T19" fmla="*/ 568 h 628"/>
                  <a:gd name="T20" fmla="*/ 504 w 660"/>
                  <a:gd name="T21" fmla="*/ 592 h 628"/>
                  <a:gd name="T22" fmla="*/ 454 w 660"/>
                  <a:gd name="T23" fmla="*/ 608 h 628"/>
                  <a:gd name="T24" fmla="*/ 401 w 660"/>
                  <a:gd name="T25" fmla="*/ 618 h 628"/>
                  <a:gd name="T26" fmla="*/ 346 w 660"/>
                  <a:gd name="T27" fmla="*/ 620 h 628"/>
                  <a:gd name="T28" fmla="*/ 293 w 660"/>
                  <a:gd name="T29" fmla="*/ 612 h 628"/>
                  <a:gd name="T30" fmla="*/ 243 w 660"/>
                  <a:gd name="T31" fmla="*/ 598 h 628"/>
                  <a:gd name="T32" fmla="*/ 196 w 660"/>
                  <a:gd name="T33" fmla="*/ 577 h 628"/>
                  <a:gd name="T34" fmla="*/ 151 w 660"/>
                  <a:gd name="T35" fmla="*/ 550 h 628"/>
                  <a:gd name="T36" fmla="*/ 113 w 660"/>
                  <a:gd name="T37" fmla="*/ 515 h 628"/>
                  <a:gd name="T38" fmla="*/ 78 w 660"/>
                  <a:gd name="T39" fmla="*/ 476 h 628"/>
                  <a:gd name="T40" fmla="*/ 52 w 660"/>
                  <a:gd name="T41" fmla="*/ 434 h 628"/>
                  <a:gd name="T42" fmla="*/ 30 w 660"/>
                  <a:gd name="T43" fmla="*/ 386 h 628"/>
                  <a:gd name="T44" fmla="*/ 16 w 660"/>
                  <a:gd name="T45" fmla="*/ 335 h 628"/>
                  <a:gd name="T46" fmla="*/ 10 w 660"/>
                  <a:gd name="T47" fmla="*/ 283 h 628"/>
                  <a:gd name="T48" fmla="*/ 10 w 660"/>
                  <a:gd name="T49" fmla="*/ 228 h 628"/>
                  <a:gd name="T50" fmla="*/ 19 w 660"/>
                  <a:gd name="T51" fmla="*/ 176 h 628"/>
                  <a:gd name="T52" fmla="*/ 36 w 660"/>
                  <a:gd name="T53" fmla="*/ 127 h 628"/>
                  <a:gd name="T54" fmla="*/ 60 w 660"/>
                  <a:gd name="T55" fmla="*/ 82 h 628"/>
                  <a:gd name="T56" fmla="*/ 90 w 660"/>
                  <a:gd name="T57" fmla="*/ 38 h 628"/>
                  <a:gd name="T58" fmla="*/ 125 w 660"/>
                  <a:gd name="T59" fmla="*/ 2 h 628"/>
                  <a:gd name="T60" fmla="*/ 125 w 660"/>
                  <a:gd name="T61" fmla="*/ 2 h 628"/>
                  <a:gd name="T62" fmla="*/ 119 w 660"/>
                  <a:gd name="T63" fmla="*/ 2 h 628"/>
                  <a:gd name="T64" fmla="*/ 115 w 660"/>
                  <a:gd name="T65" fmla="*/ 5 h 628"/>
                  <a:gd name="T66" fmla="*/ 111 w 660"/>
                  <a:gd name="T67" fmla="*/ 6 h 628"/>
                  <a:gd name="T68" fmla="*/ 105 w 660"/>
                  <a:gd name="T69" fmla="*/ 11 h 628"/>
                  <a:gd name="T70" fmla="*/ 83 w 660"/>
                  <a:gd name="T71" fmla="*/ 32 h 628"/>
                  <a:gd name="T72" fmla="*/ 52 w 660"/>
                  <a:gd name="T73" fmla="*/ 74 h 628"/>
                  <a:gd name="T74" fmla="*/ 28 w 660"/>
                  <a:gd name="T75" fmla="*/ 124 h 628"/>
                  <a:gd name="T76" fmla="*/ 12 w 660"/>
                  <a:gd name="T77" fmla="*/ 174 h 628"/>
                  <a:gd name="T78" fmla="*/ 1 w 660"/>
                  <a:gd name="T79" fmla="*/ 228 h 628"/>
                  <a:gd name="T80" fmla="*/ 0 w 660"/>
                  <a:gd name="T81" fmla="*/ 283 h 628"/>
                  <a:gd name="T82" fmla="*/ 7 w 660"/>
                  <a:gd name="T83" fmla="*/ 337 h 628"/>
                  <a:gd name="T84" fmla="*/ 22 w 660"/>
                  <a:gd name="T85" fmla="*/ 390 h 628"/>
                  <a:gd name="T86" fmla="*/ 45 w 660"/>
                  <a:gd name="T87" fmla="*/ 438 h 628"/>
                  <a:gd name="T88" fmla="*/ 72 w 660"/>
                  <a:gd name="T89" fmla="*/ 482 h 628"/>
                  <a:gd name="T90" fmla="*/ 107 w 660"/>
                  <a:gd name="T91" fmla="*/ 523 h 628"/>
                  <a:gd name="T92" fmla="*/ 145 w 660"/>
                  <a:gd name="T93" fmla="*/ 558 h 628"/>
                  <a:gd name="T94" fmla="*/ 190 w 660"/>
                  <a:gd name="T95" fmla="*/ 586 h 628"/>
                  <a:gd name="T96" fmla="*/ 239 w 660"/>
                  <a:gd name="T97" fmla="*/ 606 h 628"/>
                  <a:gd name="T98" fmla="*/ 292 w 660"/>
                  <a:gd name="T99" fmla="*/ 622 h 628"/>
                  <a:gd name="T100" fmla="*/ 346 w 660"/>
                  <a:gd name="T101" fmla="*/ 628 h 628"/>
                  <a:gd name="T102" fmla="*/ 402 w 660"/>
                  <a:gd name="T103" fmla="*/ 626 h 628"/>
                  <a:gd name="T104" fmla="*/ 457 w 660"/>
                  <a:gd name="T105" fmla="*/ 618 h 628"/>
                  <a:gd name="T106" fmla="*/ 508 w 660"/>
                  <a:gd name="T107" fmla="*/ 600 h 628"/>
                  <a:gd name="T108" fmla="*/ 555 w 660"/>
                  <a:gd name="T109" fmla="*/ 576 h 628"/>
                  <a:gd name="T110" fmla="*/ 597 w 660"/>
                  <a:gd name="T111" fmla="*/ 545 h 628"/>
                  <a:gd name="T112" fmla="*/ 635 w 660"/>
                  <a:gd name="T113" fmla="*/ 509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0" h="628">
                    <a:moveTo>
                      <a:pt x="643" y="500"/>
                    </a:moveTo>
                    <a:lnTo>
                      <a:pt x="643" y="499"/>
                    </a:lnTo>
                    <a:lnTo>
                      <a:pt x="646" y="497"/>
                    </a:lnTo>
                    <a:lnTo>
                      <a:pt x="646" y="494"/>
                    </a:lnTo>
                    <a:lnTo>
                      <a:pt x="648" y="493"/>
                    </a:lnTo>
                    <a:lnTo>
                      <a:pt x="648" y="491"/>
                    </a:lnTo>
                    <a:lnTo>
                      <a:pt x="649" y="488"/>
                    </a:lnTo>
                    <a:lnTo>
                      <a:pt x="649" y="487"/>
                    </a:lnTo>
                    <a:lnTo>
                      <a:pt x="652" y="485"/>
                    </a:lnTo>
                    <a:lnTo>
                      <a:pt x="652" y="482"/>
                    </a:lnTo>
                    <a:lnTo>
                      <a:pt x="654" y="481"/>
                    </a:lnTo>
                    <a:lnTo>
                      <a:pt x="654" y="479"/>
                    </a:lnTo>
                    <a:lnTo>
                      <a:pt x="655" y="476"/>
                    </a:lnTo>
                    <a:lnTo>
                      <a:pt x="655" y="475"/>
                    </a:lnTo>
                    <a:lnTo>
                      <a:pt x="655" y="473"/>
                    </a:lnTo>
                    <a:lnTo>
                      <a:pt x="658" y="473"/>
                    </a:lnTo>
                    <a:lnTo>
                      <a:pt x="658" y="470"/>
                    </a:lnTo>
                    <a:lnTo>
                      <a:pt x="658" y="469"/>
                    </a:lnTo>
                    <a:lnTo>
                      <a:pt x="660" y="467"/>
                    </a:lnTo>
                    <a:lnTo>
                      <a:pt x="660" y="464"/>
                    </a:lnTo>
                    <a:lnTo>
                      <a:pt x="660" y="462"/>
                    </a:lnTo>
                    <a:lnTo>
                      <a:pt x="649" y="476"/>
                    </a:lnTo>
                    <a:lnTo>
                      <a:pt x="640" y="491"/>
                    </a:lnTo>
                    <a:lnTo>
                      <a:pt x="629" y="503"/>
                    </a:lnTo>
                    <a:lnTo>
                      <a:pt x="617" y="515"/>
                    </a:lnTo>
                    <a:lnTo>
                      <a:pt x="605" y="527"/>
                    </a:lnTo>
                    <a:lnTo>
                      <a:pt x="591" y="539"/>
                    </a:lnTo>
                    <a:lnTo>
                      <a:pt x="579" y="550"/>
                    </a:lnTo>
                    <a:lnTo>
                      <a:pt x="564" y="559"/>
                    </a:lnTo>
                    <a:lnTo>
                      <a:pt x="551" y="568"/>
                    </a:lnTo>
                    <a:lnTo>
                      <a:pt x="534" y="577"/>
                    </a:lnTo>
                    <a:lnTo>
                      <a:pt x="520" y="586"/>
                    </a:lnTo>
                    <a:lnTo>
                      <a:pt x="504" y="592"/>
                    </a:lnTo>
                    <a:lnTo>
                      <a:pt x="487" y="598"/>
                    </a:lnTo>
                    <a:lnTo>
                      <a:pt x="472" y="604"/>
                    </a:lnTo>
                    <a:lnTo>
                      <a:pt x="454" y="608"/>
                    </a:lnTo>
                    <a:lnTo>
                      <a:pt x="437" y="612"/>
                    </a:lnTo>
                    <a:lnTo>
                      <a:pt x="419" y="616"/>
                    </a:lnTo>
                    <a:lnTo>
                      <a:pt x="401" y="618"/>
                    </a:lnTo>
                    <a:lnTo>
                      <a:pt x="383" y="620"/>
                    </a:lnTo>
                    <a:lnTo>
                      <a:pt x="364" y="620"/>
                    </a:lnTo>
                    <a:lnTo>
                      <a:pt x="346" y="620"/>
                    </a:lnTo>
                    <a:lnTo>
                      <a:pt x="328" y="618"/>
                    </a:lnTo>
                    <a:lnTo>
                      <a:pt x="311" y="616"/>
                    </a:lnTo>
                    <a:lnTo>
                      <a:pt x="293" y="612"/>
                    </a:lnTo>
                    <a:lnTo>
                      <a:pt x="275" y="608"/>
                    </a:lnTo>
                    <a:lnTo>
                      <a:pt x="259" y="604"/>
                    </a:lnTo>
                    <a:lnTo>
                      <a:pt x="243" y="598"/>
                    </a:lnTo>
                    <a:lnTo>
                      <a:pt x="227" y="592"/>
                    </a:lnTo>
                    <a:lnTo>
                      <a:pt x="210" y="586"/>
                    </a:lnTo>
                    <a:lnTo>
                      <a:pt x="196" y="577"/>
                    </a:lnTo>
                    <a:lnTo>
                      <a:pt x="180" y="568"/>
                    </a:lnTo>
                    <a:lnTo>
                      <a:pt x="166" y="559"/>
                    </a:lnTo>
                    <a:lnTo>
                      <a:pt x="151" y="550"/>
                    </a:lnTo>
                    <a:lnTo>
                      <a:pt x="137" y="539"/>
                    </a:lnTo>
                    <a:lnTo>
                      <a:pt x="125" y="527"/>
                    </a:lnTo>
                    <a:lnTo>
                      <a:pt x="113" y="515"/>
                    </a:lnTo>
                    <a:lnTo>
                      <a:pt x="101" y="503"/>
                    </a:lnTo>
                    <a:lnTo>
                      <a:pt x="90" y="491"/>
                    </a:lnTo>
                    <a:lnTo>
                      <a:pt x="78" y="476"/>
                    </a:lnTo>
                    <a:lnTo>
                      <a:pt x="69" y="462"/>
                    </a:lnTo>
                    <a:lnTo>
                      <a:pt x="60" y="449"/>
                    </a:lnTo>
                    <a:lnTo>
                      <a:pt x="52" y="434"/>
                    </a:lnTo>
                    <a:lnTo>
                      <a:pt x="45" y="418"/>
                    </a:lnTo>
                    <a:lnTo>
                      <a:pt x="36" y="402"/>
                    </a:lnTo>
                    <a:lnTo>
                      <a:pt x="30" y="386"/>
                    </a:lnTo>
                    <a:lnTo>
                      <a:pt x="24" y="370"/>
                    </a:lnTo>
                    <a:lnTo>
                      <a:pt x="19" y="354"/>
                    </a:lnTo>
                    <a:lnTo>
                      <a:pt x="16" y="335"/>
                    </a:lnTo>
                    <a:lnTo>
                      <a:pt x="12" y="319"/>
                    </a:lnTo>
                    <a:lnTo>
                      <a:pt x="10" y="301"/>
                    </a:lnTo>
                    <a:lnTo>
                      <a:pt x="10" y="283"/>
                    </a:lnTo>
                    <a:lnTo>
                      <a:pt x="7" y="265"/>
                    </a:lnTo>
                    <a:lnTo>
                      <a:pt x="10" y="246"/>
                    </a:lnTo>
                    <a:lnTo>
                      <a:pt x="10" y="228"/>
                    </a:lnTo>
                    <a:lnTo>
                      <a:pt x="12" y="210"/>
                    </a:lnTo>
                    <a:lnTo>
                      <a:pt x="16" y="194"/>
                    </a:lnTo>
                    <a:lnTo>
                      <a:pt x="19" y="176"/>
                    </a:lnTo>
                    <a:lnTo>
                      <a:pt x="24" y="160"/>
                    </a:lnTo>
                    <a:lnTo>
                      <a:pt x="30" y="144"/>
                    </a:lnTo>
                    <a:lnTo>
                      <a:pt x="36" y="127"/>
                    </a:lnTo>
                    <a:lnTo>
                      <a:pt x="45" y="112"/>
                    </a:lnTo>
                    <a:lnTo>
                      <a:pt x="52" y="95"/>
                    </a:lnTo>
                    <a:lnTo>
                      <a:pt x="60" y="82"/>
                    </a:lnTo>
                    <a:lnTo>
                      <a:pt x="69" y="67"/>
                    </a:lnTo>
                    <a:lnTo>
                      <a:pt x="78" y="53"/>
                    </a:lnTo>
                    <a:lnTo>
                      <a:pt x="90" y="38"/>
                    </a:lnTo>
                    <a:lnTo>
                      <a:pt x="101" y="26"/>
                    </a:lnTo>
                    <a:lnTo>
                      <a:pt x="113" y="14"/>
                    </a:lnTo>
                    <a:lnTo>
                      <a:pt x="125" y="2"/>
                    </a:lnTo>
                    <a:lnTo>
                      <a:pt x="127" y="0"/>
                    </a:lnTo>
                    <a:lnTo>
                      <a:pt x="125" y="0"/>
                    </a:lnTo>
                    <a:lnTo>
                      <a:pt x="125" y="2"/>
                    </a:lnTo>
                    <a:lnTo>
                      <a:pt x="123" y="2"/>
                    </a:lnTo>
                    <a:lnTo>
                      <a:pt x="121" y="2"/>
                    </a:lnTo>
                    <a:lnTo>
                      <a:pt x="119" y="2"/>
                    </a:lnTo>
                    <a:lnTo>
                      <a:pt x="119" y="5"/>
                    </a:lnTo>
                    <a:lnTo>
                      <a:pt x="117" y="5"/>
                    </a:lnTo>
                    <a:lnTo>
                      <a:pt x="115" y="5"/>
                    </a:lnTo>
                    <a:lnTo>
                      <a:pt x="115" y="6"/>
                    </a:lnTo>
                    <a:lnTo>
                      <a:pt x="113" y="6"/>
                    </a:lnTo>
                    <a:lnTo>
                      <a:pt x="111" y="6"/>
                    </a:lnTo>
                    <a:lnTo>
                      <a:pt x="109" y="8"/>
                    </a:lnTo>
                    <a:lnTo>
                      <a:pt x="107" y="8"/>
                    </a:lnTo>
                    <a:lnTo>
                      <a:pt x="105" y="11"/>
                    </a:lnTo>
                    <a:lnTo>
                      <a:pt x="103" y="11"/>
                    </a:lnTo>
                    <a:lnTo>
                      <a:pt x="95" y="20"/>
                    </a:lnTo>
                    <a:lnTo>
                      <a:pt x="83" y="32"/>
                    </a:lnTo>
                    <a:lnTo>
                      <a:pt x="72" y="47"/>
                    </a:lnTo>
                    <a:lnTo>
                      <a:pt x="63" y="61"/>
                    </a:lnTo>
                    <a:lnTo>
                      <a:pt x="52" y="74"/>
                    </a:lnTo>
                    <a:lnTo>
                      <a:pt x="45" y="91"/>
                    </a:lnTo>
                    <a:lnTo>
                      <a:pt x="36" y="107"/>
                    </a:lnTo>
                    <a:lnTo>
                      <a:pt x="28" y="124"/>
                    </a:lnTo>
                    <a:lnTo>
                      <a:pt x="22" y="139"/>
                    </a:lnTo>
                    <a:lnTo>
                      <a:pt x="16" y="156"/>
                    </a:lnTo>
                    <a:lnTo>
                      <a:pt x="12" y="174"/>
                    </a:lnTo>
                    <a:lnTo>
                      <a:pt x="7" y="192"/>
                    </a:lnTo>
                    <a:lnTo>
                      <a:pt x="4" y="210"/>
                    </a:lnTo>
                    <a:lnTo>
                      <a:pt x="1" y="228"/>
                    </a:lnTo>
                    <a:lnTo>
                      <a:pt x="0" y="246"/>
                    </a:lnTo>
                    <a:lnTo>
                      <a:pt x="0" y="265"/>
                    </a:lnTo>
                    <a:lnTo>
                      <a:pt x="0" y="283"/>
                    </a:lnTo>
                    <a:lnTo>
                      <a:pt x="1" y="301"/>
                    </a:lnTo>
                    <a:lnTo>
                      <a:pt x="4" y="319"/>
                    </a:lnTo>
                    <a:lnTo>
                      <a:pt x="7" y="337"/>
                    </a:lnTo>
                    <a:lnTo>
                      <a:pt x="12" y="355"/>
                    </a:lnTo>
                    <a:lnTo>
                      <a:pt x="16" y="373"/>
                    </a:lnTo>
                    <a:lnTo>
                      <a:pt x="22" y="390"/>
                    </a:lnTo>
                    <a:lnTo>
                      <a:pt x="28" y="406"/>
                    </a:lnTo>
                    <a:lnTo>
                      <a:pt x="36" y="422"/>
                    </a:lnTo>
                    <a:lnTo>
                      <a:pt x="45" y="438"/>
                    </a:lnTo>
                    <a:lnTo>
                      <a:pt x="52" y="455"/>
                    </a:lnTo>
                    <a:lnTo>
                      <a:pt x="63" y="469"/>
                    </a:lnTo>
                    <a:lnTo>
                      <a:pt x="72" y="482"/>
                    </a:lnTo>
                    <a:lnTo>
                      <a:pt x="83" y="497"/>
                    </a:lnTo>
                    <a:lnTo>
                      <a:pt x="95" y="509"/>
                    </a:lnTo>
                    <a:lnTo>
                      <a:pt x="107" y="523"/>
                    </a:lnTo>
                    <a:lnTo>
                      <a:pt x="119" y="535"/>
                    </a:lnTo>
                    <a:lnTo>
                      <a:pt x="133" y="545"/>
                    </a:lnTo>
                    <a:lnTo>
                      <a:pt x="145" y="558"/>
                    </a:lnTo>
                    <a:lnTo>
                      <a:pt x="160" y="568"/>
                    </a:lnTo>
                    <a:lnTo>
                      <a:pt x="175" y="576"/>
                    </a:lnTo>
                    <a:lnTo>
                      <a:pt x="190" y="586"/>
                    </a:lnTo>
                    <a:lnTo>
                      <a:pt x="207" y="594"/>
                    </a:lnTo>
                    <a:lnTo>
                      <a:pt x="222" y="600"/>
                    </a:lnTo>
                    <a:lnTo>
                      <a:pt x="239" y="606"/>
                    </a:lnTo>
                    <a:lnTo>
                      <a:pt x="257" y="612"/>
                    </a:lnTo>
                    <a:lnTo>
                      <a:pt x="273" y="618"/>
                    </a:lnTo>
                    <a:lnTo>
                      <a:pt x="292" y="622"/>
                    </a:lnTo>
                    <a:lnTo>
                      <a:pt x="310" y="624"/>
                    </a:lnTo>
                    <a:lnTo>
                      <a:pt x="328" y="626"/>
                    </a:lnTo>
                    <a:lnTo>
                      <a:pt x="346" y="628"/>
                    </a:lnTo>
                    <a:lnTo>
                      <a:pt x="364" y="628"/>
                    </a:lnTo>
                    <a:lnTo>
                      <a:pt x="384" y="628"/>
                    </a:lnTo>
                    <a:lnTo>
                      <a:pt x="402" y="626"/>
                    </a:lnTo>
                    <a:lnTo>
                      <a:pt x="421" y="624"/>
                    </a:lnTo>
                    <a:lnTo>
                      <a:pt x="439" y="622"/>
                    </a:lnTo>
                    <a:lnTo>
                      <a:pt x="457" y="618"/>
                    </a:lnTo>
                    <a:lnTo>
                      <a:pt x="473" y="612"/>
                    </a:lnTo>
                    <a:lnTo>
                      <a:pt x="490" y="606"/>
                    </a:lnTo>
                    <a:lnTo>
                      <a:pt x="508" y="600"/>
                    </a:lnTo>
                    <a:lnTo>
                      <a:pt x="525" y="594"/>
                    </a:lnTo>
                    <a:lnTo>
                      <a:pt x="538" y="586"/>
                    </a:lnTo>
                    <a:lnTo>
                      <a:pt x="555" y="576"/>
                    </a:lnTo>
                    <a:lnTo>
                      <a:pt x="569" y="568"/>
                    </a:lnTo>
                    <a:lnTo>
                      <a:pt x="583" y="558"/>
                    </a:lnTo>
                    <a:lnTo>
                      <a:pt x="597" y="545"/>
                    </a:lnTo>
                    <a:lnTo>
                      <a:pt x="611" y="535"/>
                    </a:lnTo>
                    <a:lnTo>
                      <a:pt x="623" y="523"/>
                    </a:lnTo>
                    <a:lnTo>
                      <a:pt x="635" y="509"/>
                    </a:lnTo>
                    <a:lnTo>
                      <a:pt x="643" y="500"/>
                    </a:lnTo>
                    <a:close/>
                  </a:path>
                </a:pathLst>
              </a:custGeom>
              <a:solidFill>
                <a:srgbClr val="517AA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35" name="Freeform 331"/>
              <p:cNvSpPr>
                <a:spLocks noChangeArrowheads="1"/>
              </p:cNvSpPr>
              <p:nvPr/>
            </p:nvSpPr>
            <p:spPr bwMode="auto">
              <a:xfrm>
                <a:off x="5481" y="775"/>
                <a:ext cx="64" cy="61"/>
              </a:xfrm>
              <a:custGeom>
                <a:avLst/>
                <a:gdLst>
                  <a:gd name="T0" fmla="*/ 654 w 668"/>
                  <a:gd name="T1" fmla="*/ 471 h 630"/>
                  <a:gd name="T2" fmla="*/ 657 w 668"/>
                  <a:gd name="T3" fmla="*/ 466 h 630"/>
                  <a:gd name="T4" fmla="*/ 659 w 668"/>
                  <a:gd name="T5" fmla="*/ 460 h 630"/>
                  <a:gd name="T6" fmla="*/ 660 w 668"/>
                  <a:gd name="T7" fmla="*/ 454 h 630"/>
                  <a:gd name="T8" fmla="*/ 663 w 668"/>
                  <a:gd name="T9" fmla="*/ 448 h 630"/>
                  <a:gd name="T10" fmla="*/ 663 w 668"/>
                  <a:gd name="T11" fmla="*/ 442 h 630"/>
                  <a:gd name="T12" fmla="*/ 665 w 668"/>
                  <a:gd name="T13" fmla="*/ 438 h 630"/>
                  <a:gd name="T14" fmla="*/ 663 w 668"/>
                  <a:gd name="T15" fmla="*/ 441 h 630"/>
                  <a:gd name="T16" fmla="*/ 636 w 668"/>
                  <a:gd name="T17" fmla="*/ 483 h 630"/>
                  <a:gd name="T18" fmla="*/ 604 w 668"/>
                  <a:gd name="T19" fmla="*/ 519 h 630"/>
                  <a:gd name="T20" fmla="*/ 566 w 668"/>
                  <a:gd name="T21" fmla="*/ 551 h 630"/>
                  <a:gd name="T22" fmla="*/ 524 w 668"/>
                  <a:gd name="T23" fmla="*/ 580 h 630"/>
                  <a:gd name="T24" fmla="*/ 477 w 668"/>
                  <a:gd name="T25" fmla="*/ 599 h 630"/>
                  <a:gd name="T26" fmla="*/ 428 w 668"/>
                  <a:gd name="T27" fmla="*/ 614 h 630"/>
                  <a:gd name="T28" fmla="*/ 376 w 668"/>
                  <a:gd name="T29" fmla="*/ 620 h 630"/>
                  <a:gd name="T30" fmla="*/ 323 w 668"/>
                  <a:gd name="T31" fmla="*/ 618 h 630"/>
                  <a:gd name="T32" fmla="*/ 272 w 668"/>
                  <a:gd name="T33" fmla="*/ 610 h 630"/>
                  <a:gd name="T34" fmla="*/ 224 w 668"/>
                  <a:gd name="T35" fmla="*/ 593 h 630"/>
                  <a:gd name="T36" fmla="*/ 177 w 668"/>
                  <a:gd name="T37" fmla="*/ 572 h 630"/>
                  <a:gd name="T38" fmla="*/ 136 w 668"/>
                  <a:gd name="T39" fmla="*/ 542 h 630"/>
                  <a:gd name="T40" fmla="*/ 100 w 668"/>
                  <a:gd name="T41" fmla="*/ 507 h 630"/>
                  <a:gd name="T42" fmla="*/ 70 w 668"/>
                  <a:gd name="T43" fmla="*/ 468 h 630"/>
                  <a:gd name="T44" fmla="*/ 45 w 668"/>
                  <a:gd name="T45" fmla="*/ 424 h 630"/>
                  <a:gd name="T46" fmla="*/ 27 w 668"/>
                  <a:gd name="T47" fmla="*/ 377 h 630"/>
                  <a:gd name="T48" fmla="*/ 15 w 668"/>
                  <a:gd name="T49" fmla="*/ 327 h 630"/>
                  <a:gd name="T50" fmla="*/ 11 w 668"/>
                  <a:gd name="T51" fmla="*/ 275 h 630"/>
                  <a:gd name="T52" fmla="*/ 15 w 668"/>
                  <a:gd name="T53" fmla="*/ 222 h 630"/>
                  <a:gd name="T54" fmla="*/ 27 w 668"/>
                  <a:gd name="T55" fmla="*/ 172 h 630"/>
                  <a:gd name="T56" fmla="*/ 45 w 668"/>
                  <a:gd name="T57" fmla="*/ 125 h 630"/>
                  <a:gd name="T58" fmla="*/ 70 w 668"/>
                  <a:gd name="T59" fmla="*/ 81 h 630"/>
                  <a:gd name="T60" fmla="*/ 100 w 668"/>
                  <a:gd name="T61" fmla="*/ 42 h 630"/>
                  <a:gd name="T62" fmla="*/ 136 w 668"/>
                  <a:gd name="T63" fmla="*/ 9 h 630"/>
                  <a:gd name="T64" fmla="*/ 144 w 668"/>
                  <a:gd name="T65" fmla="*/ 3 h 630"/>
                  <a:gd name="T66" fmla="*/ 138 w 668"/>
                  <a:gd name="T67" fmla="*/ 3 h 630"/>
                  <a:gd name="T68" fmla="*/ 135 w 668"/>
                  <a:gd name="T69" fmla="*/ 4 h 630"/>
                  <a:gd name="T70" fmla="*/ 129 w 668"/>
                  <a:gd name="T71" fmla="*/ 6 h 630"/>
                  <a:gd name="T72" fmla="*/ 124 w 668"/>
                  <a:gd name="T73" fmla="*/ 9 h 630"/>
                  <a:gd name="T74" fmla="*/ 120 w 668"/>
                  <a:gd name="T75" fmla="*/ 10 h 630"/>
                  <a:gd name="T76" fmla="*/ 94 w 668"/>
                  <a:gd name="T77" fmla="*/ 36 h 630"/>
                  <a:gd name="T78" fmla="*/ 62 w 668"/>
                  <a:gd name="T79" fmla="*/ 77 h 630"/>
                  <a:gd name="T80" fmla="*/ 38 w 668"/>
                  <a:gd name="T81" fmla="*/ 122 h 630"/>
                  <a:gd name="T82" fmla="*/ 17 w 668"/>
                  <a:gd name="T83" fmla="*/ 170 h 630"/>
                  <a:gd name="T84" fmla="*/ 5 w 668"/>
                  <a:gd name="T85" fmla="*/ 220 h 630"/>
                  <a:gd name="T86" fmla="*/ 0 w 668"/>
                  <a:gd name="T87" fmla="*/ 275 h 630"/>
                  <a:gd name="T88" fmla="*/ 5 w 668"/>
                  <a:gd name="T89" fmla="*/ 329 h 630"/>
                  <a:gd name="T90" fmla="*/ 17 w 668"/>
                  <a:gd name="T91" fmla="*/ 380 h 630"/>
                  <a:gd name="T92" fmla="*/ 38 w 668"/>
                  <a:gd name="T93" fmla="*/ 428 h 630"/>
                  <a:gd name="T94" fmla="*/ 62 w 668"/>
                  <a:gd name="T95" fmla="*/ 472 h 630"/>
                  <a:gd name="T96" fmla="*/ 94 w 668"/>
                  <a:gd name="T97" fmla="*/ 513 h 630"/>
                  <a:gd name="T98" fmla="*/ 130 w 668"/>
                  <a:gd name="T99" fmla="*/ 549 h 630"/>
                  <a:gd name="T100" fmla="*/ 173 w 668"/>
                  <a:gd name="T101" fmla="*/ 578 h 630"/>
                  <a:gd name="T102" fmla="*/ 220 w 668"/>
                  <a:gd name="T103" fmla="*/ 602 h 630"/>
                  <a:gd name="T104" fmla="*/ 268 w 668"/>
                  <a:gd name="T105" fmla="*/ 618 h 630"/>
                  <a:gd name="T106" fmla="*/ 321 w 668"/>
                  <a:gd name="T107" fmla="*/ 628 h 630"/>
                  <a:gd name="T108" fmla="*/ 376 w 668"/>
                  <a:gd name="T109" fmla="*/ 630 h 630"/>
                  <a:gd name="T110" fmla="*/ 430 w 668"/>
                  <a:gd name="T111" fmla="*/ 622 h 630"/>
                  <a:gd name="T112" fmla="*/ 480 w 668"/>
                  <a:gd name="T113" fmla="*/ 608 h 630"/>
                  <a:gd name="T114" fmla="*/ 527 w 668"/>
                  <a:gd name="T115" fmla="*/ 587 h 630"/>
                  <a:gd name="T116" fmla="*/ 572 w 668"/>
                  <a:gd name="T117" fmla="*/ 560 h 630"/>
                  <a:gd name="T118" fmla="*/ 610 w 668"/>
                  <a:gd name="T119" fmla="*/ 525 h 630"/>
                  <a:gd name="T120" fmla="*/ 642 w 668"/>
                  <a:gd name="T121" fmla="*/ 486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8" h="630">
                    <a:moveTo>
                      <a:pt x="653" y="472"/>
                    </a:moveTo>
                    <a:lnTo>
                      <a:pt x="654" y="472"/>
                    </a:lnTo>
                    <a:lnTo>
                      <a:pt x="654" y="471"/>
                    </a:lnTo>
                    <a:lnTo>
                      <a:pt x="654" y="468"/>
                    </a:lnTo>
                    <a:lnTo>
                      <a:pt x="654" y="466"/>
                    </a:lnTo>
                    <a:lnTo>
                      <a:pt x="657" y="466"/>
                    </a:lnTo>
                    <a:lnTo>
                      <a:pt x="657" y="465"/>
                    </a:lnTo>
                    <a:lnTo>
                      <a:pt x="657" y="462"/>
                    </a:lnTo>
                    <a:lnTo>
                      <a:pt x="659" y="460"/>
                    </a:lnTo>
                    <a:lnTo>
                      <a:pt x="659" y="459"/>
                    </a:lnTo>
                    <a:lnTo>
                      <a:pt x="659" y="456"/>
                    </a:lnTo>
                    <a:lnTo>
                      <a:pt x="660" y="454"/>
                    </a:lnTo>
                    <a:lnTo>
                      <a:pt x="660" y="453"/>
                    </a:lnTo>
                    <a:lnTo>
                      <a:pt x="660" y="450"/>
                    </a:lnTo>
                    <a:lnTo>
                      <a:pt x="663" y="448"/>
                    </a:lnTo>
                    <a:lnTo>
                      <a:pt x="663" y="447"/>
                    </a:lnTo>
                    <a:lnTo>
                      <a:pt x="663" y="444"/>
                    </a:lnTo>
                    <a:lnTo>
                      <a:pt x="663" y="442"/>
                    </a:lnTo>
                    <a:lnTo>
                      <a:pt x="665" y="442"/>
                    </a:lnTo>
                    <a:lnTo>
                      <a:pt x="665" y="441"/>
                    </a:lnTo>
                    <a:lnTo>
                      <a:pt x="665" y="438"/>
                    </a:lnTo>
                    <a:lnTo>
                      <a:pt x="665" y="436"/>
                    </a:lnTo>
                    <a:lnTo>
                      <a:pt x="668" y="434"/>
                    </a:lnTo>
                    <a:lnTo>
                      <a:pt x="663" y="441"/>
                    </a:lnTo>
                    <a:lnTo>
                      <a:pt x="654" y="454"/>
                    </a:lnTo>
                    <a:lnTo>
                      <a:pt x="647" y="468"/>
                    </a:lnTo>
                    <a:lnTo>
                      <a:pt x="636" y="483"/>
                    </a:lnTo>
                    <a:lnTo>
                      <a:pt x="627" y="495"/>
                    </a:lnTo>
                    <a:lnTo>
                      <a:pt x="615" y="507"/>
                    </a:lnTo>
                    <a:lnTo>
                      <a:pt x="604" y="519"/>
                    </a:lnTo>
                    <a:lnTo>
                      <a:pt x="592" y="531"/>
                    </a:lnTo>
                    <a:lnTo>
                      <a:pt x="578" y="542"/>
                    </a:lnTo>
                    <a:lnTo>
                      <a:pt x="566" y="551"/>
                    </a:lnTo>
                    <a:lnTo>
                      <a:pt x="551" y="561"/>
                    </a:lnTo>
                    <a:lnTo>
                      <a:pt x="538" y="572"/>
                    </a:lnTo>
                    <a:lnTo>
                      <a:pt x="524" y="580"/>
                    </a:lnTo>
                    <a:lnTo>
                      <a:pt x="509" y="586"/>
                    </a:lnTo>
                    <a:lnTo>
                      <a:pt x="492" y="593"/>
                    </a:lnTo>
                    <a:lnTo>
                      <a:pt x="477" y="599"/>
                    </a:lnTo>
                    <a:lnTo>
                      <a:pt x="460" y="605"/>
                    </a:lnTo>
                    <a:lnTo>
                      <a:pt x="444" y="610"/>
                    </a:lnTo>
                    <a:lnTo>
                      <a:pt x="428" y="614"/>
                    </a:lnTo>
                    <a:lnTo>
                      <a:pt x="412" y="616"/>
                    </a:lnTo>
                    <a:lnTo>
                      <a:pt x="394" y="618"/>
                    </a:lnTo>
                    <a:lnTo>
                      <a:pt x="376" y="620"/>
                    </a:lnTo>
                    <a:lnTo>
                      <a:pt x="357" y="620"/>
                    </a:lnTo>
                    <a:lnTo>
                      <a:pt x="341" y="620"/>
                    </a:lnTo>
                    <a:lnTo>
                      <a:pt x="323" y="618"/>
                    </a:lnTo>
                    <a:lnTo>
                      <a:pt x="304" y="616"/>
                    </a:lnTo>
                    <a:lnTo>
                      <a:pt x="288" y="614"/>
                    </a:lnTo>
                    <a:lnTo>
                      <a:pt x="272" y="610"/>
                    </a:lnTo>
                    <a:lnTo>
                      <a:pt x="254" y="605"/>
                    </a:lnTo>
                    <a:lnTo>
                      <a:pt x="238" y="599"/>
                    </a:lnTo>
                    <a:lnTo>
                      <a:pt x="224" y="593"/>
                    </a:lnTo>
                    <a:lnTo>
                      <a:pt x="207" y="586"/>
                    </a:lnTo>
                    <a:lnTo>
                      <a:pt x="194" y="580"/>
                    </a:lnTo>
                    <a:lnTo>
                      <a:pt x="177" y="572"/>
                    </a:lnTo>
                    <a:lnTo>
                      <a:pt x="165" y="561"/>
                    </a:lnTo>
                    <a:lnTo>
                      <a:pt x="150" y="551"/>
                    </a:lnTo>
                    <a:lnTo>
                      <a:pt x="136" y="542"/>
                    </a:lnTo>
                    <a:lnTo>
                      <a:pt x="124" y="531"/>
                    </a:lnTo>
                    <a:lnTo>
                      <a:pt x="112" y="519"/>
                    </a:lnTo>
                    <a:lnTo>
                      <a:pt x="100" y="507"/>
                    </a:lnTo>
                    <a:lnTo>
                      <a:pt x="90" y="495"/>
                    </a:lnTo>
                    <a:lnTo>
                      <a:pt x="80" y="483"/>
                    </a:lnTo>
                    <a:lnTo>
                      <a:pt x="70" y="468"/>
                    </a:lnTo>
                    <a:lnTo>
                      <a:pt x="62" y="454"/>
                    </a:lnTo>
                    <a:lnTo>
                      <a:pt x="53" y="441"/>
                    </a:lnTo>
                    <a:lnTo>
                      <a:pt x="45" y="424"/>
                    </a:lnTo>
                    <a:lnTo>
                      <a:pt x="38" y="410"/>
                    </a:lnTo>
                    <a:lnTo>
                      <a:pt x="32" y="394"/>
                    </a:lnTo>
                    <a:lnTo>
                      <a:pt x="27" y="377"/>
                    </a:lnTo>
                    <a:lnTo>
                      <a:pt x="21" y="362"/>
                    </a:lnTo>
                    <a:lnTo>
                      <a:pt x="17" y="345"/>
                    </a:lnTo>
                    <a:lnTo>
                      <a:pt x="15" y="327"/>
                    </a:lnTo>
                    <a:lnTo>
                      <a:pt x="12" y="311"/>
                    </a:lnTo>
                    <a:lnTo>
                      <a:pt x="11" y="293"/>
                    </a:lnTo>
                    <a:lnTo>
                      <a:pt x="11" y="275"/>
                    </a:lnTo>
                    <a:lnTo>
                      <a:pt x="11" y="256"/>
                    </a:lnTo>
                    <a:lnTo>
                      <a:pt x="12" y="238"/>
                    </a:lnTo>
                    <a:lnTo>
                      <a:pt x="15" y="222"/>
                    </a:lnTo>
                    <a:lnTo>
                      <a:pt x="17" y="204"/>
                    </a:lnTo>
                    <a:lnTo>
                      <a:pt x="21" y="188"/>
                    </a:lnTo>
                    <a:lnTo>
                      <a:pt x="27" y="172"/>
                    </a:lnTo>
                    <a:lnTo>
                      <a:pt x="32" y="155"/>
                    </a:lnTo>
                    <a:lnTo>
                      <a:pt x="38" y="140"/>
                    </a:lnTo>
                    <a:lnTo>
                      <a:pt x="45" y="125"/>
                    </a:lnTo>
                    <a:lnTo>
                      <a:pt x="53" y="110"/>
                    </a:lnTo>
                    <a:lnTo>
                      <a:pt x="62" y="95"/>
                    </a:lnTo>
                    <a:lnTo>
                      <a:pt x="70" y="81"/>
                    </a:lnTo>
                    <a:lnTo>
                      <a:pt x="80" y="66"/>
                    </a:lnTo>
                    <a:lnTo>
                      <a:pt x="90" y="54"/>
                    </a:lnTo>
                    <a:lnTo>
                      <a:pt x="100" y="42"/>
                    </a:lnTo>
                    <a:lnTo>
                      <a:pt x="112" y="30"/>
                    </a:lnTo>
                    <a:lnTo>
                      <a:pt x="124" y="18"/>
                    </a:lnTo>
                    <a:lnTo>
                      <a:pt x="136" y="9"/>
                    </a:lnTo>
                    <a:lnTo>
                      <a:pt x="147" y="0"/>
                    </a:lnTo>
                    <a:lnTo>
                      <a:pt x="144" y="0"/>
                    </a:lnTo>
                    <a:lnTo>
                      <a:pt x="144" y="3"/>
                    </a:lnTo>
                    <a:lnTo>
                      <a:pt x="142" y="3"/>
                    </a:lnTo>
                    <a:lnTo>
                      <a:pt x="141" y="3"/>
                    </a:lnTo>
                    <a:lnTo>
                      <a:pt x="138" y="3"/>
                    </a:lnTo>
                    <a:lnTo>
                      <a:pt x="138" y="4"/>
                    </a:lnTo>
                    <a:lnTo>
                      <a:pt x="136" y="4"/>
                    </a:lnTo>
                    <a:lnTo>
                      <a:pt x="135" y="4"/>
                    </a:lnTo>
                    <a:lnTo>
                      <a:pt x="132" y="6"/>
                    </a:lnTo>
                    <a:lnTo>
                      <a:pt x="130" y="6"/>
                    </a:lnTo>
                    <a:lnTo>
                      <a:pt x="129" y="6"/>
                    </a:lnTo>
                    <a:lnTo>
                      <a:pt x="129" y="9"/>
                    </a:lnTo>
                    <a:lnTo>
                      <a:pt x="126" y="9"/>
                    </a:lnTo>
                    <a:lnTo>
                      <a:pt x="124" y="9"/>
                    </a:lnTo>
                    <a:lnTo>
                      <a:pt x="123" y="9"/>
                    </a:lnTo>
                    <a:lnTo>
                      <a:pt x="123" y="10"/>
                    </a:lnTo>
                    <a:lnTo>
                      <a:pt x="120" y="10"/>
                    </a:lnTo>
                    <a:lnTo>
                      <a:pt x="118" y="12"/>
                    </a:lnTo>
                    <a:lnTo>
                      <a:pt x="106" y="24"/>
                    </a:lnTo>
                    <a:lnTo>
                      <a:pt x="94" y="36"/>
                    </a:lnTo>
                    <a:lnTo>
                      <a:pt x="83" y="48"/>
                    </a:lnTo>
                    <a:lnTo>
                      <a:pt x="71" y="63"/>
                    </a:lnTo>
                    <a:lnTo>
                      <a:pt x="62" y="77"/>
                    </a:lnTo>
                    <a:lnTo>
                      <a:pt x="53" y="92"/>
                    </a:lnTo>
                    <a:lnTo>
                      <a:pt x="45" y="105"/>
                    </a:lnTo>
                    <a:lnTo>
                      <a:pt x="38" y="122"/>
                    </a:lnTo>
                    <a:lnTo>
                      <a:pt x="29" y="137"/>
                    </a:lnTo>
                    <a:lnTo>
                      <a:pt x="23" y="154"/>
                    </a:lnTo>
                    <a:lnTo>
                      <a:pt x="17" y="170"/>
                    </a:lnTo>
                    <a:lnTo>
                      <a:pt x="12" y="186"/>
                    </a:lnTo>
                    <a:lnTo>
                      <a:pt x="9" y="204"/>
                    </a:lnTo>
                    <a:lnTo>
                      <a:pt x="5" y="220"/>
                    </a:lnTo>
                    <a:lnTo>
                      <a:pt x="3" y="238"/>
                    </a:lnTo>
                    <a:lnTo>
                      <a:pt x="3" y="256"/>
                    </a:lnTo>
                    <a:lnTo>
                      <a:pt x="0" y="275"/>
                    </a:lnTo>
                    <a:lnTo>
                      <a:pt x="3" y="293"/>
                    </a:lnTo>
                    <a:lnTo>
                      <a:pt x="3" y="311"/>
                    </a:lnTo>
                    <a:lnTo>
                      <a:pt x="5" y="329"/>
                    </a:lnTo>
                    <a:lnTo>
                      <a:pt x="9" y="345"/>
                    </a:lnTo>
                    <a:lnTo>
                      <a:pt x="12" y="364"/>
                    </a:lnTo>
                    <a:lnTo>
                      <a:pt x="17" y="380"/>
                    </a:lnTo>
                    <a:lnTo>
                      <a:pt x="23" y="396"/>
                    </a:lnTo>
                    <a:lnTo>
                      <a:pt x="29" y="412"/>
                    </a:lnTo>
                    <a:lnTo>
                      <a:pt x="38" y="428"/>
                    </a:lnTo>
                    <a:lnTo>
                      <a:pt x="45" y="444"/>
                    </a:lnTo>
                    <a:lnTo>
                      <a:pt x="53" y="459"/>
                    </a:lnTo>
                    <a:lnTo>
                      <a:pt x="62" y="472"/>
                    </a:lnTo>
                    <a:lnTo>
                      <a:pt x="71" y="486"/>
                    </a:lnTo>
                    <a:lnTo>
                      <a:pt x="83" y="501"/>
                    </a:lnTo>
                    <a:lnTo>
                      <a:pt x="94" y="513"/>
                    </a:lnTo>
                    <a:lnTo>
                      <a:pt x="106" y="525"/>
                    </a:lnTo>
                    <a:lnTo>
                      <a:pt x="118" y="537"/>
                    </a:lnTo>
                    <a:lnTo>
                      <a:pt x="130" y="549"/>
                    </a:lnTo>
                    <a:lnTo>
                      <a:pt x="144" y="560"/>
                    </a:lnTo>
                    <a:lnTo>
                      <a:pt x="159" y="569"/>
                    </a:lnTo>
                    <a:lnTo>
                      <a:pt x="173" y="578"/>
                    </a:lnTo>
                    <a:lnTo>
                      <a:pt x="189" y="587"/>
                    </a:lnTo>
                    <a:lnTo>
                      <a:pt x="203" y="596"/>
                    </a:lnTo>
                    <a:lnTo>
                      <a:pt x="220" y="602"/>
                    </a:lnTo>
                    <a:lnTo>
                      <a:pt x="236" y="608"/>
                    </a:lnTo>
                    <a:lnTo>
                      <a:pt x="252" y="614"/>
                    </a:lnTo>
                    <a:lnTo>
                      <a:pt x="268" y="618"/>
                    </a:lnTo>
                    <a:lnTo>
                      <a:pt x="286" y="622"/>
                    </a:lnTo>
                    <a:lnTo>
                      <a:pt x="304" y="626"/>
                    </a:lnTo>
                    <a:lnTo>
                      <a:pt x="321" y="628"/>
                    </a:lnTo>
                    <a:lnTo>
                      <a:pt x="339" y="630"/>
                    </a:lnTo>
                    <a:lnTo>
                      <a:pt x="357" y="630"/>
                    </a:lnTo>
                    <a:lnTo>
                      <a:pt x="376" y="630"/>
                    </a:lnTo>
                    <a:lnTo>
                      <a:pt x="394" y="628"/>
                    </a:lnTo>
                    <a:lnTo>
                      <a:pt x="412" y="626"/>
                    </a:lnTo>
                    <a:lnTo>
                      <a:pt x="430" y="622"/>
                    </a:lnTo>
                    <a:lnTo>
                      <a:pt x="447" y="618"/>
                    </a:lnTo>
                    <a:lnTo>
                      <a:pt x="465" y="614"/>
                    </a:lnTo>
                    <a:lnTo>
                      <a:pt x="480" y="608"/>
                    </a:lnTo>
                    <a:lnTo>
                      <a:pt x="497" y="602"/>
                    </a:lnTo>
                    <a:lnTo>
                      <a:pt x="513" y="596"/>
                    </a:lnTo>
                    <a:lnTo>
                      <a:pt x="527" y="587"/>
                    </a:lnTo>
                    <a:lnTo>
                      <a:pt x="544" y="578"/>
                    </a:lnTo>
                    <a:lnTo>
                      <a:pt x="557" y="569"/>
                    </a:lnTo>
                    <a:lnTo>
                      <a:pt x="572" y="560"/>
                    </a:lnTo>
                    <a:lnTo>
                      <a:pt x="584" y="549"/>
                    </a:lnTo>
                    <a:lnTo>
                      <a:pt x="598" y="537"/>
                    </a:lnTo>
                    <a:lnTo>
                      <a:pt x="610" y="525"/>
                    </a:lnTo>
                    <a:lnTo>
                      <a:pt x="622" y="513"/>
                    </a:lnTo>
                    <a:lnTo>
                      <a:pt x="633" y="501"/>
                    </a:lnTo>
                    <a:lnTo>
                      <a:pt x="642" y="486"/>
                    </a:lnTo>
                    <a:lnTo>
                      <a:pt x="653" y="472"/>
                    </a:lnTo>
                    <a:close/>
                  </a:path>
                </a:pathLst>
              </a:custGeom>
              <a:solidFill>
                <a:srgbClr val="577DB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36" name="Freeform 332"/>
              <p:cNvSpPr>
                <a:spLocks noChangeArrowheads="1"/>
              </p:cNvSpPr>
              <p:nvPr/>
            </p:nvSpPr>
            <p:spPr bwMode="auto">
              <a:xfrm>
                <a:off x="5482" y="775"/>
                <a:ext cx="63" cy="61"/>
              </a:xfrm>
              <a:custGeom>
                <a:avLst/>
                <a:gdLst>
                  <a:gd name="T0" fmla="*/ 657 w 663"/>
                  <a:gd name="T1" fmla="*/ 436 h 626"/>
                  <a:gd name="T2" fmla="*/ 658 w 663"/>
                  <a:gd name="T3" fmla="*/ 432 h 626"/>
                  <a:gd name="T4" fmla="*/ 658 w 663"/>
                  <a:gd name="T5" fmla="*/ 426 h 626"/>
                  <a:gd name="T6" fmla="*/ 660 w 663"/>
                  <a:gd name="T7" fmla="*/ 422 h 626"/>
                  <a:gd name="T8" fmla="*/ 660 w 663"/>
                  <a:gd name="T9" fmla="*/ 416 h 626"/>
                  <a:gd name="T10" fmla="*/ 663 w 663"/>
                  <a:gd name="T11" fmla="*/ 410 h 626"/>
                  <a:gd name="T12" fmla="*/ 663 w 663"/>
                  <a:gd name="T13" fmla="*/ 404 h 626"/>
                  <a:gd name="T14" fmla="*/ 658 w 663"/>
                  <a:gd name="T15" fmla="*/ 412 h 626"/>
                  <a:gd name="T16" fmla="*/ 636 w 663"/>
                  <a:gd name="T17" fmla="*/ 456 h 626"/>
                  <a:gd name="T18" fmla="*/ 607 w 663"/>
                  <a:gd name="T19" fmla="*/ 495 h 626"/>
                  <a:gd name="T20" fmla="*/ 575 w 663"/>
                  <a:gd name="T21" fmla="*/ 531 h 626"/>
                  <a:gd name="T22" fmla="*/ 537 w 663"/>
                  <a:gd name="T23" fmla="*/ 560 h 626"/>
                  <a:gd name="T24" fmla="*/ 495 w 663"/>
                  <a:gd name="T25" fmla="*/ 584 h 626"/>
                  <a:gd name="T26" fmla="*/ 448 w 663"/>
                  <a:gd name="T27" fmla="*/ 602 h 626"/>
                  <a:gd name="T28" fmla="*/ 399 w 663"/>
                  <a:gd name="T29" fmla="*/ 614 h 626"/>
                  <a:gd name="T30" fmla="*/ 346 w 663"/>
                  <a:gd name="T31" fmla="*/ 618 h 626"/>
                  <a:gd name="T32" fmla="*/ 295 w 663"/>
                  <a:gd name="T33" fmla="*/ 614 h 626"/>
                  <a:gd name="T34" fmla="*/ 247 w 663"/>
                  <a:gd name="T35" fmla="*/ 602 h 626"/>
                  <a:gd name="T36" fmla="*/ 201 w 663"/>
                  <a:gd name="T37" fmla="*/ 584 h 626"/>
                  <a:gd name="T38" fmla="*/ 157 w 663"/>
                  <a:gd name="T39" fmla="*/ 560 h 626"/>
                  <a:gd name="T40" fmla="*/ 119 w 663"/>
                  <a:gd name="T41" fmla="*/ 531 h 626"/>
                  <a:gd name="T42" fmla="*/ 87 w 663"/>
                  <a:gd name="T43" fmla="*/ 495 h 626"/>
                  <a:gd name="T44" fmla="*/ 59 w 663"/>
                  <a:gd name="T45" fmla="*/ 456 h 626"/>
                  <a:gd name="T46" fmla="*/ 36 w 663"/>
                  <a:gd name="T47" fmla="*/ 412 h 626"/>
                  <a:gd name="T48" fmla="*/ 21 w 663"/>
                  <a:gd name="T49" fmla="*/ 365 h 626"/>
                  <a:gd name="T50" fmla="*/ 10 w 663"/>
                  <a:gd name="T51" fmla="*/ 315 h 626"/>
                  <a:gd name="T52" fmla="*/ 10 w 663"/>
                  <a:gd name="T53" fmla="*/ 262 h 626"/>
                  <a:gd name="T54" fmla="*/ 16 w 663"/>
                  <a:gd name="T55" fmla="*/ 212 h 626"/>
                  <a:gd name="T56" fmla="*/ 30 w 663"/>
                  <a:gd name="T57" fmla="*/ 166 h 626"/>
                  <a:gd name="T58" fmla="*/ 51 w 663"/>
                  <a:gd name="T59" fmla="*/ 119 h 626"/>
                  <a:gd name="T60" fmla="*/ 77 w 663"/>
                  <a:gd name="T61" fmla="*/ 78 h 626"/>
                  <a:gd name="T62" fmla="*/ 107 w 663"/>
                  <a:gd name="T63" fmla="*/ 42 h 626"/>
                  <a:gd name="T64" fmla="*/ 144 w 663"/>
                  <a:gd name="T65" fmla="*/ 10 h 626"/>
                  <a:gd name="T66" fmla="*/ 160 w 663"/>
                  <a:gd name="T67" fmla="*/ 0 h 626"/>
                  <a:gd name="T68" fmla="*/ 154 w 663"/>
                  <a:gd name="T69" fmla="*/ 0 h 626"/>
                  <a:gd name="T70" fmla="*/ 150 w 663"/>
                  <a:gd name="T71" fmla="*/ 2 h 626"/>
                  <a:gd name="T72" fmla="*/ 144 w 663"/>
                  <a:gd name="T73" fmla="*/ 4 h 626"/>
                  <a:gd name="T74" fmla="*/ 139 w 663"/>
                  <a:gd name="T75" fmla="*/ 6 h 626"/>
                  <a:gd name="T76" fmla="*/ 125 w 663"/>
                  <a:gd name="T77" fmla="*/ 15 h 626"/>
                  <a:gd name="T78" fmla="*/ 89 w 663"/>
                  <a:gd name="T79" fmla="*/ 48 h 626"/>
                  <a:gd name="T80" fmla="*/ 59 w 663"/>
                  <a:gd name="T81" fmla="*/ 87 h 626"/>
                  <a:gd name="T82" fmla="*/ 34 w 663"/>
                  <a:gd name="T83" fmla="*/ 131 h 626"/>
                  <a:gd name="T84" fmla="*/ 16 w 663"/>
                  <a:gd name="T85" fmla="*/ 178 h 626"/>
                  <a:gd name="T86" fmla="*/ 4 w 663"/>
                  <a:gd name="T87" fmla="*/ 228 h 626"/>
                  <a:gd name="T88" fmla="*/ 0 w 663"/>
                  <a:gd name="T89" fmla="*/ 281 h 626"/>
                  <a:gd name="T90" fmla="*/ 4 w 663"/>
                  <a:gd name="T91" fmla="*/ 333 h 626"/>
                  <a:gd name="T92" fmla="*/ 16 w 663"/>
                  <a:gd name="T93" fmla="*/ 383 h 626"/>
                  <a:gd name="T94" fmla="*/ 34 w 663"/>
                  <a:gd name="T95" fmla="*/ 430 h 626"/>
                  <a:gd name="T96" fmla="*/ 59 w 663"/>
                  <a:gd name="T97" fmla="*/ 474 h 626"/>
                  <a:gd name="T98" fmla="*/ 89 w 663"/>
                  <a:gd name="T99" fmla="*/ 513 h 626"/>
                  <a:gd name="T100" fmla="*/ 125 w 663"/>
                  <a:gd name="T101" fmla="*/ 548 h 626"/>
                  <a:gd name="T102" fmla="*/ 166 w 663"/>
                  <a:gd name="T103" fmla="*/ 578 h 626"/>
                  <a:gd name="T104" fmla="*/ 213 w 663"/>
                  <a:gd name="T105" fmla="*/ 599 h 626"/>
                  <a:gd name="T106" fmla="*/ 261 w 663"/>
                  <a:gd name="T107" fmla="*/ 616 h 626"/>
                  <a:gd name="T108" fmla="*/ 312 w 663"/>
                  <a:gd name="T109" fmla="*/ 624 h 626"/>
                  <a:gd name="T110" fmla="*/ 365 w 663"/>
                  <a:gd name="T111" fmla="*/ 626 h 626"/>
                  <a:gd name="T112" fmla="*/ 417 w 663"/>
                  <a:gd name="T113" fmla="*/ 620 h 626"/>
                  <a:gd name="T114" fmla="*/ 466 w 663"/>
                  <a:gd name="T115" fmla="*/ 605 h 626"/>
                  <a:gd name="T116" fmla="*/ 513 w 663"/>
                  <a:gd name="T117" fmla="*/ 586 h 626"/>
                  <a:gd name="T118" fmla="*/ 555 w 663"/>
                  <a:gd name="T119" fmla="*/ 557 h 626"/>
                  <a:gd name="T120" fmla="*/ 593 w 663"/>
                  <a:gd name="T121" fmla="*/ 525 h 626"/>
                  <a:gd name="T122" fmla="*/ 625 w 663"/>
                  <a:gd name="T123" fmla="*/ 489 h 626"/>
                  <a:gd name="T124" fmla="*/ 652 w 663"/>
                  <a:gd name="T125" fmla="*/ 447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3" h="626">
                    <a:moveTo>
                      <a:pt x="657" y="440"/>
                    </a:moveTo>
                    <a:lnTo>
                      <a:pt x="657" y="438"/>
                    </a:lnTo>
                    <a:lnTo>
                      <a:pt x="657" y="436"/>
                    </a:lnTo>
                    <a:lnTo>
                      <a:pt x="657" y="434"/>
                    </a:lnTo>
                    <a:lnTo>
                      <a:pt x="657" y="432"/>
                    </a:lnTo>
                    <a:lnTo>
                      <a:pt x="658" y="432"/>
                    </a:lnTo>
                    <a:lnTo>
                      <a:pt x="658" y="430"/>
                    </a:lnTo>
                    <a:lnTo>
                      <a:pt x="658" y="428"/>
                    </a:lnTo>
                    <a:lnTo>
                      <a:pt x="658" y="426"/>
                    </a:lnTo>
                    <a:lnTo>
                      <a:pt x="658" y="424"/>
                    </a:lnTo>
                    <a:lnTo>
                      <a:pt x="660" y="424"/>
                    </a:lnTo>
                    <a:lnTo>
                      <a:pt x="660" y="422"/>
                    </a:lnTo>
                    <a:lnTo>
                      <a:pt x="660" y="420"/>
                    </a:lnTo>
                    <a:lnTo>
                      <a:pt x="660" y="418"/>
                    </a:lnTo>
                    <a:lnTo>
                      <a:pt x="660" y="416"/>
                    </a:lnTo>
                    <a:lnTo>
                      <a:pt x="660" y="414"/>
                    </a:lnTo>
                    <a:lnTo>
                      <a:pt x="663" y="412"/>
                    </a:lnTo>
                    <a:lnTo>
                      <a:pt x="663" y="410"/>
                    </a:lnTo>
                    <a:lnTo>
                      <a:pt x="663" y="408"/>
                    </a:lnTo>
                    <a:lnTo>
                      <a:pt x="663" y="406"/>
                    </a:lnTo>
                    <a:lnTo>
                      <a:pt x="663" y="404"/>
                    </a:lnTo>
                    <a:lnTo>
                      <a:pt x="663" y="402"/>
                    </a:lnTo>
                    <a:lnTo>
                      <a:pt x="663" y="400"/>
                    </a:lnTo>
                    <a:lnTo>
                      <a:pt x="658" y="412"/>
                    </a:lnTo>
                    <a:lnTo>
                      <a:pt x="652" y="426"/>
                    </a:lnTo>
                    <a:lnTo>
                      <a:pt x="643" y="442"/>
                    </a:lnTo>
                    <a:lnTo>
                      <a:pt x="636" y="456"/>
                    </a:lnTo>
                    <a:lnTo>
                      <a:pt x="628" y="468"/>
                    </a:lnTo>
                    <a:lnTo>
                      <a:pt x="617" y="483"/>
                    </a:lnTo>
                    <a:lnTo>
                      <a:pt x="607" y="495"/>
                    </a:lnTo>
                    <a:lnTo>
                      <a:pt x="598" y="507"/>
                    </a:lnTo>
                    <a:lnTo>
                      <a:pt x="585" y="519"/>
                    </a:lnTo>
                    <a:lnTo>
                      <a:pt x="575" y="531"/>
                    </a:lnTo>
                    <a:lnTo>
                      <a:pt x="563" y="542"/>
                    </a:lnTo>
                    <a:lnTo>
                      <a:pt x="549" y="551"/>
                    </a:lnTo>
                    <a:lnTo>
                      <a:pt x="537" y="560"/>
                    </a:lnTo>
                    <a:lnTo>
                      <a:pt x="522" y="569"/>
                    </a:lnTo>
                    <a:lnTo>
                      <a:pt x="508" y="578"/>
                    </a:lnTo>
                    <a:lnTo>
                      <a:pt x="495" y="584"/>
                    </a:lnTo>
                    <a:lnTo>
                      <a:pt x="478" y="592"/>
                    </a:lnTo>
                    <a:lnTo>
                      <a:pt x="463" y="598"/>
                    </a:lnTo>
                    <a:lnTo>
                      <a:pt x="448" y="602"/>
                    </a:lnTo>
                    <a:lnTo>
                      <a:pt x="431" y="608"/>
                    </a:lnTo>
                    <a:lnTo>
                      <a:pt x="415" y="610"/>
                    </a:lnTo>
                    <a:lnTo>
                      <a:pt x="399" y="614"/>
                    </a:lnTo>
                    <a:lnTo>
                      <a:pt x="381" y="616"/>
                    </a:lnTo>
                    <a:lnTo>
                      <a:pt x="365" y="618"/>
                    </a:lnTo>
                    <a:lnTo>
                      <a:pt x="346" y="618"/>
                    </a:lnTo>
                    <a:lnTo>
                      <a:pt x="330" y="618"/>
                    </a:lnTo>
                    <a:lnTo>
                      <a:pt x="312" y="616"/>
                    </a:lnTo>
                    <a:lnTo>
                      <a:pt x="295" y="614"/>
                    </a:lnTo>
                    <a:lnTo>
                      <a:pt x="280" y="610"/>
                    </a:lnTo>
                    <a:lnTo>
                      <a:pt x="263" y="608"/>
                    </a:lnTo>
                    <a:lnTo>
                      <a:pt x="247" y="602"/>
                    </a:lnTo>
                    <a:lnTo>
                      <a:pt x="231" y="598"/>
                    </a:lnTo>
                    <a:lnTo>
                      <a:pt x="215" y="592"/>
                    </a:lnTo>
                    <a:lnTo>
                      <a:pt x="201" y="584"/>
                    </a:lnTo>
                    <a:lnTo>
                      <a:pt x="186" y="578"/>
                    </a:lnTo>
                    <a:lnTo>
                      <a:pt x="172" y="569"/>
                    </a:lnTo>
                    <a:lnTo>
                      <a:pt x="157" y="560"/>
                    </a:lnTo>
                    <a:lnTo>
                      <a:pt x="144" y="551"/>
                    </a:lnTo>
                    <a:lnTo>
                      <a:pt x="131" y="542"/>
                    </a:lnTo>
                    <a:lnTo>
                      <a:pt x="119" y="531"/>
                    </a:lnTo>
                    <a:lnTo>
                      <a:pt x="107" y="519"/>
                    </a:lnTo>
                    <a:lnTo>
                      <a:pt x="97" y="507"/>
                    </a:lnTo>
                    <a:lnTo>
                      <a:pt x="87" y="495"/>
                    </a:lnTo>
                    <a:lnTo>
                      <a:pt x="77" y="483"/>
                    </a:lnTo>
                    <a:lnTo>
                      <a:pt x="66" y="468"/>
                    </a:lnTo>
                    <a:lnTo>
                      <a:pt x="59" y="456"/>
                    </a:lnTo>
                    <a:lnTo>
                      <a:pt x="51" y="442"/>
                    </a:lnTo>
                    <a:lnTo>
                      <a:pt x="42" y="426"/>
                    </a:lnTo>
                    <a:lnTo>
                      <a:pt x="36" y="412"/>
                    </a:lnTo>
                    <a:lnTo>
                      <a:pt x="30" y="395"/>
                    </a:lnTo>
                    <a:lnTo>
                      <a:pt x="24" y="382"/>
                    </a:lnTo>
                    <a:lnTo>
                      <a:pt x="21" y="365"/>
                    </a:lnTo>
                    <a:lnTo>
                      <a:pt x="16" y="350"/>
                    </a:lnTo>
                    <a:lnTo>
                      <a:pt x="12" y="332"/>
                    </a:lnTo>
                    <a:lnTo>
                      <a:pt x="10" y="315"/>
                    </a:lnTo>
                    <a:lnTo>
                      <a:pt x="10" y="299"/>
                    </a:lnTo>
                    <a:lnTo>
                      <a:pt x="7" y="281"/>
                    </a:lnTo>
                    <a:lnTo>
                      <a:pt x="10" y="262"/>
                    </a:lnTo>
                    <a:lnTo>
                      <a:pt x="10" y="246"/>
                    </a:lnTo>
                    <a:lnTo>
                      <a:pt x="12" y="231"/>
                    </a:lnTo>
                    <a:lnTo>
                      <a:pt x="16" y="212"/>
                    </a:lnTo>
                    <a:lnTo>
                      <a:pt x="21" y="196"/>
                    </a:lnTo>
                    <a:lnTo>
                      <a:pt x="24" y="179"/>
                    </a:lnTo>
                    <a:lnTo>
                      <a:pt x="30" y="166"/>
                    </a:lnTo>
                    <a:lnTo>
                      <a:pt x="36" y="149"/>
                    </a:lnTo>
                    <a:lnTo>
                      <a:pt x="42" y="135"/>
                    </a:lnTo>
                    <a:lnTo>
                      <a:pt x="51" y="119"/>
                    </a:lnTo>
                    <a:lnTo>
                      <a:pt x="59" y="105"/>
                    </a:lnTo>
                    <a:lnTo>
                      <a:pt x="66" y="93"/>
                    </a:lnTo>
                    <a:lnTo>
                      <a:pt x="77" y="78"/>
                    </a:lnTo>
                    <a:lnTo>
                      <a:pt x="87" y="66"/>
                    </a:lnTo>
                    <a:lnTo>
                      <a:pt x="97" y="54"/>
                    </a:lnTo>
                    <a:lnTo>
                      <a:pt x="107" y="42"/>
                    </a:lnTo>
                    <a:lnTo>
                      <a:pt x="119" y="30"/>
                    </a:lnTo>
                    <a:lnTo>
                      <a:pt x="131" y="21"/>
                    </a:lnTo>
                    <a:lnTo>
                      <a:pt x="144" y="10"/>
                    </a:lnTo>
                    <a:lnTo>
                      <a:pt x="157" y="2"/>
                    </a:lnTo>
                    <a:lnTo>
                      <a:pt x="162" y="0"/>
                    </a:lnTo>
                    <a:lnTo>
                      <a:pt x="160" y="0"/>
                    </a:lnTo>
                    <a:lnTo>
                      <a:pt x="157" y="0"/>
                    </a:lnTo>
                    <a:lnTo>
                      <a:pt x="156" y="0"/>
                    </a:lnTo>
                    <a:lnTo>
                      <a:pt x="154" y="0"/>
                    </a:lnTo>
                    <a:lnTo>
                      <a:pt x="154" y="2"/>
                    </a:lnTo>
                    <a:lnTo>
                      <a:pt x="151" y="2"/>
                    </a:lnTo>
                    <a:lnTo>
                      <a:pt x="150" y="2"/>
                    </a:lnTo>
                    <a:lnTo>
                      <a:pt x="148" y="2"/>
                    </a:lnTo>
                    <a:lnTo>
                      <a:pt x="145" y="4"/>
                    </a:lnTo>
                    <a:lnTo>
                      <a:pt x="144" y="4"/>
                    </a:lnTo>
                    <a:lnTo>
                      <a:pt x="142" y="4"/>
                    </a:lnTo>
                    <a:lnTo>
                      <a:pt x="139" y="4"/>
                    </a:lnTo>
                    <a:lnTo>
                      <a:pt x="139" y="6"/>
                    </a:lnTo>
                    <a:lnTo>
                      <a:pt x="137" y="6"/>
                    </a:lnTo>
                    <a:lnTo>
                      <a:pt x="136" y="6"/>
                    </a:lnTo>
                    <a:lnTo>
                      <a:pt x="125" y="15"/>
                    </a:lnTo>
                    <a:lnTo>
                      <a:pt x="113" y="24"/>
                    </a:lnTo>
                    <a:lnTo>
                      <a:pt x="101" y="36"/>
                    </a:lnTo>
                    <a:lnTo>
                      <a:pt x="89" y="48"/>
                    </a:lnTo>
                    <a:lnTo>
                      <a:pt x="79" y="60"/>
                    </a:lnTo>
                    <a:lnTo>
                      <a:pt x="69" y="72"/>
                    </a:lnTo>
                    <a:lnTo>
                      <a:pt x="59" y="87"/>
                    </a:lnTo>
                    <a:lnTo>
                      <a:pt x="51" y="101"/>
                    </a:lnTo>
                    <a:lnTo>
                      <a:pt x="42" y="116"/>
                    </a:lnTo>
                    <a:lnTo>
                      <a:pt x="34" y="131"/>
                    </a:lnTo>
                    <a:lnTo>
                      <a:pt x="27" y="146"/>
                    </a:lnTo>
                    <a:lnTo>
                      <a:pt x="21" y="161"/>
                    </a:lnTo>
                    <a:lnTo>
                      <a:pt x="16" y="178"/>
                    </a:lnTo>
                    <a:lnTo>
                      <a:pt x="10" y="194"/>
                    </a:lnTo>
                    <a:lnTo>
                      <a:pt x="6" y="210"/>
                    </a:lnTo>
                    <a:lnTo>
                      <a:pt x="4" y="228"/>
                    </a:lnTo>
                    <a:lnTo>
                      <a:pt x="1" y="244"/>
                    </a:lnTo>
                    <a:lnTo>
                      <a:pt x="0" y="262"/>
                    </a:lnTo>
                    <a:lnTo>
                      <a:pt x="0" y="281"/>
                    </a:lnTo>
                    <a:lnTo>
                      <a:pt x="0" y="299"/>
                    </a:lnTo>
                    <a:lnTo>
                      <a:pt x="1" y="317"/>
                    </a:lnTo>
                    <a:lnTo>
                      <a:pt x="4" y="333"/>
                    </a:lnTo>
                    <a:lnTo>
                      <a:pt x="6" y="351"/>
                    </a:lnTo>
                    <a:lnTo>
                      <a:pt x="10" y="368"/>
                    </a:lnTo>
                    <a:lnTo>
                      <a:pt x="16" y="383"/>
                    </a:lnTo>
                    <a:lnTo>
                      <a:pt x="21" y="400"/>
                    </a:lnTo>
                    <a:lnTo>
                      <a:pt x="27" y="416"/>
                    </a:lnTo>
                    <a:lnTo>
                      <a:pt x="34" y="430"/>
                    </a:lnTo>
                    <a:lnTo>
                      <a:pt x="42" y="447"/>
                    </a:lnTo>
                    <a:lnTo>
                      <a:pt x="51" y="460"/>
                    </a:lnTo>
                    <a:lnTo>
                      <a:pt x="59" y="474"/>
                    </a:lnTo>
                    <a:lnTo>
                      <a:pt x="69" y="489"/>
                    </a:lnTo>
                    <a:lnTo>
                      <a:pt x="79" y="501"/>
                    </a:lnTo>
                    <a:lnTo>
                      <a:pt x="89" y="513"/>
                    </a:lnTo>
                    <a:lnTo>
                      <a:pt x="101" y="525"/>
                    </a:lnTo>
                    <a:lnTo>
                      <a:pt x="113" y="537"/>
                    </a:lnTo>
                    <a:lnTo>
                      <a:pt x="125" y="548"/>
                    </a:lnTo>
                    <a:lnTo>
                      <a:pt x="139" y="557"/>
                    </a:lnTo>
                    <a:lnTo>
                      <a:pt x="154" y="567"/>
                    </a:lnTo>
                    <a:lnTo>
                      <a:pt x="166" y="578"/>
                    </a:lnTo>
                    <a:lnTo>
                      <a:pt x="183" y="586"/>
                    </a:lnTo>
                    <a:lnTo>
                      <a:pt x="196" y="592"/>
                    </a:lnTo>
                    <a:lnTo>
                      <a:pt x="213" y="599"/>
                    </a:lnTo>
                    <a:lnTo>
                      <a:pt x="227" y="605"/>
                    </a:lnTo>
                    <a:lnTo>
                      <a:pt x="243" y="611"/>
                    </a:lnTo>
                    <a:lnTo>
                      <a:pt x="261" y="616"/>
                    </a:lnTo>
                    <a:lnTo>
                      <a:pt x="277" y="620"/>
                    </a:lnTo>
                    <a:lnTo>
                      <a:pt x="293" y="622"/>
                    </a:lnTo>
                    <a:lnTo>
                      <a:pt x="312" y="624"/>
                    </a:lnTo>
                    <a:lnTo>
                      <a:pt x="330" y="626"/>
                    </a:lnTo>
                    <a:lnTo>
                      <a:pt x="346" y="626"/>
                    </a:lnTo>
                    <a:lnTo>
                      <a:pt x="365" y="626"/>
                    </a:lnTo>
                    <a:lnTo>
                      <a:pt x="383" y="624"/>
                    </a:lnTo>
                    <a:lnTo>
                      <a:pt x="401" y="622"/>
                    </a:lnTo>
                    <a:lnTo>
                      <a:pt x="417" y="620"/>
                    </a:lnTo>
                    <a:lnTo>
                      <a:pt x="433" y="616"/>
                    </a:lnTo>
                    <a:lnTo>
                      <a:pt x="449" y="611"/>
                    </a:lnTo>
                    <a:lnTo>
                      <a:pt x="466" y="605"/>
                    </a:lnTo>
                    <a:lnTo>
                      <a:pt x="481" y="599"/>
                    </a:lnTo>
                    <a:lnTo>
                      <a:pt x="498" y="592"/>
                    </a:lnTo>
                    <a:lnTo>
                      <a:pt x="513" y="586"/>
                    </a:lnTo>
                    <a:lnTo>
                      <a:pt x="527" y="578"/>
                    </a:lnTo>
                    <a:lnTo>
                      <a:pt x="540" y="567"/>
                    </a:lnTo>
                    <a:lnTo>
                      <a:pt x="555" y="557"/>
                    </a:lnTo>
                    <a:lnTo>
                      <a:pt x="567" y="548"/>
                    </a:lnTo>
                    <a:lnTo>
                      <a:pt x="581" y="537"/>
                    </a:lnTo>
                    <a:lnTo>
                      <a:pt x="593" y="525"/>
                    </a:lnTo>
                    <a:lnTo>
                      <a:pt x="604" y="513"/>
                    </a:lnTo>
                    <a:lnTo>
                      <a:pt x="616" y="501"/>
                    </a:lnTo>
                    <a:lnTo>
                      <a:pt x="625" y="489"/>
                    </a:lnTo>
                    <a:lnTo>
                      <a:pt x="636" y="474"/>
                    </a:lnTo>
                    <a:lnTo>
                      <a:pt x="643" y="460"/>
                    </a:lnTo>
                    <a:lnTo>
                      <a:pt x="652" y="447"/>
                    </a:lnTo>
                    <a:lnTo>
                      <a:pt x="657" y="440"/>
                    </a:lnTo>
                    <a:close/>
                  </a:path>
                </a:pathLst>
              </a:custGeom>
              <a:solidFill>
                <a:srgbClr val="577DB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37" name="Freeform 333"/>
              <p:cNvSpPr>
                <a:spLocks noChangeArrowheads="1"/>
              </p:cNvSpPr>
              <p:nvPr/>
            </p:nvSpPr>
            <p:spPr bwMode="auto">
              <a:xfrm>
                <a:off x="5483" y="774"/>
                <a:ext cx="63" cy="61"/>
              </a:xfrm>
              <a:custGeom>
                <a:avLst/>
                <a:gdLst>
                  <a:gd name="T0" fmla="*/ 657 w 659"/>
                  <a:gd name="T1" fmla="*/ 401 h 624"/>
                  <a:gd name="T2" fmla="*/ 657 w 659"/>
                  <a:gd name="T3" fmla="*/ 394 h 624"/>
                  <a:gd name="T4" fmla="*/ 659 w 659"/>
                  <a:gd name="T5" fmla="*/ 386 h 624"/>
                  <a:gd name="T6" fmla="*/ 659 w 659"/>
                  <a:gd name="T7" fmla="*/ 377 h 624"/>
                  <a:gd name="T8" fmla="*/ 659 w 659"/>
                  <a:gd name="T9" fmla="*/ 370 h 624"/>
                  <a:gd name="T10" fmla="*/ 636 w 659"/>
                  <a:gd name="T11" fmla="*/ 428 h 624"/>
                  <a:gd name="T12" fmla="*/ 604 w 659"/>
                  <a:gd name="T13" fmla="*/ 483 h 624"/>
                  <a:gd name="T14" fmla="*/ 562 w 659"/>
                  <a:gd name="T15" fmla="*/ 528 h 624"/>
                  <a:gd name="T16" fmla="*/ 512 w 659"/>
                  <a:gd name="T17" fmla="*/ 567 h 624"/>
                  <a:gd name="T18" fmla="*/ 453 w 659"/>
                  <a:gd name="T19" fmla="*/ 593 h 624"/>
                  <a:gd name="T20" fmla="*/ 390 w 659"/>
                  <a:gd name="T21" fmla="*/ 610 h 624"/>
                  <a:gd name="T22" fmla="*/ 323 w 659"/>
                  <a:gd name="T23" fmla="*/ 614 h 624"/>
                  <a:gd name="T24" fmla="*/ 258 w 659"/>
                  <a:gd name="T25" fmla="*/ 604 h 624"/>
                  <a:gd name="T26" fmla="*/ 197 w 659"/>
                  <a:gd name="T27" fmla="*/ 581 h 624"/>
                  <a:gd name="T28" fmla="*/ 143 w 659"/>
                  <a:gd name="T29" fmla="*/ 549 h 624"/>
                  <a:gd name="T30" fmla="*/ 96 w 659"/>
                  <a:gd name="T31" fmla="*/ 507 h 624"/>
                  <a:gd name="T32" fmla="*/ 58 w 659"/>
                  <a:gd name="T33" fmla="*/ 456 h 624"/>
                  <a:gd name="T34" fmla="*/ 32 w 659"/>
                  <a:gd name="T35" fmla="*/ 400 h 624"/>
                  <a:gd name="T36" fmla="*/ 15 w 659"/>
                  <a:gd name="T37" fmla="*/ 338 h 624"/>
                  <a:gd name="T38" fmla="*/ 11 w 659"/>
                  <a:gd name="T39" fmla="*/ 270 h 624"/>
                  <a:gd name="T40" fmla="*/ 21 w 659"/>
                  <a:gd name="T41" fmla="*/ 204 h 624"/>
                  <a:gd name="T42" fmla="*/ 44 w 659"/>
                  <a:gd name="T43" fmla="*/ 146 h 624"/>
                  <a:gd name="T44" fmla="*/ 76 w 659"/>
                  <a:gd name="T45" fmla="*/ 90 h 624"/>
                  <a:gd name="T46" fmla="*/ 118 w 659"/>
                  <a:gd name="T47" fmla="*/ 45 h 624"/>
                  <a:gd name="T48" fmla="*/ 170 w 659"/>
                  <a:gd name="T49" fmla="*/ 6 h 624"/>
                  <a:gd name="T50" fmla="*/ 176 w 659"/>
                  <a:gd name="T51" fmla="*/ 0 h 624"/>
                  <a:gd name="T52" fmla="*/ 167 w 659"/>
                  <a:gd name="T53" fmla="*/ 2 h 624"/>
                  <a:gd name="T54" fmla="*/ 161 w 659"/>
                  <a:gd name="T55" fmla="*/ 4 h 624"/>
                  <a:gd name="T56" fmla="*/ 155 w 659"/>
                  <a:gd name="T57" fmla="*/ 6 h 624"/>
                  <a:gd name="T58" fmla="*/ 112 w 659"/>
                  <a:gd name="T59" fmla="*/ 36 h 624"/>
                  <a:gd name="T60" fmla="*/ 70 w 659"/>
                  <a:gd name="T61" fmla="*/ 84 h 624"/>
                  <a:gd name="T62" fmla="*/ 35 w 659"/>
                  <a:gd name="T63" fmla="*/ 141 h 624"/>
                  <a:gd name="T64" fmla="*/ 14 w 659"/>
                  <a:gd name="T65" fmla="*/ 202 h 624"/>
                  <a:gd name="T66" fmla="*/ 3 w 659"/>
                  <a:gd name="T67" fmla="*/ 268 h 624"/>
                  <a:gd name="T68" fmla="*/ 5 w 659"/>
                  <a:gd name="T69" fmla="*/ 338 h 624"/>
                  <a:gd name="T70" fmla="*/ 23 w 659"/>
                  <a:gd name="T71" fmla="*/ 401 h 624"/>
                  <a:gd name="T72" fmla="*/ 52 w 659"/>
                  <a:gd name="T73" fmla="*/ 462 h 624"/>
                  <a:gd name="T74" fmla="*/ 90 w 659"/>
                  <a:gd name="T75" fmla="*/ 513 h 624"/>
                  <a:gd name="T76" fmla="*/ 137 w 659"/>
                  <a:gd name="T77" fmla="*/ 557 h 624"/>
                  <a:gd name="T78" fmla="*/ 194 w 659"/>
                  <a:gd name="T79" fmla="*/ 590 h 624"/>
                  <a:gd name="T80" fmla="*/ 256 w 659"/>
                  <a:gd name="T81" fmla="*/ 614 h 624"/>
                  <a:gd name="T82" fmla="*/ 323 w 659"/>
                  <a:gd name="T83" fmla="*/ 624 h 624"/>
                  <a:gd name="T84" fmla="*/ 392 w 659"/>
                  <a:gd name="T85" fmla="*/ 620 h 624"/>
                  <a:gd name="T86" fmla="*/ 456 w 659"/>
                  <a:gd name="T87" fmla="*/ 604 h 624"/>
                  <a:gd name="T88" fmla="*/ 515 w 659"/>
                  <a:gd name="T89" fmla="*/ 575 h 624"/>
                  <a:gd name="T90" fmla="*/ 568 w 659"/>
                  <a:gd name="T91" fmla="*/ 537 h 624"/>
                  <a:gd name="T92" fmla="*/ 610 w 659"/>
                  <a:gd name="T93" fmla="*/ 489 h 624"/>
                  <a:gd name="T94" fmla="*/ 645 w 659"/>
                  <a:gd name="T95" fmla="*/ 432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9" h="624">
                    <a:moveTo>
                      <a:pt x="656" y="406"/>
                    </a:moveTo>
                    <a:lnTo>
                      <a:pt x="657" y="406"/>
                    </a:lnTo>
                    <a:lnTo>
                      <a:pt x="657" y="404"/>
                    </a:lnTo>
                    <a:lnTo>
                      <a:pt x="657" y="401"/>
                    </a:lnTo>
                    <a:lnTo>
                      <a:pt x="657" y="400"/>
                    </a:lnTo>
                    <a:lnTo>
                      <a:pt x="657" y="398"/>
                    </a:lnTo>
                    <a:lnTo>
                      <a:pt x="657" y="395"/>
                    </a:lnTo>
                    <a:lnTo>
                      <a:pt x="657" y="394"/>
                    </a:lnTo>
                    <a:lnTo>
                      <a:pt x="657" y="392"/>
                    </a:lnTo>
                    <a:lnTo>
                      <a:pt x="657" y="389"/>
                    </a:lnTo>
                    <a:lnTo>
                      <a:pt x="657" y="388"/>
                    </a:lnTo>
                    <a:lnTo>
                      <a:pt x="659" y="386"/>
                    </a:lnTo>
                    <a:lnTo>
                      <a:pt x="659" y="383"/>
                    </a:lnTo>
                    <a:lnTo>
                      <a:pt x="659" y="382"/>
                    </a:lnTo>
                    <a:lnTo>
                      <a:pt x="659" y="380"/>
                    </a:lnTo>
                    <a:lnTo>
                      <a:pt x="659" y="377"/>
                    </a:lnTo>
                    <a:lnTo>
                      <a:pt x="659" y="376"/>
                    </a:lnTo>
                    <a:lnTo>
                      <a:pt x="659" y="374"/>
                    </a:lnTo>
                    <a:lnTo>
                      <a:pt x="659" y="371"/>
                    </a:lnTo>
                    <a:lnTo>
                      <a:pt x="659" y="370"/>
                    </a:lnTo>
                    <a:lnTo>
                      <a:pt x="656" y="383"/>
                    </a:lnTo>
                    <a:lnTo>
                      <a:pt x="650" y="400"/>
                    </a:lnTo>
                    <a:lnTo>
                      <a:pt x="642" y="414"/>
                    </a:lnTo>
                    <a:lnTo>
                      <a:pt x="636" y="428"/>
                    </a:lnTo>
                    <a:lnTo>
                      <a:pt x="629" y="442"/>
                    </a:lnTo>
                    <a:lnTo>
                      <a:pt x="621" y="456"/>
                    </a:lnTo>
                    <a:lnTo>
                      <a:pt x="612" y="471"/>
                    </a:lnTo>
                    <a:lnTo>
                      <a:pt x="604" y="483"/>
                    </a:lnTo>
                    <a:lnTo>
                      <a:pt x="594" y="495"/>
                    </a:lnTo>
                    <a:lnTo>
                      <a:pt x="585" y="507"/>
                    </a:lnTo>
                    <a:lnTo>
                      <a:pt x="572" y="519"/>
                    </a:lnTo>
                    <a:lnTo>
                      <a:pt x="562" y="528"/>
                    </a:lnTo>
                    <a:lnTo>
                      <a:pt x="550" y="539"/>
                    </a:lnTo>
                    <a:lnTo>
                      <a:pt x="538" y="549"/>
                    </a:lnTo>
                    <a:lnTo>
                      <a:pt x="524" y="560"/>
                    </a:lnTo>
                    <a:lnTo>
                      <a:pt x="512" y="567"/>
                    </a:lnTo>
                    <a:lnTo>
                      <a:pt x="497" y="575"/>
                    </a:lnTo>
                    <a:lnTo>
                      <a:pt x="483" y="581"/>
                    </a:lnTo>
                    <a:lnTo>
                      <a:pt x="468" y="590"/>
                    </a:lnTo>
                    <a:lnTo>
                      <a:pt x="453" y="593"/>
                    </a:lnTo>
                    <a:lnTo>
                      <a:pt x="438" y="599"/>
                    </a:lnTo>
                    <a:lnTo>
                      <a:pt x="423" y="604"/>
                    </a:lnTo>
                    <a:lnTo>
                      <a:pt x="406" y="608"/>
                    </a:lnTo>
                    <a:lnTo>
                      <a:pt x="390" y="610"/>
                    </a:lnTo>
                    <a:lnTo>
                      <a:pt x="374" y="614"/>
                    </a:lnTo>
                    <a:lnTo>
                      <a:pt x="358" y="614"/>
                    </a:lnTo>
                    <a:lnTo>
                      <a:pt x="339" y="614"/>
                    </a:lnTo>
                    <a:lnTo>
                      <a:pt x="323" y="614"/>
                    </a:lnTo>
                    <a:lnTo>
                      <a:pt x="306" y="614"/>
                    </a:lnTo>
                    <a:lnTo>
                      <a:pt x="291" y="610"/>
                    </a:lnTo>
                    <a:lnTo>
                      <a:pt x="274" y="608"/>
                    </a:lnTo>
                    <a:lnTo>
                      <a:pt x="258" y="604"/>
                    </a:lnTo>
                    <a:lnTo>
                      <a:pt x="242" y="599"/>
                    </a:lnTo>
                    <a:lnTo>
                      <a:pt x="227" y="593"/>
                    </a:lnTo>
                    <a:lnTo>
                      <a:pt x="212" y="590"/>
                    </a:lnTo>
                    <a:lnTo>
                      <a:pt x="197" y="581"/>
                    </a:lnTo>
                    <a:lnTo>
                      <a:pt x="183" y="575"/>
                    </a:lnTo>
                    <a:lnTo>
                      <a:pt x="170" y="567"/>
                    </a:lnTo>
                    <a:lnTo>
                      <a:pt x="156" y="560"/>
                    </a:lnTo>
                    <a:lnTo>
                      <a:pt x="143" y="549"/>
                    </a:lnTo>
                    <a:lnTo>
                      <a:pt x="130" y="539"/>
                    </a:lnTo>
                    <a:lnTo>
                      <a:pt x="118" y="528"/>
                    </a:lnTo>
                    <a:lnTo>
                      <a:pt x="108" y="519"/>
                    </a:lnTo>
                    <a:lnTo>
                      <a:pt x="96" y="507"/>
                    </a:lnTo>
                    <a:lnTo>
                      <a:pt x="86" y="495"/>
                    </a:lnTo>
                    <a:lnTo>
                      <a:pt x="76" y="483"/>
                    </a:lnTo>
                    <a:lnTo>
                      <a:pt x="68" y="471"/>
                    </a:lnTo>
                    <a:lnTo>
                      <a:pt x="58" y="456"/>
                    </a:lnTo>
                    <a:lnTo>
                      <a:pt x="52" y="442"/>
                    </a:lnTo>
                    <a:lnTo>
                      <a:pt x="44" y="428"/>
                    </a:lnTo>
                    <a:lnTo>
                      <a:pt x="38" y="414"/>
                    </a:lnTo>
                    <a:lnTo>
                      <a:pt x="32" y="400"/>
                    </a:lnTo>
                    <a:lnTo>
                      <a:pt x="26" y="383"/>
                    </a:lnTo>
                    <a:lnTo>
                      <a:pt x="21" y="370"/>
                    </a:lnTo>
                    <a:lnTo>
                      <a:pt x="17" y="353"/>
                    </a:lnTo>
                    <a:lnTo>
                      <a:pt x="15" y="338"/>
                    </a:lnTo>
                    <a:lnTo>
                      <a:pt x="14" y="321"/>
                    </a:lnTo>
                    <a:lnTo>
                      <a:pt x="11" y="303"/>
                    </a:lnTo>
                    <a:lnTo>
                      <a:pt x="11" y="287"/>
                    </a:lnTo>
                    <a:lnTo>
                      <a:pt x="11" y="270"/>
                    </a:lnTo>
                    <a:lnTo>
                      <a:pt x="14" y="252"/>
                    </a:lnTo>
                    <a:lnTo>
                      <a:pt x="15" y="237"/>
                    </a:lnTo>
                    <a:lnTo>
                      <a:pt x="17" y="220"/>
                    </a:lnTo>
                    <a:lnTo>
                      <a:pt x="21" y="204"/>
                    </a:lnTo>
                    <a:lnTo>
                      <a:pt x="26" y="190"/>
                    </a:lnTo>
                    <a:lnTo>
                      <a:pt x="32" y="173"/>
                    </a:lnTo>
                    <a:lnTo>
                      <a:pt x="38" y="160"/>
                    </a:lnTo>
                    <a:lnTo>
                      <a:pt x="44" y="146"/>
                    </a:lnTo>
                    <a:lnTo>
                      <a:pt x="52" y="131"/>
                    </a:lnTo>
                    <a:lnTo>
                      <a:pt x="58" y="117"/>
                    </a:lnTo>
                    <a:lnTo>
                      <a:pt x="68" y="104"/>
                    </a:lnTo>
                    <a:lnTo>
                      <a:pt x="76" y="90"/>
                    </a:lnTo>
                    <a:lnTo>
                      <a:pt x="86" y="78"/>
                    </a:lnTo>
                    <a:lnTo>
                      <a:pt x="96" y="66"/>
                    </a:lnTo>
                    <a:lnTo>
                      <a:pt x="108" y="54"/>
                    </a:lnTo>
                    <a:lnTo>
                      <a:pt x="118" y="45"/>
                    </a:lnTo>
                    <a:lnTo>
                      <a:pt x="130" y="34"/>
                    </a:lnTo>
                    <a:lnTo>
                      <a:pt x="143" y="24"/>
                    </a:lnTo>
                    <a:lnTo>
                      <a:pt x="156" y="15"/>
                    </a:lnTo>
                    <a:lnTo>
                      <a:pt x="170" y="6"/>
                    </a:lnTo>
                    <a:lnTo>
                      <a:pt x="182" y="0"/>
                    </a:lnTo>
                    <a:lnTo>
                      <a:pt x="179" y="0"/>
                    </a:lnTo>
                    <a:lnTo>
                      <a:pt x="177" y="0"/>
                    </a:lnTo>
                    <a:lnTo>
                      <a:pt x="176" y="0"/>
                    </a:lnTo>
                    <a:lnTo>
                      <a:pt x="173" y="0"/>
                    </a:lnTo>
                    <a:lnTo>
                      <a:pt x="171" y="2"/>
                    </a:lnTo>
                    <a:lnTo>
                      <a:pt x="170" y="2"/>
                    </a:lnTo>
                    <a:lnTo>
                      <a:pt x="167" y="2"/>
                    </a:lnTo>
                    <a:lnTo>
                      <a:pt x="165" y="2"/>
                    </a:lnTo>
                    <a:lnTo>
                      <a:pt x="162" y="2"/>
                    </a:lnTo>
                    <a:lnTo>
                      <a:pt x="162" y="4"/>
                    </a:lnTo>
                    <a:lnTo>
                      <a:pt x="161" y="4"/>
                    </a:lnTo>
                    <a:lnTo>
                      <a:pt x="159" y="4"/>
                    </a:lnTo>
                    <a:lnTo>
                      <a:pt x="156" y="4"/>
                    </a:lnTo>
                    <a:lnTo>
                      <a:pt x="155" y="4"/>
                    </a:lnTo>
                    <a:lnTo>
                      <a:pt x="155" y="6"/>
                    </a:lnTo>
                    <a:lnTo>
                      <a:pt x="150" y="8"/>
                    </a:lnTo>
                    <a:lnTo>
                      <a:pt x="137" y="16"/>
                    </a:lnTo>
                    <a:lnTo>
                      <a:pt x="124" y="27"/>
                    </a:lnTo>
                    <a:lnTo>
                      <a:pt x="112" y="36"/>
                    </a:lnTo>
                    <a:lnTo>
                      <a:pt x="100" y="48"/>
                    </a:lnTo>
                    <a:lnTo>
                      <a:pt x="90" y="60"/>
                    </a:lnTo>
                    <a:lnTo>
                      <a:pt x="80" y="72"/>
                    </a:lnTo>
                    <a:lnTo>
                      <a:pt x="70" y="84"/>
                    </a:lnTo>
                    <a:lnTo>
                      <a:pt x="59" y="99"/>
                    </a:lnTo>
                    <a:lnTo>
                      <a:pt x="52" y="111"/>
                    </a:lnTo>
                    <a:lnTo>
                      <a:pt x="44" y="125"/>
                    </a:lnTo>
                    <a:lnTo>
                      <a:pt x="35" y="141"/>
                    </a:lnTo>
                    <a:lnTo>
                      <a:pt x="29" y="155"/>
                    </a:lnTo>
                    <a:lnTo>
                      <a:pt x="23" y="172"/>
                    </a:lnTo>
                    <a:lnTo>
                      <a:pt x="17" y="185"/>
                    </a:lnTo>
                    <a:lnTo>
                      <a:pt x="14" y="202"/>
                    </a:lnTo>
                    <a:lnTo>
                      <a:pt x="9" y="218"/>
                    </a:lnTo>
                    <a:lnTo>
                      <a:pt x="5" y="237"/>
                    </a:lnTo>
                    <a:lnTo>
                      <a:pt x="3" y="252"/>
                    </a:lnTo>
                    <a:lnTo>
                      <a:pt x="3" y="268"/>
                    </a:lnTo>
                    <a:lnTo>
                      <a:pt x="0" y="287"/>
                    </a:lnTo>
                    <a:lnTo>
                      <a:pt x="3" y="305"/>
                    </a:lnTo>
                    <a:lnTo>
                      <a:pt x="3" y="321"/>
                    </a:lnTo>
                    <a:lnTo>
                      <a:pt x="5" y="338"/>
                    </a:lnTo>
                    <a:lnTo>
                      <a:pt x="9" y="356"/>
                    </a:lnTo>
                    <a:lnTo>
                      <a:pt x="14" y="371"/>
                    </a:lnTo>
                    <a:lnTo>
                      <a:pt x="17" y="388"/>
                    </a:lnTo>
                    <a:lnTo>
                      <a:pt x="23" y="401"/>
                    </a:lnTo>
                    <a:lnTo>
                      <a:pt x="29" y="418"/>
                    </a:lnTo>
                    <a:lnTo>
                      <a:pt x="35" y="432"/>
                    </a:lnTo>
                    <a:lnTo>
                      <a:pt x="44" y="448"/>
                    </a:lnTo>
                    <a:lnTo>
                      <a:pt x="52" y="462"/>
                    </a:lnTo>
                    <a:lnTo>
                      <a:pt x="59" y="474"/>
                    </a:lnTo>
                    <a:lnTo>
                      <a:pt x="70" y="489"/>
                    </a:lnTo>
                    <a:lnTo>
                      <a:pt x="80" y="501"/>
                    </a:lnTo>
                    <a:lnTo>
                      <a:pt x="90" y="513"/>
                    </a:lnTo>
                    <a:lnTo>
                      <a:pt x="100" y="525"/>
                    </a:lnTo>
                    <a:lnTo>
                      <a:pt x="112" y="537"/>
                    </a:lnTo>
                    <a:lnTo>
                      <a:pt x="124" y="548"/>
                    </a:lnTo>
                    <a:lnTo>
                      <a:pt x="137" y="557"/>
                    </a:lnTo>
                    <a:lnTo>
                      <a:pt x="150" y="566"/>
                    </a:lnTo>
                    <a:lnTo>
                      <a:pt x="165" y="575"/>
                    </a:lnTo>
                    <a:lnTo>
                      <a:pt x="179" y="584"/>
                    </a:lnTo>
                    <a:lnTo>
                      <a:pt x="194" y="590"/>
                    </a:lnTo>
                    <a:lnTo>
                      <a:pt x="208" y="598"/>
                    </a:lnTo>
                    <a:lnTo>
                      <a:pt x="224" y="604"/>
                    </a:lnTo>
                    <a:lnTo>
                      <a:pt x="240" y="608"/>
                    </a:lnTo>
                    <a:lnTo>
                      <a:pt x="256" y="614"/>
                    </a:lnTo>
                    <a:lnTo>
                      <a:pt x="273" y="616"/>
                    </a:lnTo>
                    <a:lnTo>
                      <a:pt x="288" y="620"/>
                    </a:lnTo>
                    <a:lnTo>
                      <a:pt x="305" y="622"/>
                    </a:lnTo>
                    <a:lnTo>
                      <a:pt x="323" y="624"/>
                    </a:lnTo>
                    <a:lnTo>
                      <a:pt x="339" y="624"/>
                    </a:lnTo>
                    <a:lnTo>
                      <a:pt x="358" y="624"/>
                    </a:lnTo>
                    <a:lnTo>
                      <a:pt x="374" y="622"/>
                    </a:lnTo>
                    <a:lnTo>
                      <a:pt x="392" y="620"/>
                    </a:lnTo>
                    <a:lnTo>
                      <a:pt x="408" y="616"/>
                    </a:lnTo>
                    <a:lnTo>
                      <a:pt x="424" y="614"/>
                    </a:lnTo>
                    <a:lnTo>
                      <a:pt x="441" y="608"/>
                    </a:lnTo>
                    <a:lnTo>
                      <a:pt x="456" y="604"/>
                    </a:lnTo>
                    <a:lnTo>
                      <a:pt x="471" y="598"/>
                    </a:lnTo>
                    <a:lnTo>
                      <a:pt x="488" y="590"/>
                    </a:lnTo>
                    <a:lnTo>
                      <a:pt x="501" y="584"/>
                    </a:lnTo>
                    <a:lnTo>
                      <a:pt x="515" y="575"/>
                    </a:lnTo>
                    <a:lnTo>
                      <a:pt x="530" y="566"/>
                    </a:lnTo>
                    <a:lnTo>
                      <a:pt x="542" y="557"/>
                    </a:lnTo>
                    <a:lnTo>
                      <a:pt x="556" y="548"/>
                    </a:lnTo>
                    <a:lnTo>
                      <a:pt x="568" y="537"/>
                    </a:lnTo>
                    <a:lnTo>
                      <a:pt x="578" y="525"/>
                    </a:lnTo>
                    <a:lnTo>
                      <a:pt x="591" y="513"/>
                    </a:lnTo>
                    <a:lnTo>
                      <a:pt x="600" y="501"/>
                    </a:lnTo>
                    <a:lnTo>
                      <a:pt x="610" y="489"/>
                    </a:lnTo>
                    <a:lnTo>
                      <a:pt x="621" y="474"/>
                    </a:lnTo>
                    <a:lnTo>
                      <a:pt x="629" y="462"/>
                    </a:lnTo>
                    <a:lnTo>
                      <a:pt x="636" y="448"/>
                    </a:lnTo>
                    <a:lnTo>
                      <a:pt x="645" y="432"/>
                    </a:lnTo>
                    <a:lnTo>
                      <a:pt x="651" y="418"/>
                    </a:lnTo>
                    <a:lnTo>
                      <a:pt x="656" y="406"/>
                    </a:lnTo>
                    <a:close/>
                  </a:path>
                </a:pathLst>
              </a:custGeom>
              <a:solidFill>
                <a:srgbClr val="5C82B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38" name="Freeform 334"/>
              <p:cNvSpPr>
                <a:spLocks noChangeArrowheads="1"/>
              </p:cNvSpPr>
              <p:nvPr/>
            </p:nvSpPr>
            <p:spPr bwMode="auto">
              <a:xfrm>
                <a:off x="5484" y="774"/>
                <a:ext cx="62" cy="61"/>
              </a:xfrm>
              <a:custGeom>
                <a:avLst/>
                <a:gdLst>
                  <a:gd name="T0" fmla="*/ 646 w 648"/>
                  <a:gd name="T1" fmla="*/ 338 h 620"/>
                  <a:gd name="T2" fmla="*/ 648 w 648"/>
                  <a:gd name="T3" fmla="*/ 345 h 620"/>
                  <a:gd name="T4" fmla="*/ 648 w 648"/>
                  <a:gd name="T5" fmla="*/ 353 h 620"/>
                  <a:gd name="T6" fmla="*/ 648 w 648"/>
                  <a:gd name="T7" fmla="*/ 362 h 620"/>
                  <a:gd name="T8" fmla="*/ 648 w 648"/>
                  <a:gd name="T9" fmla="*/ 370 h 620"/>
                  <a:gd name="T10" fmla="*/ 645 w 648"/>
                  <a:gd name="T11" fmla="*/ 389 h 620"/>
                  <a:gd name="T12" fmla="*/ 618 w 648"/>
                  <a:gd name="T13" fmla="*/ 448 h 620"/>
                  <a:gd name="T14" fmla="*/ 583 w 648"/>
                  <a:gd name="T15" fmla="*/ 501 h 620"/>
                  <a:gd name="T16" fmla="*/ 539 w 648"/>
                  <a:gd name="T17" fmla="*/ 545 h 620"/>
                  <a:gd name="T18" fmla="*/ 486 w 648"/>
                  <a:gd name="T19" fmla="*/ 581 h 620"/>
                  <a:gd name="T20" fmla="*/ 427 w 648"/>
                  <a:gd name="T21" fmla="*/ 605 h 620"/>
                  <a:gd name="T22" fmla="*/ 363 w 648"/>
                  <a:gd name="T23" fmla="*/ 620 h 620"/>
                  <a:gd name="T24" fmla="*/ 295 w 648"/>
                  <a:gd name="T25" fmla="*/ 620 h 620"/>
                  <a:gd name="T26" fmla="*/ 231 w 648"/>
                  <a:gd name="T27" fmla="*/ 605 h 620"/>
                  <a:gd name="T28" fmla="*/ 172 w 648"/>
                  <a:gd name="T29" fmla="*/ 581 h 620"/>
                  <a:gd name="T30" fmla="*/ 119 w 648"/>
                  <a:gd name="T31" fmla="*/ 545 h 620"/>
                  <a:gd name="T32" fmla="*/ 75 w 648"/>
                  <a:gd name="T33" fmla="*/ 501 h 620"/>
                  <a:gd name="T34" fmla="*/ 41 w 648"/>
                  <a:gd name="T35" fmla="*/ 448 h 620"/>
                  <a:gd name="T36" fmla="*/ 15 w 648"/>
                  <a:gd name="T37" fmla="*/ 389 h 620"/>
                  <a:gd name="T38" fmla="*/ 3 w 648"/>
                  <a:gd name="T39" fmla="*/ 327 h 620"/>
                  <a:gd name="T40" fmla="*/ 3 w 648"/>
                  <a:gd name="T41" fmla="*/ 258 h 620"/>
                  <a:gd name="T42" fmla="*/ 15 w 648"/>
                  <a:gd name="T43" fmla="*/ 196 h 620"/>
                  <a:gd name="T44" fmla="*/ 41 w 648"/>
                  <a:gd name="T45" fmla="*/ 137 h 620"/>
                  <a:gd name="T46" fmla="*/ 75 w 648"/>
                  <a:gd name="T47" fmla="*/ 84 h 620"/>
                  <a:gd name="T48" fmla="*/ 119 w 648"/>
                  <a:gd name="T49" fmla="*/ 40 h 620"/>
                  <a:gd name="T50" fmla="*/ 171 w 648"/>
                  <a:gd name="T51" fmla="*/ 6 h 620"/>
                  <a:gd name="T52" fmla="*/ 178 w 648"/>
                  <a:gd name="T53" fmla="*/ 4 h 620"/>
                  <a:gd name="T54" fmla="*/ 186 w 648"/>
                  <a:gd name="T55" fmla="*/ 2 h 620"/>
                  <a:gd name="T56" fmla="*/ 195 w 648"/>
                  <a:gd name="T57" fmla="*/ 2 h 620"/>
                  <a:gd name="T58" fmla="*/ 191 w 648"/>
                  <a:gd name="T59" fmla="*/ 6 h 620"/>
                  <a:gd name="T60" fmla="*/ 138 w 648"/>
                  <a:gd name="T61" fmla="*/ 39 h 620"/>
                  <a:gd name="T62" fmla="*/ 91 w 648"/>
                  <a:gd name="T63" fmla="*/ 78 h 620"/>
                  <a:gd name="T64" fmla="*/ 54 w 648"/>
                  <a:gd name="T65" fmla="*/ 128 h 620"/>
                  <a:gd name="T66" fmla="*/ 29 w 648"/>
                  <a:gd name="T67" fmla="*/ 184 h 620"/>
                  <a:gd name="T68" fmla="*/ 12 w 648"/>
                  <a:gd name="T69" fmla="*/ 244 h 620"/>
                  <a:gd name="T70" fmla="*/ 10 w 648"/>
                  <a:gd name="T71" fmla="*/ 309 h 620"/>
                  <a:gd name="T72" fmla="*/ 18 w 648"/>
                  <a:gd name="T73" fmla="*/ 371 h 620"/>
                  <a:gd name="T74" fmla="*/ 41 w 648"/>
                  <a:gd name="T75" fmla="*/ 430 h 620"/>
                  <a:gd name="T76" fmla="*/ 73 w 648"/>
                  <a:gd name="T77" fmla="*/ 483 h 620"/>
                  <a:gd name="T78" fmla="*/ 113 w 648"/>
                  <a:gd name="T79" fmla="*/ 528 h 620"/>
                  <a:gd name="T80" fmla="*/ 162 w 648"/>
                  <a:gd name="T81" fmla="*/ 566 h 620"/>
                  <a:gd name="T82" fmla="*/ 219 w 648"/>
                  <a:gd name="T83" fmla="*/ 592 h 620"/>
                  <a:gd name="T84" fmla="*/ 280 w 648"/>
                  <a:gd name="T85" fmla="*/ 608 h 620"/>
                  <a:gd name="T86" fmla="*/ 347 w 648"/>
                  <a:gd name="T87" fmla="*/ 611 h 620"/>
                  <a:gd name="T88" fmla="*/ 409 w 648"/>
                  <a:gd name="T89" fmla="*/ 602 h 620"/>
                  <a:gd name="T90" fmla="*/ 468 w 648"/>
                  <a:gd name="T91" fmla="*/ 579 h 620"/>
                  <a:gd name="T92" fmla="*/ 521 w 648"/>
                  <a:gd name="T93" fmla="*/ 548 h 620"/>
                  <a:gd name="T94" fmla="*/ 565 w 648"/>
                  <a:gd name="T95" fmla="*/ 507 h 620"/>
                  <a:gd name="T96" fmla="*/ 601 w 648"/>
                  <a:gd name="T97" fmla="*/ 459 h 620"/>
                  <a:gd name="T98" fmla="*/ 630 w 648"/>
                  <a:gd name="T99" fmla="*/ 401 h 620"/>
                  <a:gd name="T100" fmla="*/ 646 w 648"/>
                  <a:gd name="T101" fmla="*/ 341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8" h="620">
                    <a:moveTo>
                      <a:pt x="646" y="332"/>
                    </a:moveTo>
                    <a:lnTo>
                      <a:pt x="646" y="333"/>
                    </a:lnTo>
                    <a:lnTo>
                      <a:pt x="646" y="335"/>
                    </a:lnTo>
                    <a:lnTo>
                      <a:pt x="646" y="338"/>
                    </a:lnTo>
                    <a:lnTo>
                      <a:pt x="646" y="339"/>
                    </a:lnTo>
                    <a:lnTo>
                      <a:pt x="648" y="341"/>
                    </a:lnTo>
                    <a:lnTo>
                      <a:pt x="648" y="344"/>
                    </a:lnTo>
                    <a:lnTo>
                      <a:pt x="648" y="345"/>
                    </a:lnTo>
                    <a:lnTo>
                      <a:pt x="648" y="347"/>
                    </a:lnTo>
                    <a:lnTo>
                      <a:pt x="648" y="350"/>
                    </a:lnTo>
                    <a:lnTo>
                      <a:pt x="648" y="351"/>
                    </a:lnTo>
                    <a:lnTo>
                      <a:pt x="648" y="353"/>
                    </a:lnTo>
                    <a:lnTo>
                      <a:pt x="648" y="356"/>
                    </a:lnTo>
                    <a:lnTo>
                      <a:pt x="648" y="357"/>
                    </a:lnTo>
                    <a:lnTo>
                      <a:pt x="648" y="359"/>
                    </a:lnTo>
                    <a:lnTo>
                      <a:pt x="648" y="362"/>
                    </a:lnTo>
                    <a:lnTo>
                      <a:pt x="648" y="363"/>
                    </a:lnTo>
                    <a:lnTo>
                      <a:pt x="648" y="365"/>
                    </a:lnTo>
                    <a:lnTo>
                      <a:pt x="648" y="368"/>
                    </a:lnTo>
                    <a:lnTo>
                      <a:pt x="648" y="370"/>
                    </a:lnTo>
                    <a:lnTo>
                      <a:pt x="648" y="371"/>
                    </a:lnTo>
                    <a:lnTo>
                      <a:pt x="648" y="374"/>
                    </a:lnTo>
                    <a:lnTo>
                      <a:pt x="648" y="376"/>
                    </a:lnTo>
                    <a:lnTo>
                      <a:pt x="645" y="389"/>
                    </a:lnTo>
                    <a:lnTo>
                      <a:pt x="639" y="406"/>
                    </a:lnTo>
                    <a:lnTo>
                      <a:pt x="631" y="420"/>
                    </a:lnTo>
                    <a:lnTo>
                      <a:pt x="625" y="434"/>
                    </a:lnTo>
                    <a:lnTo>
                      <a:pt x="618" y="448"/>
                    </a:lnTo>
                    <a:lnTo>
                      <a:pt x="610" y="462"/>
                    </a:lnTo>
                    <a:lnTo>
                      <a:pt x="601" y="477"/>
                    </a:lnTo>
                    <a:lnTo>
                      <a:pt x="593" y="489"/>
                    </a:lnTo>
                    <a:lnTo>
                      <a:pt x="583" y="501"/>
                    </a:lnTo>
                    <a:lnTo>
                      <a:pt x="574" y="513"/>
                    </a:lnTo>
                    <a:lnTo>
                      <a:pt x="561" y="525"/>
                    </a:lnTo>
                    <a:lnTo>
                      <a:pt x="551" y="534"/>
                    </a:lnTo>
                    <a:lnTo>
                      <a:pt x="539" y="545"/>
                    </a:lnTo>
                    <a:lnTo>
                      <a:pt x="527" y="555"/>
                    </a:lnTo>
                    <a:lnTo>
                      <a:pt x="513" y="566"/>
                    </a:lnTo>
                    <a:lnTo>
                      <a:pt x="501" y="573"/>
                    </a:lnTo>
                    <a:lnTo>
                      <a:pt x="486" y="581"/>
                    </a:lnTo>
                    <a:lnTo>
                      <a:pt x="472" y="587"/>
                    </a:lnTo>
                    <a:lnTo>
                      <a:pt x="457" y="596"/>
                    </a:lnTo>
                    <a:lnTo>
                      <a:pt x="442" y="599"/>
                    </a:lnTo>
                    <a:lnTo>
                      <a:pt x="427" y="605"/>
                    </a:lnTo>
                    <a:lnTo>
                      <a:pt x="412" y="610"/>
                    </a:lnTo>
                    <a:lnTo>
                      <a:pt x="395" y="614"/>
                    </a:lnTo>
                    <a:lnTo>
                      <a:pt x="379" y="616"/>
                    </a:lnTo>
                    <a:lnTo>
                      <a:pt x="363" y="620"/>
                    </a:lnTo>
                    <a:lnTo>
                      <a:pt x="347" y="620"/>
                    </a:lnTo>
                    <a:lnTo>
                      <a:pt x="328" y="620"/>
                    </a:lnTo>
                    <a:lnTo>
                      <a:pt x="312" y="620"/>
                    </a:lnTo>
                    <a:lnTo>
                      <a:pt x="295" y="620"/>
                    </a:lnTo>
                    <a:lnTo>
                      <a:pt x="280" y="616"/>
                    </a:lnTo>
                    <a:lnTo>
                      <a:pt x="263" y="614"/>
                    </a:lnTo>
                    <a:lnTo>
                      <a:pt x="247" y="610"/>
                    </a:lnTo>
                    <a:lnTo>
                      <a:pt x="231" y="605"/>
                    </a:lnTo>
                    <a:lnTo>
                      <a:pt x="216" y="599"/>
                    </a:lnTo>
                    <a:lnTo>
                      <a:pt x="201" y="596"/>
                    </a:lnTo>
                    <a:lnTo>
                      <a:pt x="186" y="587"/>
                    </a:lnTo>
                    <a:lnTo>
                      <a:pt x="172" y="581"/>
                    </a:lnTo>
                    <a:lnTo>
                      <a:pt x="159" y="573"/>
                    </a:lnTo>
                    <a:lnTo>
                      <a:pt x="145" y="566"/>
                    </a:lnTo>
                    <a:lnTo>
                      <a:pt x="132" y="555"/>
                    </a:lnTo>
                    <a:lnTo>
                      <a:pt x="119" y="545"/>
                    </a:lnTo>
                    <a:lnTo>
                      <a:pt x="107" y="534"/>
                    </a:lnTo>
                    <a:lnTo>
                      <a:pt x="97" y="525"/>
                    </a:lnTo>
                    <a:lnTo>
                      <a:pt x="85" y="513"/>
                    </a:lnTo>
                    <a:lnTo>
                      <a:pt x="75" y="501"/>
                    </a:lnTo>
                    <a:lnTo>
                      <a:pt x="65" y="489"/>
                    </a:lnTo>
                    <a:lnTo>
                      <a:pt x="57" y="477"/>
                    </a:lnTo>
                    <a:lnTo>
                      <a:pt x="47" y="462"/>
                    </a:lnTo>
                    <a:lnTo>
                      <a:pt x="41" y="448"/>
                    </a:lnTo>
                    <a:lnTo>
                      <a:pt x="33" y="434"/>
                    </a:lnTo>
                    <a:lnTo>
                      <a:pt x="27" y="420"/>
                    </a:lnTo>
                    <a:lnTo>
                      <a:pt x="21" y="406"/>
                    </a:lnTo>
                    <a:lnTo>
                      <a:pt x="15" y="389"/>
                    </a:lnTo>
                    <a:lnTo>
                      <a:pt x="10" y="376"/>
                    </a:lnTo>
                    <a:lnTo>
                      <a:pt x="6" y="359"/>
                    </a:lnTo>
                    <a:lnTo>
                      <a:pt x="4" y="344"/>
                    </a:lnTo>
                    <a:lnTo>
                      <a:pt x="3" y="327"/>
                    </a:lnTo>
                    <a:lnTo>
                      <a:pt x="0" y="309"/>
                    </a:lnTo>
                    <a:lnTo>
                      <a:pt x="0" y="293"/>
                    </a:lnTo>
                    <a:lnTo>
                      <a:pt x="0" y="276"/>
                    </a:lnTo>
                    <a:lnTo>
                      <a:pt x="3" y="258"/>
                    </a:lnTo>
                    <a:lnTo>
                      <a:pt x="4" y="243"/>
                    </a:lnTo>
                    <a:lnTo>
                      <a:pt x="6" y="226"/>
                    </a:lnTo>
                    <a:lnTo>
                      <a:pt x="10" y="210"/>
                    </a:lnTo>
                    <a:lnTo>
                      <a:pt x="15" y="196"/>
                    </a:lnTo>
                    <a:lnTo>
                      <a:pt x="21" y="179"/>
                    </a:lnTo>
                    <a:lnTo>
                      <a:pt x="27" y="166"/>
                    </a:lnTo>
                    <a:lnTo>
                      <a:pt x="33" y="152"/>
                    </a:lnTo>
                    <a:lnTo>
                      <a:pt x="41" y="137"/>
                    </a:lnTo>
                    <a:lnTo>
                      <a:pt x="47" y="123"/>
                    </a:lnTo>
                    <a:lnTo>
                      <a:pt x="57" y="110"/>
                    </a:lnTo>
                    <a:lnTo>
                      <a:pt x="65" y="96"/>
                    </a:lnTo>
                    <a:lnTo>
                      <a:pt x="75" y="84"/>
                    </a:lnTo>
                    <a:lnTo>
                      <a:pt x="85" y="72"/>
                    </a:lnTo>
                    <a:lnTo>
                      <a:pt x="97" y="60"/>
                    </a:lnTo>
                    <a:lnTo>
                      <a:pt x="107" y="51"/>
                    </a:lnTo>
                    <a:lnTo>
                      <a:pt x="119" y="40"/>
                    </a:lnTo>
                    <a:lnTo>
                      <a:pt x="132" y="30"/>
                    </a:lnTo>
                    <a:lnTo>
                      <a:pt x="145" y="21"/>
                    </a:lnTo>
                    <a:lnTo>
                      <a:pt x="159" y="12"/>
                    </a:lnTo>
                    <a:lnTo>
                      <a:pt x="171" y="6"/>
                    </a:lnTo>
                    <a:lnTo>
                      <a:pt x="172" y="4"/>
                    </a:lnTo>
                    <a:lnTo>
                      <a:pt x="174" y="4"/>
                    </a:lnTo>
                    <a:lnTo>
                      <a:pt x="177" y="4"/>
                    </a:lnTo>
                    <a:lnTo>
                      <a:pt x="178" y="4"/>
                    </a:lnTo>
                    <a:lnTo>
                      <a:pt x="180" y="4"/>
                    </a:lnTo>
                    <a:lnTo>
                      <a:pt x="183" y="4"/>
                    </a:lnTo>
                    <a:lnTo>
                      <a:pt x="184" y="2"/>
                    </a:lnTo>
                    <a:lnTo>
                      <a:pt x="186" y="2"/>
                    </a:lnTo>
                    <a:lnTo>
                      <a:pt x="189" y="2"/>
                    </a:lnTo>
                    <a:lnTo>
                      <a:pt x="191" y="2"/>
                    </a:lnTo>
                    <a:lnTo>
                      <a:pt x="192" y="2"/>
                    </a:lnTo>
                    <a:lnTo>
                      <a:pt x="195" y="2"/>
                    </a:lnTo>
                    <a:lnTo>
                      <a:pt x="197" y="2"/>
                    </a:lnTo>
                    <a:lnTo>
                      <a:pt x="198" y="0"/>
                    </a:lnTo>
                    <a:lnTo>
                      <a:pt x="201" y="0"/>
                    </a:lnTo>
                    <a:lnTo>
                      <a:pt x="191" y="6"/>
                    </a:lnTo>
                    <a:lnTo>
                      <a:pt x="177" y="12"/>
                    </a:lnTo>
                    <a:lnTo>
                      <a:pt x="162" y="21"/>
                    </a:lnTo>
                    <a:lnTo>
                      <a:pt x="150" y="28"/>
                    </a:lnTo>
                    <a:lnTo>
                      <a:pt x="138" y="39"/>
                    </a:lnTo>
                    <a:lnTo>
                      <a:pt x="126" y="46"/>
                    </a:lnTo>
                    <a:lnTo>
                      <a:pt x="113" y="57"/>
                    </a:lnTo>
                    <a:lnTo>
                      <a:pt x="103" y="66"/>
                    </a:lnTo>
                    <a:lnTo>
                      <a:pt x="91" y="78"/>
                    </a:lnTo>
                    <a:lnTo>
                      <a:pt x="83" y="90"/>
                    </a:lnTo>
                    <a:lnTo>
                      <a:pt x="73" y="102"/>
                    </a:lnTo>
                    <a:lnTo>
                      <a:pt x="63" y="116"/>
                    </a:lnTo>
                    <a:lnTo>
                      <a:pt x="54" y="128"/>
                    </a:lnTo>
                    <a:lnTo>
                      <a:pt x="48" y="141"/>
                    </a:lnTo>
                    <a:lnTo>
                      <a:pt x="41" y="155"/>
                    </a:lnTo>
                    <a:lnTo>
                      <a:pt x="35" y="170"/>
                    </a:lnTo>
                    <a:lnTo>
                      <a:pt x="29" y="184"/>
                    </a:lnTo>
                    <a:lnTo>
                      <a:pt x="24" y="198"/>
                    </a:lnTo>
                    <a:lnTo>
                      <a:pt x="18" y="214"/>
                    </a:lnTo>
                    <a:lnTo>
                      <a:pt x="16" y="228"/>
                    </a:lnTo>
                    <a:lnTo>
                      <a:pt x="12" y="244"/>
                    </a:lnTo>
                    <a:lnTo>
                      <a:pt x="10" y="261"/>
                    </a:lnTo>
                    <a:lnTo>
                      <a:pt x="10" y="276"/>
                    </a:lnTo>
                    <a:lnTo>
                      <a:pt x="9" y="293"/>
                    </a:lnTo>
                    <a:lnTo>
                      <a:pt x="10" y="309"/>
                    </a:lnTo>
                    <a:lnTo>
                      <a:pt x="10" y="326"/>
                    </a:lnTo>
                    <a:lnTo>
                      <a:pt x="12" y="341"/>
                    </a:lnTo>
                    <a:lnTo>
                      <a:pt x="16" y="357"/>
                    </a:lnTo>
                    <a:lnTo>
                      <a:pt x="18" y="371"/>
                    </a:lnTo>
                    <a:lnTo>
                      <a:pt x="24" y="388"/>
                    </a:lnTo>
                    <a:lnTo>
                      <a:pt x="29" y="401"/>
                    </a:lnTo>
                    <a:lnTo>
                      <a:pt x="35" y="416"/>
                    </a:lnTo>
                    <a:lnTo>
                      <a:pt x="41" y="430"/>
                    </a:lnTo>
                    <a:lnTo>
                      <a:pt x="48" y="444"/>
                    </a:lnTo>
                    <a:lnTo>
                      <a:pt x="54" y="459"/>
                    </a:lnTo>
                    <a:lnTo>
                      <a:pt x="63" y="471"/>
                    </a:lnTo>
                    <a:lnTo>
                      <a:pt x="73" y="483"/>
                    </a:lnTo>
                    <a:lnTo>
                      <a:pt x="83" y="495"/>
                    </a:lnTo>
                    <a:lnTo>
                      <a:pt x="91" y="507"/>
                    </a:lnTo>
                    <a:lnTo>
                      <a:pt x="103" y="519"/>
                    </a:lnTo>
                    <a:lnTo>
                      <a:pt x="113" y="528"/>
                    </a:lnTo>
                    <a:lnTo>
                      <a:pt x="126" y="539"/>
                    </a:lnTo>
                    <a:lnTo>
                      <a:pt x="138" y="548"/>
                    </a:lnTo>
                    <a:lnTo>
                      <a:pt x="150" y="557"/>
                    </a:lnTo>
                    <a:lnTo>
                      <a:pt x="162" y="566"/>
                    </a:lnTo>
                    <a:lnTo>
                      <a:pt x="177" y="573"/>
                    </a:lnTo>
                    <a:lnTo>
                      <a:pt x="191" y="579"/>
                    </a:lnTo>
                    <a:lnTo>
                      <a:pt x="204" y="586"/>
                    </a:lnTo>
                    <a:lnTo>
                      <a:pt x="219" y="592"/>
                    </a:lnTo>
                    <a:lnTo>
                      <a:pt x="233" y="598"/>
                    </a:lnTo>
                    <a:lnTo>
                      <a:pt x="250" y="602"/>
                    </a:lnTo>
                    <a:lnTo>
                      <a:pt x="265" y="605"/>
                    </a:lnTo>
                    <a:lnTo>
                      <a:pt x="280" y="608"/>
                    </a:lnTo>
                    <a:lnTo>
                      <a:pt x="295" y="610"/>
                    </a:lnTo>
                    <a:lnTo>
                      <a:pt x="312" y="611"/>
                    </a:lnTo>
                    <a:lnTo>
                      <a:pt x="328" y="611"/>
                    </a:lnTo>
                    <a:lnTo>
                      <a:pt x="347" y="611"/>
                    </a:lnTo>
                    <a:lnTo>
                      <a:pt x="363" y="610"/>
                    </a:lnTo>
                    <a:lnTo>
                      <a:pt x="377" y="608"/>
                    </a:lnTo>
                    <a:lnTo>
                      <a:pt x="393" y="605"/>
                    </a:lnTo>
                    <a:lnTo>
                      <a:pt x="409" y="602"/>
                    </a:lnTo>
                    <a:lnTo>
                      <a:pt x="424" y="598"/>
                    </a:lnTo>
                    <a:lnTo>
                      <a:pt x="439" y="592"/>
                    </a:lnTo>
                    <a:lnTo>
                      <a:pt x="454" y="586"/>
                    </a:lnTo>
                    <a:lnTo>
                      <a:pt x="468" y="579"/>
                    </a:lnTo>
                    <a:lnTo>
                      <a:pt x="483" y="573"/>
                    </a:lnTo>
                    <a:lnTo>
                      <a:pt x="495" y="566"/>
                    </a:lnTo>
                    <a:lnTo>
                      <a:pt x="509" y="557"/>
                    </a:lnTo>
                    <a:lnTo>
                      <a:pt x="521" y="548"/>
                    </a:lnTo>
                    <a:lnTo>
                      <a:pt x="533" y="539"/>
                    </a:lnTo>
                    <a:lnTo>
                      <a:pt x="545" y="528"/>
                    </a:lnTo>
                    <a:lnTo>
                      <a:pt x="555" y="519"/>
                    </a:lnTo>
                    <a:lnTo>
                      <a:pt x="565" y="507"/>
                    </a:lnTo>
                    <a:lnTo>
                      <a:pt x="575" y="495"/>
                    </a:lnTo>
                    <a:lnTo>
                      <a:pt x="586" y="483"/>
                    </a:lnTo>
                    <a:lnTo>
                      <a:pt x="593" y="471"/>
                    </a:lnTo>
                    <a:lnTo>
                      <a:pt x="601" y="459"/>
                    </a:lnTo>
                    <a:lnTo>
                      <a:pt x="610" y="444"/>
                    </a:lnTo>
                    <a:lnTo>
                      <a:pt x="618" y="430"/>
                    </a:lnTo>
                    <a:lnTo>
                      <a:pt x="624" y="416"/>
                    </a:lnTo>
                    <a:lnTo>
                      <a:pt x="630" y="401"/>
                    </a:lnTo>
                    <a:lnTo>
                      <a:pt x="634" y="388"/>
                    </a:lnTo>
                    <a:lnTo>
                      <a:pt x="639" y="371"/>
                    </a:lnTo>
                    <a:lnTo>
                      <a:pt x="642" y="357"/>
                    </a:lnTo>
                    <a:lnTo>
                      <a:pt x="646" y="341"/>
                    </a:lnTo>
                    <a:lnTo>
                      <a:pt x="646" y="332"/>
                    </a:lnTo>
                    <a:close/>
                  </a:path>
                </a:pathLst>
              </a:custGeom>
              <a:solidFill>
                <a:srgbClr val="5C82B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39" name="Freeform 335"/>
              <p:cNvSpPr>
                <a:spLocks noChangeArrowheads="1"/>
              </p:cNvSpPr>
              <p:nvPr/>
            </p:nvSpPr>
            <p:spPr bwMode="auto">
              <a:xfrm>
                <a:off x="5485" y="774"/>
                <a:ext cx="61" cy="60"/>
              </a:xfrm>
              <a:custGeom>
                <a:avLst/>
                <a:gdLst>
                  <a:gd name="T0" fmla="*/ 637 w 637"/>
                  <a:gd name="T1" fmla="*/ 334 h 613"/>
                  <a:gd name="T2" fmla="*/ 637 w 637"/>
                  <a:gd name="T3" fmla="*/ 325 h 613"/>
                  <a:gd name="T4" fmla="*/ 636 w 637"/>
                  <a:gd name="T5" fmla="*/ 317 h 613"/>
                  <a:gd name="T6" fmla="*/ 633 w 637"/>
                  <a:gd name="T7" fmla="*/ 308 h 613"/>
                  <a:gd name="T8" fmla="*/ 633 w 637"/>
                  <a:gd name="T9" fmla="*/ 301 h 613"/>
                  <a:gd name="T10" fmla="*/ 631 w 637"/>
                  <a:gd name="T11" fmla="*/ 295 h 613"/>
                  <a:gd name="T12" fmla="*/ 625 w 637"/>
                  <a:gd name="T13" fmla="*/ 358 h 613"/>
                  <a:gd name="T14" fmla="*/ 607 w 637"/>
                  <a:gd name="T15" fmla="*/ 416 h 613"/>
                  <a:gd name="T16" fmla="*/ 578 w 637"/>
                  <a:gd name="T17" fmla="*/ 468 h 613"/>
                  <a:gd name="T18" fmla="*/ 540 w 637"/>
                  <a:gd name="T19" fmla="*/ 512 h 613"/>
                  <a:gd name="T20" fmla="*/ 493 w 637"/>
                  <a:gd name="T21" fmla="*/ 551 h 613"/>
                  <a:gd name="T22" fmla="*/ 441 w 637"/>
                  <a:gd name="T23" fmla="*/ 580 h 613"/>
                  <a:gd name="T24" fmla="*/ 382 w 637"/>
                  <a:gd name="T25" fmla="*/ 598 h 613"/>
                  <a:gd name="T26" fmla="*/ 319 w 637"/>
                  <a:gd name="T27" fmla="*/ 604 h 613"/>
                  <a:gd name="T28" fmla="*/ 256 w 637"/>
                  <a:gd name="T29" fmla="*/ 598 h 613"/>
                  <a:gd name="T30" fmla="*/ 200 w 637"/>
                  <a:gd name="T31" fmla="*/ 580 h 613"/>
                  <a:gd name="T32" fmla="*/ 147 w 637"/>
                  <a:gd name="T33" fmla="*/ 551 h 613"/>
                  <a:gd name="T34" fmla="*/ 100 w 637"/>
                  <a:gd name="T35" fmla="*/ 512 h 613"/>
                  <a:gd name="T36" fmla="*/ 62 w 637"/>
                  <a:gd name="T37" fmla="*/ 468 h 613"/>
                  <a:gd name="T38" fmla="*/ 33 w 637"/>
                  <a:gd name="T39" fmla="*/ 416 h 613"/>
                  <a:gd name="T40" fmla="*/ 15 w 637"/>
                  <a:gd name="T41" fmla="*/ 358 h 613"/>
                  <a:gd name="T42" fmla="*/ 9 w 637"/>
                  <a:gd name="T43" fmla="*/ 295 h 613"/>
                  <a:gd name="T44" fmla="*/ 15 w 637"/>
                  <a:gd name="T45" fmla="*/ 232 h 613"/>
                  <a:gd name="T46" fmla="*/ 33 w 637"/>
                  <a:gd name="T47" fmla="*/ 174 h 613"/>
                  <a:gd name="T48" fmla="*/ 62 w 637"/>
                  <a:gd name="T49" fmla="*/ 121 h 613"/>
                  <a:gd name="T50" fmla="*/ 100 w 637"/>
                  <a:gd name="T51" fmla="*/ 77 h 613"/>
                  <a:gd name="T52" fmla="*/ 147 w 637"/>
                  <a:gd name="T53" fmla="*/ 38 h 613"/>
                  <a:gd name="T54" fmla="*/ 200 w 637"/>
                  <a:gd name="T55" fmla="*/ 10 h 613"/>
                  <a:gd name="T56" fmla="*/ 220 w 637"/>
                  <a:gd name="T57" fmla="*/ 0 h 613"/>
                  <a:gd name="T58" fmla="*/ 212 w 637"/>
                  <a:gd name="T59" fmla="*/ 0 h 613"/>
                  <a:gd name="T60" fmla="*/ 204 w 637"/>
                  <a:gd name="T61" fmla="*/ 2 h 613"/>
                  <a:gd name="T62" fmla="*/ 195 w 637"/>
                  <a:gd name="T63" fmla="*/ 2 h 613"/>
                  <a:gd name="T64" fmla="*/ 168 w 637"/>
                  <a:gd name="T65" fmla="*/ 14 h 613"/>
                  <a:gd name="T66" fmla="*/ 117 w 637"/>
                  <a:gd name="T67" fmla="*/ 48 h 613"/>
                  <a:gd name="T68" fmla="*/ 74 w 637"/>
                  <a:gd name="T69" fmla="*/ 92 h 613"/>
                  <a:gd name="T70" fmla="*/ 39 w 637"/>
                  <a:gd name="T71" fmla="*/ 143 h 613"/>
                  <a:gd name="T72" fmla="*/ 15 w 637"/>
                  <a:gd name="T73" fmla="*/ 200 h 613"/>
                  <a:gd name="T74" fmla="*/ 1 w 637"/>
                  <a:gd name="T75" fmla="*/ 263 h 613"/>
                  <a:gd name="T76" fmla="*/ 1 w 637"/>
                  <a:gd name="T77" fmla="*/ 328 h 613"/>
                  <a:gd name="T78" fmla="*/ 15 w 637"/>
                  <a:gd name="T79" fmla="*/ 390 h 613"/>
                  <a:gd name="T80" fmla="*/ 39 w 637"/>
                  <a:gd name="T81" fmla="*/ 446 h 613"/>
                  <a:gd name="T82" fmla="*/ 74 w 637"/>
                  <a:gd name="T83" fmla="*/ 497 h 613"/>
                  <a:gd name="T84" fmla="*/ 117 w 637"/>
                  <a:gd name="T85" fmla="*/ 541 h 613"/>
                  <a:gd name="T86" fmla="*/ 168 w 637"/>
                  <a:gd name="T87" fmla="*/ 575 h 613"/>
                  <a:gd name="T88" fmla="*/ 224 w 637"/>
                  <a:gd name="T89" fmla="*/ 600 h 613"/>
                  <a:gd name="T90" fmla="*/ 286 w 637"/>
                  <a:gd name="T91" fmla="*/ 612 h 613"/>
                  <a:gd name="T92" fmla="*/ 354 w 637"/>
                  <a:gd name="T93" fmla="*/ 612 h 613"/>
                  <a:gd name="T94" fmla="*/ 415 w 637"/>
                  <a:gd name="T95" fmla="*/ 600 h 613"/>
                  <a:gd name="T96" fmla="*/ 474 w 637"/>
                  <a:gd name="T97" fmla="*/ 575 h 613"/>
                  <a:gd name="T98" fmla="*/ 524 w 637"/>
                  <a:gd name="T99" fmla="*/ 541 h 613"/>
                  <a:gd name="T100" fmla="*/ 566 w 637"/>
                  <a:gd name="T101" fmla="*/ 497 h 613"/>
                  <a:gd name="T102" fmla="*/ 601 w 637"/>
                  <a:gd name="T103" fmla="*/ 446 h 613"/>
                  <a:gd name="T104" fmla="*/ 625 w 637"/>
                  <a:gd name="T105" fmla="*/ 390 h 613"/>
                  <a:gd name="T106" fmla="*/ 637 w 637"/>
                  <a:gd name="T107" fmla="*/ 334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7" h="613">
                    <a:moveTo>
                      <a:pt x="631" y="293"/>
                    </a:moveTo>
                    <a:lnTo>
                      <a:pt x="631" y="295"/>
                    </a:lnTo>
                    <a:lnTo>
                      <a:pt x="631" y="293"/>
                    </a:lnTo>
                    <a:close/>
                    <a:moveTo>
                      <a:pt x="637" y="334"/>
                    </a:moveTo>
                    <a:lnTo>
                      <a:pt x="637" y="331"/>
                    </a:lnTo>
                    <a:lnTo>
                      <a:pt x="637" y="329"/>
                    </a:lnTo>
                    <a:lnTo>
                      <a:pt x="637" y="328"/>
                    </a:lnTo>
                    <a:lnTo>
                      <a:pt x="637" y="325"/>
                    </a:lnTo>
                    <a:lnTo>
                      <a:pt x="636" y="323"/>
                    </a:lnTo>
                    <a:lnTo>
                      <a:pt x="636" y="320"/>
                    </a:lnTo>
                    <a:lnTo>
                      <a:pt x="636" y="319"/>
                    </a:lnTo>
                    <a:lnTo>
                      <a:pt x="636" y="317"/>
                    </a:lnTo>
                    <a:lnTo>
                      <a:pt x="636" y="314"/>
                    </a:lnTo>
                    <a:lnTo>
                      <a:pt x="636" y="313"/>
                    </a:lnTo>
                    <a:lnTo>
                      <a:pt x="636" y="311"/>
                    </a:lnTo>
                    <a:lnTo>
                      <a:pt x="633" y="308"/>
                    </a:lnTo>
                    <a:lnTo>
                      <a:pt x="633" y="307"/>
                    </a:lnTo>
                    <a:lnTo>
                      <a:pt x="633" y="305"/>
                    </a:lnTo>
                    <a:lnTo>
                      <a:pt x="633" y="302"/>
                    </a:lnTo>
                    <a:lnTo>
                      <a:pt x="633" y="301"/>
                    </a:lnTo>
                    <a:lnTo>
                      <a:pt x="633" y="299"/>
                    </a:lnTo>
                    <a:lnTo>
                      <a:pt x="631" y="299"/>
                    </a:lnTo>
                    <a:lnTo>
                      <a:pt x="631" y="296"/>
                    </a:lnTo>
                    <a:lnTo>
                      <a:pt x="631" y="295"/>
                    </a:lnTo>
                    <a:lnTo>
                      <a:pt x="631" y="311"/>
                    </a:lnTo>
                    <a:lnTo>
                      <a:pt x="630" y="328"/>
                    </a:lnTo>
                    <a:lnTo>
                      <a:pt x="627" y="341"/>
                    </a:lnTo>
                    <a:lnTo>
                      <a:pt x="625" y="358"/>
                    </a:lnTo>
                    <a:lnTo>
                      <a:pt x="621" y="372"/>
                    </a:lnTo>
                    <a:lnTo>
                      <a:pt x="616" y="388"/>
                    </a:lnTo>
                    <a:lnTo>
                      <a:pt x="613" y="402"/>
                    </a:lnTo>
                    <a:lnTo>
                      <a:pt x="607" y="416"/>
                    </a:lnTo>
                    <a:lnTo>
                      <a:pt x="601" y="428"/>
                    </a:lnTo>
                    <a:lnTo>
                      <a:pt x="592" y="442"/>
                    </a:lnTo>
                    <a:lnTo>
                      <a:pt x="586" y="456"/>
                    </a:lnTo>
                    <a:lnTo>
                      <a:pt x="578" y="468"/>
                    </a:lnTo>
                    <a:lnTo>
                      <a:pt x="568" y="480"/>
                    </a:lnTo>
                    <a:lnTo>
                      <a:pt x="560" y="492"/>
                    </a:lnTo>
                    <a:lnTo>
                      <a:pt x="550" y="503"/>
                    </a:lnTo>
                    <a:lnTo>
                      <a:pt x="540" y="512"/>
                    </a:lnTo>
                    <a:lnTo>
                      <a:pt x="530" y="523"/>
                    </a:lnTo>
                    <a:lnTo>
                      <a:pt x="518" y="533"/>
                    </a:lnTo>
                    <a:lnTo>
                      <a:pt x="506" y="544"/>
                    </a:lnTo>
                    <a:lnTo>
                      <a:pt x="493" y="551"/>
                    </a:lnTo>
                    <a:lnTo>
                      <a:pt x="481" y="559"/>
                    </a:lnTo>
                    <a:lnTo>
                      <a:pt x="469" y="568"/>
                    </a:lnTo>
                    <a:lnTo>
                      <a:pt x="454" y="574"/>
                    </a:lnTo>
                    <a:lnTo>
                      <a:pt x="441" y="580"/>
                    </a:lnTo>
                    <a:lnTo>
                      <a:pt x="427" y="586"/>
                    </a:lnTo>
                    <a:lnTo>
                      <a:pt x="412" y="589"/>
                    </a:lnTo>
                    <a:lnTo>
                      <a:pt x="398" y="594"/>
                    </a:lnTo>
                    <a:lnTo>
                      <a:pt x="382" y="598"/>
                    </a:lnTo>
                    <a:lnTo>
                      <a:pt x="368" y="601"/>
                    </a:lnTo>
                    <a:lnTo>
                      <a:pt x="351" y="604"/>
                    </a:lnTo>
                    <a:lnTo>
                      <a:pt x="336" y="604"/>
                    </a:lnTo>
                    <a:lnTo>
                      <a:pt x="319" y="604"/>
                    </a:lnTo>
                    <a:lnTo>
                      <a:pt x="306" y="604"/>
                    </a:lnTo>
                    <a:lnTo>
                      <a:pt x="289" y="604"/>
                    </a:lnTo>
                    <a:lnTo>
                      <a:pt x="273" y="601"/>
                    </a:lnTo>
                    <a:lnTo>
                      <a:pt x="256" y="598"/>
                    </a:lnTo>
                    <a:lnTo>
                      <a:pt x="242" y="594"/>
                    </a:lnTo>
                    <a:lnTo>
                      <a:pt x="228" y="589"/>
                    </a:lnTo>
                    <a:lnTo>
                      <a:pt x="214" y="586"/>
                    </a:lnTo>
                    <a:lnTo>
                      <a:pt x="200" y="580"/>
                    </a:lnTo>
                    <a:lnTo>
                      <a:pt x="186" y="574"/>
                    </a:lnTo>
                    <a:lnTo>
                      <a:pt x="171" y="568"/>
                    </a:lnTo>
                    <a:lnTo>
                      <a:pt x="159" y="559"/>
                    </a:lnTo>
                    <a:lnTo>
                      <a:pt x="147" y="551"/>
                    </a:lnTo>
                    <a:lnTo>
                      <a:pt x="135" y="544"/>
                    </a:lnTo>
                    <a:lnTo>
                      <a:pt x="123" y="533"/>
                    </a:lnTo>
                    <a:lnTo>
                      <a:pt x="110" y="523"/>
                    </a:lnTo>
                    <a:lnTo>
                      <a:pt x="100" y="512"/>
                    </a:lnTo>
                    <a:lnTo>
                      <a:pt x="91" y="503"/>
                    </a:lnTo>
                    <a:lnTo>
                      <a:pt x="80" y="492"/>
                    </a:lnTo>
                    <a:lnTo>
                      <a:pt x="70" y="480"/>
                    </a:lnTo>
                    <a:lnTo>
                      <a:pt x="62" y="468"/>
                    </a:lnTo>
                    <a:lnTo>
                      <a:pt x="54" y="456"/>
                    </a:lnTo>
                    <a:lnTo>
                      <a:pt x="45" y="442"/>
                    </a:lnTo>
                    <a:lnTo>
                      <a:pt x="39" y="428"/>
                    </a:lnTo>
                    <a:lnTo>
                      <a:pt x="33" y="416"/>
                    </a:lnTo>
                    <a:lnTo>
                      <a:pt x="27" y="402"/>
                    </a:lnTo>
                    <a:lnTo>
                      <a:pt x="24" y="388"/>
                    </a:lnTo>
                    <a:lnTo>
                      <a:pt x="20" y="372"/>
                    </a:lnTo>
                    <a:lnTo>
                      <a:pt x="15" y="358"/>
                    </a:lnTo>
                    <a:lnTo>
                      <a:pt x="13" y="341"/>
                    </a:lnTo>
                    <a:lnTo>
                      <a:pt x="12" y="328"/>
                    </a:lnTo>
                    <a:lnTo>
                      <a:pt x="9" y="311"/>
                    </a:lnTo>
                    <a:lnTo>
                      <a:pt x="9" y="295"/>
                    </a:lnTo>
                    <a:lnTo>
                      <a:pt x="9" y="278"/>
                    </a:lnTo>
                    <a:lnTo>
                      <a:pt x="12" y="263"/>
                    </a:lnTo>
                    <a:lnTo>
                      <a:pt x="13" y="248"/>
                    </a:lnTo>
                    <a:lnTo>
                      <a:pt x="15" y="232"/>
                    </a:lnTo>
                    <a:lnTo>
                      <a:pt x="20" y="218"/>
                    </a:lnTo>
                    <a:lnTo>
                      <a:pt x="24" y="202"/>
                    </a:lnTo>
                    <a:lnTo>
                      <a:pt x="27" y="187"/>
                    </a:lnTo>
                    <a:lnTo>
                      <a:pt x="33" y="174"/>
                    </a:lnTo>
                    <a:lnTo>
                      <a:pt x="39" y="162"/>
                    </a:lnTo>
                    <a:lnTo>
                      <a:pt x="45" y="148"/>
                    </a:lnTo>
                    <a:lnTo>
                      <a:pt x="54" y="133"/>
                    </a:lnTo>
                    <a:lnTo>
                      <a:pt x="62" y="121"/>
                    </a:lnTo>
                    <a:lnTo>
                      <a:pt x="70" y="109"/>
                    </a:lnTo>
                    <a:lnTo>
                      <a:pt x="80" y="97"/>
                    </a:lnTo>
                    <a:lnTo>
                      <a:pt x="91" y="86"/>
                    </a:lnTo>
                    <a:lnTo>
                      <a:pt x="100" y="77"/>
                    </a:lnTo>
                    <a:lnTo>
                      <a:pt x="110" y="67"/>
                    </a:lnTo>
                    <a:lnTo>
                      <a:pt x="123" y="56"/>
                    </a:lnTo>
                    <a:lnTo>
                      <a:pt x="135" y="47"/>
                    </a:lnTo>
                    <a:lnTo>
                      <a:pt x="147" y="38"/>
                    </a:lnTo>
                    <a:lnTo>
                      <a:pt x="159" y="30"/>
                    </a:lnTo>
                    <a:lnTo>
                      <a:pt x="171" y="23"/>
                    </a:lnTo>
                    <a:lnTo>
                      <a:pt x="186" y="16"/>
                    </a:lnTo>
                    <a:lnTo>
                      <a:pt x="200" y="10"/>
                    </a:lnTo>
                    <a:lnTo>
                      <a:pt x="214" y="4"/>
                    </a:lnTo>
                    <a:lnTo>
                      <a:pt x="224" y="0"/>
                    </a:lnTo>
                    <a:lnTo>
                      <a:pt x="222" y="0"/>
                    </a:lnTo>
                    <a:lnTo>
                      <a:pt x="220" y="0"/>
                    </a:lnTo>
                    <a:lnTo>
                      <a:pt x="218" y="0"/>
                    </a:lnTo>
                    <a:lnTo>
                      <a:pt x="216" y="0"/>
                    </a:lnTo>
                    <a:lnTo>
                      <a:pt x="214" y="0"/>
                    </a:lnTo>
                    <a:lnTo>
                      <a:pt x="212" y="0"/>
                    </a:lnTo>
                    <a:lnTo>
                      <a:pt x="210" y="2"/>
                    </a:lnTo>
                    <a:lnTo>
                      <a:pt x="207" y="2"/>
                    </a:lnTo>
                    <a:lnTo>
                      <a:pt x="206" y="2"/>
                    </a:lnTo>
                    <a:lnTo>
                      <a:pt x="204" y="2"/>
                    </a:lnTo>
                    <a:lnTo>
                      <a:pt x="201" y="2"/>
                    </a:lnTo>
                    <a:lnTo>
                      <a:pt x="200" y="2"/>
                    </a:lnTo>
                    <a:lnTo>
                      <a:pt x="198" y="2"/>
                    </a:lnTo>
                    <a:lnTo>
                      <a:pt x="195" y="2"/>
                    </a:lnTo>
                    <a:lnTo>
                      <a:pt x="194" y="2"/>
                    </a:lnTo>
                    <a:lnTo>
                      <a:pt x="192" y="2"/>
                    </a:lnTo>
                    <a:lnTo>
                      <a:pt x="182" y="8"/>
                    </a:lnTo>
                    <a:lnTo>
                      <a:pt x="168" y="14"/>
                    </a:lnTo>
                    <a:lnTo>
                      <a:pt x="153" y="23"/>
                    </a:lnTo>
                    <a:lnTo>
                      <a:pt x="141" y="30"/>
                    </a:lnTo>
                    <a:lnTo>
                      <a:pt x="129" y="41"/>
                    </a:lnTo>
                    <a:lnTo>
                      <a:pt x="117" y="48"/>
                    </a:lnTo>
                    <a:lnTo>
                      <a:pt x="104" y="59"/>
                    </a:lnTo>
                    <a:lnTo>
                      <a:pt x="94" y="68"/>
                    </a:lnTo>
                    <a:lnTo>
                      <a:pt x="82" y="80"/>
                    </a:lnTo>
                    <a:lnTo>
                      <a:pt x="74" y="92"/>
                    </a:lnTo>
                    <a:lnTo>
                      <a:pt x="64" y="104"/>
                    </a:lnTo>
                    <a:lnTo>
                      <a:pt x="54" y="118"/>
                    </a:lnTo>
                    <a:lnTo>
                      <a:pt x="45" y="130"/>
                    </a:lnTo>
                    <a:lnTo>
                      <a:pt x="39" y="143"/>
                    </a:lnTo>
                    <a:lnTo>
                      <a:pt x="32" y="157"/>
                    </a:lnTo>
                    <a:lnTo>
                      <a:pt x="26" y="172"/>
                    </a:lnTo>
                    <a:lnTo>
                      <a:pt x="20" y="186"/>
                    </a:lnTo>
                    <a:lnTo>
                      <a:pt x="15" y="200"/>
                    </a:lnTo>
                    <a:lnTo>
                      <a:pt x="9" y="216"/>
                    </a:lnTo>
                    <a:lnTo>
                      <a:pt x="7" y="230"/>
                    </a:lnTo>
                    <a:lnTo>
                      <a:pt x="3" y="246"/>
                    </a:lnTo>
                    <a:lnTo>
                      <a:pt x="1" y="263"/>
                    </a:lnTo>
                    <a:lnTo>
                      <a:pt x="1" y="278"/>
                    </a:lnTo>
                    <a:lnTo>
                      <a:pt x="0" y="295"/>
                    </a:lnTo>
                    <a:lnTo>
                      <a:pt x="1" y="311"/>
                    </a:lnTo>
                    <a:lnTo>
                      <a:pt x="1" y="328"/>
                    </a:lnTo>
                    <a:lnTo>
                      <a:pt x="3" y="343"/>
                    </a:lnTo>
                    <a:lnTo>
                      <a:pt x="7" y="359"/>
                    </a:lnTo>
                    <a:lnTo>
                      <a:pt x="9" y="373"/>
                    </a:lnTo>
                    <a:lnTo>
                      <a:pt x="15" y="390"/>
                    </a:lnTo>
                    <a:lnTo>
                      <a:pt x="20" y="403"/>
                    </a:lnTo>
                    <a:lnTo>
                      <a:pt x="26" y="418"/>
                    </a:lnTo>
                    <a:lnTo>
                      <a:pt x="32" y="432"/>
                    </a:lnTo>
                    <a:lnTo>
                      <a:pt x="39" y="446"/>
                    </a:lnTo>
                    <a:lnTo>
                      <a:pt x="45" y="461"/>
                    </a:lnTo>
                    <a:lnTo>
                      <a:pt x="54" y="473"/>
                    </a:lnTo>
                    <a:lnTo>
                      <a:pt x="64" y="485"/>
                    </a:lnTo>
                    <a:lnTo>
                      <a:pt x="74" y="497"/>
                    </a:lnTo>
                    <a:lnTo>
                      <a:pt x="82" y="509"/>
                    </a:lnTo>
                    <a:lnTo>
                      <a:pt x="94" y="521"/>
                    </a:lnTo>
                    <a:lnTo>
                      <a:pt x="104" y="530"/>
                    </a:lnTo>
                    <a:lnTo>
                      <a:pt x="117" y="541"/>
                    </a:lnTo>
                    <a:lnTo>
                      <a:pt x="129" y="550"/>
                    </a:lnTo>
                    <a:lnTo>
                      <a:pt x="141" y="559"/>
                    </a:lnTo>
                    <a:lnTo>
                      <a:pt x="153" y="568"/>
                    </a:lnTo>
                    <a:lnTo>
                      <a:pt x="168" y="575"/>
                    </a:lnTo>
                    <a:lnTo>
                      <a:pt x="182" y="581"/>
                    </a:lnTo>
                    <a:lnTo>
                      <a:pt x="195" y="588"/>
                    </a:lnTo>
                    <a:lnTo>
                      <a:pt x="210" y="594"/>
                    </a:lnTo>
                    <a:lnTo>
                      <a:pt x="224" y="600"/>
                    </a:lnTo>
                    <a:lnTo>
                      <a:pt x="241" y="604"/>
                    </a:lnTo>
                    <a:lnTo>
                      <a:pt x="256" y="607"/>
                    </a:lnTo>
                    <a:lnTo>
                      <a:pt x="271" y="610"/>
                    </a:lnTo>
                    <a:lnTo>
                      <a:pt x="286" y="612"/>
                    </a:lnTo>
                    <a:lnTo>
                      <a:pt x="303" y="613"/>
                    </a:lnTo>
                    <a:lnTo>
                      <a:pt x="319" y="613"/>
                    </a:lnTo>
                    <a:lnTo>
                      <a:pt x="338" y="613"/>
                    </a:lnTo>
                    <a:lnTo>
                      <a:pt x="354" y="612"/>
                    </a:lnTo>
                    <a:lnTo>
                      <a:pt x="368" y="610"/>
                    </a:lnTo>
                    <a:lnTo>
                      <a:pt x="384" y="607"/>
                    </a:lnTo>
                    <a:lnTo>
                      <a:pt x="400" y="604"/>
                    </a:lnTo>
                    <a:lnTo>
                      <a:pt x="415" y="600"/>
                    </a:lnTo>
                    <a:lnTo>
                      <a:pt x="430" y="594"/>
                    </a:lnTo>
                    <a:lnTo>
                      <a:pt x="445" y="588"/>
                    </a:lnTo>
                    <a:lnTo>
                      <a:pt x="459" y="581"/>
                    </a:lnTo>
                    <a:lnTo>
                      <a:pt x="474" y="575"/>
                    </a:lnTo>
                    <a:lnTo>
                      <a:pt x="486" y="568"/>
                    </a:lnTo>
                    <a:lnTo>
                      <a:pt x="500" y="559"/>
                    </a:lnTo>
                    <a:lnTo>
                      <a:pt x="512" y="550"/>
                    </a:lnTo>
                    <a:lnTo>
                      <a:pt x="524" y="541"/>
                    </a:lnTo>
                    <a:lnTo>
                      <a:pt x="536" y="530"/>
                    </a:lnTo>
                    <a:lnTo>
                      <a:pt x="546" y="521"/>
                    </a:lnTo>
                    <a:lnTo>
                      <a:pt x="556" y="509"/>
                    </a:lnTo>
                    <a:lnTo>
                      <a:pt x="566" y="497"/>
                    </a:lnTo>
                    <a:lnTo>
                      <a:pt x="577" y="485"/>
                    </a:lnTo>
                    <a:lnTo>
                      <a:pt x="584" y="473"/>
                    </a:lnTo>
                    <a:lnTo>
                      <a:pt x="592" y="461"/>
                    </a:lnTo>
                    <a:lnTo>
                      <a:pt x="601" y="446"/>
                    </a:lnTo>
                    <a:lnTo>
                      <a:pt x="609" y="432"/>
                    </a:lnTo>
                    <a:lnTo>
                      <a:pt x="615" y="418"/>
                    </a:lnTo>
                    <a:lnTo>
                      <a:pt x="621" y="403"/>
                    </a:lnTo>
                    <a:lnTo>
                      <a:pt x="625" y="390"/>
                    </a:lnTo>
                    <a:lnTo>
                      <a:pt x="630" y="373"/>
                    </a:lnTo>
                    <a:lnTo>
                      <a:pt x="633" y="359"/>
                    </a:lnTo>
                    <a:lnTo>
                      <a:pt x="637" y="343"/>
                    </a:lnTo>
                    <a:lnTo>
                      <a:pt x="637" y="334"/>
                    </a:lnTo>
                    <a:close/>
                  </a:path>
                </a:pathLst>
              </a:custGeom>
              <a:solidFill>
                <a:srgbClr val="6185B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40" name="Freeform 336"/>
              <p:cNvSpPr>
                <a:spLocks noChangeArrowheads="1"/>
              </p:cNvSpPr>
              <p:nvPr/>
            </p:nvSpPr>
            <p:spPr bwMode="auto">
              <a:xfrm>
                <a:off x="5486" y="774"/>
                <a:ext cx="59" cy="59"/>
              </a:xfrm>
              <a:custGeom>
                <a:avLst/>
                <a:gdLst>
                  <a:gd name="T0" fmla="*/ 244 w 622"/>
                  <a:gd name="T1" fmla="*/ 0 h 604"/>
                  <a:gd name="T2" fmla="*/ 235 w 622"/>
                  <a:gd name="T3" fmla="*/ 0 h 604"/>
                  <a:gd name="T4" fmla="*/ 227 w 622"/>
                  <a:gd name="T5" fmla="*/ 0 h 604"/>
                  <a:gd name="T6" fmla="*/ 219 w 622"/>
                  <a:gd name="T7" fmla="*/ 0 h 604"/>
                  <a:gd name="T8" fmla="*/ 191 w 622"/>
                  <a:gd name="T9" fmla="*/ 10 h 604"/>
                  <a:gd name="T10" fmla="*/ 138 w 622"/>
                  <a:gd name="T11" fmla="*/ 38 h 604"/>
                  <a:gd name="T12" fmla="*/ 91 w 622"/>
                  <a:gd name="T13" fmla="*/ 77 h 604"/>
                  <a:gd name="T14" fmla="*/ 53 w 622"/>
                  <a:gd name="T15" fmla="*/ 121 h 604"/>
                  <a:gd name="T16" fmla="*/ 24 w 622"/>
                  <a:gd name="T17" fmla="*/ 174 h 604"/>
                  <a:gd name="T18" fmla="*/ 6 w 622"/>
                  <a:gd name="T19" fmla="*/ 232 h 604"/>
                  <a:gd name="T20" fmla="*/ 0 w 622"/>
                  <a:gd name="T21" fmla="*/ 295 h 604"/>
                  <a:gd name="T22" fmla="*/ 6 w 622"/>
                  <a:gd name="T23" fmla="*/ 358 h 604"/>
                  <a:gd name="T24" fmla="*/ 24 w 622"/>
                  <a:gd name="T25" fmla="*/ 416 h 604"/>
                  <a:gd name="T26" fmla="*/ 53 w 622"/>
                  <a:gd name="T27" fmla="*/ 468 h 604"/>
                  <a:gd name="T28" fmla="*/ 91 w 622"/>
                  <a:gd name="T29" fmla="*/ 512 h 604"/>
                  <a:gd name="T30" fmla="*/ 138 w 622"/>
                  <a:gd name="T31" fmla="*/ 551 h 604"/>
                  <a:gd name="T32" fmla="*/ 191 w 622"/>
                  <a:gd name="T33" fmla="*/ 580 h 604"/>
                  <a:gd name="T34" fmla="*/ 247 w 622"/>
                  <a:gd name="T35" fmla="*/ 598 h 604"/>
                  <a:gd name="T36" fmla="*/ 310 w 622"/>
                  <a:gd name="T37" fmla="*/ 604 h 604"/>
                  <a:gd name="T38" fmla="*/ 373 w 622"/>
                  <a:gd name="T39" fmla="*/ 598 h 604"/>
                  <a:gd name="T40" fmla="*/ 432 w 622"/>
                  <a:gd name="T41" fmla="*/ 580 h 604"/>
                  <a:gd name="T42" fmla="*/ 484 w 622"/>
                  <a:gd name="T43" fmla="*/ 551 h 604"/>
                  <a:gd name="T44" fmla="*/ 531 w 622"/>
                  <a:gd name="T45" fmla="*/ 512 h 604"/>
                  <a:gd name="T46" fmla="*/ 569 w 622"/>
                  <a:gd name="T47" fmla="*/ 468 h 604"/>
                  <a:gd name="T48" fmla="*/ 598 w 622"/>
                  <a:gd name="T49" fmla="*/ 416 h 604"/>
                  <a:gd name="T50" fmla="*/ 616 w 622"/>
                  <a:gd name="T51" fmla="*/ 358 h 604"/>
                  <a:gd name="T52" fmla="*/ 622 w 622"/>
                  <a:gd name="T53" fmla="*/ 295 h 604"/>
                  <a:gd name="T54" fmla="*/ 610 w 622"/>
                  <a:gd name="T55" fmla="*/ 252 h 604"/>
                  <a:gd name="T56" fmla="*/ 612 w 622"/>
                  <a:gd name="T57" fmla="*/ 260 h 604"/>
                  <a:gd name="T58" fmla="*/ 616 w 622"/>
                  <a:gd name="T59" fmla="*/ 269 h 604"/>
                  <a:gd name="T60" fmla="*/ 618 w 622"/>
                  <a:gd name="T61" fmla="*/ 276 h 604"/>
                  <a:gd name="T62" fmla="*/ 621 w 622"/>
                  <a:gd name="T63" fmla="*/ 284 h 604"/>
                  <a:gd name="T64" fmla="*/ 622 w 622"/>
                  <a:gd name="T65" fmla="*/ 293 h 604"/>
                  <a:gd name="T66" fmla="*/ 612 w 622"/>
                  <a:gd name="T67" fmla="*/ 325 h 604"/>
                  <a:gd name="T68" fmla="*/ 600 w 622"/>
                  <a:gd name="T69" fmla="*/ 384 h 604"/>
                  <a:gd name="T70" fmla="*/ 575 w 622"/>
                  <a:gd name="T71" fmla="*/ 438 h 604"/>
                  <a:gd name="T72" fmla="*/ 543 w 622"/>
                  <a:gd name="T73" fmla="*/ 486 h 604"/>
                  <a:gd name="T74" fmla="*/ 503 w 622"/>
                  <a:gd name="T75" fmla="*/ 527 h 604"/>
                  <a:gd name="T76" fmla="*/ 454 w 622"/>
                  <a:gd name="T77" fmla="*/ 559 h 604"/>
                  <a:gd name="T78" fmla="*/ 401 w 622"/>
                  <a:gd name="T79" fmla="*/ 581 h 604"/>
                  <a:gd name="T80" fmla="*/ 342 w 622"/>
                  <a:gd name="T81" fmla="*/ 594 h 604"/>
                  <a:gd name="T82" fmla="*/ 280 w 622"/>
                  <a:gd name="T83" fmla="*/ 594 h 604"/>
                  <a:gd name="T84" fmla="*/ 221 w 622"/>
                  <a:gd name="T85" fmla="*/ 581 h 604"/>
                  <a:gd name="T86" fmla="*/ 166 w 622"/>
                  <a:gd name="T87" fmla="*/ 559 h 604"/>
                  <a:gd name="T88" fmla="*/ 120 w 622"/>
                  <a:gd name="T89" fmla="*/ 527 h 604"/>
                  <a:gd name="T90" fmla="*/ 77 w 622"/>
                  <a:gd name="T91" fmla="*/ 486 h 604"/>
                  <a:gd name="T92" fmla="*/ 45 w 622"/>
                  <a:gd name="T93" fmla="*/ 438 h 604"/>
                  <a:gd name="T94" fmla="*/ 23 w 622"/>
                  <a:gd name="T95" fmla="*/ 384 h 604"/>
                  <a:gd name="T96" fmla="*/ 11 w 622"/>
                  <a:gd name="T97" fmla="*/ 325 h 604"/>
                  <a:gd name="T98" fmla="*/ 11 w 622"/>
                  <a:gd name="T99" fmla="*/ 264 h 604"/>
                  <a:gd name="T100" fmla="*/ 23 w 622"/>
                  <a:gd name="T101" fmla="*/ 206 h 604"/>
                  <a:gd name="T102" fmla="*/ 45 w 622"/>
                  <a:gd name="T103" fmla="*/ 151 h 604"/>
                  <a:gd name="T104" fmla="*/ 77 w 622"/>
                  <a:gd name="T105" fmla="*/ 103 h 604"/>
                  <a:gd name="T106" fmla="*/ 120 w 622"/>
                  <a:gd name="T107" fmla="*/ 62 h 604"/>
                  <a:gd name="T108" fmla="*/ 166 w 622"/>
                  <a:gd name="T109" fmla="*/ 30 h 604"/>
                  <a:gd name="T110" fmla="*/ 221 w 622"/>
                  <a:gd name="T111" fmla="*/ 8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2" h="604">
                    <a:moveTo>
                      <a:pt x="250" y="0"/>
                    </a:moveTo>
                    <a:lnTo>
                      <a:pt x="247" y="0"/>
                    </a:lnTo>
                    <a:lnTo>
                      <a:pt x="245" y="0"/>
                    </a:lnTo>
                    <a:lnTo>
                      <a:pt x="244" y="0"/>
                    </a:lnTo>
                    <a:lnTo>
                      <a:pt x="241" y="0"/>
                    </a:lnTo>
                    <a:lnTo>
                      <a:pt x="239" y="0"/>
                    </a:lnTo>
                    <a:lnTo>
                      <a:pt x="238" y="0"/>
                    </a:lnTo>
                    <a:lnTo>
                      <a:pt x="235" y="0"/>
                    </a:lnTo>
                    <a:lnTo>
                      <a:pt x="233" y="0"/>
                    </a:lnTo>
                    <a:lnTo>
                      <a:pt x="232" y="0"/>
                    </a:lnTo>
                    <a:lnTo>
                      <a:pt x="229" y="0"/>
                    </a:lnTo>
                    <a:lnTo>
                      <a:pt x="227" y="0"/>
                    </a:lnTo>
                    <a:lnTo>
                      <a:pt x="225" y="0"/>
                    </a:lnTo>
                    <a:lnTo>
                      <a:pt x="223" y="0"/>
                    </a:lnTo>
                    <a:lnTo>
                      <a:pt x="221" y="0"/>
                    </a:lnTo>
                    <a:lnTo>
                      <a:pt x="219" y="0"/>
                    </a:lnTo>
                    <a:lnTo>
                      <a:pt x="217" y="0"/>
                    </a:lnTo>
                    <a:lnTo>
                      <a:pt x="215" y="0"/>
                    </a:lnTo>
                    <a:lnTo>
                      <a:pt x="205" y="4"/>
                    </a:lnTo>
                    <a:lnTo>
                      <a:pt x="191" y="10"/>
                    </a:lnTo>
                    <a:lnTo>
                      <a:pt x="177" y="16"/>
                    </a:lnTo>
                    <a:lnTo>
                      <a:pt x="162" y="23"/>
                    </a:lnTo>
                    <a:lnTo>
                      <a:pt x="150" y="30"/>
                    </a:lnTo>
                    <a:lnTo>
                      <a:pt x="138" y="38"/>
                    </a:lnTo>
                    <a:lnTo>
                      <a:pt x="126" y="47"/>
                    </a:lnTo>
                    <a:lnTo>
                      <a:pt x="114" y="56"/>
                    </a:lnTo>
                    <a:lnTo>
                      <a:pt x="101" y="67"/>
                    </a:lnTo>
                    <a:lnTo>
                      <a:pt x="91" y="77"/>
                    </a:lnTo>
                    <a:lnTo>
                      <a:pt x="82" y="86"/>
                    </a:lnTo>
                    <a:lnTo>
                      <a:pt x="71" y="97"/>
                    </a:lnTo>
                    <a:lnTo>
                      <a:pt x="61" y="109"/>
                    </a:lnTo>
                    <a:lnTo>
                      <a:pt x="53" y="121"/>
                    </a:lnTo>
                    <a:lnTo>
                      <a:pt x="45" y="133"/>
                    </a:lnTo>
                    <a:lnTo>
                      <a:pt x="36" y="148"/>
                    </a:lnTo>
                    <a:lnTo>
                      <a:pt x="30" y="162"/>
                    </a:lnTo>
                    <a:lnTo>
                      <a:pt x="24" y="174"/>
                    </a:lnTo>
                    <a:lnTo>
                      <a:pt x="18" y="187"/>
                    </a:lnTo>
                    <a:lnTo>
                      <a:pt x="15" y="202"/>
                    </a:lnTo>
                    <a:lnTo>
                      <a:pt x="11" y="218"/>
                    </a:lnTo>
                    <a:lnTo>
                      <a:pt x="6" y="232"/>
                    </a:lnTo>
                    <a:lnTo>
                      <a:pt x="4" y="248"/>
                    </a:lnTo>
                    <a:lnTo>
                      <a:pt x="3" y="263"/>
                    </a:lnTo>
                    <a:lnTo>
                      <a:pt x="0" y="278"/>
                    </a:lnTo>
                    <a:lnTo>
                      <a:pt x="0" y="295"/>
                    </a:lnTo>
                    <a:lnTo>
                      <a:pt x="0" y="311"/>
                    </a:lnTo>
                    <a:lnTo>
                      <a:pt x="3" y="328"/>
                    </a:lnTo>
                    <a:lnTo>
                      <a:pt x="4" y="341"/>
                    </a:lnTo>
                    <a:lnTo>
                      <a:pt x="6" y="358"/>
                    </a:lnTo>
                    <a:lnTo>
                      <a:pt x="11" y="372"/>
                    </a:lnTo>
                    <a:lnTo>
                      <a:pt x="15" y="388"/>
                    </a:lnTo>
                    <a:lnTo>
                      <a:pt x="18" y="402"/>
                    </a:lnTo>
                    <a:lnTo>
                      <a:pt x="24" y="416"/>
                    </a:lnTo>
                    <a:lnTo>
                      <a:pt x="30" y="428"/>
                    </a:lnTo>
                    <a:lnTo>
                      <a:pt x="36" y="442"/>
                    </a:lnTo>
                    <a:lnTo>
                      <a:pt x="45" y="456"/>
                    </a:lnTo>
                    <a:lnTo>
                      <a:pt x="53" y="468"/>
                    </a:lnTo>
                    <a:lnTo>
                      <a:pt x="61" y="480"/>
                    </a:lnTo>
                    <a:lnTo>
                      <a:pt x="71" y="492"/>
                    </a:lnTo>
                    <a:lnTo>
                      <a:pt x="82" y="503"/>
                    </a:lnTo>
                    <a:lnTo>
                      <a:pt x="91" y="512"/>
                    </a:lnTo>
                    <a:lnTo>
                      <a:pt x="101" y="523"/>
                    </a:lnTo>
                    <a:lnTo>
                      <a:pt x="114" y="533"/>
                    </a:lnTo>
                    <a:lnTo>
                      <a:pt x="126" y="544"/>
                    </a:lnTo>
                    <a:lnTo>
                      <a:pt x="138" y="551"/>
                    </a:lnTo>
                    <a:lnTo>
                      <a:pt x="150" y="559"/>
                    </a:lnTo>
                    <a:lnTo>
                      <a:pt x="162" y="568"/>
                    </a:lnTo>
                    <a:lnTo>
                      <a:pt x="177" y="574"/>
                    </a:lnTo>
                    <a:lnTo>
                      <a:pt x="191" y="580"/>
                    </a:lnTo>
                    <a:lnTo>
                      <a:pt x="205" y="586"/>
                    </a:lnTo>
                    <a:lnTo>
                      <a:pt x="219" y="589"/>
                    </a:lnTo>
                    <a:lnTo>
                      <a:pt x="233" y="595"/>
                    </a:lnTo>
                    <a:lnTo>
                      <a:pt x="247" y="598"/>
                    </a:lnTo>
                    <a:lnTo>
                      <a:pt x="264" y="601"/>
                    </a:lnTo>
                    <a:lnTo>
                      <a:pt x="280" y="604"/>
                    </a:lnTo>
                    <a:lnTo>
                      <a:pt x="297" y="604"/>
                    </a:lnTo>
                    <a:lnTo>
                      <a:pt x="310" y="604"/>
                    </a:lnTo>
                    <a:lnTo>
                      <a:pt x="327" y="604"/>
                    </a:lnTo>
                    <a:lnTo>
                      <a:pt x="342" y="604"/>
                    </a:lnTo>
                    <a:lnTo>
                      <a:pt x="359" y="601"/>
                    </a:lnTo>
                    <a:lnTo>
                      <a:pt x="373" y="598"/>
                    </a:lnTo>
                    <a:lnTo>
                      <a:pt x="389" y="595"/>
                    </a:lnTo>
                    <a:lnTo>
                      <a:pt x="403" y="589"/>
                    </a:lnTo>
                    <a:lnTo>
                      <a:pt x="418" y="586"/>
                    </a:lnTo>
                    <a:lnTo>
                      <a:pt x="432" y="580"/>
                    </a:lnTo>
                    <a:lnTo>
                      <a:pt x="445" y="574"/>
                    </a:lnTo>
                    <a:lnTo>
                      <a:pt x="460" y="568"/>
                    </a:lnTo>
                    <a:lnTo>
                      <a:pt x="472" y="559"/>
                    </a:lnTo>
                    <a:lnTo>
                      <a:pt x="484" y="551"/>
                    </a:lnTo>
                    <a:lnTo>
                      <a:pt x="497" y="544"/>
                    </a:lnTo>
                    <a:lnTo>
                      <a:pt x="509" y="533"/>
                    </a:lnTo>
                    <a:lnTo>
                      <a:pt x="521" y="523"/>
                    </a:lnTo>
                    <a:lnTo>
                      <a:pt x="531" y="512"/>
                    </a:lnTo>
                    <a:lnTo>
                      <a:pt x="541" y="503"/>
                    </a:lnTo>
                    <a:lnTo>
                      <a:pt x="551" y="492"/>
                    </a:lnTo>
                    <a:lnTo>
                      <a:pt x="559" y="480"/>
                    </a:lnTo>
                    <a:lnTo>
                      <a:pt x="569" y="468"/>
                    </a:lnTo>
                    <a:lnTo>
                      <a:pt x="577" y="456"/>
                    </a:lnTo>
                    <a:lnTo>
                      <a:pt x="583" y="442"/>
                    </a:lnTo>
                    <a:lnTo>
                      <a:pt x="592" y="428"/>
                    </a:lnTo>
                    <a:lnTo>
                      <a:pt x="598" y="416"/>
                    </a:lnTo>
                    <a:lnTo>
                      <a:pt x="604" y="402"/>
                    </a:lnTo>
                    <a:lnTo>
                      <a:pt x="607" y="388"/>
                    </a:lnTo>
                    <a:lnTo>
                      <a:pt x="612" y="372"/>
                    </a:lnTo>
                    <a:lnTo>
                      <a:pt x="616" y="358"/>
                    </a:lnTo>
                    <a:lnTo>
                      <a:pt x="618" y="341"/>
                    </a:lnTo>
                    <a:lnTo>
                      <a:pt x="621" y="328"/>
                    </a:lnTo>
                    <a:lnTo>
                      <a:pt x="622" y="311"/>
                    </a:lnTo>
                    <a:lnTo>
                      <a:pt x="622" y="295"/>
                    </a:lnTo>
                    <a:lnTo>
                      <a:pt x="612" y="295"/>
                    </a:lnTo>
                    <a:lnTo>
                      <a:pt x="612" y="278"/>
                    </a:lnTo>
                    <a:lnTo>
                      <a:pt x="612" y="264"/>
                    </a:lnTo>
                    <a:lnTo>
                      <a:pt x="610" y="252"/>
                    </a:lnTo>
                    <a:lnTo>
                      <a:pt x="610" y="254"/>
                    </a:lnTo>
                    <a:lnTo>
                      <a:pt x="612" y="257"/>
                    </a:lnTo>
                    <a:lnTo>
                      <a:pt x="612" y="258"/>
                    </a:lnTo>
                    <a:lnTo>
                      <a:pt x="612" y="260"/>
                    </a:lnTo>
                    <a:lnTo>
                      <a:pt x="613" y="263"/>
                    </a:lnTo>
                    <a:lnTo>
                      <a:pt x="613" y="264"/>
                    </a:lnTo>
                    <a:lnTo>
                      <a:pt x="613" y="266"/>
                    </a:lnTo>
                    <a:lnTo>
                      <a:pt x="616" y="269"/>
                    </a:lnTo>
                    <a:lnTo>
                      <a:pt x="616" y="270"/>
                    </a:lnTo>
                    <a:lnTo>
                      <a:pt x="616" y="272"/>
                    </a:lnTo>
                    <a:lnTo>
                      <a:pt x="616" y="275"/>
                    </a:lnTo>
                    <a:lnTo>
                      <a:pt x="618" y="276"/>
                    </a:lnTo>
                    <a:lnTo>
                      <a:pt x="618" y="278"/>
                    </a:lnTo>
                    <a:lnTo>
                      <a:pt x="618" y="281"/>
                    </a:lnTo>
                    <a:lnTo>
                      <a:pt x="621" y="283"/>
                    </a:lnTo>
                    <a:lnTo>
                      <a:pt x="621" y="284"/>
                    </a:lnTo>
                    <a:lnTo>
                      <a:pt x="621" y="287"/>
                    </a:lnTo>
                    <a:lnTo>
                      <a:pt x="621" y="289"/>
                    </a:lnTo>
                    <a:lnTo>
                      <a:pt x="622" y="290"/>
                    </a:lnTo>
                    <a:lnTo>
                      <a:pt x="622" y="293"/>
                    </a:lnTo>
                    <a:lnTo>
                      <a:pt x="622" y="295"/>
                    </a:lnTo>
                    <a:lnTo>
                      <a:pt x="612" y="295"/>
                    </a:lnTo>
                    <a:lnTo>
                      <a:pt x="612" y="311"/>
                    </a:lnTo>
                    <a:lnTo>
                      <a:pt x="612" y="325"/>
                    </a:lnTo>
                    <a:lnTo>
                      <a:pt x="610" y="341"/>
                    </a:lnTo>
                    <a:lnTo>
                      <a:pt x="606" y="355"/>
                    </a:lnTo>
                    <a:lnTo>
                      <a:pt x="604" y="370"/>
                    </a:lnTo>
                    <a:lnTo>
                      <a:pt x="600" y="384"/>
                    </a:lnTo>
                    <a:lnTo>
                      <a:pt x="594" y="397"/>
                    </a:lnTo>
                    <a:lnTo>
                      <a:pt x="589" y="412"/>
                    </a:lnTo>
                    <a:lnTo>
                      <a:pt x="583" y="426"/>
                    </a:lnTo>
                    <a:lnTo>
                      <a:pt x="575" y="438"/>
                    </a:lnTo>
                    <a:lnTo>
                      <a:pt x="569" y="450"/>
                    </a:lnTo>
                    <a:lnTo>
                      <a:pt x="562" y="462"/>
                    </a:lnTo>
                    <a:lnTo>
                      <a:pt x="553" y="474"/>
                    </a:lnTo>
                    <a:lnTo>
                      <a:pt x="543" y="486"/>
                    </a:lnTo>
                    <a:lnTo>
                      <a:pt x="535" y="497"/>
                    </a:lnTo>
                    <a:lnTo>
                      <a:pt x="525" y="506"/>
                    </a:lnTo>
                    <a:lnTo>
                      <a:pt x="515" y="517"/>
                    </a:lnTo>
                    <a:lnTo>
                      <a:pt x="503" y="527"/>
                    </a:lnTo>
                    <a:lnTo>
                      <a:pt x="492" y="535"/>
                    </a:lnTo>
                    <a:lnTo>
                      <a:pt x="480" y="544"/>
                    </a:lnTo>
                    <a:lnTo>
                      <a:pt x="468" y="551"/>
                    </a:lnTo>
                    <a:lnTo>
                      <a:pt x="454" y="559"/>
                    </a:lnTo>
                    <a:lnTo>
                      <a:pt x="442" y="565"/>
                    </a:lnTo>
                    <a:lnTo>
                      <a:pt x="427" y="571"/>
                    </a:lnTo>
                    <a:lnTo>
                      <a:pt x="415" y="577"/>
                    </a:lnTo>
                    <a:lnTo>
                      <a:pt x="401" y="581"/>
                    </a:lnTo>
                    <a:lnTo>
                      <a:pt x="387" y="586"/>
                    </a:lnTo>
                    <a:lnTo>
                      <a:pt x="371" y="589"/>
                    </a:lnTo>
                    <a:lnTo>
                      <a:pt x="357" y="592"/>
                    </a:lnTo>
                    <a:lnTo>
                      <a:pt x="342" y="594"/>
                    </a:lnTo>
                    <a:lnTo>
                      <a:pt x="327" y="595"/>
                    </a:lnTo>
                    <a:lnTo>
                      <a:pt x="310" y="595"/>
                    </a:lnTo>
                    <a:lnTo>
                      <a:pt x="297" y="595"/>
                    </a:lnTo>
                    <a:lnTo>
                      <a:pt x="280" y="594"/>
                    </a:lnTo>
                    <a:lnTo>
                      <a:pt x="265" y="592"/>
                    </a:lnTo>
                    <a:lnTo>
                      <a:pt x="250" y="589"/>
                    </a:lnTo>
                    <a:lnTo>
                      <a:pt x="235" y="586"/>
                    </a:lnTo>
                    <a:lnTo>
                      <a:pt x="221" y="581"/>
                    </a:lnTo>
                    <a:lnTo>
                      <a:pt x="207" y="577"/>
                    </a:lnTo>
                    <a:lnTo>
                      <a:pt x="192" y="571"/>
                    </a:lnTo>
                    <a:lnTo>
                      <a:pt x="180" y="565"/>
                    </a:lnTo>
                    <a:lnTo>
                      <a:pt x="166" y="559"/>
                    </a:lnTo>
                    <a:lnTo>
                      <a:pt x="154" y="551"/>
                    </a:lnTo>
                    <a:lnTo>
                      <a:pt x="142" y="544"/>
                    </a:lnTo>
                    <a:lnTo>
                      <a:pt x="130" y="535"/>
                    </a:lnTo>
                    <a:lnTo>
                      <a:pt x="120" y="527"/>
                    </a:lnTo>
                    <a:lnTo>
                      <a:pt x="108" y="517"/>
                    </a:lnTo>
                    <a:lnTo>
                      <a:pt x="97" y="506"/>
                    </a:lnTo>
                    <a:lnTo>
                      <a:pt x="88" y="497"/>
                    </a:lnTo>
                    <a:lnTo>
                      <a:pt x="77" y="486"/>
                    </a:lnTo>
                    <a:lnTo>
                      <a:pt x="69" y="474"/>
                    </a:lnTo>
                    <a:lnTo>
                      <a:pt x="61" y="462"/>
                    </a:lnTo>
                    <a:lnTo>
                      <a:pt x="53" y="450"/>
                    </a:lnTo>
                    <a:lnTo>
                      <a:pt x="45" y="438"/>
                    </a:lnTo>
                    <a:lnTo>
                      <a:pt x="39" y="426"/>
                    </a:lnTo>
                    <a:lnTo>
                      <a:pt x="33" y="412"/>
                    </a:lnTo>
                    <a:lnTo>
                      <a:pt x="29" y="397"/>
                    </a:lnTo>
                    <a:lnTo>
                      <a:pt x="23" y="384"/>
                    </a:lnTo>
                    <a:lnTo>
                      <a:pt x="18" y="370"/>
                    </a:lnTo>
                    <a:lnTo>
                      <a:pt x="15" y="355"/>
                    </a:lnTo>
                    <a:lnTo>
                      <a:pt x="12" y="341"/>
                    </a:lnTo>
                    <a:lnTo>
                      <a:pt x="11" y="325"/>
                    </a:lnTo>
                    <a:lnTo>
                      <a:pt x="11" y="311"/>
                    </a:lnTo>
                    <a:lnTo>
                      <a:pt x="9" y="295"/>
                    </a:lnTo>
                    <a:lnTo>
                      <a:pt x="11" y="278"/>
                    </a:lnTo>
                    <a:lnTo>
                      <a:pt x="11" y="264"/>
                    </a:lnTo>
                    <a:lnTo>
                      <a:pt x="12" y="248"/>
                    </a:lnTo>
                    <a:lnTo>
                      <a:pt x="15" y="234"/>
                    </a:lnTo>
                    <a:lnTo>
                      <a:pt x="18" y="220"/>
                    </a:lnTo>
                    <a:lnTo>
                      <a:pt x="23" y="206"/>
                    </a:lnTo>
                    <a:lnTo>
                      <a:pt x="29" y="192"/>
                    </a:lnTo>
                    <a:lnTo>
                      <a:pt x="33" y="178"/>
                    </a:lnTo>
                    <a:lnTo>
                      <a:pt x="39" y="163"/>
                    </a:lnTo>
                    <a:lnTo>
                      <a:pt x="45" y="151"/>
                    </a:lnTo>
                    <a:lnTo>
                      <a:pt x="53" y="139"/>
                    </a:lnTo>
                    <a:lnTo>
                      <a:pt x="61" y="127"/>
                    </a:lnTo>
                    <a:lnTo>
                      <a:pt x="69" y="115"/>
                    </a:lnTo>
                    <a:lnTo>
                      <a:pt x="77" y="103"/>
                    </a:lnTo>
                    <a:lnTo>
                      <a:pt x="88" y="92"/>
                    </a:lnTo>
                    <a:lnTo>
                      <a:pt x="97" y="83"/>
                    </a:lnTo>
                    <a:lnTo>
                      <a:pt x="108" y="73"/>
                    </a:lnTo>
                    <a:lnTo>
                      <a:pt x="120" y="62"/>
                    </a:lnTo>
                    <a:lnTo>
                      <a:pt x="130" y="54"/>
                    </a:lnTo>
                    <a:lnTo>
                      <a:pt x="142" y="47"/>
                    </a:lnTo>
                    <a:lnTo>
                      <a:pt x="154" y="38"/>
                    </a:lnTo>
                    <a:lnTo>
                      <a:pt x="166" y="30"/>
                    </a:lnTo>
                    <a:lnTo>
                      <a:pt x="180" y="24"/>
                    </a:lnTo>
                    <a:lnTo>
                      <a:pt x="192" y="18"/>
                    </a:lnTo>
                    <a:lnTo>
                      <a:pt x="207" y="12"/>
                    </a:lnTo>
                    <a:lnTo>
                      <a:pt x="221" y="8"/>
                    </a:lnTo>
                    <a:lnTo>
                      <a:pt x="235" y="4"/>
                    </a:lnTo>
                    <a:lnTo>
                      <a:pt x="250" y="0"/>
                    </a:lnTo>
                    <a:close/>
                  </a:path>
                </a:pathLst>
              </a:custGeom>
              <a:solidFill>
                <a:srgbClr val="6387B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41" name="Freeform 337"/>
              <p:cNvSpPr>
                <a:spLocks noChangeArrowheads="1"/>
              </p:cNvSpPr>
              <p:nvPr/>
            </p:nvSpPr>
            <p:spPr bwMode="auto">
              <a:xfrm>
                <a:off x="5487" y="774"/>
                <a:ext cx="58" cy="58"/>
              </a:xfrm>
              <a:custGeom>
                <a:avLst/>
                <a:gdLst>
                  <a:gd name="T0" fmla="*/ 277 w 603"/>
                  <a:gd name="T1" fmla="*/ 4 h 595"/>
                  <a:gd name="T2" fmla="*/ 268 w 603"/>
                  <a:gd name="T3" fmla="*/ 2 h 595"/>
                  <a:gd name="T4" fmla="*/ 261 w 603"/>
                  <a:gd name="T5" fmla="*/ 2 h 595"/>
                  <a:gd name="T6" fmla="*/ 253 w 603"/>
                  <a:gd name="T7" fmla="*/ 2 h 595"/>
                  <a:gd name="T8" fmla="*/ 244 w 603"/>
                  <a:gd name="T9" fmla="*/ 0 h 595"/>
                  <a:gd name="T10" fmla="*/ 212 w 603"/>
                  <a:gd name="T11" fmla="*/ 8 h 595"/>
                  <a:gd name="T12" fmla="*/ 157 w 603"/>
                  <a:gd name="T13" fmla="*/ 30 h 595"/>
                  <a:gd name="T14" fmla="*/ 111 w 603"/>
                  <a:gd name="T15" fmla="*/ 62 h 595"/>
                  <a:gd name="T16" fmla="*/ 68 w 603"/>
                  <a:gd name="T17" fmla="*/ 103 h 595"/>
                  <a:gd name="T18" fmla="*/ 36 w 603"/>
                  <a:gd name="T19" fmla="*/ 151 h 595"/>
                  <a:gd name="T20" fmla="*/ 14 w 603"/>
                  <a:gd name="T21" fmla="*/ 206 h 595"/>
                  <a:gd name="T22" fmla="*/ 2 w 603"/>
                  <a:gd name="T23" fmla="*/ 264 h 595"/>
                  <a:gd name="T24" fmla="*/ 2 w 603"/>
                  <a:gd name="T25" fmla="*/ 325 h 595"/>
                  <a:gd name="T26" fmla="*/ 14 w 603"/>
                  <a:gd name="T27" fmla="*/ 384 h 595"/>
                  <a:gd name="T28" fmla="*/ 36 w 603"/>
                  <a:gd name="T29" fmla="*/ 438 h 595"/>
                  <a:gd name="T30" fmla="*/ 68 w 603"/>
                  <a:gd name="T31" fmla="*/ 486 h 595"/>
                  <a:gd name="T32" fmla="*/ 111 w 603"/>
                  <a:gd name="T33" fmla="*/ 527 h 595"/>
                  <a:gd name="T34" fmla="*/ 157 w 603"/>
                  <a:gd name="T35" fmla="*/ 559 h 595"/>
                  <a:gd name="T36" fmla="*/ 212 w 603"/>
                  <a:gd name="T37" fmla="*/ 581 h 595"/>
                  <a:gd name="T38" fmla="*/ 271 w 603"/>
                  <a:gd name="T39" fmla="*/ 594 h 595"/>
                  <a:gd name="T40" fmla="*/ 333 w 603"/>
                  <a:gd name="T41" fmla="*/ 594 h 595"/>
                  <a:gd name="T42" fmla="*/ 392 w 603"/>
                  <a:gd name="T43" fmla="*/ 581 h 595"/>
                  <a:gd name="T44" fmla="*/ 445 w 603"/>
                  <a:gd name="T45" fmla="*/ 559 h 595"/>
                  <a:gd name="T46" fmla="*/ 494 w 603"/>
                  <a:gd name="T47" fmla="*/ 527 h 595"/>
                  <a:gd name="T48" fmla="*/ 534 w 603"/>
                  <a:gd name="T49" fmla="*/ 486 h 595"/>
                  <a:gd name="T50" fmla="*/ 566 w 603"/>
                  <a:gd name="T51" fmla="*/ 438 h 595"/>
                  <a:gd name="T52" fmla="*/ 591 w 603"/>
                  <a:gd name="T53" fmla="*/ 384 h 595"/>
                  <a:gd name="T54" fmla="*/ 603 w 603"/>
                  <a:gd name="T55" fmla="*/ 325 h 595"/>
                  <a:gd name="T56" fmla="*/ 595 w 603"/>
                  <a:gd name="T57" fmla="*/ 281 h 595"/>
                  <a:gd name="T58" fmla="*/ 585 w 603"/>
                  <a:gd name="T59" fmla="*/ 222 h 595"/>
                  <a:gd name="T60" fmla="*/ 585 w 603"/>
                  <a:gd name="T61" fmla="*/ 214 h 595"/>
                  <a:gd name="T62" fmla="*/ 589 w 603"/>
                  <a:gd name="T63" fmla="*/ 222 h 595"/>
                  <a:gd name="T64" fmla="*/ 591 w 603"/>
                  <a:gd name="T65" fmla="*/ 230 h 595"/>
                  <a:gd name="T66" fmla="*/ 595 w 603"/>
                  <a:gd name="T67" fmla="*/ 234 h 595"/>
                  <a:gd name="T68" fmla="*/ 597 w 603"/>
                  <a:gd name="T69" fmla="*/ 242 h 595"/>
                  <a:gd name="T70" fmla="*/ 601 w 603"/>
                  <a:gd name="T71" fmla="*/ 251 h 595"/>
                  <a:gd name="T72" fmla="*/ 595 w 603"/>
                  <a:gd name="T73" fmla="*/ 295 h 595"/>
                  <a:gd name="T74" fmla="*/ 589 w 603"/>
                  <a:gd name="T75" fmla="*/ 353 h 595"/>
                  <a:gd name="T76" fmla="*/ 571 w 603"/>
                  <a:gd name="T77" fmla="*/ 408 h 595"/>
                  <a:gd name="T78" fmla="*/ 544 w 603"/>
                  <a:gd name="T79" fmla="*/ 458 h 595"/>
                  <a:gd name="T80" fmla="*/ 510 w 603"/>
                  <a:gd name="T81" fmla="*/ 500 h 595"/>
                  <a:gd name="T82" fmla="*/ 465 w 603"/>
                  <a:gd name="T83" fmla="*/ 536 h 595"/>
                  <a:gd name="T84" fmla="*/ 417 w 603"/>
                  <a:gd name="T85" fmla="*/ 563 h 595"/>
                  <a:gd name="T86" fmla="*/ 362 w 603"/>
                  <a:gd name="T87" fmla="*/ 580 h 595"/>
                  <a:gd name="T88" fmla="*/ 301 w 603"/>
                  <a:gd name="T89" fmla="*/ 586 h 595"/>
                  <a:gd name="T90" fmla="*/ 242 w 603"/>
                  <a:gd name="T91" fmla="*/ 580 h 595"/>
                  <a:gd name="T92" fmla="*/ 188 w 603"/>
                  <a:gd name="T93" fmla="*/ 563 h 595"/>
                  <a:gd name="T94" fmla="*/ 139 w 603"/>
                  <a:gd name="T95" fmla="*/ 536 h 595"/>
                  <a:gd name="T96" fmla="*/ 94 w 603"/>
                  <a:gd name="T97" fmla="*/ 500 h 595"/>
                  <a:gd name="T98" fmla="*/ 60 w 603"/>
                  <a:gd name="T99" fmla="*/ 458 h 595"/>
                  <a:gd name="T100" fmla="*/ 32 w 603"/>
                  <a:gd name="T101" fmla="*/ 408 h 595"/>
                  <a:gd name="T102" fmla="*/ 15 w 603"/>
                  <a:gd name="T103" fmla="*/ 353 h 595"/>
                  <a:gd name="T104" fmla="*/ 9 w 603"/>
                  <a:gd name="T105" fmla="*/ 295 h 595"/>
                  <a:gd name="T106" fmla="*/ 15 w 603"/>
                  <a:gd name="T107" fmla="*/ 236 h 595"/>
                  <a:gd name="T108" fmla="*/ 32 w 603"/>
                  <a:gd name="T109" fmla="*/ 181 h 595"/>
                  <a:gd name="T110" fmla="*/ 60 w 603"/>
                  <a:gd name="T111" fmla="*/ 131 h 595"/>
                  <a:gd name="T112" fmla="*/ 94 w 603"/>
                  <a:gd name="T113" fmla="*/ 89 h 595"/>
                  <a:gd name="T114" fmla="*/ 139 w 603"/>
                  <a:gd name="T115" fmla="*/ 53 h 595"/>
                  <a:gd name="T116" fmla="*/ 188 w 603"/>
                  <a:gd name="T117" fmla="*/ 26 h 595"/>
                  <a:gd name="T118" fmla="*/ 242 w 603"/>
                  <a:gd name="T119" fmla="*/ 1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3" h="595">
                    <a:moveTo>
                      <a:pt x="283" y="4"/>
                    </a:moveTo>
                    <a:lnTo>
                      <a:pt x="280" y="4"/>
                    </a:lnTo>
                    <a:lnTo>
                      <a:pt x="279" y="4"/>
                    </a:lnTo>
                    <a:lnTo>
                      <a:pt x="277" y="4"/>
                    </a:lnTo>
                    <a:lnTo>
                      <a:pt x="274" y="4"/>
                    </a:lnTo>
                    <a:lnTo>
                      <a:pt x="273" y="2"/>
                    </a:lnTo>
                    <a:lnTo>
                      <a:pt x="271" y="2"/>
                    </a:lnTo>
                    <a:lnTo>
                      <a:pt x="268" y="2"/>
                    </a:lnTo>
                    <a:lnTo>
                      <a:pt x="267" y="2"/>
                    </a:lnTo>
                    <a:lnTo>
                      <a:pt x="265" y="2"/>
                    </a:lnTo>
                    <a:lnTo>
                      <a:pt x="262" y="2"/>
                    </a:lnTo>
                    <a:lnTo>
                      <a:pt x="261" y="2"/>
                    </a:lnTo>
                    <a:lnTo>
                      <a:pt x="259" y="2"/>
                    </a:lnTo>
                    <a:lnTo>
                      <a:pt x="256" y="2"/>
                    </a:lnTo>
                    <a:lnTo>
                      <a:pt x="255" y="2"/>
                    </a:lnTo>
                    <a:lnTo>
                      <a:pt x="253" y="2"/>
                    </a:lnTo>
                    <a:lnTo>
                      <a:pt x="250" y="0"/>
                    </a:lnTo>
                    <a:lnTo>
                      <a:pt x="248" y="0"/>
                    </a:lnTo>
                    <a:lnTo>
                      <a:pt x="247" y="0"/>
                    </a:lnTo>
                    <a:lnTo>
                      <a:pt x="244" y="0"/>
                    </a:lnTo>
                    <a:lnTo>
                      <a:pt x="242" y="0"/>
                    </a:lnTo>
                    <a:lnTo>
                      <a:pt x="241" y="0"/>
                    </a:lnTo>
                    <a:lnTo>
                      <a:pt x="226" y="4"/>
                    </a:lnTo>
                    <a:lnTo>
                      <a:pt x="212" y="8"/>
                    </a:lnTo>
                    <a:lnTo>
                      <a:pt x="198" y="12"/>
                    </a:lnTo>
                    <a:lnTo>
                      <a:pt x="183" y="18"/>
                    </a:lnTo>
                    <a:lnTo>
                      <a:pt x="171" y="24"/>
                    </a:lnTo>
                    <a:lnTo>
                      <a:pt x="157" y="30"/>
                    </a:lnTo>
                    <a:lnTo>
                      <a:pt x="145" y="38"/>
                    </a:lnTo>
                    <a:lnTo>
                      <a:pt x="133" y="47"/>
                    </a:lnTo>
                    <a:lnTo>
                      <a:pt x="121" y="54"/>
                    </a:lnTo>
                    <a:lnTo>
                      <a:pt x="111" y="62"/>
                    </a:lnTo>
                    <a:lnTo>
                      <a:pt x="99" y="73"/>
                    </a:lnTo>
                    <a:lnTo>
                      <a:pt x="88" y="83"/>
                    </a:lnTo>
                    <a:lnTo>
                      <a:pt x="79" y="92"/>
                    </a:lnTo>
                    <a:lnTo>
                      <a:pt x="68" y="103"/>
                    </a:lnTo>
                    <a:lnTo>
                      <a:pt x="60" y="115"/>
                    </a:lnTo>
                    <a:lnTo>
                      <a:pt x="52" y="127"/>
                    </a:lnTo>
                    <a:lnTo>
                      <a:pt x="44" y="139"/>
                    </a:lnTo>
                    <a:lnTo>
                      <a:pt x="36" y="151"/>
                    </a:lnTo>
                    <a:lnTo>
                      <a:pt x="30" y="163"/>
                    </a:lnTo>
                    <a:lnTo>
                      <a:pt x="24" y="178"/>
                    </a:lnTo>
                    <a:lnTo>
                      <a:pt x="20" y="192"/>
                    </a:lnTo>
                    <a:lnTo>
                      <a:pt x="14" y="206"/>
                    </a:lnTo>
                    <a:lnTo>
                      <a:pt x="9" y="220"/>
                    </a:lnTo>
                    <a:lnTo>
                      <a:pt x="6" y="234"/>
                    </a:lnTo>
                    <a:lnTo>
                      <a:pt x="3" y="248"/>
                    </a:lnTo>
                    <a:lnTo>
                      <a:pt x="2" y="264"/>
                    </a:lnTo>
                    <a:lnTo>
                      <a:pt x="2" y="278"/>
                    </a:lnTo>
                    <a:lnTo>
                      <a:pt x="0" y="295"/>
                    </a:lnTo>
                    <a:lnTo>
                      <a:pt x="2" y="311"/>
                    </a:lnTo>
                    <a:lnTo>
                      <a:pt x="2" y="325"/>
                    </a:lnTo>
                    <a:lnTo>
                      <a:pt x="3" y="341"/>
                    </a:lnTo>
                    <a:lnTo>
                      <a:pt x="6" y="355"/>
                    </a:lnTo>
                    <a:lnTo>
                      <a:pt x="9" y="370"/>
                    </a:lnTo>
                    <a:lnTo>
                      <a:pt x="14" y="384"/>
                    </a:lnTo>
                    <a:lnTo>
                      <a:pt x="20" y="397"/>
                    </a:lnTo>
                    <a:lnTo>
                      <a:pt x="24" y="412"/>
                    </a:lnTo>
                    <a:lnTo>
                      <a:pt x="30" y="426"/>
                    </a:lnTo>
                    <a:lnTo>
                      <a:pt x="36" y="438"/>
                    </a:lnTo>
                    <a:lnTo>
                      <a:pt x="44" y="450"/>
                    </a:lnTo>
                    <a:lnTo>
                      <a:pt x="52" y="462"/>
                    </a:lnTo>
                    <a:lnTo>
                      <a:pt x="60" y="474"/>
                    </a:lnTo>
                    <a:lnTo>
                      <a:pt x="68" y="486"/>
                    </a:lnTo>
                    <a:lnTo>
                      <a:pt x="79" y="497"/>
                    </a:lnTo>
                    <a:lnTo>
                      <a:pt x="88" y="506"/>
                    </a:lnTo>
                    <a:lnTo>
                      <a:pt x="99" y="517"/>
                    </a:lnTo>
                    <a:lnTo>
                      <a:pt x="111" y="527"/>
                    </a:lnTo>
                    <a:lnTo>
                      <a:pt x="121" y="535"/>
                    </a:lnTo>
                    <a:lnTo>
                      <a:pt x="133" y="544"/>
                    </a:lnTo>
                    <a:lnTo>
                      <a:pt x="145" y="551"/>
                    </a:lnTo>
                    <a:lnTo>
                      <a:pt x="157" y="559"/>
                    </a:lnTo>
                    <a:lnTo>
                      <a:pt x="171" y="565"/>
                    </a:lnTo>
                    <a:lnTo>
                      <a:pt x="183" y="571"/>
                    </a:lnTo>
                    <a:lnTo>
                      <a:pt x="198" y="577"/>
                    </a:lnTo>
                    <a:lnTo>
                      <a:pt x="212" y="581"/>
                    </a:lnTo>
                    <a:lnTo>
                      <a:pt x="226" y="586"/>
                    </a:lnTo>
                    <a:lnTo>
                      <a:pt x="241" y="589"/>
                    </a:lnTo>
                    <a:lnTo>
                      <a:pt x="256" y="592"/>
                    </a:lnTo>
                    <a:lnTo>
                      <a:pt x="271" y="594"/>
                    </a:lnTo>
                    <a:lnTo>
                      <a:pt x="288" y="595"/>
                    </a:lnTo>
                    <a:lnTo>
                      <a:pt x="301" y="595"/>
                    </a:lnTo>
                    <a:lnTo>
                      <a:pt x="318" y="595"/>
                    </a:lnTo>
                    <a:lnTo>
                      <a:pt x="333" y="594"/>
                    </a:lnTo>
                    <a:lnTo>
                      <a:pt x="348" y="592"/>
                    </a:lnTo>
                    <a:lnTo>
                      <a:pt x="362" y="589"/>
                    </a:lnTo>
                    <a:lnTo>
                      <a:pt x="378" y="586"/>
                    </a:lnTo>
                    <a:lnTo>
                      <a:pt x="392" y="581"/>
                    </a:lnTo>
                    <a:lnTo>
                      <a:pt x="406" y="577"/>
                    </a:lnTo>
                    <a:lnTo>
                      <a:pt x="418" y="571"/>
                    </a:lnTo>
                    <a:lnTo>
                      <a:pt x="433" y="565"/>
                    </a:lnTo>
                    <a:lnTo>
                      <a:pt x="445" y="559"/>
                    </a:lnTo>
                    <a:lnTo>
                      <a:pt x="459" y="551"/>
                    </a:lnTo>
                    <a:lnTo>
                      <a:pt x="471" y="544"/>
                    </a:lnTo>
                    <a:lnTo>
                      <a:pt x="483" y="535"/>
                    </a:lnTo>
                    <a:lnTo>
                      <a:pt x="494" y="527"/>
                    </a:lnTo>
                    <a:lnTo>
                      <a:pt x="506" y="517"/>
                    </a:lnTo>
                    <a:lnTo>
                      <a:pt x="516" y="506"/>
                    </a:lnTo>
                    <a:lnTo>
                      <a:pt x="526" y="497"/>
                    </a:lnTo>
                    <a:lnTo>
                      <a:pt x="534" y="486"/>
                    </a:lnTo>
                    <a:lnTo>
                      <a:pt x="544" y="474"/>
                    </a:lnTo>
                    <a:lnTo>
                      <a:pt x="553" y="462"/>
                    </a:lnTo>
                    <a:lnTo>
                      <a:pt x="560" y="450"/>
                    </a:lnTo>
                    <a:lnTo>
                      <a:pt x="566" y="438"/>
                    </a:lnTo>
                    <a:lnTo>
                      <a:pt x="574" y="426"/>
                    </a:lnTo>
                    <a:lnTo>
                      <a:pt x="580" y="412"/>
                    </a:lnTo>
                    <a:lnTo>
                      <a:pt x="585" y="397"/>
                    </a:lnTo>
                    <a:lnTo>
                      <a:pt x="591" y="384"/>
                    </a:lnTo>
                    <a:lnTo>
                      <a:pt x="595" y="370"/>
                    </a:lnTo>
                    <a:lnTo>
                      <a:pt x="597" y="355"/>
                    </a:lnTo>
                    <a:lnTo>
                      <a:pt x="601" y="341"/>
                    </a:lnTo>
                    <a:lnTo>
                      <a:pt x="603" y="325"/>
                    </a:lnTo>
                    <a:lnTo>
                      <a:pt x="603" y="311"/>
                    </a:lnTo>
                    <a:lnTo>
                      <a:pt x="603" y="295"/>
                    </a:lnTo>
                    <a:lnTo>
                      <a:pt x="595" y="295"/>
                    </a:lnTo>
                    <a:lnTo>
                      <a:pt x="595" y="281"/>
                    </a:lnTo>
                    <a:lnTo>
                      <a:pt x="592" y="264"/>
                    </a:lnTo>
                    <a:lnTo>
                      <a:pt x="591" y="251"/>
                    </a:lnTo>
                    <a:lnTo>
                      <a:pt x="589" y="236"/>
                    </a:lnTo>
                    <a:lnTo>
                      <a:pt x="585" y="222"/>
                    </a:lnTo>
                    <a:lnTo>
                      <a:pt x="580" y="208"/>
                    </a:lnTo>
                    <a:lnTo>
                      <a:pt x="583" y="210"/>
                    </a:lnTo>
                    <a:lnTo>
                      <a:pt x="583" y="212"/>
                    </a:lnTo>
                    <a:lnTo>
                      <a:pt x="585" y="214"/>
                    </a:lnTo>
                    <a:lnTo>
                      <a:pt x="585" y="216"/>
                    </a:lnTo>
                    <a:lnTo>
                      <a:pt x="586" y="218"/>
                    </a:lnTo>
                    <a:lnTo>
                      <a:pt x="586" y="220"/>
                    </a:lnTo>
                    <a:lnTo>
                      <a:pt x="589" y="222"/>
                    </a:lnTo>
                    <a:lnTo>
                      <a:pt x="589" y="224"/>
                    </a:lnTo>
                    <a:lnTo>
                      <a:pt x="591" y="226"/>
                    </a:lnTo>
                    <a:lnTo>
                      <a:pt x="591" y="228"/>
                    </a:lnTo>
                    <a:lnTo>
                      <a:pt x="591" y="230"/>
                    </a:lnTo>
                    <a:lnTo>
                      <a:pt x="592" y="230"/>
                    </a:lnTo>
                    <a:lnTo>
                      <a:pt x="592" y="232"/>
                    </a:lnTo>
                    <a:lnTo>
                      <a:pt x="592" y="234"/>
                    </a:lnTo>
                    <a:lnTo>
                      <a:pt x="595" y="234"/>
                    </a:lnTo>
                    <a:lnTo>
                      <a:pt x="595" y="236"/>
                    </a:lnTo>
                    <a:lnTo>
                      <a:pt x="595" y="238"/>
                    </a:lnTo>
                    <a:lnTo>
                      <a:pt x="597" y="240"/>
                    </a:lnTo>
                    <a:lnTo>
                      <a:pt x="597" y="242"/>
                    </a:lnTo>
                    <a:lnTo>
                      <a:pt x="597" y="245"/>
                    </a:lnTo>
                    <a:lnTo>
                      <a:pt x="598" y="246"/>
                    </a:lnTo>
                    <a:lnTo>
                      <a:pt x="598" y="248"/>
                    </a:lnTo>
                    <a:lnTo>
                      <a:pt x="601" y="251"/>
                    </a:lnTo>
                    <a:lnTo>
                      <a:pt x="603" y="264"/>
                    </a:lnTo>
                    <a:lnTo>
                      <a:pt x="603" y="278"/>
                    </a:lnTo>
                    <a:lnTo>
                      <a:pt x="603" y="295"/>
                    </a:lnTo>
                    <a:lnTo>
                      <a:pt x="595" y="295"/>
                    </a:lnTo>
                    <a:lnTo>
                      <a:pt x="595" y="308"/>
                    </a:lnTo>
                    <a:lnTo>
                      <a:pt x="592" y="325"/>
                    </a:lnTo>
                    <a:lnTo>
                      <a:pt x="591" y="340"/>
                    </a:lnTo>
                    <a:lnTo>
                      <a:pt x="589" y="353"/>
                    </a:lnTo>
                    <a:lnTo>
                      <a:pt x="585" y="367"/>
                    </a:lnTo>
                    <a:lnTo>
                      <a:pt x="580" y="382"/>
                    </a:lnTo>
                    <a:lnTo>
                      <a:pt x="577" y="396"/>
                    </a:lnTo>
                    <a:lnTo>
                      <a:pt x="571" y="408"/>
                    </a:lnTo>
                    <a:lnTo>
                      <a:pt x="566" y="422"/>
                    </a:lnTo>
                    <a:lnTo>
                      <a:pt x="559" y="434"/>
                    </a:lnTo>
                    <a:lnTo>
                      <a:pt x="553" y="446"/>
                    </a:lnTo>
                    <a:lnTo>
                      <a:pt x="544" y="458"/>
                    </a:lnTo>
                    <a:lnTo>
                      <a:pt x="536" y="468"/>
                    </a:lnTo>
                    <a:lnTo>
                      <a:pt x="528" y="480"/>
                    </a:lnTo>
                    <a:lnTo>
                      <a:pt x="518" y="491"/>
                    </a:lnTo>
                    <a:lnTo>
                      <a:pt x="510" y="500"/>
                    </a:lnTo>
                    <a:lnTo>
                      <a:pt x="500" y="511"/>
                    </a:lnTo>
                    <a:lnTo>
                      <a:pt x="488" y="518"/>
                    </a:lnTo>
                    <a:lnTo>
                      <a:pt x="477" y="529"/>
                    </a:lnTo>
                    <a:lnTo>
                      <a:pt x="465" y="536"/>
                    </a:lnTo>
                    <a:lnTo>
                      <a:pt x="453" y="544"/>
                    </a:lnTo>
                    <a:lnTo>
                      <a:pt x="441" y="551"/>
                    </a:lnTo>
                    <a:lnTo>
                      <a:pt x="429" y="557"/>
                    </a:lnTo>
                    <a:lnTo>
                      <a:pt x="417" y="563"/>
                    </a:lnTo>
                    <a:lnTo>
                      <a:pt x="403" y="569"/>
                    </a:lnTo>
                    <a:lnTo>
                      <a:pt x="388" y="574"/>
                    </a:lnTo>
                    <a:lnTo>
                      <a:pt x="374" y="577"/>
                    </a:lnTo>
                    <a:lnTo>
                      <a:pt x="362" y="580"/>
                    </a:lnTo>
                    <a:lnTo>
                      <a:pt x="345" y="583"/>
                    </a:lnTo>
                    <a:lnTo>
                      <a:pt x="332" y="586"/>
                    </a:lnTo>
                    <a:lnTo>
                      <a:pt x="318" y="586"/>
                    </a:lnTo>
                    <a:lnTo>
                      <a:pt x="301" y="586"/>
                    </a:lnTo>
                    <a:lnTo>
                      <a:pt x="288" y="586"/>
                    </a:lnTo>
                    <a:lnTo>
                      <a:pt x="273" y="586"/>
                    </a:lnTo>
                    <a:lnTo>
                      <a:pt x="256" y="583"/>
                    </a:lnTo>
                    <a:lnTo>
                      <a:pt x="242" y="580"/>
                    </a:lnTo>
                    <a:lnTo>
                      <a:pt x="229" y="577"/>
                    </a:lnTo>
                    <a:lnTo>
                      <a:pt x="214" y="574"/>
                    </a:lnTo>
                    <a:lnTo>
                      <a:pt x="202" y="569"/>
                    </a:lnTo>
                    <a:lnTo>
                      <a:pt x="188" y="563"/>
                    </a:lnTo>
                    <a:lnTo>
                      <a:pt x="176" y="557"/>
                    </a:lnTo>
                    <a:lnTo>
                      <a:pt x="164" y="551"/>
                    </a:lnTo>
                    <a:lnTo>
                      <a:pt x="151" y="544"/>
                    </a:lnTo>
                    <a:lnTo>
                      <a:pt x="139" y="536"/>
                    </a:lnTo>
                    <a:lnTo>
                      <a:pt x="127" y="529"/>
                    </a:lnTo>
                    <a:lnTo>
                      <a:pt x="117" y="518"/>
                    </a:lnTo>
                    <a:lnTo>
                      <a:pt x="105" y="511"/>
                    </a:lnTo>
                    <a:lnTo>
                      <a:pt x="94" y="500"/>
                    </a:lnTo>
                    <a:lnTo>
                      <a:pt x="85" y="491"/>
                    </a:lnTo>
                    <a:lnTo>
                      <a:pt x="76" y="480"/>
                    </a:lnTo>
                    <a:lnTo>
                      <a:pt x="68" y="468"/>
                    </a:lnTo>
                    <a:lnTo>
                      <a:pt x="60" y="458"/>
                    </a:lnTo>
                    <a:lnTo>
                      <a:pt x="52" y="446"/>
                    </a:lnTo>
                    <a:lnTo>
                      <a:pt x="44" y="434"/>
                    </a:lnTo>
                    <a:lnTo>
                      <a:pt x="38" y="422"/>
                    </a:lnTo>
                    <a:lnTo>
                      <a:pt x="32" y="408"/>
                    </a:lnTo>
                    <a:lnTo>
                      <a:pt x="27" y="396"/>
                    </a:lnTo>
                    <a:lnTo>
                      <a:pt x="21" y="382"/>
                    </a:lnTo>
                    <a:lnTo>
                      <a:pt x="20" y="367"/>
                    </a:lnTo>
                    <a:lnTo>
                      <a:pt x="15" y="353"/>
                    </a:lnTo>
                    <a:lnTo>
                      <a:pt x="14" y="340"/>
                    </a:lnTo>
                    <a:lnTo>
                      <a:pt x="12" y="325"/>
                    </a:lnTo>
                    <a:lnTo>
                      <a:pt x="9" y="308"/>
                    </a:lnTo>
                    <a:lnTo>
                      <a:pt x="9" y="295"/>
                    </a:lnTo>
                    <a:lnTo>
                      <a:pt x="9" y="281"/>
                    </a:lnTo>
                    <a:lnTo>
                      <a:pt x="12" y="264"/>
                    </a:lnTo>
                    <a:lnTo>
                      <a:pt x="14" y="251"/>
                    </a:lnTo>
                    <a:lnTo>
                      <a:pt x="15" y="236"/>
                    </a:lnTo>
                    <a:lnTo>
                      <a:pt x="20" y="222"/>
                    </a:lnTo>
                    <a:lnTo>
                      <a:pt x="21" y="208"/>
                    </a:lnTo>
                    <a:lnTo>
                      <a:pt x="27" y="193"/>
                    </a:lnTo>
                    <a:lnTo>
                      <a:pt x="32" y="181"/>
                    </a:lnTo>
                    <a:lnTo>
                      <a:pt x="38" y="168"/>
                    </a:lnTo>
                    <a:lnTo>
                      <a:pt x="44" y="156"/>
                    </a:lnTo>
                    <a:lnTo>
                      <a:pt x="52" y="143"/>
                    </a:lnTo>
                    <a:lnTo>
                      <a:pt x="60" y="131"/>
                    </a:lnTo>
                    <a:lnTo>
                      <a:pt x="68" y="121"/>
                    </a:lnTo>
                    <a:lnTo>
                      <a:pt x="76" y="109"/>
                    </a:lnTo>
                    <a:lnTo>
                      <a:pt x="85" y="98"/>
                    </a:lnTo>
                    <a:lnTo>
                      <a:pt x="94" y="89"/>
                    </a:lnTo>
                    <a:lnTo>
                      <a:pt x="105" y="79"/>
                    </a:lnTo>
                    <a:lnTo>
                      <a:pt x="117" y="71"/>
                    </a:lnTo>
                    <a:lnTo>
                      <a:pt x="127" y="60"/>
                    </a:lnTo>
                    <a:lnTo>
                      <a:pt x="139" y="53"/>
                    </a:lnTo>
                    <a:lnTo>
                      <a:pt x="151" y="47"/>
                    </a:lnTo>
                    <a:lnTo>
                      <a:pt x="164" y="38"/>
                    </a:lnTo>
                    <a:lnTo>
                      <a:pt x="176" y="32"/>
                    </a:lnTo>
                    <a:lnTo>
                      <a:pt x="188" y="26"/>
                    </a:lnTo>
                    <a:lnTo>
                      <a:pt x="202" y="20"/>
                    </a:lnTo>
                    <a:lnTo>
                      <a:pt x="214" y="16"/>
                    </a:lnTo>
                    <a:lnTo>
                      <a:pt x="229" y="12"/>
                    </a:lnTo>
                    <a:lnTo>
                      <a:pt x="242" y="10"/>
                    </a:lnTo>
                    <a:lnTo>
                      <a:pt x="256" y="6"/>
                    </a:lnTo>
                    <a:lnTo>
                      <a:pt x="273" y="4"/>
                    </a:lnTo>
                    <a:lnTo>
                      <a:pt x="283" y="4"/>
                    </a:lnTo>
                    <a:close/>
                  </a:path>
                </a:pathLst>
              </a:custGeom>
              <a:solidFill>
                <a:srgbClr val="698AB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42" name="Freeform 338"/>
              <p:cNvSpPr>
                <a:spLocks noChangeArrowheads="1"/>
              </p:cNvSpPr>
              <p:nvPr/>
            </p:nvSpPr>
            <p:spPr bwMode="auto">
              <a:xfrm>
                <a:off x="5487" y="774"/>
                <a:ext cx="56" cy="56"/>
              </a:xfrm>
              <a:custGeom>
                <a:avLst/>
                <a:gdLst>
                  <a:gd name="T0" fmla="*/ 317 w 586"/>
                  <a:gd name="T1" fmla="*/ 8 h 582"/>
                  <a:gd name="T2" fmla="*/ 306 w 586"/>
                  <a:gd name="T3" fmla="*/ 6 h 582"/>
                  <a:gd name="T4" fmla="*/ 297 w 586"/>
                  <a:gd name="T5" fmla="*/ 4 h 582"/>
                  <a:gd name="T6" fmla="*/ 286 w 586"/>
                  <a:gd name="T7" fmla="*/ 2 h 582"/>
                  <a:gd name="T8" fmla="*/ 276 w 586"/>
                  <a:gd name="T9" fmla="*/ 0 h 582"/>
                  <a:gd name="T10" fmla="*/ 220 w 586"/>
                  <a:gd name="T11" fmla="*/ 8 h 582"/>
                  <a:gd name="T12" fmla="*/ 155 w 586"/>
                  <a:gd name="T13" fmla="*/ 34 h 582"/>
                  <a:gd name="T14" fmla="*/ 96 w 586"/>
                  <a:gd name="T15" fmla="*/ 75 h 582"/>
                  <a:gd name="T16" fmla="*/ 51 w 586"/>
                  <a:gd name="T17" fmla="*/ 127 h 582"/>
                  <a:gd name="T18" fmla="*/ 18 w 586"/>
                  <a:gd name="T19" fmla="*/ 189 h 582"/>
                  <a:gd name="T20" fmla="*/ 3 w 586"/>
                  <a:gd name="T21" fmla="*/ 260 h 582"/>
                  <a:gd name="T22" fmla="*/ 5 w 586"/>
                  <a:gd name="T23" fmla="*/ 336 h 582"/>
                  <a:gd name="T24" fmla="*/ 23 w 586"/>
                  <a:gd name="T25" fmla="*/ 404 h 582"/>
                  <a:gd name="T26" fmla="*/ 59 w 586"/>
                  <a:gd name="T27" fmla="*/ 464 h 582"/>
                  <a:gd name="T28" fmla="*/ 108 w 586"/>
                  <a:gd name="T29" fmla="*/ 514 h 582"/>
                  <a:gd name="T30" fmla="*/ 167 w 586"/>
                  <a:gd name="T31" fmla="*/ 553 h 582"/>
                  <a:gd name="T32" fmla="*/ 233 w 586"/>
                  <a:gd name="T33" fmla="*/ 576 h 582"/>
                  <a:gd name="T34" fmla="*/ 309 w 586"/>
                  <a:gd name="T35" fmla="*/ 582 h 582"/>
                  <a:gd name="T36" fmla="*/ 379 w 586"/>
                  <a:gd name="T37" fmla="*/ 570 h 582"/>
                  <a:gd name="T38" fmla="*/ 444 w 586"/>
                  <a:gd name="T39" fmla="*/ 540 h 582"/>
                  <a:gd name="T40" fmla="*/ 501 w 586"/>
                  <a:gd name="T41" fmla="*/ 496 h 582"/>
                  <a:gd name="T42" fmla="*/ 544 w 586"/>
                  <a:gd name="T43" fmla="*/ 442 h 582"/>
                  <a:gd name="T44" fmla="*/ 571 w 586"/>
                  <a:gd name="T45" fmla="*/ 378 h 582"/>
                  <a:gd name="T46" fmla="*/ 586 w 586"/>
                  <a:gd name="T47" fmla="*/ 304 h 582"/>
                  <a:gd name="T48" fmla="*/ 574 w 586"/>
                  <a:gd name="T49" fmla="*/ 248 h 582"/>
                  <a:gd name="T50" fmla="*/ 553 w 586"/>
                  <a:gd name="T51" fmla="*/ 182 h 582"/>
                  <a:gd name="T52" fmla="*/ 547 w 586"/>
                  <a:gd name="T53" fmla="*/ 162 h 582"/>
                  <a:gd name="T54" fmla="*/ 551 w 586"/>
                  <a:gd name="T55" fmla="*/ 170 h 582"/>
                  <a:gd name="T56" fmla="*/ 557 w 586"/>
                  <a:gd name="T57" fmla="*/ 177 h 582"/>
                  <a:gd name="T58" fmla="*/ 562 w 586"/>
                  <a:gd name="T59" fmla="*/ 186 h 582"/>
                  <a:gd name="T60" fmla="*/ 565 w 586"/>
                  <a:gd name="T61" fmla="*/ 194 h 582"/>
                  <a:gd name="T62" fmla="*/ 571 w 586"/>
                  <a:gd name="T63" fmla="*/ 204 h 582"/>
                  <a:gd name="T64" fmla="*/ 586 w 586"/>
                  <a:gd name="T65" fmla="*/ 277 h 582"/>
                  <a:gd name="T66" fmla="*/ 574 w 586"/>
                  <a:gd name="T67" fmla="*/ 333 h 582"/>
                  <a:gd name="T68" fmla="*/ 553 w 586"/>
                  <a:gd name="T69" fmla="*/ 399 h 582"/>
                  <a:gd name="T70" fmla="*/ 521 w 586"/>
                  <a:gd name="T71" fmla="*/ 460 h 582"/>
                  <a:gd name="T72" fmla="*/ 473 w 586"/>
                  <a:gd name="T73" fmla="*/ 508 h 582"/>
                  <a:gd name="T74" fmla="*/ 415 w 586"/>
                  <a:gd name="T75" fmla="*/ 546 h 582"/>
                  <a:gd name="T76" fmla="*/ 351 w 586"/>
                  <a:gd name="T77" fmla="*/ 567 h 582"/>
                  <a:gd name="T78" fmla="*/ 279 w 586"/>
                  <a:gd name="T79" fmla="*/ 573 h 582"/>
                  <a:gd name="T80" fmla="*/ 209 w 586"/>
                  <a:gd name="T81" fmla="*/ 561 h 582"/>
                  <a:gd name="T82" fmla="*/ 147 w 586"/>
                  <a:gd name="T83" fmla="*/ 532 h 582"/>
                  <a:gd name="T84" fmla="*/ 91 w 586"/>
                  <a:gd name="T85" fmla="*/ 490 h 582"/>
                  <a:gd name="T86" fmla="*/ 51 w 586"/>
                  <a:gd name="T87" fmla="*/ 436 h 582"/>
                  <a:gd name="T88" fmla="*/ 23 w 586"/>
                  <a:gd name="T89" fmla="*/ 375 h 582"/>
                  <a:gd name="T90" fmla="*/ 11 w 586"/>
                  <a:gd name="T91" fmla="*/ 304 h 582"/>
                  <a:gd name="T92" fmla="*/ 15 w 586"/>
                  <a:gd name="T93" fmla="*/ 234 h 582"/>
                  <a:gd name="T94" fmla="*/ 37 w 586"/>
                  <a:gd name="T95" fmla="*/ 168 h 582"/>
                  <a:gd name="T96" fmla="*/ 73 w 586"/>
                  <a:gd name="T97" fmla="*/ 111 h 582"/>
                  <a:gd name="T98" fmla="*/ 124 w 586"/>
                  <a:gd name="T99" fmla="*/ 64 h 582"/>
                  <a:gd name="T100" fmla="*/ 183 w 586"/>
                  <a:gd name="T101" fmla="*/ 31 h 582"/>
                  <a:gd name="T102" fmla="*/ 250 w 586"/>
                  <a:gd name="T103" fmla="*/ 12 h 582"/>
                  <a:gd name="T104" fmla="*/ 323 w 586"/>
                  <a:gd name="T105" fmla="*/ 1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6" h="582">
                    <a:moveTo>
                      <a:pt x="323" y="10"/>
                    </a:moveTo>
                    <a:lnTo>
                      <a:pt x="321" y="10"/>
                    </a:lnTo>
                    <a:lnTo>
                      <a:pt x="318" y="10"/>
                    </a:lnTo>
                    <a:lnTo>
                      <a:pt x="318" y="8"/>
                    </a:lnTo>
                    <a:lnTo>
                      <a:pt x="317" y="8"/>
                    </a:lnTo>
                    <a:lnTo>
                      <a:pt x="315" y="8"/>
                    </a:lnTo>
                    <a:lnTo>
                      <a:pt x="312" y="8"/>
                    </a:lnTo>
                    <a:lnTo>
                      <a:pt x="311" y="6"/>
                    </a:lnTo>
                    <a:lnTo>
                      <a:pt x="309" y="6"/>
                    </a:lnTo>
                    <a:lnTo>
                      <a:pt x="306" y="6"/>
                    </a:lnTo>
                    <a:lnTo>
                      <a:pt x="304" y="6"/>
                    </a:lnTo>
                    <a:lnTo>
                      <a:pt x="303" y="6"/>
                    </a:lnTo>
                    <a:lnTo>
                      <a:pt x="300" y="4"/>
                    </a:lnTo>
                    <a:lnTo>
                      <a:pt x="298" y="4"/>
                    </a:lnTo>
                    <a:lnTo>
                      <a:pt x="297" y="4"/>
                    </a:lnTo>
                    <a:lnTo>
                      <a:pt x="294" y="4"/>
                    </a:lnTo>
                    <a:lnTo>
                      <a:pt x="292" y="4"/>
                    </a:lnTo>
                    <a:lnTo>
                      <a:pt x="291" y="2"/>
                    </a:lnTo>
                    <a:lnTo>
                      <a:pt x="288" y="2"/>
                    </a:lnTo>
                    <a:lnTo>
                      <a:pt x="286" y="2"/>
                    </a:lnTo>
                    <a:lnTo>
                      <a:pt x="285" y="2"/>
                    </a:lnTo>
                    <a:lnTo>
                      <a:pt x="282" y="2"/>
                    </a:lnTo>
                    <a:lnTo>
                      <a:pt x="280" y="2"/>
                    </a:lnTo>
                    <a:lnTo>
                      <a:pt x="279" y="0"/>
                    </a:lnTo>
                    <a:lnTo>
                      <a:pt x="276" y="0"/>
                    </a:lnTo>
                    <a:lnTo>
                      <a:pt x="274" y="0"/>
                    </a:lnTo>
                    <a:lnTo>
                      <a:pt x="264" y="0"/>
                    </a:lnTo>
                    <a:lnTo>
                      <a:pt x="247" y="2"/>
                    </a:lnTo>
                    <a:lnTo>
                      <a:pt x="233" y="6"/>
                    </a:lnTo>
                    <a:lnTo>
                      <a:pt x="220" y="8"/>
                    </a:lnTo>
                    <a:lnTo>
                      <a:pt x="205" y="12"/>
                    </a:lnTo>
                    <a:lnTo>
                      <a:pt x="193" y="16"/>
                    </a:lnTo>
                    <a:lnTo>
                      <a:pt x="179" y="22"/>
                    </a:lnTo>
                    <a:lnTo>
                      <a:pt x="167" y="28"/>
                    </a:lnTo>
                    <a:lnTo>
                      <a:pt x="155" y="34"/>
                    </a:lnTo>
                    <a:lnTo>
                      <a:pt x="142" y="43"/>
                    </a:lnTo>
                    <a:lnTo>
                      <a:pt x="130" y="49"/>
                    </a:lnTo>
                    <a:lnTo>
                      <a:pt x="118" y="56"/>
                    </a:lnTo>
                    <a:lnTo>
                      <a:pt x="108" y="67"/>
                    </a:lnTo>
                    <a:lnTo>
                      <a:pt x="96" y="75"/>
                    </a:lnTo>
                    <a:lnTo>
                      <a:pt x="85" y="85"/>
                    </a:lnTo>
                    <a:lnTo>
                      <a:pt x="76" y="94"/>
                    </a:lnTo>
                    <a:lnTo>
                      <a:pt x="67" y="105"/>
                    </a:lnTo>
                    <a:lnTo>
                      <a:pt x="59" y="117"/>
                    </a:lnTo>
                    <a:lnTo>
                      <a:pt x="51" y="127"/>
                    </a:lnTo>
                    <a:lnTo>
                      <a:pt x="43" y="139"/>
                    </a:lnTo>
                    <a:lnTo>
                      <a:pt x="35" y="152"/>
                    </a:lnTo>
                    <a:lnTo>
                      <a:pt x="29" y="164"/>
                    </a:lnTo>
                    <a:lnTo>
                      <a:pt x="23" y="177"/>
                    </a:lnTo>
                    <a:lnTo>
                      <a:pt x="18" y="189"/>
                    </a:lnTo>
                    <a:lnTo>
                      <a:pt x="12" y="204"/>
                    </a:lnTo>
                    <a:lnTo>
                      <a:pt x="11" y="218"/>
                    </a:lnTo>
                    <a:lnTo>
                      <a:pt x="6" y="232"/>
                    </a:lnTo>
                    <a:lnTo>
                      <a:pt x="5" y="247"/>
                    </a:lnTo>
                    <a:lnTo>
                      <a:pt x="3" y="260"/>
                    </a:lnTo>
                    <a:lnTo>
                      <a:pt x="0" y="277"/>
                    </a:lnTo>
                    <a:lnTo>
                      <a:pt x="0" y="291"/>
                    </a:lnTo>
                    <a:lnTo>
                      <a:pt x="0" y="304"/>
                    </a:lnTo>
                    <a:lnTo>
                      <a:pt x="3" y="321"/>
                    </a:lnTo>
                    <a:lnTo>
                      <a:pt x="5" y="336"/>
                    </a:lnTo>
                    <a:lnTo>
                      <a:pt x="6" y="349"/>
                    </a:lnTo>
                    <a:lnTo>
                      <a:pt x="11" y="363"/>
                    </a:lnTo>
                    <a:lnTo>
                      <a:pt x="12" y="378"/>
                    </a:lnTo>
                    <a:lnTo>
                      <a:pt x="18" y="392"/>
                    </a:lnTo>
                    <a:lnTo>
                      <a:pt x="23" y="404"/>
                    </a:lnTo>
                    <a:lnTo>
                      <a:pt x="29" y="418"/>
                    </a:lnTo>
                    <a:lnTo>
                      <a:pt x="35" y="430"/>
                    </a:lnTo>
                    <a:lnTo>
                      <a:pt x="43" y="442"/>
                    </a:lnTo>
                    <a:lnTo>
                      <a:pt x="51" y="454"/>
                    </a:lnTo>
                    <a:lnTo>
                      <a:pt x="59" y="464"/>
                    </a:lnTo>
                    <a:lnTo>
                      <a:pt x="67" y="476"/>
                    </a:lnTo>
                    <a:lnTo>
                      <a:pt x="76" y="487"/>
                    </a:lnTo>
                    <a:lnTo>
                      <a:pt x="85" y="496"/>
                    </a:lnTo>
                    <a:lnTo>
                      <a:pt x="96" y="507"/>
                    </a:lnTo>
                    <a:lnTo>
                      <a:pt x="108" y="514"/>
                    </a:lnTo>
                    <a:lnTo>
                      <a:pt x="118" y="525"/>
                    </a:lnTo>
                    <a:lnTo>
                      <a:pt x="130" y="532"/>
                    </a:lnTo>
                    <a:lnTo>
                      <a:pt x="142" y="540"/>
                    </a:lnTo>
                    <a:lnTo>
                      <a:pt x="155" y="547"/>
                    </a:lnTo>
                    <a:lnTo>
                      <a:pt x="167" y="553"/>
                    </a:lnTo>
                    <a:lnTo>
                      <a:pt x="179" y="559"/>
                    </a:lnTo>
                    <a:lnTo>
                      <a:pt x="193" y="565"/>
                    </a:lnTo>
                    <a:lnTo>
                      <a:pt x="205" y="570"/>
                    </a:lnTo>
                    <a:lnTo>
                      <a:pt x="220" y="573"/>
                    </a:lnTo>
                    <a:lnTo>
                      <a:pt x="233" y="576"/>
                    </a:lnTo>
                    <a:lnTo>
                      <a:pt x="247" y="579"/>
                    </a:lnTo>
                    <a:lnTo>
                      <a:pt x="264" y="582"/>
                    </a:lnTo>
                    <a:lnTo>
                      <a:pt x="279" y="582"/>
                    </a:lnTo>
                    <a:lnTo>
                      <a:pt x="292" y="582"/>
                    </a:lnTo>
                    <a:lnTo>
                      <a:pt x="309" y="582"/>
                    </a:lnTo>
                    <a:lnTo>
                      <a:pt x="323" y="582"/>
                    </a:lnTo>
                    <a:lnTo>
                      <a:pt x="336" y="579"/>
                    </a:lnTo>
                    <a:lnTo>
                      <a:pt x="353" y="576"/>
                    </a:lnTo>
                    <a:lnTo>
                      <a:pt x="365" y="573"/>
                    </a:lnTo>
                    <a:lnTo>
                      <a:pt x="379" y="570"/>
                    </a:lnTo>
                    <a:lnTo>
                      <a:pt x="394" y="565"/>
                    </a:lnTo>
                    <a:lnTo>
                      <a:pt x="408" y="559"/>
                    </a:lnTo>
                    <a:lnTo>
                      <a:pt x="420" y="553"/>
                    </a:lnTo>
                    <a:lnTo>
                      <a:pt x="432" y="547"/>
                    </a:lnTo>
                    <a:lnTo>
                      <a:pt x="444" y="540"/>
                    </a:lnTo>
                    <a:lnTo>
                      <a:pt x="456" y="532"/>
                    </a:lnTo>
                    <a:lnTo>
                      <a:pt x="468" y="525"/>
                    </a:lnTo>
                    <a:lnTo>
                      <a:pt x="479" y="514"/>
                    </a:lnTo>
                    <a:lnTo>
                      <a:pt x="491" y="507"/>
                    </a:lnTo>
                    <a:lnTo>
                      <a:pt x="501" y="496"/>
                    </a:lnTo>
                    <a:lnTo>
                      <a:pt x="509" y="487"/>
                    </a:lnTo>
                    <a:lnTo>
                      <a:pt x="519" y="476"/>
                    </a:lnTo>
                    <a:lnTo>
                      <a:pt x="527" y="464"/>
                    </a:lnTo>
                    <a:lnTo>
                      <a:pt x="535" y="454"/>
                    </a:lnTo>
                    <a:lnTo>
                      <a:pt x="544" y="442"/>
                    </a:lnTo>
                    <a:lnTo>
                      <a:pt x="550" y="430"/>
                    </a:lnTo>
                    <a:lnTo>
                      <a:pt x="557" y="418"/>
                    </a:lnTo>
                    <a:lnTo>
                      <a:pt x="562" y="404"/>
                    </a:lnTo>
                    <a:lnTo>
                      <a:pt x="568" y="392"/>
                    </a:lnTo>
                    <a:lnTo>
                      <a:pt x="571" y="378"/>
                    </a:lnTo>
                    <a:lnTo>
                      <a:pt x="576" y="363"/>
                    </a:lnTo>
                    <a:lnTo>
                      <a:pt x="580" y="349"/>
                    </a:lnTo>
                    <a:lnTo>
                      <a:pt x="582" y="336"/>
                    </a:lnTo>
                    <a:lnTo>
                      <a:pt x="583" y="321"/>
                    </a:lnTo>
                    <a:lnTo>
                      <a:pt x="586" y="304"/>
                    </a:lnTo>
                    <a:lnTo>
                      <a:pt x="586" y="291"/>
                    </a:lnTo>
                    <a:lnTo>
                      <a:pt x="576" y="291"/>
                    </a:lnTo>
                    <a:lnTo>
                      <a:pt x="576" y="277"/>
                    </a:lnTo>
                    <a:lnTo>
                      <a:pt x="576" y="262"/>
                    </a:lnTo>
                    <a:lnTo>
                      <a:pt x="574" y="248"/>
                    </a:lnTo>
                    <a:lnTo>
                      <a:pt x="570" y="234"/>
                    </a:lnTo>
                    <a:lnTo>
                      <a:pt x="568" y="220"/>
                    </a:lnTo>
                    <a:lnTo>
                      <a:pt x="563" y="206"/>
                    </a:lnTo>
                    <a:lnTo>
                      <a:pt x="559" y="194"/>
                    </a:lnTo>
                    <a:lnTo>
                      <a:pt x="553" y="182"/>
                    </a:lnTo>
                    <a:lnTo>
                      <a:pt x="550" y="168"/>
                    </a:lnTo>
                    <a:lnTo>
                      <a:pt x="544" y="158"/>
                    </a:lnTo>
                    <a:lnTo>
                      <a:pt x="545" y="159"/>
                    </a:lnTo>
                    <a:lnTo>
                      <a:pt x="545" y="162"/>
                    </a:lnTo>
                    <a:lnTo>
                      <a:pt x="547" y="162"/>
                    </a:lnTo>
                    <a:lnTo>
                      <a:pt x="547" y="164"/>
                    </a:lnTo>
                    <a:lnTo>
                      <a:pt x="550" y="165"/>
                    </a:lnTo>
                    <a:lnTo>
                      <a:pt x="550" y="168"/>
                    </a:lnTo>
                    <a:lnTo>
                      <a:pt x="551" y="168"/>
                    </a:lnTo>
                    <a:lnTo>
                      <a:pt x="551" y="170"/>
                    </a:lnTo>
                    <a:lnTo>
                      <a:pt x="553" y="171"/>
                    </a:lnTo>
                    <a:lnTo>
                      <a:pt x="556" y="174"/>
                    </a:lnTo>
                    <a:lnTo>
                      <a:pt x="556" y="176"/>
                    </a:lnTo>
                    <a:lnTo>
                      <a:pt x="556" y="177"/>
                    </a:lnTo>
                    <a:lnTo>
                      <a:pt x="557" y="177"/>
                    </a:lnTo>
                    <a:lnTo>
                      <a:pt x="557" y="180"/>
                    </a:lnTo>
                    <a:lnTo>
                      <a:pt x="559" y="182"/>
                    </a:lnTo>
                    <a:lnTo>
                      <a:pt x="559" y="183"/>
                    </a:lnTo>
                    <a:lnTo>
                      <a:pt x="562" y="183"/>
                    </a:lnTo>
                    <a:lnTo>
                      <a:pt x="562" y="186"/>
                    </a:lnTo>
                    <a:lnTo>
                      <a:pt x="563" y="188"/>
                    </a:lnTo>
                    <a:lnTo>
                      <a:pt x="563" y="189"/>
                    </a:lnTo>
                    <a:lnTo>
                      <a:pt x="565" y="189"/>
                    </a:lnTo>
                    <a:lnTo>
                      <a:pt x="565" y="192"/>
                    </a:lnTo>
                    <a:lnTo>
                      <a:pt x="565" y="194"/>
                    </a:lnTo>
                    <a:lnTo>
                      <a:pt x="568" y="196"/>
                    </a:lnTo>
                    <a:lnTo>
                      <a:pt x="570" y="198"/>
                    </a:lnTo>
                    <a:lnTo>
                      <a:pt x="570" y="200"/>
                    </a:lnTo>
                    <a:lnTo>
                      <a:pt x="571" y="202"/>
                    </a:lnTo>
                    <a:lnTo>
                      <a:pt x="571" y="204"/>
                    </a:lnTo>
                    <a:lnTo>
                      <a:pt x="576" y="218"/>
                    </a:lnTo>
                    <a:lnTo>
                      <a:pt x="580" y="232"/>
                    </a:lnTo>
                    <a:lnTo>
                      <a:pt x="582" y="247"/>
                    </a:lnTo>
                    <a:lnTo>
                      <a:pt x="583" y="260"/>
                    </a:lnTo>
                    <a:lnTo>
                      <a:pt x="586" y="277"/>
                    </a:lnTo>
                    <a:lnTo>
                      <a:pt x="586" y="291"/>
                    </a:lnTo>
                    <a:lnTo>
                      <a:pt x="576" y="291"/>
                    </a:lnTo>
                    <a:lnTo>
                      <a:pt x="576" y="304"/>
                    </a:lnTo>
                    <a:lnTo>
                      <a:pt x="576" y="319"/>
                    </a:lnTo>
                    <a:lnTo>
                      <a:pt x="574" y="333"/>
                    </a:lnTo>
                    <a:lnTo>
                      <a:pt x="570" y="348"/>
                    </a:lnTo>
                    <a:lnTo>
                      <a:pt x="568" y="361"/>
                    </a:lnTo>
                    <a:lnTo>
                      <a:pt x="563" y="375"/>
                    </a:lnTo>
                    <a:lnTo>
                      <a:pt x="559" y="387"/>
                    </a:lnTo>
                    <a:lnTo>
                      <a:pt x="553" y="399"/>
                    </a:lnTo>
                    <a:lnTo>
                      <a:pt x="550" y="414"/>
                    </a:lnTo>
                    <a:lnTo>
                      <a:pt x="541" y="426"/>
                    </a:lnTo>
                    <a:lnTo>
                      <a:pt x="535" y="436"/>
                    </a:lnTo>
                    <a:lnTo>
                      <a:pt x="527" y="448"/>
                    </a:lnTo>
                    <a:lnTo>
                      <a:pt x="521" y="460"/>
                    </a:lnTo>
                    <a:lnTo>
                      <a:pt x="511" y="470"/>
                    </a:lnTo>
                    <a:lnTo>
                      <a:pt x="503" y="481"/>
                    </a:lnTo>
                    <a:lnTo>
                      <a:pt x="492" y="490"/>
                    </a:lnTo>
                    <a:lnTo>
                      <a:pt x="483" y="499"/>
                    </a:lnTo>
                    <a:lnTo>
                      <a:pt x="473" y="508"/>
                    </a:lnTo>
                    <a:lnTo>
                      <a:pt x="462" y="517"/>
                    </a:lnTo>
                    <a:lnTo>
                      <a:pt x="453" y="525"/>
                    </a:lnTo>
                    <a:lnTo>
                      <a:pt x="441" y="532"/>
                    </a:lnTo>
                    <a:lnTo>
                      <a:pt x="427" y="540"/>
                    </a:lnTo>
                    <a:lnTo>
                      <a:pt x="415" y="546"/>
                    </a:lnTo>
                    <a:lnTo>
                      <a:pt x="403" y="552"/>
                    </a:lnTo>
                    <a:lnTo>
                      <a:pt x="391" y="555"/>
                    </a:lnTo>
                    <a:lnTo>
                      <a:pt x="377" y="561"/>
                    </a:lnTo>
                    <a:lnTo>
                      <a:pt x="363" y="564"/>
                    </a:lnTo>
                    <a:lnTo>
                      <a:pt x="351" y="567"/>
                    </a:lnTo>
                    <a:lnTo>
                      <a:pt x="336" y="570"/>
                    </a:lnTo>
                    <a:lnTo>
                      <a:pt x="323" y="571"/>
                    </a:lnTo>
                    <a:lnTo>
                      <a:pt x="309" y="573"/>
                    </a:lnTo>
                    <a:lnTo>
                      <a:pt x="292" y="573"/>
                    </a:lnTo>
                    <a:lnTo>
                      <a:pt x="279" y="573"/>
                    </a:lnTo>
                    <a:lnTo>
                      <a:pt x="264" y="571"/>
                    </a:lnTo>
                    <a:lnTo>
                      <a:pt x="250" y="570"/>
                    </a:lnTo>
                    <a:lnTo>
                      <a:pt x="235" y="567"/>
                    </a:lnTo>
                    <a:lnTo>
                      <a:pt x="221" y="564"/>
                    </a:lnTo>
                    <a:lnTo>
                      <a:pt x="209" y="561"/>
                    </a:lnTo>
                    <a:lnTo>
                      <a:pt x="195" y="555"/>
                    </a:lnTo>
                    <a:lnTo>
                      <a:pt x="183" y="552"/>
                    </a:lnTo>
                    <a:lnTo>
                      <a:pt x="171" y="546"/>
                    </a:lnTo>
                    <a:lnTo>
                      <a:pt x="159" y="540"/>
                    </a:lnTo>
                    <a:lnTo>
                      <a:pt x="147" y="532"/>
                    </a:lnTo>
                    <a:lnTo>
                      <a:pt x="135" y="525"/>
                    </a:lnTo>
                    <a:lnTo>
                      <a:pt x="124" y="517"/>
                    </a:lnTo>
                    <a:lnTo>
                      <a:pt x="112" y="508"/>
                    </a:lnTo>
                    <a:lnTo>
                      <a:pt x="102" y="499"/>
                    </a:lnTo>
                    <a:lnTo>
                      <a:pt x="91" y="490"/>
                    </a:lnTo>
                    <a:lnTo>
                      <a:pt x="83" y="481"/>
                    </a:lnTo>
                    <a:lnTo>
                      <a:pt x="73" y="470"/>
                    </a:lnTo>
                    <a:lnTo>
                      <a:pt x="65" y="460"/>
                    </a:lnTo>
                    <a:lnTo>
                      <a:pt x="58" y="448"/>
                    </a:lnTo>
                    <a:lnTo>
                      <a:pt x="51" y="436"/>
                    </a:lnTo>
                    <a:lnTo>
                      <a:pt x="43" y="426"/>
                    </a:lnTo>
                    <a:lnTo>
                      <a:pt x="37" y="414"/>
                    </a:lnTo>
                    <a:lnTo>
                      <a:pt x="31" y="399"/>
                    </a:lnTo>
                    <a:lnTo>
                      <a:pt x="27" y="387"/>
                    </a:lnTo>
                    <a:lnTo>
                      <a:pt x="23" y="375"/>
                    </a:lnTo>
                    <a:lnTo>
                      <a:pt x="18" y="361"/>
                    </a:lnTo>
                    <a:lnTo>
                      <a:pt x="15" y="348"/>
                    </a:lnTo>
                    <a:lnTo>
                      <a:pt x="12" y="333"/>
                    </a:lnTo>
                    <a:lnTo>
                      <a:pt x="11" y="319"/>
                    </a:lnTo>
                    <a:lnTo>
                      <a:pt x="11" y="304"/>
                    </a:lnTo>
                    <a:lnTo>
                      <a:pt x="9" y="291"/>
                    </a:lnTo>
                    <a:lnTo>
                      <a:pt x="11" y="277"/>
                    </a:lnTo>
                    <a:lnTo>
                      <a:pt x="11" y="262"/>
                    </a:lnTo>
                    <a:lnTo>
                      <a:pt x="12" y="248"/>
                    </a:lnTo>
                    <a:lnTo>
                      <a:pt x="15" y="234"/>
                    </a:lnTo>
                    <a:lnTo>
                      <a:pt x="18" y="220"/>
                    </a:lnTo>
                    <a:lnTo>
                      <a:pt x="23" y="206"/>
                    </a:lnTo>
                    <a:lnTo>
                      <a:pt x="27" y="194"/>
                    </a:lnTo>
                    <a:lnTo>
                      <a:pt x="31" y="182"/>
                    </a:lnTo>
                    <a:lnTo>
                      <a:pt x="37" y="168"/>
                    </a:lnTo>
                    <a:lnTo>
                      <a:pt x="43" y="156"/>
                    </a:lnTo>
                    <a:lnTo>
                      <a:pt x="51" y="145"/>
                    </a:lnTo>
                    <a:lnTo>
                      <a:pt x="58" y="133"/>
                    </a:lnTo>
                    <a:lnTo>
                      <a:pt x="65" y="121"/>
                    </a:lnTo>
                    <a:lnTo>
                      <a:pt x="73" y="111"/>
                    </a:lnTo>
                    <a:lnTo>
                      <a:pt x="83" y="100"/>
                    </a:lnTo>
                    <a:lnTo>
                      <a:pt x="91" y="91"/>
                    </a:lnTo>
                    <a:lnTo>
                      <a:pt x="102" y="82"/>
                    </a:lnTo>
                    <a:lnTo>
                      <a:pt x="112" y="73"/>
                    </a:lnTo>
                    <a:lnTo>
                      <a:pt x="124" y="64"/>
                    </a:lnTo>
                    <a:lnTo>
                      <a:pt x="135" y="56"/>
                    </a:lnTo>
                    <a:lnTo>
                      <a:pt x="147" y="49"/>
                    </a:lnTo>
                    <a:lnTo>
                      <a:pt x="159" y="43"/>
                    </a:lnTo>
                    <a:lnTo>
                      <a:pt x="171" y="37"/>
                    </a:lnTo>
                    <a:lnTo>
                      <a:pt x="183" y="31"/>
                    </a:lnTo>
                    <a:lnTo>
                      <a:pt x="195" y="26"/>
                    </a:lnTo>
                    <a:lnTo>
                      <a:pt x="209" y="20"/>
                    </a:lnTo>
                    <a:lnTo>
                      <a:pt x="221" y="19"/>
                    </a:lnTo>
                    <a:lnTo>
                      <a:pt x="235" y="14"/>
                    </a:lnTo>
                    <a:lnTo>
                      <a:pt x="250" y="12"/>
                    </a:lnTo>
                    <a:lnTo>
                      <a:pt x="264" y="10"/>
                    </a:lnTo>
                    <a:lnTo>
                      <a:pt x="279" y="8"/>
                    </a:lnTo>
                    <a:lnTo>
                      <a:pt x="292" y="8"/>
                    </a:lnTo>
                    <a:lnTo>
                      <a:pt x="309" y="8"/>
                    </a:lnTo>
                    <a:lnTo>
                      <a:pt x="323" y="10"/>
                    </a:lnTo>
                    <a:close/>
                  </a:path>
                </a:pathLst>
              </a:custGeom>
              <a:solidFill>
                <a:srgbClr val="6B8CB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43" name="Freeform 339"/>
              <p:cNvSpPr>
                <a:spLocks noChangeArrowheads="1"/>
              </p:cNvSpPr>
              <p:nvPr/>
            </p:nvSpPr>
            <p:spPr bwMode="auto">
              <a:xfrm>
                <a:off x="5488" y="775"/>
                <a:ext cx="54" cy="55"/>
              </a:xfrm>
              <a:custGeom>
                <a:avLst/>
                <a:gdLst>
                  <a:gd name="T0" fmla="*/ 385 w 567"/>
                  <a:gd name="T1" fmla="*/ 29 h 565"/>
                  <a:gd name="T2" fmla="*/ 373 w 567"/>
                  <a:gd name="T3" fmla="*/ 23 h 565"/>
                  <a:gd name="T4" fmla="*/ 360 w 567"/>
                  <a:gd name="T5" fmla="*/ 18 h 565"/>
                  <a:gd name="T6" fmla="*/ 348 w 567"/>
                  <a:gd name="T7" fmla="*/ 12 h 565"/>
                  <a:gd name="T8" fmla="*/ 334 w 567"/>
                  <a:gd name="T9" fmla="*/ 8 h 565"/>
                  <a:gd name="T10" fmla="*/ 321 w 567"/>
                  <a:gd name="T11" fmla="*/ 4 h 565"/>
                  <a:gd name="T12" fmla="*/ 283 w 567"/>
                  <a:gd name="T13" fmla="*/ 0 h 565"/>
                  <a:gd name="T14" fmla="*/ 212 w 567"/>
                  <a:gd name="T15" fmla="*/ 11 h 565"/>
                  <a:gd name="T16" fmla="*/ 150 w 567"/>
                  <a:gd name="T17" fmla="*/ 35 h 565"/>
                  <a:gd name="T18" fmla="*/ 93 w 567"/>
                  <a:gd name="T19" fmla="*/ 74 h 565"/>
                  <a:gd name="T20" fmla="*/ 49 w 567"/>
                  <a:gd name="T21" fmla="*/ 125 h 565"/>
                  <a:gd name="T22" fmla="*/ 18 w 567"/>
                  <a:gd name="T23" fmla="*/ 186 h 565"/>
                  <a:gd name="T24" fmla="*/ 2 w 567"/>
                  <a:gd name="T25" fmla="*/ 254 h 565"/>
                  <a:gd name="T26" fmla="*/ 3 w 567"/>
                  <a:gd name="T27" fmla="*/ 325 h 565"/>
                  <a:gd name="T28" fmla="*/ 22 w 567"/>
                  <a:gd name="T29" fmla="*/ 391 h 565"/>
                  <a:gd name="T30" fmla="*/ 56 w 567"/>
                  <a:gd name="T31" fmla="*/ 452 h 565"/>
                  <a:gd name="T32" fmla="*/ 103 w 567"/>
                  <a:gd name="T33" fmla="*/ 500 h 565"/>
                  <a:gd name="T34" fmla="*/ 162 w 567"/>
                  <a:gd name="T35" fmla="*/ 538 h 565"/>
                  <a:gd name="T36" fmla="*/ 226 w 567"/>
                  <a:gd name="T37" fmla="*/ 559 h 565"/>
                  <a:gd name="T38" fmla="*/ 300 w 567"/>
                  <a:gd name="T39" fmla="*/ 565 h 565"/>
                  <a:gd name="T40" fmla="*/ 368 w 567"/>
                  <a:gd name="T41" fmla="*/ 553 h 565"/>
                  <a:gd name="T42" fmla="*/ 432 w 567"/>
                  <a:gd name="T43" fmla="*/ 524 h 565"/>
                  <a:gd name="T44" fmla="*/ 483 w 567"/>
                  <a:gd name="T45" fmla="*/ 482 h 565"/>
                  <a:gd name="T46" fmla="*/ 526 w 567"/>
                  <a:gd name="T47" fmla="*/ 428 h 565"/>
                  <a:gd name="T48" fmla="*/ 554 w 567"/>
                  <a:gd name="T49" fmla="*/ 367 h 565"/>
                  <a:gd name="T50" fmla="*/ 567 w 567"/>
                  <a:gd name="T51" fmla="*/ 296 h 565"/>
                  <a:gd name="T52" fmla="*/ 554 w 567"/>
                  <a:gd name="T53" fmla="*/ 240 h 565"/>
                  <a:gd name="T54" fmla="*/ 536 w 567"/>
                  <a:gd name="T55" fmla="*/ 175 h 565"/>
                  <a:gd name="T56" fmla="*/ 504 w 567"/>
                  <a:gd name="T57" fmla="*/ 119 h 565"/>
                  <a:gd name="T58" fmla="*/ 471 w 567"/>
                  <a:gd name="T59" fmla="*/ 83 h 565"/>
                  <a:gd name="T60" fmla="*/ 483 w 567"/>
                  <a:gd name="T61" fmla="*/ 92 h 565"/>
                  <a:gd name="T62" fmla="*/ 494 w 567"/>
                  <a:gd name="T63" fmla="*/ 103 h 565"/>
                  <a:gd name="T64" fmla="*/ 504 w 567"/>
                  <a:gd name="T65" fmla="*/ 113 h 565"/>
                  <a:gd name="T66" fmla="*/ 514 w 567"/>
                  <a:gd name="T67" fmla="*/ 124 h 565"/>
                  <a:gd name="T68" fmla="*/ 522 w 567"/>
                  <a:gd name="T69" fmla="*/ 136 h 565"/>
                  <a:gd name="T70" fmla="*/ 532 w 567"/>
                  <a:gd name="T71" fmla="*/ 145 h 565"/>
                  <a:gd name="T72" fmla="*/ 554 w 567"/>
                  <a:gd name="T73" fmla="*/ 198 h 565"/>
                  <a:gd name="T74" fmla="*/ 567 w 567"/>
                  <a:gd name="T75" fmla="*/ 269 h 565"/>
                  <a:gd name="T76" fmla="*/ 554 w 567"/>
                  <a:gd name="T77" fmla="*/ 325 h 565"/>
                  <a:gd name="T78" fmla="*/ 536 w 567"/>
                  <a:gd name="T79" fmla="*/ 390 h 565"/>
                  <a:gd name="T80" fmla="*/ 504 w 567"/>
                  <a:gd name="T81" fmla="*/ 446 h 565"/>
                  <a:gd name="T82" fmla="*/ 459 w 567"/>
                  <a:gd name="T83" fmla="*/ 493 h 565"/>
                  <a:gd name="T84" fmla="*/ 403 w 567"/>
                  <a:gd name="T85" fmla="*/ 529 h 565"/>
                  <a:gd name="T86" fmla="*/ 340 w 567"/>
                  <a:gd name="T87" fmla="*/ 551 h 565"/>
                  <a:gd name="T88" fmla="*/ 270 w 567"/>
                  <a:gd name="T89" fmla="*/ 556 h 565"/>
                  <a:gd name="T90" fmla="*/ 202 w 567"/>
                  <a:gd name="T91" fmla="*/ 544 h 565"/>
                  <a:gd name="T92" fmla="*/ 141 w 567"/>
                  <a:gd name="T93" fmla="*/ 517 h 565"/>
                  <a:gd name="T94" fmla="*/ 91 w 567"/>
                  <a:gd name="T95" fmla="*/ 476 h 565"/>
                  <a:gd name="T96" fmla="*/ 50 w 567"/>
                  <a:gd name="T97" fmla="*/ 424 h 565"/>
                  <a:gd name="T98" fmla="*/ 22 w 567"/>
                  <a:gd name="T99" fmla="*/ 364 h 565"/>
                  <a:gd name="T100" fmla="*/ 9 w 567"/>
                  <a:gd name="T101" fmla="*/ 296 h 565"/>
                  <a:gd name="T102" fmla="*/ 16 w 567"/>
                  <a:gd name="T103" fmla="*/ 228 h 565"/>
                  <a:gd name="T104" fmla="*/ 36 w 567"/>
                  <a:gd name="T105" fmla="*/ 163 h 565"/>
                  <a:gd name="T106" fmla="*/ 73 w 567"/>
                  <a:gd name="T107" fmla="*/ 109 h 565"/>
                  <a:gd name="T108" fmla="*/ 120 w 567"/>
                  <a:gd name="T109" fmla="*/ 65 h 565"/>
                  <a:gd name="T110" fmla="*/ 178 w 567"/>
                  <a:gd name="T111" fmla="*/ 30 h 565"/>
                  <a:gd name="T112" fmla="*/ 243 w 567"/>
                  <a:gd name="T113" fmla="*/ 12 h 565"/>
                  <a:gd name="T114" fmla="*/ 312 w 567"/>
                  <a:gd name="T115" fmla="*/ 11 h 565"/>
                  <a:gd name="T116" fmla="*/ 379 w 567"/>
                  <a:gd name="T117" fmla="*/ 26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7" h="565">
                    <a:moveTo>
                      <a:pt x="394" y="32"/>
                    </a:moveTo>
                    <a:lnTo>
                      <a:pt x="392" y="32"/>
                    </a:lnTo>
                    <a:lnTo>
                      <a:pt x="391" y="30"/>
                    </a:lnTo>
                    <a:lnTo>
                      <a:pt x="386" y="29"/>
                    </a:lnTo>
                    <a:lnTo>
                      <a:pt x="385" y="29"/>
                    </a:lnTo>
                    <a:lnTo>
                      <a:pt x="382" y="26"/>
                    </a:lnTo>
                    <a:lnTo>
                      <a:pt x="380" y="26"/>
                    </a:lnTo>
                    <a:lnTo>
                      <a:pt x="379" y="24"/>
                    </a:lnTo>
                    <a:lnTo>
                      <a:pt x="374" y="24"/>
                    </a:lnTo>
                    <a:lnTo>
                      <a:pt x="373" y="23"/>
                    </a:lnTo>
                    <a:lnTo>
                      <a:pt x="370" y="23"/>
                    </a:lnTo>
                    <a:lnTo>
                      <a:pt x="368" y="20"/>
                    </a:lnTo>
                    <a:lnTo>
                      <a:pt x="364" y="20"/>
                    </a:lnTo>
                    <a:lnTo>
                      <a:pt x="362" y="18"/>
                    </a:lnTo>
                    <a:lnTo>
                      <a:pt x="360" y="18"/>
                    </a:lnTo>
                    <a:lnTo>
                      <a:pt x="358" y="17"/>
                    </a:lnTo>
                    <a:lnTo>
                      <a:pt x="354" y="17"/>
                    </a:lnTo>
                    <a:lnTo>
                      <a:pt x="352" y="14"/>
                    </a:lnTo>
                    <a:lnTo>
                      <a:pt x="350" y="14"/>
                    </a:lnTo>
                    <a:lnTo>
                      <a:pt x="348" y="12"/>
                    </a:lnTo>
                    <a:lnTo>
                      <a:pt x="344" y="12"/>
                    </a:lnTo>
                    <a:lnTo>
                      <a:pt x="342" y="11"/>
                    </a:lnTo>
                    <a:lnTo>
                      <a:pt x="340" y="11"/>
                    </a:lnTo>
                    <a:lnTo>
                      <a:pt x="338" y="8"/>
                    </a:lnTo>
                    <a:lnTo>
                      <a:pt x="334" y="8"/>
                    </a:lnTo>
                    <a:lnTo>
                      <a:pt x="332" y="8"/>
                    </a:lnTo>
                    <a:lnTo>
                      <a:pt x="330" y="6"/>
                    </a:lnTo>
                    <a:lnTo>
                      <a:pt x="326" y="6"/>
                    </a:lnTo>
                    <a:lnTo>
                      <a:pt x="324" y="4"/>
                    </a:lnTo>
                    <a:lnTo>
                      <a:pt x="321" y="4"/>
                    </a:lnTo>
                    <a:lnTo>
                      <a:pt x="318" y="4"/>
                    </a:lnTo>
                    <a:lnTo>
                      <a:pt x="315" y="2"/>
                    </a:lnTo>
                    <a:lnTo>
                      <a:pt x="314" y="2"/>
                    </a:lnTo>
                    <a:lnTo>
                      <a:pt x="300" y="0"/>
                    </a:lnTo>
                    <a:lnTo>
                      <a:pt x="283" y="0"/>
                    </a:lnTo>
                    <a:lnTo>
                      <a:pt x="270" y="0"/>
                    </a:lnTo>
                    <a:lnTo>
                      <a:pt x="255" y="2"/>
                    </a:lnTo>
                    <a:lnTo>
                      <a:pt x="241" y="4"/>
                    </a:lnTo>
                    <a:lnTo>
                      <a:pt x="226" y="6"/>
                    </a:lnTo>
                    <a:lnTo>
                      <a:pt x="212" y="11"/>
                    </a:lnTo>
                    <a:lnTo>
                      <a:pt x="200" y="12"/>
                    </a:lnTo>
                    <a:lnTo>
                      <a:pt x="186" y="18"/>
                    </a:lnTo>
                    <a:lnTo>
                      <a:pt x="174" y="23"/>
                    </a:lnTo>
                    <a:lnTo>
                      <a:pt x="162" y="29"/>
                    </a:lnTo>
                    <a:lnTo>
                      <a:pt x="150" y="35"/>
                    </a:lnTo>
                    <a:lnTo>
                      <a:pt x="138" y="41"/>
                    </a:lnTo>
                    <a:lnTo>
                      <a:pt x="126" y="48"/>
                    </a:lnTo>
                    <a:lnTo>
                      <a:pt x="115" y="56"/>
                    </a:lnTo>
                    <a:lnTo>
                      <a:pt x="103" y="65"/>
                    </a:lnTo>
                    <a:lnTo>
                      <a:pt x="93" y="74"/>
                    </a:lnTo>
                    <a:lnTo>
                      <a:pt x="82" y="83"/>
                    </a:lnTo>
                    <a:lnTo>
                      <a:pt x="74" y="92"/>
                    </a:lnTo>
                    <a:lnTo>
                      <a:pt x="64" y="103"/>
                    </a:lnTo>
                    <a:lnTo>
                      <a:pt x="56" y="113"/>
                    </a:lnTo>
                    <a:lnTo>
                      <a:pt x="49" y="125"/>
                    </a:lnTo>
                    <a:lnTo>
                      <a:pt x="42" y="137"/>
                    </a:lnTo>
                    <a:lnTo>
                      <a:pt x="34" y="148"/>
                    </a:lnTo>
                    <a:lnTo>
                      <a:pt x="28" y="160"/>
                    </a:lnTo>
                    <a:lnTo>
                      <a:pt x="22" y="174"/>
                    </a:lnTo>
                    <a:lnTo>
                      <a:pt x="18" y="186"/>
                    </a:lnTo>
                    <a:lnTo>
                      <a:pt x="14" y="198"/>
                    </a:lnTo>
                    <a:lnTo>
                      <a:pt x="9" y="212"/>
                    </a:lnTo>
                    <a:lnTo>
                      <a:pt x="6" y="226"/>
                    </a:lnTo>
                    <a:lnTo>
                      <a:pt x="3" y="240"/>
                    </a:lnTo>
                    <a:lnTo>
                      <a:pt x="2" y="254"/>
                    </a:lnTo>
                    <a:lnTo>
                      <a:pt x="2" y="269"/>
                    </a:lnTo>
                    <a:lnTo>
                      <a:pt x="0" y="283"/>
                    </a:lnTo>
                    <a:lnTo>
                      <a:pt x="2" y="296"/>
                    </a:lnTo>
                    <a:lnTo>
                      <a:pt x="2" y="311"/>
                    </a:lnTo>
                    <a:lnTo>
                      <a:pt x="3" y="325"/>
                    </a:lnTo>
                    <a:lnTo>
                      <a:pt x="6" y="340"/>
                    </a:lnTo>
                    <a:lnTo>
                      <a:pt x="9" y="353"/>
                    </a:lnTo>
                    <a:lnTo>
                      <a:pt x="14" y="367"/>
                    </a:lnTo>
                    <a:lnTo>
                      <a:pt x="18" y="379"/>
                    </a:lnTo>
                    <a:lnTo>
                      <a:pt x="22" y="391"/>
                    </a:lnTo>
                    <a:lnTo>
                      <a:pt x="28" y="406"/>
                    </a:lnTo>
                    <a:lnTo>
                      <a:pt x="34" y="418"/>
                    </a:lnTo>
                    <a:lnTo>
                      <a:pt x="42" y="428"/>
                    </a:lnTo>
                    <a:lnTo>
                      <a:pt x="49" y="440"/>
                    </a:lnTo>
                    <a:lnTo>
                      <a:pt x="56" y="452"/>
                    </a:lnTo>
                    <a:lnTo>
                      <a:pt x="64" y="462"/>
                    </a:lnTo>
                    <a:lnTo>
                      <a:pt x="74" y="473"/>
                    </a:lnTo>
                    <a:lnTo>
                      <a:pt x="82" y="482"/>
                    </a:lnTo>
                    <a:lnTo>
                      <a:pt x="93" y="491"/>
                    </a:lnTo>
                    <a:lnTo>
                      <a:pt x="103" y="500"/>
                    </a:lnTo>
                    <a:lnTo>
                      <a:pt x="115" y="509"/>
                    </a:lnTo>
                    <a:lnTo>
                      <a:pt x="126" y="517"/>
                    </a:lnTo>
                    <a:lnTo>
                      <a:pt x="138" y="524"/>
                    </a:lnTo>
                    <a:lnTo>
                      <a:pt x="150" y="532"/>
                    </a:lnTo>
                    <a:lnTo>
                      <a:pt x="162" y="538"/>
                    </a:lnTo>
                    <a:lnTo>
                      <a:pt x="174" y="544"/>
                    </a:lnTo>
                    <a:lnTo>
                      <a:pt x="186" y="547"/>
                    </a:lnTo>
                    <a:lnTo>
                      <a:pt x="200" y="553"/>
                    </a:lnTo>
                    <a:lnTo>
                      <a:pt x="212" y="556"/>
                    </a:lnTo>
                    <a:lnTo>
                      <a:pt x="226" y="559"/>
                    </a:lnTo>
                    <a:lnTo>
                      <a:pt x="241" y="562"/>
                    </a:lnTo>
                    <a:lnTo>
                      <a:pt x="255" y="563"/>
                    </a:lnTo>
                    <a:lnTo>
                      <a:pt x="270" y="565"/>
                    </a:lnTo>
                    <a:lnTo>
                      <a:pt x="283" y="565"/>
                    </a:lnTo>
                    <a:lnTo>
                      <a:pt x="300" y="565"/>
                    </a:lnTo>
                    <a:lnTo>
                      <a:pt x="314" y="563"/>
                    </a:lnTo>
                    <a:lnTo>
                      <a:pt x="327" y="562"/>
                    </a:lnTo>
                    <a:lnTo>
                      <a:pt x="342" y="559"/>
                    </a:lnTo>
                    <a:lnTo>
                      <a:pt x="354" y="556"/>
                    </a:lnTo>
                    <a:lnTo>
                      <a:pt x="368" y="553"/>
                    </a:lnTo>
                    <a:lnTo>
                      <a:pt x="382" y="547"/>
                    </a:lnTo>
                    <a:lnTo>
                      <a:pt x="394" y="544"/>
                    </a:lnTo>
                    <a:lnTo>
                      <a:pt x="406" y="538"/>
                    </a:lnTo>
                    <a:lnTo>
                      <a:pt x="418" y="532"/>
                    </a:lnTo>
                    <a:lnTo>
                      <a:pt x="432" y="524"/>
                    </a:lnTo>
                    <a:lnTo>
                      <a:pt x="444" y="517"/>
                    </a:lnTo>
                    <a:lnTo>
                      <a:pt x="453" y="509"/>
                    </a:lnTo>
                    <a:lnTo>
                      <a:pt x="464" y="500"/>
                    </a:lnTo>
                    <a:lnTo>
                      <a:pt x="474" y="491"/>
                    </a:lnTo>
                    <a:lnTo>
                      <a:pt x="483" y="482"/>
                    </a:lnTo>
                    <a:lnTo>
                      <a:pt x="494" y="473"/>
                    </a:lnTo>
                    <a:lnTo>
                      <a:pt x="502" y="462"/>
                    </a:lnTo>
                    <a:lnTo>
                      <a:pt x="512" y="452"/>
                    </a:lnTo>
                    <a:lnTo>
                      <a:pt x="518" y="440"/>
                    </a:lnTo>
                    <a:lnTo>
                      <a:pt x="526" y="428"/>
                    </a:lnTo>
                    <a:lnTo>
                      <a:pt x="532" y="418"/>
                    </a:lnTo>
                    <a:lnTo>
                      <a:pt x="541" y="406"/>
                    </a:lnTo>
                    <a:lnTo>
                      <a:pt x="544" y="391"/>
                    </a:lnTo>
                    <a:lnTo>
                      <a:pt x="550" y="379"/>
                    </a:lnTo>
                    <a:lnTo>
                      <a:pt x="554" y="367"/>
                    </a:lnTo>
                    <a:lnTo>
                      <a:pt x="559" y="353"/>
                    </a:lnTo>
                    <a:lnTo>
                      <a:pt x="561" y="340"/>
                    </a:lnTo>
                    <a:lnTo>
                      <a:pt x="565" y="325"/>
                    </a:lnTo>
                    <a:lnTo>
                      <a:pt x="567" y="311"/>
                    </a:lnTo>
                    <a:lnTo>
                      <a:pt x="567" y="296"/>
                    </a:lnTo>
                    <a:lnTo>
                      <a:pt x="567" y="283"/>
                    </a:lnTo>
                    <a:lnTo>
                      <a:pt x="559" y="283"/>
                    </a:lnTo>
                    <a:lnTo>
                      <a:pt x="559" y="269"/>
                    </a:lnTo>
                    <a:lnTo>
                      <a:pt x="556" y="254"/>
                    </a:lnTo>
                    <a:lnTo>
                      <a:pt x="554" y="240"/>
                    </a:lnTo>
                    <a:lnTo>
                      <a:pt x="553" y="228"/>
                    </a:lnTo>
                    <a:lnTo>
                      <a:pt x="550" y="214"/>
                    </a:lnTo>
                    <a:lnTo>
                      <a:pt x="547" y="202"/>
                    </a:lnTo>
                    <a:lnTo>
                      <a:pt x="542" y="188"/>
                    </a:lnTo>
                    <a:lnTo>
                      <a:pt x="536" y="175"/>
                    </a:lnTo>
                    <a:lnTo>
                      <a:pt x="530" y="163"/>
                    </a:lnTo>
                    <a:lnTo>
                      <a:pt x="524" y="154"/>
                    </a:lnTo>
                    <a:lnTo>
                      <a:pt x="518" y="142"/>
                    </a:lnTo>
                    <a:lnTo>
                      <a:pt x="512" y="130"/>
                    </a:lnTo>
                    <a:lnTo>
                      <a:pt x="504" y="119"/>
                    </a:lnTo>
                    <a:lnTo>
                      <a:pt x="496" y="109"/>
                    </a:lnTo>
                    <a:lnTo>
                      <a:pt x="488" y="100"/>
                    </a:lnTo>
                    <a:lnTo>
                      <a:pt x="477" y="89"/>
                    </a:lnTo>
                    <a:lnTo>
                      <a:pt x="470" y="80"/>
                    </a:lnTo>
                    <a:lnTo>
                      <a:pt x="471" y="83"/>
                    </a:lnTo>
                    <a:lnTo>
                      <a:pt x="474" y="85"/>
                    </a:lnTo>
                    <a:lnTo>
                      <a:pt x="476" y="86"/>
                    </a:lnTo>
                    <a:lnTo>
                      <a:pt x="477" y="89"/>
                    </a:lnTo>
                    <a:lnTo>
                      <a:pt x="480" y="91"/>
                    </a:lnTo>
                    <a:lnTo>
                      <a:pt x="483" y="92"/>
                    </a:lnTo>
                    <a:lnTo>
                      <a:pt x="486" y="95"/>
                    </a:lnTo>
                    <a:lnTo>
                      <a:pt x="488" y="97"/>
                    </a:lnTo>
                    <a:lnTo>
                      <a:pt x="489" y="100"/>
                    </a:lnTo>
                    <a:lnTo>
                      <a:pt x="492" y="101"/>
                    </a:lnTo>
                    <a:lnTo>
                      <a:pt x="494" y="103"/>
                    </a:lnTo>
                    <a:lnTo>
                      <a:pt x="496" y="106"/>
                    </a:lnTo>
                    <a:lnTo>
                      <a:pt x="498" y="107"/>
                    </a:lnTo>
                    <a:lnTo>
                      <a:pt x="500" y="109"/>
                    </a:lnTo>
                    <a:lnTo>
                      <a:pt x="502" y="112"/>
                    </a:lnTo>
                    <a:lnTo>
                      <a:pt x="504" y="113"/>
                    </a:lnTo>
                    <a:lnTo>
                      <a:pt x="506" y="115"/>
                    </a:lnTo>
                    <a:lnTo>
                      <a:pt x="508" y="118"/>
                    </a:lnTo>
                    <a:lnTo>
                      <a:pt x="510" y="119"/>
                    </a:lnTo>
                    <a:lnTo>
                      <a:pt x="512" y="121"/>
                    </a:lnTo>
                    <a:lnTo>
                      <a:pt x="514" y="124"/>
                    </a:lnTo>
                    <a:lnTo>
                      <a:pt x="516" y="125"/>
                    </a:lnTo>
                    <a:lnTo>
                      <a:pt x="518" y="130"/>
                    </a:lnTo>
                    <a:lnTo>
                      <a:pt x="518" y="131"/>
                    </a:lnTo>
                    <a:lnTo>
                      <a:pt x="520" y="133"/>
                    </a:lnTo>
                    <a:lnTo>
                      <a:pt x="522" y="136"/>
                    </a:lnTo>
                    <a:lnTo>
                      <a:pt x="524" y="137"/>
                    </a:lnTo>
                    <a:lnTo>
                      <a:pt x="526" y="139"/>
                    </a:lnTo>
                    <a:lnTo>
                      <a:pt x="529" y="142"/>
                    </a:lnTo>
                    <a:lnTo>
                      <a:pt x="530" y="144"/>
                    </a:lnTo>
                    <a:lnTo>
                      <a:pt x="532" y="145"/>
                    </a:lnTo>
                    <a:lnTo>
                      <a:pt x="535" y="150"/>
                    </a:lnTo>
                    <a:lnTo>
                      <a:pt x="541" y="160"/>
                    </a:lnTo>
                    <a:lnTo>
                      <a:pt x="544" y="174"/>
                    </a:lnTo>
                    <a:lnTo>
                      <a:pt x="550" y="186"/>
                    </a:lnTo>
                    <a:lnTo>
                      <a:pt x="554" y="198"/>
                    </a:lnTo>
                    <a:lnTo>
                      <a:pt x="559" y="212"/>
                    </a:lnTo>
                    <a:lnTo>
                      <a:pt x="561" y="226"/>
                    </a:lnTo>
                    <a:lnTo>
                      <a:pt x="565" y="240"/>
                    </a:lnTo>
                    <a:lnTo>
                      <a:pt x="567" y="254"/>
                    </a:lnTo>
                    <a:lnTo>
                      <a:pt x="567" y="269"/>
                    </a:lnTo>
                    <a:lnTo>
                      <a:pt x="567" y="283"/>
                    </a:lnTo>
                    <a:lnTo>
                      <a:pt x="559" y="283"/>
                    </a:lnTo>
                    <a:lnTo>
                      <a:pt x="559" y="296"/>
                    </a:lnTo>
                    <a:lnTo>
                      <a:pt x="556" y="311"/>
                    </a:lnTo>
                    <a:lnTo>
                      <a:pt x="554" y="325"/>
                    </a:lnTo>
                    <a:lnTo>
                      <a:pt x="553" y="337"/>
                    </a:lnTo>
                    <a:lnTo>
                      <a:pt x="550" y="352"/>
                    </a:lnTo>
                    <a:lnTo>
                      <a:pt x="547" y="364"/>
                    </a:lnTo>
                    <a:lnTo>
                      <a:pt x="542" y="378"/>
                    </a:lnTo>
                    <a:lnTo>
                      <a:pt x="536" y="390"/>
                    </a:lnTo>
                    <a:lnTo>
                      <a:pt x="530" y="402"/>
                    </a:lnTo>
                    <a:lnTo>
                      <a:pt x="524" y="412"/>
                    </a:lnTo>
                    <a:lnTo>
                      <a:pt x="518" y="424"/>
                    </a:lnTo>
                    <a:lnTo>
                      <a:pt x="512" y="436"/>
                    </a:lnTo>
                    <a:lnTo>
                      <a:pt x="504" y="446"/>
                    </a:lnTo>
                    <a:lnTo>
                      <a:pt x="496" y="456"/>
                    </a:lnTo>
                    <a:lnTo>
                      <a:pt x="488" y="467"/>
                    </a:lnTo>
                    <a:lnTo>
                      <a:pt x="477" y="476"/>
                    </a:lnTo>
                    <a:lnTo>
                      <a:pt x="468" y="485"/>
                    </a:lnTo>
                    <a:lnTo>
                      <a:pt x="459" y="493"/>
                    </a:lnTo>
                    <a:lnTo>
                      <a:pt x="447" y="500"/>
                    </a:lnTo>
                    <a:lnTo>
                      <a:pt x="438" y="509"/>
                    </a:lnTo>
                    <a:lnTo>
                      <a:pt x="427" y="517"/>
                    </a:lnTo>
                    <a:lnTo>
                      <a:pt x="415" y="523"/>
                    </a:lnTo>
                    <a:lnTo>
                      <a:pt x="403" y="529"/>
                    </a:lnTo>
                    <a:lnTo>
                      <a:pt x="391" y="535"/>
                    </a:lnTo>
                    <a:lnTo>
                      <a:pt x="379" y="539"/>
                    </a:lnTo>
                    <a:lnTo>
                      <a:pt x="367" y="544"/>
                    </a:lnTo>
                    <a:lnTo>
                      <a:pt x="352" y="547"/>
                    </a:lnTo>
                    <a:lnTo>
                      <a:pt x="340" y="551"/>
                    </a:lnTo>
                    <a:lnTo>
                      <a:pt x="326" y="553"/>
                    </a:lnTo>
                    <a:lnTo>
                      <a:pt x="312" y="556"/>
                    </a:lnTo>
                    <a:lnTo>
                      <a:pt x="297" y="556"/>
                    </a:lnTo>
                    <a:lnTo>
                      <a:pt x="283" y="556"/>
                    </a:lnTo>
                    <a:lnTo>
                      <a:pt x="270" y="556"/>
                    </a:lnTo>
                    <a:lnTo>
                      <a:pt x="256" y="556"/>
                    </a:lnTo>
                    <a:lnTo>
                      <a:pt x="243" y="553"/>
                    </a:lnTo>
                    <a:lnTo>
                      <a:pt x="229" y="551"/>
                    </a:lnTo>
                    <a:lnTo>
                      <a:pt x="217" y="547"/>
                    </a:lnTo>
                    <a:lnTo>
                      <a:pt x="202" y="544"/>
                    </a:lnTo>
                    <a:lnTo>
                      <a:pt x="190" y="539"/>
                    </a:lnTo>
                    <a:lnTo>
                      <a:pt x="178" y="535"/>
                    </a:lnTo>
                    <a:lnTo>
                      <a:pt x="165" y="529"/>
                    </a:lnTo>
                    <a:lnTo>
                      <a:pt x="153" y="523"/>
                    </a:lnTo>
                    <a:lnTo>
                      <a:pt x="141" y="517"/>
                    </a:lnTo>
                    <a:lnTo>
                      <a:pt x="132" y="509"/>
                    </a:lnTo>
                    <a:lnTo>
                      <a:pt x="120" y="500"/>
                    </a:lnTo>
                    <a:lnTo>
                      <a:pt x="109" y="493"/>
                    </a:lnTo>
                    <a:lnTo>
                      <a:pt x="99" y="485"/>
                    </a:lnTo>
                    <a:lnTo>
                      <a:pt x="91" y="476"/>
                    </a:lnTo>
                    <a:lnTo>
                      <a:pt x="81" y="467"/>
                    </a:lnTo>
                    <a:lnTo>
                      <a:pt x="73" y="456"/>
                    </a:lnTo>
                    <a:lnTo>
                      <a:pt x="64" y="446"/>
                    </a:lnTo>
                    <a:lnTo>
                      <a:pt x="56" y="436"/>
                    </a:lnTo>
                    <a:lnTo>
                      <a:pt x="50" y="424"/>
                    </a:lnTo>
                    <a:lnTo>
                      <a:pt x="42" y="412"/>
                    </a:lnTo>
                    <a:lnTo>
                      <a:pt x="36" y="402"/>
                    </a:lnTo>
                    <a:lnTo>
                      <a:pt x="32" y="390"/>
                    </a:lnTo>
                    <a:lnTo>
                      <a:pt x="26" y="378"/>
                    </a:lnTo>
                    <a:lnTo>
                      <a:pt x="22" y="364"/>
                    </a:lnTo>
                    <a:lnTo>
                      <a:pt x="18" y="352"/>
                    </a:lnTo>
                    <a:lnTo>
                      <a:pt x="16" y="337"/>
                    </a:lnTo>
                    <a:lnTo>
                      <a:pt x="14" y="325"/>
                    </a:lnTo>
                    <a:lnTo>
                      <a:pt x="12" y="311"/>
                    </a:lnTo>
                    <a:lnTo>
                      <a:pt x="9" y="296"/>
                    </a:lnTo>
                    <a:lnTo>
                      <a:pt x="9" y="283"/>
                    </a:lnTo>
                    <a:lnTo>
                      <a:pt x="9" y="269"/>
                    </a:lnTo>
                    <a:lnTo>
                      <a:pt x="12" y="254"/>
                    </a:lnTo>
                    <a:lnTo>
                      <a:pt x="14" y="240"/>
                    </a:lnTo>
                    <a:lnTo>
                      <a:pt x="16" y="228"/>
                    </a:lnTo>
                    <a:lnTo>
                      <a:pt x="18" y="214"/>
                    </a:lnTo>
                    <a:lnTo>
                      <a:pt x="22" y="202"/>
                    </a:lnTo>
                    <a:lnTo>
                      <a:pt x="26" y="188"/>
                    </a:lnTo>
                    <a:lnTo>
                      <a:pt x="32" y="175"/>
                    </a:lnTo>
                    <a:lnTo>
                      <a:pt x="36" y="163"/>
                    </a:lnTo>
                    <a:lnTo>
                      <a:pt x="42" y="154"/>
                    </a:lnTo>
                    <a:lnTo>
                      <a:pt x="50" y="142"/>
                    </a:lnTo>
                    <a:lnTo>
                      <a:pt x="56" y="130"/>
                    </a:lnTo>
                    <a:lnTo>
                      <a:pt x="64" y="119"/>
                    </a:lnTo>
                    <a:lnTo>
                      <a:pt x="73" y="109"/>
                    </a:lnTo>
                    <a:lnTo>
                      <a:pt x="81" y="100"/>
                    </a:lnTo>
                    <a:lnTo>
                      <a:pt x="91" y="89"/>
                    </a:lnTo>
                    <a:lnTo>
                      <a:pt x="99" y="80"/>
                    </a:lnTo>
                    <a:lnTo>
                      <a:pt x="109" y="73"/>
                    </a:lnTo>
                    <a:lnTo>
                      <a:pt x="120" y="65"/>
                    </a:lnTo>
                    <a:lnTo>
                      <a:pt x="132" y="56"/>
                    </a:lnTo>
                    <a:lnTo>
                      <a:pt x="141" y="48"/>
                    </a:lnTo>
                    <a:lnTo>
                      <a:pt x="153" y="42"/>
                    </a:lnTo>
                    <a:lnTo>
                      <a:pt x="165" y="36"/>
                    </a:lnTo>
                    <a:lnTo>
                      <a:pt x="178" y="30"/>
                    </a:lnTo>
                    <a:lnTo>
                      <a:pt x="190" y="26"/>
                    </a:lnTo>
                    <a:lnTo>
                      <a:pt x="202" y="23"/>
                    </a:lnTo>
                    <a:lnTo>
                      <a:pt x="217" y="18"/>
                    </a:lnTo>
                    <a:lnTo>
                      <a:pt x="229" y="14"/>
                    </a:lnTo>
                    <a:lnTo>
                      <a:pt x="243" y="12"/>
                    </a:lnTo>
                    <a:lnTo>
                      <a:pt x="256" y="11"/>
                    </a:lnTo>
                    <a:lnTo>
                      <a:pt x="270" y="11"/>
                    </a:lnTo>
                    <a:lnTo>
                      <a:pt x="283" y="11"/>
                    </a:lnTo>
                    <a:lnTo>
                      <a:pt x="297" y="11"/>
                    </a:lnTo>
                    <a:lnTo>
                      <a:pt x="312" y="11"/>
                    </a:lnTo>
                    <a:lnTo>
                      <a:pt x="326" y="12"/>
                    </a:lnTo>
                    <a:lnTo>
                      <a:pt x="340" y="14"/>
                    </a:lnTo>
                    <a:lnTo>
                      <a:pt x="352" y="18"/>
                    </a:lnTo>
                    <a:lnTo>
                      <a:pt x="367" y="23"/>
                    </a:lnTo>
                    <a:lnTo>
                      <a:pt x="379" y="26"/>
                    </a:lnTo>
                    <a:lnTo>
                      <a:pt x="391" y="30"/>
                    </a:lnTo>
                    <a:lnTo>
                      <a:pt x="394" y="32"/>
                    </a:lnTo>
                    <a:close/>
                  </a:path>
                </a:pathLst>
              </a:custGeom>
              <a:solidFill>
                <a:srgbClr val="6D8CB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44" name="Freeform 340"/>
              <p:cNvSpPr>
                <a:spLocks noChangeArrowheads="1"/>
              </p:cNvSpPr>
              <p:nvPr/>
            </p:nvSpPr>
            <p:spPr bwMode="auto">
              <a:xfrm>
                <a:off x="5489" y="776"/>
                <a:ext cx="52" cy="53"/>
              </a:xfrm>
              <a:custGeom>
                <a:avLst/>
                <a:gdLst>
                  <a:gd name="T0" fmla="*/ 453 w 550"/>
                  <a:gd name="T1" fmla="*/ 63 h 545"/>
                  <a:gd name="T2" fmla="*/ 441 w 550"/>
                  <a:gd name="T3" fmla="*/ 56 h 545"/>
                  <a:gd name="T4" fmla="*/ 430 w 550"/>
                  <a:gd name="T5" fmla="*/ 48 h 545"/>
                  <a:gd name="T6" fmla="*/ 418 w 550"/>
                  <a:gd name="T7" fmla="*/ 39 h 545"/>
                  <a:gd name="T8" fmla="*/ 406 w 550"/>
                  <a:gd name="T9" fmla="*/ 31 h 545"/>
                  <a:gd name="T10" fmla="*/ 394 w 550"/>
                  <a:gd name="T11" fmla="*/ 25 h 545"/>
                  <a:gd name="T12" fmla="*/ 370 w 550"/>
                  <a:gd name="T13" fmla="*/ 15 h 545"/>
                  <a:gd name="T14" fmla="*/ 303 w 550"/>
                  <a:gd name="T15" fmla="*/ 0 h 545"/>
                  <a:gd name="T16" fmla="*/ 234 w 550"/>
                  <a:gd name="T17" fmla="*/ 1 h 545"/>
                  <a:gd name="T18" fmla="*/ 169 w 550"/>
                  <a:gd name="T19" fmla="*/ 19 h 545"/>
                  <a:gd name="T20" fmla="*/ 111 w 550"/>
                  <a:gd name="T21" fmla="*/ 54 h 545"/>
                  <a:gd name="T22" fmla="*/ 64 w 550"/>
                  <a:gd name="T23" fmla="*/ 98 h 545"/>
                  <a:gd name="T24" fmla="*/ 27 w 550"/>
                  <a:gd name="T25" fmla="*/ 152 h 545"/>
                  <a:gd name="T26" fmla="*/ 7 w 550"/>
                  <a:gd name="T27" fmla="*/ 217 h 545"/>
                  <a:gd name="T28" fmla="*/ 0 w 550"/>
                  <a:gd name="T29" fmla="*/ 285 h 545"/>
                  <a:gd name="T30" fmla="*/ 13 w 550"/>
                  <a:gd name="T31" fmla="*/ 353 h 545"/>
                  <a:gd name="T32" fmla="*/ 41 w 550"/>
                  <a:gd name="T33" fmla="*/ 413 h 545"/>
                  <a:gd name="T34" fmla="*/ 82 w 550"/>
                  <a:gd name="T35" fmla="*/ 465 h 545"/>
                  <a:gd name="T36" fmla="*/ 132 w 550"/>
                  <a:gd name="T37" fmla="*/ 506 h 545"/>
                  <a:gd name="T38" fmla="*/ 193 w 550"/>
                  <a:gd name="T39" fmla="*/ 533 h 545"/>
                  <a:gd name="T40" fmla="*/ 261 w 550"/>
                  <a:gd name="T41" fmla="*/ 545 h 545"/>
                  <a:gd name="T42" fmla="*/ 331 w 550"/>
                  <a:gd name="T43" fmla="*/ 540 h 545"/>
                  <a:gd name="T44" fmla="*/ 394 w 550"/>
                  <a:gd name="T45" fmla="*/ 518 h 545"/>
                  <a:gd name="T46" fmla="*/ 450 w 550"/>
                  <a:gd name="T47" fmla="*/ 482 h 545"/>
                  <a:gd name="T48" fmla="*/ 495 w 550"/>
                  <a:gd name="T49" fmla="*/ 435 h 545"/>
                  <a:gd name="T50" fmla="*/ 527 w 550"/>
                  <a:gd name="T51" fmla="*/ 379 h 545"/>
                  <a:gd name="T52" fmla="*/ 545 w 550"/>
                  <a:gd name="T53" fmla="*/ 314 h 545"/>
                  <a:gd name="T54" fmla="*/ 539 w 550"/>
                  <a:gd name="T55" fmla="*/ 258 h 545"/>
                  <a:gd name="T56" fmla="*/ 527 w 550"/>
                  <a:gd name="T57" fmla="*/ 193 h 545"/>
                  <a:gd name="T58" fmla="*/ 501 w 550"/>
                  <a:gd name="T59" fmla="*/ 134 h 545"/>
                  <a:gd name="T60" fmla="*/ 462 w 550"/>
                  <a:gd name="T61" fmla="*/ 86 h 545"/>
                  <a:gd name="T62" fmla="*/ 412 w 550"/>
                  <a:gd name="T63" fmla="*/ 45 h 545"/>
                  <a:gd name="T64" fmla="*/ 353 w 550"/>
                  <a:gd name="T65" fmla="*/ 19 h 545"/>
                  <a:gd name="T66" fmla="*/ 288 w 550"/>
                  <a:gd name="T67" fmla="*/ 7 h 545"/>
                  <a:gd name="T68" fmla="*/ 221 w 550"/>
                  <a:gd name="T69" fmla="*/ 13 h 545"/>
                  <a:gd name="T70" fmla="*/ 161 w 550"/>
                  <a:gd name="T71" fmla="*/ 33 h 545"/>
                  <a:gd name="T72" fmla="*/ 106 w 550"/>
                  <a:gd name="T73" fmla="*/ 68 h 545"/>
                  <a:gd name="T74" fmla="*/ 64 w 550"/>
                  <a:gd name="T75" fmla="*/ 114 h 545"/>
                  <a:gd name="T76" fmla="*/ 31 w 550"/>
                  <a:gd name="T77" fmla="*/ 169 h 545"/>
                  <a:gd name="T78" fmla="*/ 13 w 550"/>
                  <a:gd name="T79" fmla="*/ 231 h 545"/>
                  <a:gd name="T80" fmla="*/ 11 w 550"/>
                  <a:gd name="T81" fmla="*/ 297 h 545"/>
                  <a:gd name="T82" fmla="*/ 25 w 550"/>
                  <a:gd name="T83" fmla="*/ 362 h 545"/>
                  <a:gd name="T84" fmla="*/ 55 w 550"/>
                  <a:gd name="T85" fmla="*/ 419 h 545"/>
                  <a:gd name="T86" fmla="*/ 96 w 550"/>
                  <a:gd name="T87" fmla="*/ 468 h 545"/>
                  <a:gd name="T88" fmla="*/ 149 w 550"/>
                  <a:gd name="T89" fmla="*/ 504 h 545"/>
                  <a:gd name="T90" fmla="*/ 209 w 550"/>
                  <a:gd name="T91" fmla="*/ 528 h 545"/>
                  <a:gd name="T92" fmla="*/ 274 w 550"/>
                  <a:gd name="T93" fmla="*/ 536 h 545"/>
                  <a:gd name="T94" fmla="*/ 341 w 550"/>
                  <a:gd name="T95" fmla="*/ 528 h 545"/>
                  <a:gd name="T96" fmla="*/ 402 w 550"/>
                  <a:gd name="T97" fmla="*/ 504 h 545"/>
                  <a:gd name="T98" fmla="*/ 453 w 550"/>
                  <a:gd name="T99" fmla="*/ 468 h 545"/>
                  <a:gd name="T100" fmla="*/ 495 w 550"/>
                  <a:gd name="T101" fmla="*/ 419 h 545"/>
                  <a:gd name="T102" fmla="*/ 523 w 550"/>
                  <a:gd name="T103" fmla="*/ 362 h 545"/>
                  <a:gd name="T104" fmla="*/ 539 w 550"/>
                  <a:gd name="T105" fmla="*/ 297 h 545"/>
                  <a:gd name="T106" fmla="*/ 547 w 550"/>
                  <a:gd name="T107" fmla="*/ 243 h 545"/>
                  <a:gd name="T108" fmla="*/ 533 w 550"/>
                  <a:gd name="T109" fmla="*/ 177 h 545"/>
                  <a:gd name="T110" fmla="*/ 503 w 550"/>
                  <a:gd name="T111" fmla="*/ 119 h 545"/>
                  <a:gd name="T112" fmla="*/ 461 w 550"/>
                  <a:gd name="T113" fmla="*/ 69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0" h="545">
                    <a:moveTo>
                      <a:pt x="461" y="69"/>
                    </a:moveTo>
                    <a:lnTo>
                      <a:pt x="459" y="69"/>
                    </a:lnTo>
                    <a:lnTo>
                      <a:pt x="456" y="68"/>
                    </a:lnTo>
                    <a:lnTo>
                      <a:pt x="455" y="66"/>
                    </a:lnTo>
                    <a:lnTo>
                      <a:pt x="453" y="63"/>
                    </a:lnTo>
                    <a:lnTo>
                      <a:pt x="450" y="62"/>
                    </a:lnTo>
                    <a:lnTo>
                      <a:pt x="448" y="60"/>
                    </a:lnTo>
                    <a:lnTo>
                      <a:pt x="444" y="57"/>
                    </a:lnTo>
                    <a:lnTo>
                      <a:pt x="442" y="57"/>
                    </a:lnTo>
                    <a:lnTo>
                      <a:pt x="441" y="56"/>
                    </a:lnTo>
                    <a:lnTo>
                      <a:pt x="438" y="54"/>
                    </a:lnTo>
                    <a:lnTo>
                      <a:pt x="436" y="51"/>
                    </a:lnTo>
                    <a:lnTo>
                      <a:pt x="435" y="50"/>
                    </a:lnTo>
                    <a:lnTo>
                      <a:pt x="432" y="50"/>
                    </a:lnTo>
                    <a:lnTo>
                      <a:pt x="430" y="48"/>
                    </a:lnTo>
                    <a:lnTo>
                      <a:pt x="426" y="45"/>
                    </a:lnTo>
                    <a:lnTo>
                      <a:pt x="424" y="44"/>
                    </a:lnTo>
                    <a:lnTo>
                      <a:pt x="423" y="44"/>
                    </a:lnTo>
                    <a:lnTo>
                      <a:pt x="420" y="42"/>
                    </a:lnTo>
                    <a:lnTo>
                      <a:pt x="418" y="39"/>
                    </a:lnTo>
                    <a:lnTo>
                      <a:pt x="415" y="37"/>
                    </a:lnTo>
                    <a:lnTo>
                      <a:pt x="412" y="37"/>
                    </a:lnTo>
                    <a:lnTo>
                      <a:pt x="409" y="36"/>
                    </a:lnTo>
                    <a:lnTo>
                      <a:pt x="408" y="33"/>
                    </a:lnTo>
                    <a:lnTo>
                      <a:pt x="406" y="31"/>
                    </a:lnTo>
                    <a:lnTo>
                      <a:pt x="403" y="31"/>
                    </a:lnTo>
                    <a:lnTo>
                      <a:pt x="400" y="30"/>
                    </a:lnTo>
                    <a:lnTo>
                      <a:pt x="397" y="27"/>
                    </a:lnTo>
                    <a:lnTo>
                      <a:pt x="396" y="27"/>
                    </a:lnTo>
                    <a:lnTo>
                      <a:pt x="394" y="25"/>
                    </a:lnTo>
                    <a:lnTo>
                      <a:pt x="390" y="24"/>
                    </a:lnTo>
                    <a:lnTo>
                      <a:pt x="388" y="24"/>
                    </a:lnTo>
                    <a:lnTo>
                      <a:pt x="385" y="21"/>
                    </a:lnTo>
                    <a:lnTo>
                      <a:pt x="382" y="19"/>
                    </a:lnTo>
                    <a:lnTo>
                      <a:pt x="370" y="15"/>
                    </a:lnTo>
                    <a:lnTo>
                      <a:pt x="358" y="12"/>
                    </a:lnTo>
                    <a:lnTo>
                      <a:pt x="343" y="7"/>
                    </a:lnTo>
                    <a:lnTo>
                      <a:pt x="331" y="3"/>
                    </a:lnTo>
                    <a:lnTo>
                      <a:pt x="317" y="1"/>
                    </a:lnTo>
                    <a:lnTo>
                      <a:pt x="303" y="0"/>
                    </a:lnTo>
                    <a:lnTo>
                      <a:pt x="288" y="0"/>
                    </a:lnTo>
                    <a:lnTo>
                      <a:pt x="274" y="0"/>
                    </a:lnTo>
                    <a:lnTo>
                      <a:pt x="261" y="0"/>
                    </a:lnTo>
                    <a:lnTo>
                      <a:pt x="247" y="0"/>
                    </a:lnTo>
                    <a:lnTo>
                      <a:pt x="234" y="1"/>
                    </a:lnTo>
                    <a:lnTo>
                      <a:pt x="220" y="3"/>
                    </a:lnTo>
                    <a:lnTo>
                      <a:pt x="208" y="7"/>
                    </a:lnTo>
                    <a:lnTo>
                      <a:pt x="193" y="12"/>
                    </a:lnTo>
                    <a:lnTo>
                      <a:pt x="181" y="15"/>
                    </a:lnTo>
                    <a:lnTo>
                      <a:pt x="169" y="19"/>
                    </a:lnTo>
                    <a:lnTo>
                      <a:pt x="156" y="25"/>
                    </a:lnTo>
                    <a:lnTo>
                      <a:pt x="144" y="31"/>
                    </a:lnTo>
                    <a:lnTo>
                      <a:pt x="132" y="37"/>
                    </a:lnTo>
                    <a:lnTo>
                      <a:pt x="123" y="45"/>
                    </a:lnTo>
                    <a:lnTo>
                      <a:pt x="111" y="54"/>
                    </a:lnTo>
                    <a:lnTo>
                      <a:pt x="100" y="62"/>
                    </a:lnTo>
                    <a:lnTo>
                      <a:pt x="90" y="69"/>
                    </a:lnTo>
                    <a:lnTo>
                      <a:pt x="82" y="78"/>
                    </a:lnTo>
                    <a:lnTo>
                      <a:pt x="72" y="89"/>
                    </a:lnTo>
                    <a:lnTo>
                      <a:pt x="64" y="98"/>
                    </a:lnTo>
                    <a:lnTo>
                      <a:pt x="55" y="108"/>
                    </a:lnTo>
                    <a:lnTo>
                      <a:pt x="47" y="119"/>
                    </a:lnTo>
                    <a:lnTo>
                      <a:pt x="41" y="131"/>
                    </a:lnTo>
                    <a:lnTo>
                      <a:pt x="33" y="143"/>
                    </a:lnTo>
                    <a:lnTo>
                      <a:pt x="27" y="152"/>
                    </a:lnTo>
                    <a:lnTo>
                      <a:pt x="23" y="164"/>
                    </a:lnTo>
                    <a:lnTo>
                      <a:pt x="17" y="177"/>
                    </a:lnTo>
                    <a:lnTo>
                      <a:pt x="13" y="191"/>
                    </a:lnTo>
                    <a:lnTo>
                      <a:pt x="9" y="203"/>
                    </a:lnTo>
                    <a:lnTo>
                      <a:pt x="7" y="217"/>
                    </a:lnTo>
                    <a:lnTo>
                      <a:pt x="5" y="229"/>
                    </a:lnTo>
                    <a:lnTo>
                      <a:pt x="3" y="243"/>
                    </a:lnTo>
                    <a:lnTo>
                      <a:pt x="0" y="258"/>
                    </a:lnTo>
                    <a:lnTo>
                      <a:pt x="0" y="272"/>
                    </a:lnTo>
                    <a:lnTo>
                      <a:pt x="0" y="285"/>
                    </a:lnTo>
                    <a:lnTo>
                      <a:pt x="3" y="300"/>
                    </a:lnTo>
                    <a:lnTo>
                      <a:pt x="5" y="314"/>
                    </a:lnTo>
                    <a:lnTo>
                      <a:pt x="7" y="326"/>
                    </a:lnTo>
                    <a:lnTo>
                      <a:pt x="9" y="341"/>
                    </a:lnTo>
                    <a:lnTo>
                      <a:pt x="13" y="353"/>
                    </a:lnTo>
                    <a:lnTo>
                      <a:pt x="17" y="367"/>
                    </a:lnTo>
                    <a:lnTo>
                      <a:pt x="23" y="379"/>
                    </a:lnTo>
                    <a:lnTo>
                      <a:pt x="27" y="391"/>
                    </a:lnTo>
                    <a:lnTo>
                      <a:pt x="33" y="401"/>
                    </a:lnTo>
                    <a:lnTo>
                      <a:pt x="41" y="413"/>
                    </a:lnTo>
                    <a:lnTo>
                      <a:pt x="47" y="425"/>
                    </a:lnTo>
                    <a:lnTo>
                      <a:pt x="55" y="435"/>
                    </a:lnTo>
                    <a:lnTo>
                      <a:pt x="64" y="445"/>
                    </a:lnTo>
                    <a:lnTo>
                      <a:pt x="72" y="456"/>
                    </a:lnTo>
                    <a:lnTo>
                      <a:pt x="82" y="465"/>
                    </a:lnTo>
                    <a:lnTo>
                      <a:pt x="90" y="474"/>
                    </a:lnTo>
                    <a:lnTo>
                      <a:pt x="100" y="482"/>
                    </a:lnTo>
                    <a:lnTo>
                      <a:pt x="111" y="489"/>
                    </a:lnTo>
                    <a:lnTo>
                      <a:pt x="123" y="498"/>
                    </a:lnTo>
                    <a:lnTo>
                      <a:pt x="132" y="506"/>
                    </a:lnTo>
                    <a:lnTo>
                      <a:pt x="144" y="512"/>
                    </a:lnTo>
                    <a:lnTo>
                      <a:pt x="156" y="518"/>
                    </a:lnTo>
                    <a:lnTo>
                      <a:pt x="169" y="524"/>
                    </a:lnTo>
                    <a:lnTo>
                      <a:pt x="181" y="528"/>
                    </a:lnTo>
                    <a:lnTo>
                      <a:pt x="193" y="533"/>
                    </a:lnTo>
                    <a:lnTo>
                      <a:pt x="208" y="536"/>
                    </a:lnTo>
                    <a:lnTo>
                      <a:pt x="220" y="540"/>
                    </a:lnTo>
                    <a:lnTo>
                      <a:pt x="234" y="542"/>
                    </a:lnTo>
                    <a:lnTo>
                      <a:pt x="247" y="545"/>
                    </a:lnTo>
                    <a:lnTo>
                      <a:pt x="261" y="545"/>
                    </a:lnTo>
                    <a:lnTo>
                      <a:pt x="274" y="545"/>
                    </a:lnTo>
                    <a:lnTo>
                      <a:pt x="288" y="545"/>
                    </a:lnTo>
                    <a:lnTo>
                      <a:pt x="303" y="545"/>
                    </a:lnTo>
                    <a:lnTo>
                      <a:pt x="317" y="542"/>
                    </a:lnTo>
                    <a:lnTo>
                      <a:pt x="331" y="540"/>
                    </a:lnTo>
                    <a:lnTo>
                      <a:pt x="343" y="536"/>
                    </a:lnTo>
                    <a:lnTo>
                      <a:pt x="358" y="533"/>
                    </a:lnTo>
                    <a:lnTo>
                      <a:pt x="370" y="528"/>
                    </a:lnTo>
                    <a:lnTo>
                      <a:pt x="382" y="524"/>
                    </a:lnTo>
                    <a:lnTo>
                      <a:pt x="394" y="518"/>
                    </a:lnTo>
                    <a:lnTo>
                      <a:pt x="406" y="512"/>
                    </a:lnTo>
                    <a:lnTo>
                      <a:pt x="418" y="506"/>
                    </a:lnTo>
                    <a:lnTo>
                      <a:pt x="429" y="498"/>
                    </a:lnTo>
                    <a:lnTo>
                      <a:pt x="438" y="489"/>
                    </a:lnTo>
                    <a:lnTo>
                      <a:pt x="450" y="482"/>
                    </a:lnTo>
                    <a:lnTo>
                      <a:pt x="459" y="474"/>
                    </a:lnTo>
                    <a:lnTo>
                      <a:pt x="468" y="465"/>
                    </a:lnTo>
                    <a:lnTo>
                      <a:pt x="479" y="456"/>
                    </a:lnTo>
                    <a:lnTo>
                      <a:pt x="487" y="445"/>
                    </a:lnTo>
                    <a:lnTo>
                      <a:pt x="495" y="435"/>
                    </a:lnTo>
                    <a:lnTo>
                      <a:pt x="503" y="425"/>
                    </a:lnTo>
                    <a:lnTo>
                      <a:pt x="509" y="413"/>
                    </a:lnTo>
                    <a:lnTo>
                      <a:pt x="515" y="401"/>
                    </a:lnTo>
                    <a:lnTo>
                      <a:pt x="521" y="391"/>
                    </a:lnTo>
                    <a:lnTo>
                      <a:pt x="527" y="379"/>
                    </a:lnTo>
                    <a:lnTo>
                      <a:pt x="533" y="367"/>
                    </a:lnTo>
                    <a:lnTo>
                      <a:pt x="538" y="353"/>
                    </a:lnTo>
                    <a:lnTo>
                      <a:pt x="541" y="341"/>
                    </a:lnTo>
                    <a:lnTo>
                      <a:pt x="544" y="326"/>
                    </a:lnTo>
                    <a:lnTo>
                      <a:pt x="545" y="314"/>
                    </a:lnTo>
                    <a:lnTo>
                      <a:pt x="547" y="300"/>
                    </a:lnTo>
                    <a:lnTo>
                      <a:pt x="550" y="285"/>
                    </a:lnTo>
                    <a:lnTo>
                      <a:pt x="550" y="272"/>
                    </a:lnTo>
                    <a:lnTo>
                      <a:pt x="539" y="272"/>
                    </a:lnTo>
                    <a:lnTo>
                      <a:pt x="539" y="258"/>
                    </a:lnTo>
                    <a:lnTo>
                      <a:pt x="539" y="246"/>
                    </a:lnTo>
                    <a:lnTo>
                      <a:pt x="538" y="231"/>
                    </a:lnTo>
                    <a:lnTo>
                      <a:pt x="535" y="219"/>
                    </a:lnTo>
                    <a:lnTo>
                      <a:pt x="532" y="205"/>
                    </a:lnTo>
                    <a:lnTo>
                      <a:pt x="527" y="193"/>
                    </a:lnTo>
                    <a:lnTo>
                      <a:pt x="523" y="181"/>
                    </a:lnTo>
                    <a:lnTo>
                      <a:pt x="520" y="169"/>
                    </a:lnTo>
                    <a:lnTo>
                      <a:pt x="513" y="157"/>
                    </a:lnTo>
                    <a:lnTo>
                      <a:pt x="507" y="146"/>
                    </a:lnTo>
                    <a:lnTo>
                      <a:pt x="501" y="134"/>
                    </a:lnTo>
                    <a:lnTo>
                      <a:pt x="495" y="125"/>
                    </a:lnTo>
                    <a:lnTo>
                      <a:pt x="487" y="114"/>
                    </a:lnTo>
                    <a:lnTo>
                      <a:pt x="479" y="104"/>
                    </a:lnTo>
                    <a:lnTo>
                      <a:pt x="471" y="95"/>
                    </a:lnTo>
                    <a:lnTo>
                      <a:pt x="462" y="86"/>
                    </a:lnTo>
                    <a:lnTo>
                      <a:pt x="453" y="75"/>
                    </a:lnTo>
                    <a:lnTo>
                      <a:pt x="444" y="68"/>
                    </a:lnTo>
                    <a:lnTo>
                      <a:pt x="435" y="60"/>
                    </a:lnTo>
                    <a:lnTo>
                      <a:pt x="424" y="54"/>
                    </a:lnTo>
                    <a:lnTo>
                      <a:pt x="412" y="45"/>
                    </a:lnTo>
                    <a:lnTo>
                      <a:pt x="402" y="39"/>
                    </a:lnTo>
                    <a:lnTo>
                      <a:pt x="390" y="33"/>
                    </a:lnTo>
                    <a:lnTo>
                      <a:pt x="377" y="30"/>
                    </a:lnTo>
                    <a:lnTo>
                      <a:pt x="365" y="24"/>
                    </a:lnTo>
                    <a:lnTo>
                      <a:pt x="353" y="19"/>
                    </a:lnTo>
                    <a:lnTo>
                      <a:pt x="341" y="15"/>
                    </a:lnTo>
                    <a:lnTo>
                      <a:pt x="329" y="13"/>
                    </a:lnTo>
                    <a:lnTo>
                      <a:pt x="315" y="12"/>
                    </a:lnTo>
                    <a:lnTo>
                      <a:pt x="303" y="9"/>
                    </a:lnTo>
                    <a:lnTo>
                      <a:pt x="288" y="7"/>
                    </a:lnTo>
                    <a:lnTo>
                      <a:pt x="274" y="7"/>
                    </a:lnTo>
                    <a:lnTo>
                      <a:pt x="262" y="7"/>
                    </a:lnTo>
                    <a:lnTo>
                      <a:pt x="247" y="9"/>
                    </a:lnTo>
                    <a:lnTo>
                      <a:pt x="234" y="12"/>
                    </a:lnTo>
                    <a:lnTo>
                      <a:pt x="221" y="13"/>
                    </a:lnTo>
                    <a:lnTo>
                      <a:pt x="209" y="15"/>
                    </a:lnTo>
                    <a:lnTo>
                      <a:pt x="196" y="19"/>
                    </a:lnTo>
                    <a:lnTo>
                      <a:pt x="183" y="24"/>
                    </a:lnTo>
                    <a:lnTo>
                      <a:pt x="171" y="30"/>
                    </a:lnTo>
                    <a:lnTo>
                      <a:pt x="161" y="33"/>
                    </a:lnTo>
                    <a:lnTo>
                      <a:pt x="149" y="39"/>
                    </a:lnTo>
                    <a:lnTo>
                      <a:pt x="138" y="45"/>
                    </a:lnTo>
                    <a:lnTo>
                      <a:pt x="126" y="54"/>
                    </a:lnTo>
                    <a:lnTo>
                      <a:pt x="117" y="60"/>
                    </a:lnTo>
                    <a:lnTo>
                      <a:pt x="106" y="68"/>
                    </a:lnTo>
                    <a:lnTo>
                      <a:pt x="96" y="75"/>
                    </a:lnTo>
                    <a:lnTo>
                      <a:pt x="88" y="86"/>
                    </a:lnTo>
                    <a:lnTo>
                      <a:pt x="79" y="95"/>
                    </a:lnTo>
                    <a:lnTo>
                      <a:pt x="70" y="104"/>
                    </a:lnTo>
                    <a:lnTo>
                      <a:pt x="64" y="114"/>
                    </a:lnTo>
                    <a:lnTo>
                      <a:pt x="55" y="125"/>
                    </a:lnTo>
                    <a:lnTo>
                      <a:pt x="47" y="134"/>
                    </a:lnTo>
                    <a:lnTo>
                      <a:pt x="41" y="146"/>
                    </a:lnTo>
                    <a:lnTo>
                      <a:pt x="35" y="157"/>
                    </a:lnTo>
                    <a:lnTo>
                      <a:pt x="31" y="169"/>
                    </a:lnTo>
                    <a:lnTo>
                      <a:pt x="25" y="181"/>
                    </a:lnTo>
                    <a:lnTo>
                      <a:pt x="21" y="193"/>
                    </a:lnTo>
                    <a:lnTo>
                      <a:pt x="19" y="205"/>
                    </a:lnTo>
                    <a:lnTo>
                      <a:pt x="15" y="219"/>
                    </a:lnTo>
                    <a:lnTo>
                      <a:pt x="13" y="231"/>
                    </a:lnTo>
                    <a:lnTo>
                      <a:pt x="11" y="246"/>
                    </a:lnTo>
                    <a:lnTo>
                      <a:pt x="11" y="258"/>
                    </a:lnTo>
                    <a:lnTo>
                      <a:pt x="11" y="272"/>
                    </a:lnTo>
                    <a:lnTo>
                      <a:pt x="11" y="285"/>
                    </a:lnTo>
                    <a:lnTo>
                      <a:pt x="11" y="297"/>
                    </a:lnTo>
                    <a:lnTo>
                      <a:pt x="13" y="312"/>
                    </a:lnTo>
                    <a:lnTo>
                      <a:pt x="15" y="324"/>
                    </a:lnTo>
                    <a:lnTo>
                      <a:pt x="19" y="338"/>
                    </a:lnTo>
                    <a:lnTo>
                      <a:pt x="21" y="350"/>
                    </a:lnTo>
                    <a:lnTo>
                      <a:pt x="25" y="362"/>
                    </a:lnTo>
                    <a:lnTo>
                      <a:pt x="31" y="374"/>
                    </a:lnTo>
                    <a:lnTo>
                      <a:pt x="35" y="386"/>
                    </a:lnTo>
                    <a:lnTo>
                      <a:pt x="41" y="397"/>
                    </a:lnTo>
                    <a:lnTo>
                      <a:pt x="47" y="409"/>
                    </a:lnTo>
                    <a:lnTo>
                      <a:pt x="55" y="419"/>
                    </a:lnTo>
                    <a:lnTo>
                      <a:pt x="64" y="429"/>
                    </a:lnTo>
                    <a:lnTo>
                      <a:pt x="70" y="439"/>
                    </a:lnTo>
                    <a:lnTo>
                      <a:pt x="79" y="450"/>
                    </a:lnTo>
                    <a:lnTo>
                      <a:pt x="88" y="457"/>
                    </a:lnTo>
                    <a:lnTo>
                      <a:pt x="96" y="468"/>
                    </a:lnTo>
                    <a:lnTo>
                      <a:pt x="106" y="476"/>
                    </a:lnTo>
                    <a:lnTo>
                      <a:pt x="117" y="483"/>
                    </a:lnTo>
                    <a:lnTo>
                      <a:pt x="126" y="489"/>
                    </a:lnTo>
                    <a:lnTo>
                      <a:pt x="138" y="498"/>
                    </a:lnTo>
                    <a:lnTo>
                      <a:pt x="149" y="504"/>
                    </a:lnTo>
                    <a:lnTo>
                      <a:pt x="161" y="510"/>
                    </a:lnTo>
                    <a:lnTo>
                      <a:pt x="171" y="516"/>
                    </a:lnTo>
                    <a:lnTo>
                      <a:pt x="183" y="521"/>
                    </a:lnTo>
                    <a:lnTo>
                      <a:pt x="196" y="524"/>
                    </a:lnTo>
                    <a:lnTo>
                      <a:pt x="209" y="528"/>
                    </a:lnTo>
                    <a:lnTo>
                      <a:pt x="221" y="530"/>
                    </a:lnTo>
                    <a:lnTo>
                      <a:pt x="234" y="533"/>
                    </a:lnTo>
                    <a:lnTo>
                      <a:pt x="247" y="534"/>
                    </a:lnTo>
                    <a:lnTo>
                      <a:pt x="262" y="536"/>
                    </a:lnTo>
                    <a:lnTo>
                      <a:pt x="274" y="536"/>
                    </a:lnTo>
                    <a:lnTo>
                      <a:pt x="288" y="536"/>
                    </a:lnTo>
                    <a:lnTo>
                      <a:pt x="303" y="534"/>
                    </a:lnTo>
                    <a:lnTo>
                      <a:pt x="315" y="533"/>
                    </a:lnTo>
                    <a:lnTo>
                      <a:pt x="329" y="530"/>
                    </a:lnTo>
                    <a:lnTo>
                      <a:pt x="341" y="528"/>
                    </a:lnTo>
                    <a:lnTo>
                      <a:pt x="353" y="524"/>
                    </a:lnTo>
                    <a:lnTo>
                      <a:pt x="365" y="521"/>
                    </a:lnTo>
                    <a:lnTo>
                      <a:pt x="377" y="516"/>
                    </a:lnTo>
                    <a:lnTo>
                      <a:pt x="390" y="510"/>
                    </a:lnTo>
                    <a:lnTo>
                      <a:pt x="402" y="504"/>
                    </a:lnTo>
                    <a:lnTo>
                      <a:pt x="412" y="498"/>
                    </a:lnTo>
                    <a:lnTo>
                      <a:pt x="424" y="489"/>
                    </a:lnTo>
                    <a:lnTo>
                      <a:pt x="435" y="483"/>
                    </a:lnTo>
                    <a:lnTo>
                      <a:pt x="444" y="476"/>
                    </a:lnTo>
                    <a:lnTo>
                      <a:pt x="453" y="468"/>
                    </a:lnTo>
                    <a:lnTo>
                      <a:pt x="462" y="457"/>
                    </a:lnTo>
                    <a:lnTo>
                      <a:pt x="471" y="450"/>
                    </a:lnTo>
                    <a:lnTo>
                      <a:pt x="479" y="439"/>
                    </a:lnTo>
                    <a:lnTo>
                      <a:pt x="487" y="429"/>
                    </a:lnTo>
                    <a:lnTo>
                      <a:pt x="495" y="419"/>
                    </a:lnTo>
                    <a:lnTo>
                      <a:pt x="501" y="409"/>
                    </a:lnTo>
                    <a:lnTo>
                      <a:pt x="507" y="397"/>
                    </a:lnTo>
                    <a:lnTo>
                      <a:pt x="513" y="386"/>
                    </a:lnTo>
                    <a:lnTo>
                      <a:pt x="520" y="374"/>
                    </a:lnTo>
                    <a:lnTo>
                      <a:pt x="523" y="362"/>
                    </a:lnTo>
                    <a:lnTo>
                      <a:pt x="527" y="350"/>
                    </a:lnTo>
                    <a:lnTo>
                      <a:pt x="532" y="338"/>
                    </a:lnTo>
                    <a:lnTo>
                      <a:pt x="535" y="324"/>
                    </a:lnTo>
                    <a:lnTo>
                      <a:pt x="538" y="312"/>
                    </a:lnTo>
                    <a:lnTo>
                      <a:pt x="539" y="297"/>
                    </a:lnTo>
                    <a:lnTo>
                      <a:pt x="539" y="285"/>
                    </a:lnTo>
                    <a:lnTo>
                      <a:pt x="539" y="272"/>
                    </a:lnTo>
                    <a:lnTo>
                      <a:pt x="550" y="272"/>
                    </a:lnTo>
                    <a:lnTo>
                      <a:pt x="550" y="258"/>
                    </a:lnTo>
                    <a:lnTo>
                      <a:pt x="547" y="243"/>
                    </a:lnTo>
                    <a:lnTo>
                      <a:pt x="545" y="229"/>
                    </a:lnTo>
                    <a:lnTo>
                      <a:pt x="544" y="217"/>
                    </a:lnTo>
                    <a:lnTo>
                      <a:pt x="541" y="203"/>
                    </a:lnTo>
                    <a:lnTo>
                      <a:pt x="538" y="191"/>
                    </a:lnTo>
                    <a:lnTo>
                      <a:pt x="533" y="177"/>
                    </a:lnTo>
                    <a:lnTo>
                      <a:pt x="527" y="164"/>
                    </a:lnTo>
                    <a:lnTo>
                      <a:pt x="521" y="152"/>
                    </a:lnTo>
                    <a:lnTo>
                      <a:pt x="515" y="143"/>
                    </a:lnTo>
                    <a:lnTo>
                      <a:pt x="509" y="131"/>
                    </a:lnTo>
                    <a:lnTo>
                      <a:pt x="503" y="119"/>
                    </a:lnTo>
                    <a:lnTo>
                      <a:pt x="495" y="108"/>
                    </a:lnTo>
                    <a:lnTo>
                      <a:pt x="487" y="98"/>
                    </a:lnTo>
                    <a:lnTo>
                      <a:pt x="479" y="89"/>
                    </a:lnTo>
                    <a:lnTo>
                      <a:pt x="468" y="78"/>
                    </a:lnTo>
                    <a:lnTo>
                      <a:pt x="461" y="69"/>
                    </a:lnTo>
                    <a:close/>
                  </a:path>
                </a:pathLst>
              </a:custGeom>
              <a:solidFill>
                <a:srgbClr val="708FC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45" name="Freeform 341"/>
              <p:cNvSpPr>
                <a:spLocks noChangeArrowheads="1"/>
              </p:cNvSpPr>
              <p:nvPr/>
            </p:nvSpPr>
            <p:spPr bwMode="auto">
              <a:xfrm>
                <a:off x="5490" y="776"/>
                <a:ext cx="50" cy="51"/>
              </a:xfrm>
              <a:custGeom>
                <a:avLst/>
                <a:gdLst>
                  <a:gd name="T0" fmla="*/ 524 w 528"/>
                  <a:gd name="T1" fmla="*/ 212 h 529"/>
                  <a:gd name="T2" fmla="*/ 502 w 528"/>
                  <a:gd name="T3" fmla="*/ 150 h 529"/>
                  <a:gd name="T4" fmla="*/ 468 w 528"/>
                  <a:gd name="T5" fmla="*/ 97 h 529"/>
                  <a:gd name="T6" fmla="*/ 424 w 528"/>
                  <a:gd name="T7" fmla="*/ 53 h 529"/>
                  <a:gd name="T8" fmla="*/ 366 w 528"/>
                  <a:gd name="T9" fmla="*/ 20 h 529"/>
                  <a:gd name="T10" fmla="*/ 304 w 528"/>
                  <a:gd name="T11" fmla="*/ 5 h 529"/>
                  <a:gd name="T12" fmla="*/ 236 w 528"/>
                  <a:gd name="T13" fmla="*/ 2 h 529"/>
                  <a:gd name="T14" fmla="*/ 172 w 528"/>
                  <a:gd name="T15" fmla="*/ 17 h 529"/>
                  <a:gd name="T16" fmla="*/ 115 w 528"/>
                  <a:gd name="T17" fmla="*/ 47 h 529"/>
                  <a:gd name="T18" fmla="*/ 68 w 528"/>
                  <a:gd name="T19" fmla="*/ 88 h 529"/>
                  <a:gd name="T20" fmla="*/ 30 w 528"/>
                  <a:gd name="T21" fmla="*/ 139 h 529"/>
                  <a:gd name="T22" fmla="*/ 8 w 528"/>
                  <a:gd name="T23" fmla="*/ 198 h 529"/>
                  <a:gd name="T24" fmla="*/ 0 w 528"/>
                  <a:gd name="T25" fmla="*/ 265 h 529"/>
                  <a:gd name="T26" fmla="*/ 8 w 528"/>
                  <a:gd name="T27" fmla="*/ 331 h 529"/>
                  <a:gd name="T28" fmla="*/ 30 w 528"/>
                  <a:gd name="T29" fmla="*/ 390 h 529"/>
                  <a:gd name="T30" fmla="*/ 68 w 528"/>
                  <a:gd name="T31" fmla="*/ 443 h 529"/>
                  <a:gd name="T32" fmla="*/ 115 w 528"/>
                  <a:gd name="T33" fmla="*/ 482 h 529"/>
                  <a:gd name="T34" fmla="*/ 172 w 528"/>
                  <a:gd name="T35" fmla="*/ 514 h 529"/>
                  <a:gd name="T36" fmla="*/ 236 w 528"/>
                  <a:gd name="T37" fmla="*/ 527 h 529"/>
                  <a:gd name="T38" fmla="*/ 304 w 528"/>
                  <a:gd name="T39" fmla="*/ 526 h 529"/>
                  <a:gd name="T40" fmla="*/ 366 w 528"/>
                  <a:gd name="T41" fmla="*/ 509 h 529"/>
                  <a:gd name="T42" fmla="*/ 424 w 528"/>
                  <a:gd name="T43" fmla="*/ 476 h 529"/>
                  <a:gd name="T44" fmla="*/ 468 w 528"/>
                  <a:gd name="T45" fmla="*/ 432 h 529"/>
                  <a:gd name="T46" fmla="*/ 502 w 528"/>
                  <a:gd name="T47" fmla="*/ 379 h 529"/>
                  <a:gd name="T48" fmla="*/ 524 w 528"/>
                  <a:gd name="T49" fmla="*/ 317 h 529"/>
                  <a:gd name="T50" fmla="*/ 521 w 528"/>
                  <a:gd name="T51" fmla="*/ 265 h 529"/>
                  <a:gd name="T52" fmla="*/ 512 w 528"/>
                  <a:gd name="T53" fmla="*/ 200 h 529"/>
                  <a:gd name="T54" fmla="*/ 490 w 528"/>
                  <a:gd name="T55" fmla="*/ 144 h 529"/>
                  <a:gd name="T56" fmla="*/ 454 w 528"/>
                  <a:gd name="T57" fmla="*/ 94 h 529"/>
                  <a:gd name="T58" fmla="*/ 407 w 528"/>
                  <a:gd name="T59" fmla="*/ 53 h 529"/>
                  <a:gd name="T60" fmla="*/ 353 w 528"/>
                  <a:gd name="T61" fmla="*/ 24 h 529"/>
                  <a:gd name="T62" fmla="*/ 289 w 528"/>
                  <a:gd name="T63" fmla="*/ 11 h 529"/>
                  <a:gd name="T64" fmla="*/ 224 w 528"/>
                  <a:gd name="T65" fmla="*/ 12 h 529"/>
                  <a:gd name="T66" fmla="*/ 164 w 528"/>
                  <a:gd name="T67" fmla="*/ 30 h 529"/>
                  <a:gd name="T68" fmla="*/ 112 w 528"/>
                  <a:gd name="T69" fmla="*/ 61 h 529"/>
                  <a:gd name="T70" fmla="*/ 67 w 528"/>
                  <a:gd name="T71" fmla="*/ 103 h 529"/>
                  <a:gd name="T72" fmla="*/ 32 w 528"/>
                  <a:gd name="T73" fmla="*/ 154 h 529"/>
                  <a:gd name="T74" fmla="*/ 14 w 528"/>
                  <a:gd name="T75" fmla="*/ 215 h 529"/>
                  <a:gd name="T76" fmla="*/ 8 w 528"/>
                  <a:gd name="T77" fmla="*/ 277 h 529"/>
                  <a:gd name="T78" fmla="*/ 20 w 528"/>
                  <a:gd name="T79" fmla="*/ 342 h 529"/>
                  <a:gd name="T80" fmla="*/ 44 w 528"/>
                  <a:gd name="T81" fmla="*/ 396 h 529"/>
                  <a:gd name="T82" fmla="*/ 83 w 528"/>
                  <a:gd name="T83" fmla="*/ 444 h 529"/>
                  <a:gd name="T84" fmla="*/ 132 w 528"/>
                  <a:gd name="T85" fmla="*/ 482 h 529"/>
                  <a:gd name="T86" fmla="*/ 188 w 528"/>
                  <a:gd name="T87" fmla="*/ 509 h 529"/>
                  <a:gd name="T88" fmla="*/ 251 w 528"/>
                  <a:gd name="T89" fmla="*/ 520 h 529"/>
                  <a:gd name="T90" fmla="*/ 316 w 528"/>
                  <a:gd name="T91" fmla="*/ 515 h 529"/>
                  <a:gd name="T92" fmla="*/ 374 w 528"/>
                  <a:gd name="T93" fmla="*/ 494 h 529"/>
                  <a:gd name="T94" fmla="*/ 427 w 528"/>
                  <a:gd name="T95" fmla="*/ 461 h 529"/>
                  <a:gd name="T96" fmla="*/ 469 w 528"/>
                  <a:gd name="T97" fmla="*/ 418 h 529"/>
                  <a:gd name="T98" fmla="*/ 500 w 528"/>
                  <a:gd name="T99" fmla="*/ 364 h 529"/>
                  <a:gd name="T100" fmla="*/ 516 w 528"/>
                  <a:gd name="T101" fmla="*/ 304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8" h="529">
                    <a:moveTo>
                      <a:pt x="528" y="265"/>
                    </a:moveTo>
                    <a:lnTo>
                      <a:pt x="528" y="251"/>
                    </a:lnTo>
                    <a:lnTo>
                      <a:pt x="528" y="239"/>
                    </a:lnTo>
                    <a:lnTo>
                      <a:pt x="527" y="224"/>
                    </a:lnTo>
                    <a:lnTo>
                      <a:pt x="524" y="212"/>
                    </a:lnTo>
                    <a:lnTo>
                      <a:pt x="521" y="198"/>
                    </a:lnTo>
                    <a:lnTo>
                      <a:pt x="516" y="186"/>
                    </a:lnTo>
                    <a:lnTo>
                      <a:pt x="512" y="174"/>
                    </a:lnTo>
                    <a:lnTo>
                      <a:pt x="509" y="162"/>
                    </a:lnTo>
                    <a:lnTo>
                      <a:pt x="502" y="150"/>
                    </a:lnTo>
                    <a:lnTo>
                      <a:pt x="496" y="139"/>
                    </a:lnTo>
                    <a:lnTo>
                      <a:pt x="490" y="127"/>
                    </a:lnTo>
                    <a:lnTo>
                      <a:pt x="484" y="118"/>
                    </a:lnTo>
                    <a:lnTo>
                      <a:pt x="476" y="107"/>
                    </a:lnTo>
                    <a:lnTo>
                      <a:pt x="468" y="97"/>
                    </a:lnTo>
                    <a:lnTo>
                      <a:pt x="460" y="88"/>
                    </a:lnTo>
                    <a:lnTo>
                      <a:pt x="451" y="79"/>
                    </a:lnTo>
                    <a:lnTo>
                      <a:pt x="442" y="68"/>
                    </a:lnTo>
                    <a:lnTo>
                      <a:pt x="433" y="61"/>
                    </a:lnTo>
                    <a:lnTo>
                      <a:pt x="424" y="53"/>
                    </a:lnTo>
                    <a:lnTo>
                      <a:pt x="413" y="47"/>
                    </a:lnTo>
                    <a:lnTo>
                      <a:pt x="401" y="38"/>
                    </a:lnTo>
                    <a:lnTo>
                      <a:pt x="391" y="32"/>
                    </a:lnTo>
                    <a:lnTo>
                      <a:pt x="379" y="26"/>
                    </a:lnTo>
                    <a:lnTo>
                      <a:pt x="366" y="20"/>
                    </a:lnTo>
                    <a:lnTo>
                      <a:pt x="354" y="17"/>
                    </a:lnTo>
                    <a:lnTo>
                      <a:pt x="342" y="12"/>
                    </a:lnTo>
                    <a:lnTo>
                      <a:pt x="330" y="8"/>
                    </a:lnTo>
                    <a:lnTo>
                      <a:pt x="318" y="6"/>
                    </a:lnTo>
                    <a:lnTo>
                      <a:pt x="304" y="5"/>
                    </a:lnTo>
                    <a:lnTo>
                      <a:pt x="292" y="2"/>
                    </a:lnTo>
                    <a:lnTo>
                      <a:pt x="277" y="0"/>
                    </a:lnTo>
                    <a:lnTo>
                      <a:pt x="263" y="0"/>
                    </a:lnTo>
                    <a:lnTo>
                      <a:pt x="251" y="0"/>
                    </a:lnTo>
                    <a:lnTo>
                      <a:pt x="236" y="2"/>
                    </a:lnTo>
                    <a:lnTo>
                      <a:pt x="223" y="5"/>
                    </a:lnTo>
                    <a:lnTo>
                      <a:pt x="210" y="6"/>
                    </a:lnTo>
                    <a:lnTo>
                      <a:pt x="198" y="8"/>
                    </a:lnTo>
                    <a:lnTo>
                      <a:pt x="185" y="12"/>
                    </a:lnTo>
                    <a:lnTo>
                      <a:pt x="172" y="17"/>
                    </a:lnTo>
                    <a:lnTo>
                      <a:pt x="160" y="20"/>
                    </a:lnTo>
                    <a:lnTo>
                      <a:pt x="150" y="26"/>
                    </a:lnTo>
                    <a:lnTo>
                      <a:pt x="138" y="32"/>
                    </a:lnTo>
                    <a:lnTo>
                      <a:pt x="127" y="38"/>
                    </a:lnTo>
                    <a:lnTo>
                      <a:pt x="115" y="47"/>
                    </a:lnTo>
                    <a:lnTo>
                      <a:pt x="106" y="53"/>
                    </a:lnTo>
                    <a:lnTo>
                      <a:pt x="95" y="61"/>
                    </a:lnTo>
                    <a:lnTo>
                      <a:pt x="85" y="68"/>
                    </a:lnTo>
                    <a:lnTo>
                      <a:pt x="77" y="79"/>
                    </a:lnTo>
                    <a:lnTo>
                      <a:pt x="68" y="88"/>
                    </a:lnTo>
                    <a:lnTo>
                      <a:pt x="59" y="97"/>
                    </a:lnTo>
                    <a:lnTo>
                      <a:pt x="53" y="107"/>
                    </a:lnTo>
                    <a:lnTo>
                      <a:pt x="44" y="118"/>
                    </a:lnTo>
                    <a:lnTo>
                      <a:pt x="36" y="127"/>
                    </a:lnTo>
                    <a:lnTo>
                      <a:pt x="30" y="139"/>
                    </a:lnTo>
                    <a:lnTo>
                      <a:pt x="24" y="150"/>
                    </a:lnTo>
                    <a:lnTo>
                      <a:pt x="20" y="162"/>
                    </a:lnTo>
                    <a:lnTo>
                      <a:pt x="14" y="174"/>
                    </a:lnTo>
                    <a:lnTo>
                      <a:pt x="10" y="186"/>
                    </a:lnTo>
                    <a:lnTo>
                      <a:pt x="8" y="198"/>
                    </a:lnTo>
                    <a:lnTo>
                      <a:pt x="4" y="212"/>
                    </a:lnTo>
                    <a:lnTo>
                      <a:pt x="2" y="224"/>
                    </a:lnTo>
                    <a:lnTo>
                      <a:pt x="0" y="239"/>
                    </a:lnTo>
                    <a:lnTo>
                      <a:pt x="0" y="251"/>
                    </a:lnTo>
                    <a:lnTo>
                      <a:pt x="0" y="265"/>
                    </a:lnTo>
                    <a:lnTo>
                      <a:pt x="0" y="278"/>
                    </a:lnTo>
                    <a:lnTo>
                      <a:pt x="0" y="290"/>
                    </a:lnTo>
                    <a:lnTo>
                      <a:pt x="2" y="305"/>
                    </a:lnTo>
                    <a:lnTo>
                      <a:pt x="4" y="317"/>
                    </a:lnTo>
                    <a:lnTo>
                      <a:pt x="8" y="331"/>
                    </a:lnTo>
                    <a:lnTo>
                      <a:pt x="10" y="343"/>
                    </a:lnTo>
                    <a:lnTo>
                      <a:pt x="14" y="355"/>
                    </a:lnTo>
                    <a:lnTo>
                      <a:pt x="20" y="367"/>
                    </a:lnTo>
                    <a:lnTo>
                      <a:pt x="24" y="379"/>
                    </a:lnTo>
                    <a:lnTo>
                      <a:pt x="30" y="390"/>
                    </a:lnTo>
                    <a:lnTo>
                      <a:pt x="36" y="402"/>
                    </a:lnTo>
                    <a:lnTo>
                      <a:pt x="44" y="412"/>
                    </a:lnTo>
                    <a:lnTo>
                      <a:pt x="53" y="422"/>
                    </a:lnTo>
                    <a:lnTo>
                      <a:pt x="59" y="432"/>
                    </a:lnTo>
                    <a:lnTo>
                      <a:pt x="68" y="443"/>
                    </a:lnTo>
                    <a:lnTo>
                      <a:pt x="77" y="450"/>
                    </a:lnTo>
                    <a:lnTo>
                      <a:pt x="85" y="461"/>
                    </a:lnTo>
                    <a:lnTo>
                      <a:pt x="95" y="469"/>
                    </a:lnTo>
                    <a:lnTo>
                      <a:pt x="106" y="476"/>
                    </a:lnTo>
                    <a:lnTo>
                      <a:pt x="115" y="482"/>
                    </a:lnTo>
                    <a:lnTo>
                      <a:pt x="127" y="491"/>
                    </a:lnTo>
                    <a:lnTo>
                      <a:pt x="138" y="497"/>
                    </a:lnTo>
                    <a:lnTo>
                      <a:pt x="150" y="503"/>
                    </a:lnTo>
                    <a:lnTo>
                      <a:pt x="160" y="509"/>
                    </a:lnTo>
                    <a:lnTo>
                      <a:pt x="172" y="514"/>
                    </a:lnTo>
                    <a:lnTo>
                      <a:pt x="185" y="517"/>
                    </a:lnTo>
                    <a:lnTo>
                      <a:pt x="198" y="521"/>
                    </a:lnTo>
                    <a:lnTo>
                      <a:pt x="210" y="523"/>
                    </a:lnTo>
                    <a:lnTo>
                      <a:pt x="223" y="526"/>
                    </a:lnTo>
                    <a:lnTo>
                      <a:pt x="236" y="527"/>
                    </a:lnTo>
                    <a:lnTo>
                      <a:pt x="251" y="529"/>
                    </a:lnTo>
                    <a:lnTo>
                      <a:pt x="263" y="529"/>
                    </a:lnTo>
                    <a:lnTo>
                      <a:pt x="277" y="529"/>
                    </a:lnTo>
                    <a:lnTo>
                      <a:pt x="292" y="527"/>
                    </a:lnTo>
                    <a:lnTo>
                      <a:pt x="304" y="526"/>
                    </a:lnTo>
                    <a:lnTo>
                      <a:pt x="318" y="523"/>
                    </a:lnTo>
                    <a:lnTo>
                      <a:pt x="330" y="521"/>
                    </a:lnTo>
                    <a:lnTo>
                      <a:pt x="342" y="517"/>
                    </a:lnTo>
                    <a:lnTo>
                      <a:pt x="354" y="514"/>
                    </a:lnTo>
                    <a:lnTo>
                      <a:pt x="366" y="509"/>
                    </a:lnTo>
                    <a:lnTo>
                      <a:pt x="379" y="503"/>
                    </a:lnTo>
                    <a:lnTo>
                      <a:pt x="391" y="497"/>
                    </a:lnTo>
                    <a:lnTo>
                      <a:pt x="401" y="491"/>
                    </a:lnTo>
                    <a:lnTo>
                      <a:pt x="413" y="482"/>
                    </a:lnTo>
                    <a:lnTo>
                      <a:pt x="424" y="476"/>
                    </a:lnTo>
                    <a:lnTo>
                      <a:pt x="433" y="469"/>
                    </a:lnTo>
                    <a:lnTo>
                      <a:pt x="442" y="461"/>
                    </a:lnTo>
                    <a:lnTo>
                      <a:pt x="451" y="450"/>
                    </a:lnTo>
                    <a:lnTo>
                      <a:pt x="460" y="443"/>
                    </a:lnTo>
                    <a:lnTo>
                      <a:pt x="468" y="432"/>
                    </a:lnTo>
                    <a:lnTo>
                      <a:pt x="476" y="422"/>
                    </a:lnTo>
                    <a:lnTo>
                      <a:pt x="484" y="412"/>
                    </a:lnTo>
                    <a:lnTo>
                      <a:pt x="490" y="402"/>
                    </a:lnTo>
                    <a:lnTo>
                      <a:pt x="496" y="390"/>
                    </a:lnTo>
                    <a:lnTo>
                      <a:pt x="502" y="379"/>
                    </a:lnTo>
                    <a:lnTo>
                      <a:pt x="509" y="367"/>
                    </a:lnTo>
                    <a:lnTo>
                      <a:pt x="512" y="355"/>
                    </a:lnTo>
                    <a:lnTo>
                      <a:pt x="516" y="343"/>
                    </a:lnTo>
                    <a:lnTo>
                      <a:pt x="521" y="331"/>
                    </a:lnTo>
                    <a:lnTo>
                      <a:pt x="524" y="317"/>
                    </a:lnTo>
                    <a:lnTo>
                      <a:pt x="527" y="305"/>
                    </a:lnTo>
                    <a:lnTo>
                      <a:pt x="528" y="290"/>
                    </a:lnTo>
                    <a:lnTo>
                      <a:pt x="528" y="278"/>
                    </a:lnTo>
                    <a:lnTo>
                      <a:pt x="528" y="265"/>
                    </a:lnTo>
                    <a:lnTo>
                      <a:pt x="521" y="265"/>
                    </a:lnTo>
                    <a:lnTo>
                      <a:pt x="521" y="253"/>
                    </a:lnTo>
                    <a:lnTo>
                      <a:pt x="518" y="239"/>
                    </a:lnTo>
                    <a:lnTo>
                      <a:pt x="516" y="227"/>
                    </a:lnTo>
                    <a:lnTo>
                      <a:pt x="515" y="215"/>
                    </a:lnTo>
                    <a:lnTo>
                      <a:pt x="512" y="200"/>
                    </a:lnTo>
                    <a:lnTo>
                      <a:pt x="509" y="188"/>
                    </a:lnTo>
                    <a:lnTo>
                      <a:pt x="504" y="178"/>
                    </a:lnTo>
                    <a:lnTo>
                      <a:pt x="500" y="166"/>
                    </a:lnTo>
                    <a:lnTo>
                      <a:pt x="494" y="154"/>
                    </a:lnTo>
                    <a:lnTo>
                      <a:pt x="490" y="144"/>
                    </a:lnTo>
                    <a:lnTo>
                      <a:pt x="482" y="133"/>
                    </a:lnTo>
                    <a:lnTo>
                      <a:pt x="476" y="121"/>
                    </a:lnTo>
                    <a:lnTo>
                      <a:pt x="469" y="112"/>
                    </a:lnTo>
                    <a:lnTo>
                      <a:pt x="462" y="103"/>
                    </a:lnTo>
                    <a:lnTo>
                      <a:pt x="454" y="94"/>
                    </a:lnTo>
                    <a:lnTo>
                      <a:pt x="445" y="85"/>
                    </a:lnTo>
                    <a:lnTo>
                      <a:pt x="436" y="77"/>
                    </a:lnTo>
                    <a:lnTo>
                      <a:pt x="427" y="68"/>
                    </a:lnTo>
                    <a:lnTo>
                      <a:pt x="418" y="61"/>
                    </a:lnTo>
                    <a:lnTo>
                      <a:pt x="407" y="53"/>
                    </a:lnTo>
                    <a:lnTo>
                      <a:pt x="397" y="47"/>
                    </a:lnTo>
                    <a:lnTo>
                      <a:pt x="386" y="41"/>
                    </a:lnTo>
                    <a:lnTo>
                      <a:pt x="374" y="35"/>
                    </a:lnTo>
                    <a:lnTo>
                      <a:pt x="365" y="30"/>
                    </a:lnTo>
                    <a:lnTo>
                      <a:pt x="353" y="24"/>
                    </a:lnTo>
                    <a:lnTo>
                      <a:pt x="340" y="20"/>
                    </a:lnTo>
                    <a:lnTo>
                      <a:pt x="328" y="18"/>
                    </a:lnTo>
                    <a:lnTo>
                      <a:pt x="316" y="14"/>
                    </a:lnTo>
                    <a:lnTo>
                      <a:pt x="304" y="12"/>
                    </a:lnTo>
                    <a:lnTo>
                      <a:pt x="289" y="11"/>
                    </a:lnTo>
                    <a:lnTo>
                      <a:pt x="277" y="11"/>
                    </a:lnTo>
                    <a:lnTo>
                      <a:pt x="263" y="11"/>
                    </a:lnTo>
                    <a:lnTo>
                      <a:pt x="251" y="11"/>
                    </a:lnTo>
                    <a:lnTo>
                      <a:pt x="236" y="11"/>
                    </a:lnTo>
                    <a:lnTo>
                      <a:pt x="224" y="12"/>
                    </a:lnTo>
                    <a:lnTo>
                      <a:pt x="212" y="14"/>
                    </a:lnTo>
                    <a:lnTo>
                      <a:pt x="200" y="18"/>
                    </a:lnTo>
                    <a:lnTo>
                      <a:pt x="188" y="20"/>
                    </a:lnTo>
                    <a:lnTo>
                      <a:pt x="176" y="24"/>
                    </a:lnTo>
                    <a:lnTo>
                      <a:pt x="164" y="30"/>
                    </a:lnTo>
                    <a:lnTo>
                      <a:pt x="154" y="35"/>
                    </a:lnTo>
                    <a:lnTo>
                      <a:pt x="142" y="41"/>
                    </a:lnTo>
                    <a:lnTo>
                      <a:pt x="132" y="47"/>
                    </a:lnTo>
                    <a:lnTo>
                      <a:pt x="121" y="53"/>
                    </a:lnTo>
                    <a:lnTo>
                      <a:pt x="112" y="61"/>
                    </a:lnTo>
                    <a:lnTo>
                      <a:pt x="101" y="68"/>
                    </a:lnTo>
                    <a:lnTo>
                      <a:pt x="91" y="77"/>
                    </a:lnTo>
                    <a:lnTo>
                      <a:pt x="83" y="85"/>
                    </a:lnTo>
                    <a:lnTo>
                      <a:pt x="74" y="94"/>
                    </a:lnTo>
                    <a:lnTo>
                      <a:pt x="67" y="103"/>
                    </a:lnTo>
                    <a:lnTo>
                      <a:pt x="59" y="112"/>
                    </a:lnTo>
                    <a:lnTo>
                      <a:pt x="53" y="121"/>
                    </a:lnTo>
                    <a:lnTo>
                      <a:pt x="44" y="133"/>
                    </a:lnTo>
                    <a:lnTo>
                      <a:pt x="38" y="144"/>
                    </a:lnTo>
                    <a:lnTo>
                      <a:pt x="32" y="154"/>
                    </a:lnTo>
                    <a:lnTo>
                      <a:pt x="29" y="166"/>
                    </a:lnTo>
                    <a:lnTo>
                      <a:pt x="24" y="178"/>
                    </a:lnTo>
                    <a:lnTo>
                      <a:pt x="20" y="188"/>
                    </a:lnTo>
                    <a:lnTo>
                      <a:pt x="16" y="200"/>
                    </a:lnTo>
                    <a:lnTo>
                      <a:pt x="14" y="215"/>
                    </a:lnTo>
                    <a:lnTo>
                      <a:pt x="10" y="227"/>
                    </a:lnTo>
                    <a:lnTo>
                      <a:pt x="10" y="239"/>
                    </a:lnTo>
                    <a:lnTo>
                      <a:pt x="8" y="253"/>
                    </a:lnTo>
                    <a:lnTo>
                      <a:pt x="8" y="265"/>
                    </a:lnTo>
                    <a:lnTo>
                      <a:pt x="8" y="277"/>
                    </a:lnTo>
                    <a:lnTo>
                      <a:pt x="10" y="290"/>
                    </a:lnTo>
                    <a:lnTo>
                      <a:pt x="10" y="304"/>
                    </a:lnTo>
                    <a:lnTo>
                      <a:pt x="14" y="316"/>
                    </a:lnTo>
                    <a:lnTo>
                      <a:pt x="16" y="329"/>
                    </a:lnTo>
                    <a:lnTo>
                      <a:pt x="20" y="342"/>
                    </a:lnTo>
                    <a:lnTo>
                      <a:pt x="24" y="352"/>
                    </a:lnTo>
                    <a:lnTo>
                      <a:pt x="29" y="364"/>
                    </a:lnTo>
                    <a:lnTo>
                      <a:pt x="32" y="376"/>
                    </a:lnTo>
                    <a:lnTo>
                      <a:pt x="38" y="386"/>
                    </a:lnTo>
                    <a:lnTo>
                      <a:pt x="44" y="396"/>
                    </a:lnTo>
                    <a:lnTo>
                      <a:pt x="53" y="408"/>
                    </a:lnTo>
                    <a:lnTo>
                      <a:pt x="59" y="418"/>
                    </a:lnTo>
                    <a:lnTo>
                      <a:pt x="67" y="426"/>
                    </a:lnTo>
                    <a:lnTo>
                      <a:pt x="74" y="437"/>
                    </a:lnTo>
                    <a:lnTo>
                      <a:pt x="83" y="444"/>
                    </a:lnTo>
                    <a:lnTo>
                      <a:pt x="91" y="452"/>
                    </a:lnTo>
                    <a:lnTo>
                      <a:pt x="101" y="461"/>
                    </a:lnTo>
                    <a:lnTo>
                      <a:pt x="112" y="469"/>
                    </a:lnTo>
                    <a:lnTo>
                      <a:pt x="121" y="476"/>
                    </a:lnTo>
                    <a:lnTo>
                      <a:pt x="132" y="482"/>
                    </a:lnTo>
                    <a:lnTo>
                      <a:pt x="142" y="488"/>
                    </a:lnTo>
                    <a:lnTo>
                      <a:pt x="154" y="494"/>
                    </a:lnTo>
                    <a:lnTo>
                      <a:pt x="164" y="499"/>
                    </a:lnTo>
                    <a:lnTo>
                      <a:pt x="176" y="505"/>
                    </a:lnTo>
                    <a:lnTo>
                      <a:pt x="188" y="509"/>
                    </a:lnTo>
                    <a:lnTo>
                      <a:pt x="200" y="511"/>
                    </a:lnTo>
                    <a:lnTo>
                      <a:pt x="212" y="515"/>
                    </a:lnTo>
                    <a:lnTo>
                      <a:pt x="224" y="517"/>
                    </a:lnTo>
                    <a:lnTo>
                      <a:pt x="236" y="520"/>
                    </a:lnTo>
                    <a:lnTo>
                      <a:pt x="251" y="520"/>
                    </a:lnTo>
                    <a:lnTo>
                      <a:pt x="263" y="520"/>
                    </a:lnTo>
                    <a:lnTo>
                      <a:pt x="277" y="520"/>
                    </a:lnTo>
                    <a:lnTo>
                      <a:pt x="289" y="520"/>
                    </a:lnTo>
                    <a:lnTo>
                      <a:pt x="304" y="517"/>
                    </a:lnTo>
                    <a:lnTo>
                      <a:pt x="316" y="515"/>
                    </a:lnTo>
                    <a:lnTo>
                      <a:pt x="328" y="511"/>
                    </a:lnTo>
                    <a:lnTo>
                      <a:pt x="340" y="509"/>
                    </a:lnTo>
                    <a:lnTo>
                      <a:pt x="353" y="505"/>
                    </a:lnTo>
                    <a:lnTo>
                      <a:pt x="365" y="499"/>
                    </a:lnTo>
                    <a:lnTo>
                      <a:pt x="374" y="494"/>
                    </a:lnTo>
                    <a:lnTo>
                      <a:pt x="386" y="488"/>
                    </a:lnTo>
                    <a:lnTo>
                      <a:pt x="397" y="482"/>
                    </a:lnTo>
                    <a:lnTo>
                      <a:pt x="407" y="476"/>
                    </a:lnTo>
                    <a:lnTo>
                      <a:pt x="418" y="469"/>
                    </a:lnTo>
                    <a:lnTo>
                      <a:pt x="427" y="461"/>
                    </a:lnTo>
                    <a:lnTo>
                      <a:pt x="436" y="452"/>
                    </a:lnTo>
                    <a:lnTo>
                      <a:pt x="445" y="444"/>
                    </a:lnTo>
                    <a:lnTo>
                      <a:pt x="454" y="437"/>
                    </a:lnTo>
                    <a:lnTo>
                      <a:pt x="462" y="426"/>
                    </a:lnTo>
                    <a:lnTo>
                      <a:pt x="469" y="418"/>
                    </a:lnTo>
                    <a:lnTo>
                      <a:pt x="476" y="408"/>
                    </a:lnTo>
                    <a:lnTo>
                      <a:pt x="482" y="396"/>
                    </a:lnTo>
                    <a:lnTo>
                      <a:pt x="490" y="386"/>
                    </a:lnTo>
                    <a:lnTo>
                      <a:pt x="494" y="376"/>
                    </a:lnTo>
                    <a:lnTo>
                      <a:pt x="500" y="364"/>
                    </a:lnTo>
                    <a:lnTo>
                      <a:pt x="504" y="352"/>
                    </a:lnTo>
                    <a:lnTo>
                      <a:pt x="509" y="342"/>
                    </a:lnTo>
                    <a:lnTo>
                      <a:pt x="512" y="329"/>
                    </a:lnTo>
                    <a:lnTo>
                      <a:pt x="515" y="316"/>
                    </a:lnTo>
                    <a:lnTo>
                      <a:pt x="516" y="304"/>
                    </a:lnTo>
                    <a:lnTo>
                      <a:pt x="518" y="290"/>
                    </a:lnTo>
                    <a:lnTo>
                      <a:pt x="521" y="277"/>
                    </a:lnTo>
                    <a:lnTo>
                      <a:pt x="521" y="265"/>
                    </a:lnTo>
                    <a:lnTo>
                      <a:pt x="528" y="265"/>
                    </a:lnTo>
                    <a:close/>
                  </a:path>
                </a:pathLst>
              </a:custGeom>
              <a:solidFill>
                <a:srgbClr val="7591C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46" name="Freeform 342"/>
              <p:cNvSpPr>
                <a:spLocks noChangeArrowheads="1"/>
              </p:cNvSpPr>
              <p:nvPr/>
            </p:nvSpPr>
            <p:spPr bwMode="auto">
              <a:xfrm>
                <a:off x="5491" y="777"/>
                <a:ext cx="49" cy="50"/>
              </a:xfrm>
              <a:custGeom>
                <a:avLst/>
                <a:gdLst>
                  <a:gd name="T0" fmla="*/ 507 w 513"/>
                  <a:gd name="T1" fmla="*/ 204 h 509"/>
                  <a:gd name="T2" fmla="*/ 486 w 513"/>
                  <a:gd name="T3" fmla="*/ 143 h 509"/>
                  <a:gd name="T4" fmla="*/ 454 w 513"/>
                  <a:gd name="T5" fmla="*/ 92 h 509"/>
                  <a:gd name="T6" fmla="*/ 410 w 513"/>
                  <a:gd name="T7" fmla="*/ 50 h 509"/>
                  <a:gd name="T8" fmla="*/ 357 w 513"/>
                  <a:gd name="T9" fmla="*/ 19 h 509"/>
                  <a:gd name="T10" fmla="*/ 296 w 513"/>
                  <a:gd name="T11" fmla="*/ 1 h 509"/>
                  <a:gd name="T12" fmla="*/ 228 w 513"/>
                  <a:gd name="T13" fmla="*/ 0 h 509"/>
                  <a:gd name="T14" fmla="*/ 168 w 513"/>
                  <a:gd name="T15" fmla="*/ 13 h 509"/>
                  <a:gd name="T16" fmla="*/ 113 w 513"/>
                  <a:gd name="T17" fmla="*/ 42 h 509"/>
                  <a:gd name="T18" fmla="*/ 66 w 513"/>
                  <a:gd name="T19" fmla="*/ 83 h 509"/>
                  <a:gd name="T20" fmla="*/ 30 w 513"/>
                  <a:gd name="T21" fmla="*/ 133 h 509"/>
                  <a:gd name="T22" fmla="*/ 8 w 513"/>
                  <a:gd name="T23" fmla="*/ 189 h 509"/>
                  <a:gd name="T24" fmla="*/ 0 w 513"/>
                  <a:gd name="T25" fmla="*/ 254 h 509"/>
                  <a:gd name="T26" fmla="*/ 8 w 513"/>
                  <a:gd name="T27" fmla="*/ 318 h 509"/>
                  <a:gd name="T28" fmla="*/ 30 w 513"/>
                  <a:gd name="T29" fmla="*/ 375 h 509"/>
                  <a:gd name="T30" fmla="*/ 66 w 513"/>
                  <a:gd name="T31" fmla="*/ 426 h 509"/>
                  <a:gd name="T32" fmla="*/ 113 w 513"/>
                  <a:gd name="T33" fmla="*/ 465 h 509"/>
                  <a:gd name="T34" fmla="*/ 168 w 513"/>
                  <a:gd name="T35" fmla="*/ 494 h 509"/>
                  <a:gd name="T36" fmla="*/ 228 w 513"/>
                  <a:gd name="T37" fmla="*/ 509 h 509"/>
                  <a:gd name="T38" fmla="*/ 296 w 513"/>
                  <a:gd name="T39" fmla="*/ 506 h 509"/>
                  <a:gd name="T40" fmla="*/ 357 w 513"/>
                  <a:gd name="T41" fmla="*/ 488 h 509"/>
                  <a:gd name="T42" fmla="*/ 410 w 513"/>
                  <a:gd name="T43" fmla="*/ 458 h 509"/>
                  <a:gd name="T44" fmla="*/ 454 w 513"/>
                  <a:gd name="T45" fmla="*/ 415 h 509"/>
                  <a:gd name="T46" fmla="*/ 486 w 513"/>
                  <a:gd name="T47" fmla="*/ 365 h 509"/>
                  <a:gd name="T48" fmla="*/ 507 w 513"/>
                  <a:gd name="T49" fmla="*/ 305 h 509"/>
                  <a:gd name="T50" fmla="*/ 502 w 513"/>
                  <a:gd name="T51" fmla="*/ 254 h 509"/>
                  <a:gd name="T52" fmla="*/ 494 w 513"/>
                  <a:gd name="T53" fmla="*/ 193 h 509"/>
                  <a:gd name="T54" fmla="*/ 474 w 513"/>
                  <a:gd name="T55" fmla="*/ 137 h 509"/>
                  <a:gd name="T56" fmla="*/ 440 w 513"/>
                  <a:gd name="T57" fmla="*/ 89 h 509"/>
                  <a:gd name="T58" fmla="*/ 395 w 513"/>
                  <a:gd name="T59" fmla="*/ 50 h 509"/>
                  <a:gd name="T60" fmla="*/ 340 w 513"/>
                  <a:gd name="T61" fmla="*/ 24 h 509"/>
                  <a:gd name="T62" fmla="*/ 281 w 513"/>
                  <a:gd name="T63" fmla="*/ 9 h 509"/>
                  <a:gd name="T64" fmla="*/ 219 w 513"/>
                  <a:gd name="T65" fmla="*/ 12 h 509"/>
                  <a:gd name="T66" fmla="*/ 160 w 513"/>
                  <a:gd name="T67" fmla="*/ 27 h 509"/>
                  <a:gd name="T68" fmla="*/ 107 w 513"/>
                  <a:gd name="T69" fmla="*/ 56 h 509"/>
                  <a:gd name="T70" fmla="*/ 65 w 513"/>
                  <a:gd name="T71" fmla="*/ 98 h 509"/>
                  <a:gd name="T72" fmla="*/ 34 w 513"/>
                  <a:gd name="T73" fmla="*/ 146 h 509"/>
                  <a:gd name="T74" fmla="*/ 14 w 513"/>
                  <a:gd name="T75" fmla="*/ 204 h 509"/>
                  <a:gd name="T76" fmla="*/ 10 w 513"/>
                  <a:gd name="T77" fmla="*/ 266 h 509"/>
                  <a:gd name="T78" fmla="*/ 21 w 513"/>
                  <a:gd name="T79" fmla="*/ 326 h 509"/>
                  <a:gd name="T80" fmla="*/ 45 w 513"/>
                  <a:gd name="T81" fmla="*/ 381 h 509"/>
                  <a:gd name="T82" fmla="*/ 81 w 513"/>
                  <a:gd name="T83" fmla="*/ 427 h 509"/>
                  <a:gd name="T84" fmla="*/ 128 w 513"/>
                  <a:gd name="T85" fmla="*/ 464 h 509"/>
                  <a:gd name="T86" fmla="*/ 183 w 513"/>
                  <a:gd name="T87" fmla="*/ 488 h 509"/>
                  <a:gd name="T88" fmla="*/ 243 w 513"/>
                  <a:gd name="T89" fmla="*/ 500 h 509"/>
                  <a:gd name="T90" fmla="*/ 306 w 513"/>
                  <a:gd name="T91" fmla="*/ 494 h 509"/>
                  <a:gd name="T92" fmla="*/ 363 w 513"/>
                  <a:gd name="T93" fmla="*/ 476 h 509"/>
                  <a:gd name="T94" fmla="*/ 413 w 513"/>
                  <a:gd name="T95" fmla="*/ 444 h 509"/>
                  <a:gd name="T96" fmla="*/ 454 w 513"/>
                  <a:gd name="T97" fmla="*/ 401 h 509"/>
                  <a:gd name="T98" fmla="*/ 484 w 513"/>
                  <a:gd name="T99" fmla="*/ 349 h 509"/>
                  <a:gd name="T100" fmla="*/ 501 w 513"/>
                  <a:gd name="T101" fmla="*/ 29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3" h="509">
                    <a:moveTo>
                      <a:pt x="513" y="254"/>
                    </a:moveTo>
                    <a:lnTo>
                      <a:pt x="513" y="242"/>
                    </a:lnTo>
                    <a:lnTo>
                      <a:pt x="510" y="228"/>
                    </a:lnTo>
                    <a:lnTo>
                      <a:pt x="508" y="216"/>
                    </a:lnTo>
                    <a:lnTo>
                      <a:pt x="507" y="204"/>
                    </a:lnTo>
                    <a:lnTo>
                      <a:pt x="504" y="189"/>
                    </a:lnTo>
                    <a:lnTo>
                      <a:pt x="501" y="177"/>
                    </a:lnTo>
                    <a:lnTo>
                      <a:pt x="496" y="167"/>
                    </a:lnTo>
                    <a:lnTo>
                      <a:pt x="492" y="155"/>
                    </a:lnTo>
                    <a:lnTo>
                      <a:pt x="486" y="143"/>
                    </a:lnTo>
                    <a:lnTo>
                      <a:pt x="482" y="133"/>
                    </a:lnTo>
                    <a:lnTo>
                      <a:pt x="474" y="122"/>
                    </a:lnTo>
                    <a:lnTo>
                      <a:pt x="468" y="110"/>
                    </a:lnTo>
                    <a:lnTo>
                      <a:pt x="461" y="101"/>
                    </a:lnTo>
                    <a:lnTo>
                      <a:pt x="454" y="92"/>
                    </a:lnTo>
                    <a:lnTo>
                      <a:pt x="446" y="83"/>
                    </a:lnTo>
                    <a:lnTo>
                      <a:pt x="437" y="74"/>
                    </a:lnTo>
                    <a:lnTo>
                      <a:pt x="428" y="66"/>
                    </a:lnTo>
                    <a:lnTo>
                      <a:pt x="419" y="57"/>
                    </a:lnTo>
                    <a:lnTo>
                      <a:pt x="410" y="50"/>
                    </a:lnTo>
                    <a:lnTo>
                      <a:pt x="399" y="42"/>
                    </a:lnTo>
                    <a:lnTo>
                      <a:pt x="389" y="36"/>
                    </a:lnTo>
                    <a:lnTo>
                      <a:pt x="378" y="30"/>
                    </a:lnTo>
                    <a:lnTo>
                      <a:pt x="366" y="24"/>
                    </a:lnTo>
                    <a:lnTo>
                      <a:pt x="357" y="19"/>
                    </a:lnTo>
                    <a:lnTo>
                      <a:pt x="345" y="13"/>
                    </a:lnTo>
                    <a:lnTo>
                      <a:pt x="332" y="9"/>
                    </a:lnTo>
                    <a:lnTo>
                      <a:pt x="320" y="7"/>
                    </a:lnTo>
                    <a:lnTo>
                      <a:pt x="308" y="3"/>
                    </a:lnTo>
                    <a:lnTo>
                      <a:pt x="296" y="1"/>
                    </a:lnTo>
                    <a:lnTo>
                      <a:pt x="281" y="0"/>
                    </a:lnTo>
                    <a:lnTo>
                      <a:pt x="269" y="0"/>
                    </a:lnTo>
                    <a:lnTo>
                      <a:pt x="255" y="0"/>
                    </a:lnTo>
                    <a:lnTo>
                      <a:pt x="243" y="0"/>
                    </a:lnTo>
                    <a:lnTo>
                      <a:pt x="228" y="0"/>
                    </a:lnTo>
                    <a:lnTo>
                      <a:pt x="216" y="1"/>
                    </a:lnTo>
                    <a:lnTo>
                      <a:pt x="204" y="3"/>
                    </a:lnTo>
                    <a:lnTo>
                      <a:pt x="192" y="7"/>
                    </a:lnTo>
                    <a:lnTo>
                      <a:pt x="180" y="9"/>
                    </a:lnTo>
                    <a:lnTo>
                      <a:pt x="168" y="13"/>
                    </a:lnTo>
                    <a:lnTo>
                      <a:pt x="156" y="19"/>
                    </a:lnTo>
                    <a:lnTo>
                      <a:pt x="146" y="24"/>
                    </a:lnTo>
                    <a:lnTo>
                      <a:pt x="134" y="30"/>
                    </a:lnTo>
                    <a:lnTo>
                      <a:pt x="124" y="36"/>
                    </a:lnTo>
                    <a:lnTo>
                      <a:pt x="113" y="42"/>
                    </a:lnTo>
                    <a:lnTo>
                      <a:pt x="104" y="50"/>
                    </a:lnTo>
                    <a:lnTo>
                      <a:pt x="93" y="57"/>
                    </a:lnTo>
                    <a:lnTo>
                      <a:pt x="83" y="66"/>
                    </a:lnTo>
                    <a:lnTo>
                      <a:pt x="75" y="74"/>
                    </a:lnTo>
                    <a:lnTo>
                      <a:pt x="66" y="83"/>
                    </a:lnTo>
                    <a:lnTo>
                      <a:pt x="59" y="92"/>
                    </a:lnTo>
                    <a:lnTo>
                      <a:pt x="51" y="101"/>
                    </a:lnTo>
                    <a:lnTo>
                      <a:pt x="45" y="110"/>
                    </a:lnTo>
                    <a:lnTo>
                      <a:pt x="36" y="122"/>
                    </a:lnTo>
                    <a:lnTo>
                      <a:pt x="30" y="133"/>
                    </a:lnTo>
                    <a:lnTo>
                      <a:pt x="24" y="143"/>
                    </a:lnTo>
                    <a:lnTo>
                      <a:pt x="21" y="155"/>
                    </a:lnTo>
                    <a:lnTo>
                      <a:pt x="16" y="167"/>
                    </a:lnTo>
                    <a:lnTo>
                      <a:pt x="12" y="177"/>
                    </a:lnTo>
                    <a:lnTo>
                      <a:pt x="8" y="189"/>
                    </a:lnTo>
                    <a:lnTo>
                      <a:pt x="6" y="204"/>
                    </a:lnTo>
                    <a:lnTo>
                      <a:pt x="2" y="216"/>
                    </a:lnTo>
                    <a:lnTo>
                      <a:pt x="2" y="228"/>
                    </a:lnTo>
                    <a:lnTo>
                      <a:pt x="0" y="242"/>
                    </a:lnTo>
                    <a:lnTo>
                      <a:pt x="0" y="254"/>
                    </a:lnTo>
                    <a:lnTo>
                      <a:pt x="0" y="266"/>
                    </a:lnTo>
                    <a:lnTo>
                      <a:pt x="2" y="279"/>
                    </a:lnTo>
                    <a:lnTo>
                      <a:pt x="2" y="293"/>
                    </a:lnTo>
                    <a:lnTo>
                      <a:pt x="6" y="305"/>
                    </a:lnTo>
                    <a:lnTo>
                      <a:pt x="8" y="318"/>
                    </a:lnTo>
                    <a:lnTo>
                      <a:pt x="12" y="331"/>
                    </a:lnTo>
                    <a:lnTo>
                      <a:pt x="16" y="341"/>
                    </a:lnTo>
                    <a:lnTo>
                      <a:pt x="21" y="353"/>
                    </a:lnTo>
                    <a:lnTo>
                      <a:pt x="24" y="365"/>
                    </a:lnTo>
                    <a:lnTo>
                      <a:pt x="30" y="375"/>
                    </a:lnTo>
                    <a:lnTo>
                      <a:pt x="36" y="385"/>
                    </a:lnTo>
                    <a:lnTo>
                      <a:pt x="45" y="397"/>
                    </a:lnTo>
                    <a:lnTo>
                      <a:pt x="51" y="407"/>
                    </a:lnTo>
                    <a:lnTo>
                      <a:pt x="59" y="415"/>
                    </a:lnTo>
                    <a:lnTo>
                      <a:pt x="66" y="426"/>
                    </a:lnTo>
                    <a:lnTo>
                      <a:pt x="75" y="433"/>
                    </a:lnTo>
                    <a:lnTo>
                      <a:pt x="83" y="441"/>
                    </a:lnTo>
                    <a:lnTo>
                      <a:pt x="93" y="450"/>
                    </a:lnTo>
                    <a:lnTo>
                      <a:pt x="104" y="458"/>
                    </a:lnTo>
                    <a:lnTo>
                      <a:pt x="113" y="465"/>
                    </a:lnTo>
                    <a:lnTo>
                      <a:pt x="124" y="471"/>
                    </a:lnTo>
                    <a:lnTo>
                      <a:pt x="134" y="477"/>
                    </a:lnTo>
                    <a:lnTo>
                      <a:pt x="146" y="483"/>
                    </a:lnTo>
                    <a:lnTo>
                      <a:pt x="156" y="488"/>
                    </a:lnTo>
                    <a:lnTo>
                      <a:pt x="168" y="494"/>
                    </a:lnTo>
                    <a:lnTo>
                      <a:pt x="180" y="498"/>
                    </a:lnTo>
                    <a:lnTo>
                      <a:pt x="192" y="500"/>
                    </a:lnTo>
                    <a:lnTo>
                      <a:pt x="204" y="504"/>
                    </a:lnTo>
                    <a:lnTo>
                      <a:pt x="216" y="506"/>
                    </a:lnTo>
                    <a:lnTo>
                      <a:pt x="228" y="509"/>
                    </a:lnTo>
                    <a:lnTo>
                      <a:pt x="243" y="509"/>
                    </a:lnTo>
                    <a:lnTo>
                      <a:pt x="255" y="509"/>
                    </a:lnTo>
                    <a:lnTo>
                      <a:pt x="269" y="509"/>
                    </a:lnTo>
                    <a:lnTo>
                      <a:pt x="281" y="509"/>
                    </a:lnTo>
                    <a:lnTo>
                      <a:pt x="296" y="506"/>
                    </a:lnTo>
                    <a:lnTo>
                      <a:pt x="308" y="504"/>
                    </a:lnTo>
                    <a:lnTo>
                      <a:pt x="320" y="500"/>
                    </a:lnTo>
                    <a:lnTo>
                      <a:pt x="332" y="498"/>
                    </a:lnTo>
                    <a:lnTo>
                      <a:pt x="345" y="494"/>
                    </a:lnTo>
                    <a:lnTo>
                      <a:pt x="357" y="488"/>
                    </a:lnTo>
                    <a:lnTo>
                      <a:pt x="366" y="483"/>
                    </a:lnTo>
                    <a:lnTo>
                      <a:pt x="378" y="477"/>
                    </a:lnTo>
                    <a:lnTo>
                      <a:pt x="389" y="471"/>
                    </a:lnTo>
                    <a:lnTo>
                      <a:pt x="399" y="465"/>
                    </a:lnTo>
                    <a:lnTo>
                      <a:pt x="410" y="458"/>
                    </a:lnTo>
                    <a:lnTo>
                      <a:pt x="419" y="450"/>
                    </a:lnTo>
                    <a:lnTo>
                      <a:pt x="428" y="441"/>
                    </a:lnTo>
                    <a:lnTo>
                      <a:pt x="437" y="433"/>
                    </a:lnTo>
                    <a:lnTo>
                      <a:pt x="446" y="426"/>
                    </a:lnTo>
                    <a:lnTo>
                      <a:pt x="454" y="415"/>
                    </a:lnTo>
                    <a:lnTo>
                      <a:pt x="461" y="407"/>
                    </a:lnTo>
                    <a:lnTo>
                      <a:pt x="468" y="397"/>
                    </a:lnTo>
                    <a:lnTo>
                      <a:pt x="474" y="385"/>
                    </a:lnTo>
                    <a:lnTo>
                      <a:pt x="482" y="375"/>
                    </a:lnTo>
                    <a:lnTo>
                      <a:pt x="486" y="365"/>
                    </a:lnTo>
                    <a:lnTo>
                      <a:pt x="492" y="353"/>
                    </a:lnTo>
                    <a:lnTo>
                      <a:pt x="496" y="341"/>
                    </a:lnTo>
                    <a:lnTo>
                      <a:pt x="501" y="331"/>
                    </a:lnTo>
                    <a:lnTo>
                      <a:pt x="504" y="318"/>
                    </a:lnTo>
                    <a:lnTo>
                      <a:pt x="507" y="305"/>
                    </a:lnTo>
                    <a:lnTo>
                      <a:pt x="508" y="293"/>
                    </a:lnTo>
                    <a:lnTo>
                      <a:pt x="510" y="279"/>
                    </a:lnTo>
                    <a:lnTo>
                      <a:pt x="513" y="266"/>
                    </a:lnTo>
                    <a:lnTo>
                      <a:pt x="513" y="254"/>
                    </a:lnTo>
                    <a:lnTo>
                      <a:pt x="502" y="254"/>
                    </a:lnTo>
                    <a:lnTo>
                      <a:pt x="502" y="242"/>
                    </a:lnTo>
                    <a:lnTo>
                      <a:pt x="502" y="229"/>
                    </a:lnTo>
                    <a:lnTo>
                      <a:pt x="501" y="216"/>
                    </a:lnTo>
                    <a:lnTo>
                      <a:pt x="498" y="204"/>
                    </a:lnTo>
                    <a:lnTo>
                      <a:pt x="494" y="193"/>
                    </a:lnTo>
                    <a:lnTo>
                      <a:pt x="492" y="181"/>
                    </a:lnTo>
                    <a:lnTo>
                      <a:pt x="488" y="169"/>
                    </a:lnTo>
                    <a:lnTo>
                      <a:pt x="484" y="159"/>
                    </a:lnTo>
                    <a:lnTo>
                      <a:pt x="478" y="146"/>
                    </a:lnTo>
                    <a:lnTo>
                      <a:pt x="474" y="137"/>
                    </a:lnTo>
                    <a:lnTo>
                      <a:pt x="468" y="127"/>
                    </a:lnTo>
                    <a:lnTo>
                      <a:pt x="460" y="116"/>
                    </a:lnTo>
                    <a:lnTo>
                      <a:pt x="454" y="107"/>
                    </a:lnTo>
                    <a:lnTo>
                      <a:pt x="446" y="98"/>
                    </a:lnTo>
                    <a:lnTo>
                      <a:pt x="440" y="89"/>
                    </a:lnTo>
                    <a:lnTo>
                      <a:pt x="431" y="80"/>
                    </a:lnTo>
                    <a:lnTo>
                      <a:pt x="422" y="72"/>
                    </a:lnTo>
                    <a:lnTo>
                      <a:pt x="413" y="63"/>
                    </a:lnTo>
                    <a:lnTo>
                      <a:pt x="404" y="56"/>
                    </a:lnTo>
                    <a:lnTo>
                      <a:pt x="395" y="50"/>
                    </a:lnTo>
                    <a:lnTo>
                      <a:pt x="384" y="44"/>
                    </a:lnTo>
                    <a:lnTo>
                      <a:pt x="372" y="38"/>
                    </a:lnTo>
                    <a:lnTo>
                      <a:pt x="363" y="32"/>
                    </a:lnTo>
                    <a:lnTo>
                      <a:pt x="352" y="27"/>
                    </a:lnTo>
                    <a:lnTo>
                      <a:pt x="340" y="24"/>
                    </a:lnTo>
                    <a:lnTo>
                      <a:pt x="330" y="19"/>
                    </a:lnTo>
                    <a:lnTo>
                      <a:pt x="318" y="15"/>
                    </a:lnTo>
                    <a:lnTo>
                      <a:pt x="306" y="13"/>
                    </a:lnTo>
                    <a:lnTo>
                      <a:pt x="293" y="12"/>
                    </a:lnTo>
                    <a:lnTo>
                      <a:pt x="281" y="9"/>
                    </a:lnTo>
                    <a:lnTo>
                      <a:pt x="269" y="7"/>
                    </a:lnTo>
                    <a:lnTo>
                      <a:pt x="255" y="7"/>
                    </a:lnTo>
                    <a:lnTo>
                      <a:pt x="243" y="7"/>
                    </a:lnTo>
                    <a:lnTo>
                      <a:pt x="231" y="9"/>
                    </a:lnTo>
                    <a:lnTo>
                      <a:pt x="219" y="12"/>
                    </a:lnTo>
                    <a:lnTo>
                      <a:pt x="207" y="13"/>
                    </a:lnTo>
                    <a:lnTo>
                      <a:pt x="195" y="15"/>
                    </a:lnTo>
                    <a:lnTo>
                      <a:pt x="183" y="19"/>
                    </a:lnTo>
                    <a:lnTo>
                      <a:pt x="172" y="24"/>
                    </a:lnTo>
                    <a:lnTo>
                      <a:pt x="160" y="27"/>
                    </a:lnTo>
                    <a:lnTo>
                      <a:pt x="150" y="32"/>
                    </a:lnTo>
                    <a:lnTo>
                      <a:pt x="137" y="38"/>
                    </a:lnTo>
                    <a:lnTo>
                      <a:pt x="128" y="44"/>
                    </a:lnTo>
                    <a:lnTo>
                      <a:pt x="118" y="50"/>
                    </a:lnTo>
                    <a:lnTo>
                      <a:pt x="107" y="56"/>
                    </a:lnTo>
                    <a:lnTo>
                      <a:pt x="99" y="63"/>
                    </a:lnTo>
                    <a:lnTo>
                      <a:pt x="89" y="72"/>
                    </a:lnTo>
                    <a:lnTo>
                      <a:pt x="81" y="80"/>
                    </a:lnTo>
                    <a:lnTo>
                      <a:pt x="72" y="89"/>
                    </a:lnTo>
                    <a:lnTo>
                      <a:pt x="65" y="98"/>
                    </a:lnTo>
                    <a:lnTo>
                      <a:pt x="59" y="107"/>
                    </a:lnTo>
                    <a:lnTo>
                      <a:pt x="51" y="116"/>
                    </a:lnTo>
                    <a:lnTo>
                      <a:pt x="45" y="127"/>
                    </a:lnTo>
                    <a:lnTo>
                      <a:pt x="39" y="137"/>
                    </a:lnTo>
                    <a:lnTo>
                      <a:pt x="34" y="146"/>
                    </a:lnTo>
                    <a:lnTo>
                      <a:pt x="28" y="159"/>
                    </a:lnTo>
                    <a:lnTo>
                      <a:pt x="24" y="169"/>
                    </a:lnTo>
                    <a:lnTo>
                      <a:pt x="21" y="181"/>
                    </a:lnTo>
                    <a:lnTo>
                      <a:pt x="16" y="193"/>
                    </a:lnTo>
                    <a:lnTo>
                      <a:pt x="14" y="204"/>
                    </a:lnTo>
                    <a:lnTo>
                      <a:pt x="12" y="216"/>
                    </a:lnTo>
                    <a:lnTo>
                      <a:pt x="10" y="229"/>
                    </a:lnTo>
                    <a:lnTo>
                      <a:pt x="10" y="242"/>
                    </a:lnTo>
                    <a:lnTo>
                      <a:pt x="10" y="254"/>
                    </a:lnTo>
                    <a:lnTo>
                      <a:pt x="10" y="266"/>
                    </a:lnTo>
                    <a:lnTo>
                      <a:pt x="10" y="278"/>
                    </a:lnTo>
                    <a:lnTo>
                      <a:pt x="12" y="293"/>
                    </a:lnTo>
                    <a:lnTo>
                      <a:pt x="14" y="305"/>
                    </a:lnTo>
                    <a:lnTo>
                      <a:pt x="16" y="314"/>
                    </a:lnTo>
                    <a:lnTo>
                      <a:pt x="21" y="326"/>
                    </a:lnTo>
                    <a:lnTo>
                      <a:pt x="24" y="338"/>
                    </a:lnTo>
                    <a:lnTo>
                      <a:pt x="28" y="349"/>
                    </a:lnTo>
                    <a:lnTo>
                      <a:pt x="34" y="361"/>
                    </a:lnTo>
                    <a:lnTo>
                      <a:pt x="39" y="371"/>
                    </a:lnTo>
                    <a:lnTo>
                      <a:pt x="45" y="381"/>
                    </a:lnTo>
                    <a:lnTo>
                      <a:pt x="51" y="391"/>
                    </a:lnTo>
                    <a:lnTo>
                      <a:pt x="59" y="401"/>
                    </a:lnTo>
                    <a:lnTo>
                      <a:pt x="65" y="409"/>
                    </a:lnTo>
                    <a:lnTo>
                      <a:pt x="72" y="420"/>
                    </a:lnTo>
                    <a:lnTo>
                      <a:pt x="81" y="427"/>
                    </a:lnTo>
                    <a:lnTo>
                      <a:pt x="89" y="435"/>
                    </a:lnTo>
                    <a:lnTo>
                      <a:pt x="99" y="444"/>
                    </a:lnTo>
                    <a:lnTo>
                      <a:pt x="107" y="451"/>
                    </a:lnTo>
                    <a:lnTo>
                      <a:pt x="118" y="458"/>
                    </a:lnTo>
                    <a:lnTo>
                      <a:pt x="128" y="464"/>
                    </a:lnTo>
                    <a:lnTo>
                      <a:pt x="137" y="470"/>
                    </a:lnTo>
                    <a:lnTo>
                      <a:pt x="150" y="476"/>
                    </a:lnTo>
                    <a:lnTo>
                      <a:pt x="160" y="480"/>
                    </a:lnTo>
                    <a:lnTo>
                      <a:pt x="172" y="483"/>
                    </a:lnTo>
                    <a:lnTo>
                      <a:pt x="183" y="488"/>
                    </a:lnTo>
                    <a:lnTo>
                      <a:pt x="195" y="492"/>
                    </a:lnTo>
                    <a:lnTo>
                      <a:pt x="207" y="494"/>
                    </a:lnTo>
                    <a:lnTo>
                      <a:pt x="219" y="495"/>
                    </a:lnTo>
                    <a:lnTo>
                      <a:pt x="231" y="498"/>
                    </a:lnTo>
                    <a:lnTo>
                      <a:pt x="243" y="500"/>
                    </a:lnTo>
                    <a:lnTo>
                      <a:pt x="255" y="500"/>
                    </a:lnTo>
                    <a:lnTo>
                      <a:pt x="269" y="500"/>
                    </a:lnTo>
                    <a:lnTo>
                      <a:pt x="281" y="498"/>
                    </a:lnTo>
                    <a:lnTo>
                      <a:pt x="293" y="495"/>
                    </a:lnTo>
                    <a:lnTo>
                      <a:pt x="306" y="494"/>
                    </a:lnTo>
                    <a:lnTo>
                      <a:pt x="318" y="492"/>
                    </a:lnTo>
                    <a:lnTo>
                      <a:pt x="330" y="488"/>
                    </a:lnTo>
                    <a:lnTo>
                      <a:pt x="340" y="483"/>
                    </a:lnTo>
                    <a:lnTo>
                      <a:pt x="352" y="480"/>
                    </a:lnTo>
                    <a:lnTo>
                      <a:pt x="363" y="476"/>
                    </a:lnTo>
                    <a:lnTo>
                      <a:pt x="372" y="470"/>
                    </a:lnTo>
                    <a:lnTo>
                      <a:pt x="384" y="464"/>
                    </a:lnTo>
                    <a:lnTo>
                      <a:pt x="395" y="458"/>
                    </a:lnTo>
                    <a:lnTo>
                      <a:pt x="404" y="451"/>
                    </a:lnTo>
                    <a:lnTo>
                      <a:pt x="413" y="444"/>
                    </a:lnTo>
                    <a:lnTo>
                      <a:pt x="422" y="435"/>
                    </a:lnTo>
                    <a:lnTo>
                      <a:pt x="431" y="427"/>
                    </a:lnTo>
                    <a:lnTo>
                      <a:pt x="440" y="420"/>
                    </a:lnTo>
                    <a:lnTo>
                      <a:pt x="446" y="409"/>
                    </a:lnTo>
                    <a:lnTo>
                      <a:pt x="454" y="401"/>
                    </a:lnTo>
                    <a:lnTo>
                      <a:pt x="460" y="391"/>
                    </a:lnTo>
                    <a:lnTo>
                      <a:pt x="468" y="381"/>
                    </a:lnTo>
                    <a:lnTo>
                      <a:pt x="474" y="371"/>
                    </a:lnTo>
                    <a:lnTo>
                      <a:pt x="478" y="361"/>
                    </a:lnTo>
                    <a:lnTo>
                      <a:pt x="484" y="349"/>
                    </a:lnTo>
                    <a:lnTo>
                      <a:pt x="488" y="338"/>
                    </a:lnTo>
                    <a:lnTo>
                      <a:pt x="492" y="326"/>
                    </a:lnTo>
                    <a:lnTo>
                      <a:pt x="494" y="314"/>
                    </a:lnTo>
                    <a:lnTo>
                      <a:pt x="498" y="305"/>
                    </a:lnTo>
                    <a:lnTo>
                      <a:pt x="501" y="293"/>
                    </a:lnTo>
                    <a:lnTo>
                      <a:pt x="502" y="278"/>
                    </a:lnTo>
                    <a:lnTo>
                      <a:pt x="502" y="266"/>
                    </a:lnTo>
                    <a:lnTo>
                      <a:pt x="502" y="254"/>
                    </a:lnTo>
                    <a:lnTo>
                      <a:pt x="513" y="254"/>
                    </a:lnTo>
                    <a:close/>
                  </a:path>
                </a:pathLst>
              </a:custGeom>
              <a:solidFill>
                <a:srgbClr val="7894C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47" name="Freeform 343"/>
              <p:cNvSpPr>
                <a:spLocks noChangeArrowheads="1"/>
              </p:cNvSpPr>
              <p:nvPr/>
            </p:nvSpPr>
            <p:spPr bwMode="auto">
              <a:xfrm>
                <a:off x="5492" y="778"/>
                <a:ext cx="47" cy="48"/>
              </a:xfrm>
              <a:custGeom>
                <a:avLst/>
                <a:gdLst>
                  <a:gd name="T0" fmla="*/ 488 w 492"/>
                  <a:gd name="T1" fmla="*/ 197 h 493"/>
                  <a:gd name="T2" fmla="*/ 468 w 492"/>
                  <a:gd name="T3" fmla="*/ 139 h 493"/>
                  <a:gd name="T4" fmla="*/ 436 w 492"/>
                  <a:gd name="T5" fmla="*/ 91 h 493"/>
                  <a:gd name="T6" fmla="*/ 394 w 492"/>
                  <a:gd name="T7" fmla="*/ 49 h 493"/>
                  <a:gd name="T8" fmla="*/ 342 w 492"/>
                  <a:gd name="T9" fmla="*/ 20 h 493"/>
                  <a:gd name="T10" fmla="*/ 283 w 492"/>
                  <a:gd name="T11" fmla="*/ 5 h 493"/>
                  <a:gd name="T12" fmla="*/ 221 w 492"/>
                  <a:gd name="T13" fmla="*/ 2 h 493"/>
                  <a:gd name="T14" fmla="*/ 162 w 492"/>
                  <a:gd name="T15" fmla="*/ 17 h 493"/>
                  <a:gd name="T16" fmla="*/ 108 w 492"/>
                  <a:gd name="T17" fmla="*/ 43 h 493"/>
                  <a:gd name="T18" fmla="*/ 62 w 492"/>
                  <a:gd name="T19" fmla="*/ 82 h 493"/>
                  <a:gd name="T20" fmla="*/ 29 w 492"/>
                  <a:gd name="T21" fmla="*/ 130 h 493"/>
                  <a:gd name="T22" fmla="*/ 6 w 492"/>
                  <a:gd name="T23" fmla="*/ 186 h 493"/>
                  <a:gd name="T24" fmla="*/ 0 w 492"/>
                  <a:gd name="T25" fmla="*/ 247 h 493"/>
                  <a:gd name="T26" fmla="*/ 6 w 492"/>
                  <a:gd name="T27" fmla="*/ 307 h 493"/>
                  <a:gd name="T28" fmla="*/ 29 w 492"/>
                  <a:gd name="T29" fmla="*/ 364 h 493"/>
                  <a:gd name="T30" fmla="*/ 62 w 492"/>
                  <a:gd name="T31" fmla="*/ 413 h 493"/>
                  <a:gd name="T32" fmla="*/ 108 w 492"/>
                  <a:gd name="T33" fmla="*/ 451 h 493"/>
                  <a:gd name="T34" fmla="*/ 162 w 492"/>
                  <a:gd name="T35" fmla="*/ 476 h 493"/>
                  <a:gd name="T36" fmla="*/ 221 w 492"/>
                  <a:gd name="T37" fmla="*/ 491 h 493"/>
                  <a:gd name="T38" fmla="*/ 283 w 492"/>
                  <a:gd name="T39" fmla="*/ 488 h 493"/>
                  <a:gd name="T40" fmla="*/ 342 w 492"/>
                  <a:gd name="T41" fmla="*/ 473 h 493"/>
                  <a:gd name="T42" fmla="*/ 394 w 492"/>
                  <a:gd name="T43" fmla="*/ 444 h 493"/>
                  <a:gd name="T44" fmla="*/ 436 w 492"/>
                  <a:gd name="T45" fmla="*/ 402 h 493"/>
                  <a:gd name="T46" fmla="*/ 468 w 492"/>
                  <a:gd name="T47" fmla="*/ 354 h 493"/>
                  <a:gd name="T48" fmla="*/ 488 w 492"/>
                  <a:gd name="T49" fmla="*/ 298 h 493"/>
                  <a:gd name="T50" fmla="*/ 484 w 492"/>
                  <a:gd name="T51" fmla="*/ 247 h 493"/>
                  <a:gd name="T52" fmla="*/ 476 w 492"/>
                  <a:gd name="T53" fmla="*/ 188 h 493"/>
                  <a:gd name="T54" fmla="*/ 456 w 492"/>
                  <a:gd name="T55" fmla="*/ 133 h 493"/>
                  <a:gd name="T56" fmla="*/ 421 w 492"/>
                  <a:gd name="T57" fmla="*/ 88 h 493"/>
                  <a:gd name="T58" fmla="*/ 379 w 492"/>
                  <a:gd name="T59" fmla="*/ 50 h 493"/>
                  <a:gd name="T60" fmla="*/ 329 w 492"/>
                  <a:gd name="T61" fmla="*/ 25 h 493"/>
                  <a:gd name="T62" fmla="*/ 270 w 492"/>
                  <a:gd name="T63" fmla="*/ 11 h 493"/>
                  <a:gd name="T64" fmla="*/ 211 w 492"/>
                  <a:gd name="T65" fmla="*/ 12 h 493"/>
                  <a:gd name="T66" fmla="*/ 154 w 492"/>
                  <a:gd name="T67" fmla="*/ 29 h 493"/>
                  <a:gd name="T68" fmla="*/ 103 w 492"/>
                  <a:gd name="T69" fmla="*/ 56 h 493"/>
                  <a:gd name="T70" fmla="*/ 62 w 492"/>
                  <a:gd name="T71" fmla="*/ 95 h 493"/>
                  <a:gd name="T72" fmla="*/ 32 w 492"/>
                  <a:gd name="T73" fmla="*/ 144 h 493"/>
                  <a:gd name="T74" fmla="*/ 12 w 492"/>
                  <a:gd name="T75" fmla="*/ 198 h 493"/>
                  <a:gd name="T76" fmla="*/ 8 w 492"/>
                  <a:gd name="T77" fmla="*/ 259 h 493"/>
                  <a:gd name="T78" fmla="*/ 18 w 492"/>
                  <a:gd name="T79" fmla="*/ 317 h 493"/>
                  <a:gd name="T80" fmla="*/ 43 w 492"/>
                  <a:gd name="T81" fmla="*/ 370 h 493"/>
                  <a:gd name="T82" fmla="*/ 77 w 492"/>
                  <a:gd name="T83" fmla="*/ 414 h 493"/>
                  <a:gd name="T84" fmla="*/ 124 w 492"/>
                  <a:gd name="T85" fmla="*/ 449 h 493"/>
                  <a:gd name="T86" fmla="*/ 176 w 492"/>
                  <a:gd name="T87" fmla="*/ 473 h 493"/>
                  <a:gd name="T88" fmla="*/ 233 w 492"/>
                  <a:gd name="T89" fmla="*/ 482 h 493"/>
                  <a:gd name="T90" fmla="*/ 294 w 492"/>
                  <a:gd name="T91" fmla="*/ 479 h 493"/>
                  <a:gd name="T92" fmla="*/ 348 w 492"/>
                  <a:gd name="T93" fmla="*/ 461 h 493"/>
                  <a:gd name="T94" fmla="*/ 397 w 492"/>
                  <a:gd name="T95" fmla="*/ 428 h 493"/>
                  <a:gd name="T96" fmla="*/ 436 w 492"/>
                  <a:gd name="T97" fmla="*/ 388 h 493"/>
                  <a:gd name="T98" fmla="*/ 466 w 492"/>
                  <a:gd name="T99" fmla="*/ 340 h 493"/>
                  <a:gd name="T100" fmla="*/ 480 w 492"/>
                  <a:gd name="T101" fmla="*/ 283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2" h="493">
                    <a:moveTo>
                      <a:pt x="492" y="247"/>
                    </a:moveTo>
                    <a:lnTo>
                      <a:pt x="492" y="235"/>
                    </a:lnTo>
                    <a:lnTo>
                      <a:pt x="492" y="222"/>
                    </a:lnTo>
                    <a:lnTo>
                      <a:pt x="491" y="209"/>
                    </a:lnTo>
                    <a:lnTo>
                      <a:pt x="488" y="197"/>
                    </a:lnTo>
                    <a:lnTo>
                      <a:pt x="484" y="186"/>
                    </a:lnTo>
                    <a:lnTo>
                      <a:pt x="482" y="174"/>
                    </a:lnTo>
                    <a:lnTo>
                      <a:pt x="478" y="162"/>
                    </a:lnTo>
                    <a:lnTo>
                      <a:pt x="474" y="152"/>
                    </a:lnTo>
                    <a:lnTo>
                      <a:pt x="468" y="139"/>
                    </a:lnTo>
                    <a:lnTo>
                      <a:pt x="464" y="130"/>
                    </a:lnTo>
                    <a:lnTo>
                      <a:pt x="458" y="120"/>
                    </a:lnTo>
                    <a:lnTo>
                      <a:pt x="450" y="109"/>
                    </a:lnTo>
                    <a:lnTo>
                      <a:pt x="444" y="100"/>
                    </a:lnTo>
                    <a:lnTo>
                      <a:pt x="436" y="91"/>
                    </a:lnTo>
                    <a:lnTo>
                      <a:pt x="430" y="82"/>
                    </a:lnTo>
                    <a:lnTo>
                      <a:pt x="421" y="73"/>
                    </a:lnTo>
                    <a:lnTo>
                      <a:pt x="412" y="65"/>
                    </a:lnTo>
                    <a:lnTo>
                      <a:pt x="403" y="56"/>
                    </a:lnTo>
                    <a:lnTo>
                      <a:pt x="394" y="49"/>
                    </a:lnTo>
                    <a:lnTo>
                      <a:pt x="385" y="43"/>
                    </a:lnTo>
                    <a:lnTo>
                      <a:pt x="374" y="37"/>
                    </a:lnTo>
                    <a:lnTo>
                      <a:pt x="362" y="31"/>
                    </a:lnTo>
                    <a:lnTo>
                      <a:pt x="353" y="25"/>
                    </a:lnTo>
                    <a:lnTo>
                      <a:pt x="342" y="20"/>
                    </a:lnTo>
                    <a:lnTo>
                      <a:pt x="330" y="17"/>
                    </a:lnTo>
                    <a:lnTo>
                      <a:pt x="320" y="12"/>
                    </a:lnTo>
                    <a:lnTo>
                      <a:pt x="308" y="8"/>
                    </a:lnTo>
                    <a:lnTo>
                      <a:pt x="296" y="6"/>
                    </a:lnTo>
                    <a:lnTo>
                      <a:pt x="283" y="5"/>
                    </a:lnTo>
                    <a:lnTo>
                      <a:pt x="271" y="2"/>
                    </a:lnTo>
                    <a:lnTo>
                      <a:pt x="259" y="0"/>
                    </a:lnTo>
                    <a:lnTo>
                      <a:pt x="245" y="0"/>
                    </a:lnTo>
                    <a:lnTo>
                      <a:pt x="233" y="0"/>
                    </a:lnTo>
                    <a:lnTo>
                      <a:pt x="221" y="2"/>
                    </a:lnTo>
                    <a:lnTo>
                      <a:pt x="209" y="5"/>
                    </a:lnTo>
                    <a:lnTo>
                      <a:pt x="197" y="6"/>
                    </a:lnTo>
                    <a:lnTo>
                      <a:pt x="185" y="8"/>
                    </a:lnTo>
                    <a:lnTo>
                      <a:pt x="173" y="12"/>
                    </a:lnTo>
                    <a:lnTo>
                      <a:pt x="162" y="17"/>
                    </a:lnTo>
                    <a:lnTo>
                      <a:pt x="150" y="20"/>
                    </a:lnTo>
                    <a:lnTo>
                      <a:pt x="140" y="25"/>
                    </a:lnTo>
                    <a:lnTo>
                      <a:pt x="127" y="31"/>
                    </a:lnTo>
                    <a:lnTo>
                      <a:pt x="118" y="37"/>
                    </a:lnTo>
                    <a:lnTo>
                      <a:pt x="108" y="43"/>
                    </a:lnTo>
                    <a:lnTo>
                      <a:pt x="97" y="49"/>
                    </a:lnTo>
                    <a:lnTo>
                      <a:pt x="89" y="56"/>
                    </a:lnTo>
                    <a:lnTo>
                      <a:pt x="79" y="65"/>
                    </a:lnTo>
                    <a:lnTo>
                      <a:pt x="71" y="73"/>
                    </a:lnTo>
                    <a:lnTo>
                      <a:pt x="62" y="82"/>
                    </a:lnTo>
                    <a:lnTo>
                      <a:pt x="55" y="91"/>
                    </a:lnTo>
                    <a:lnTo>
                      <a:pt x="49" y="100"/>
                    </a:lnTo>
                    <a:lnTo>
                      <a:pt x="41" y="109"/>
                    </a:lnTo>
                    <a:lnTo>
                      <a:pt x="35" y="120"/>
                    </a:lnTo>
                    <a:lnTo>
                      <a:pt x="29" y="130"/>
                    </a:lnTo>
                    <a:lnTo>
                      <a:pt x="24" y="139"/>
                    </a:lnTo>
                    <a:lnTo>
                      <a:pt x="18" y="152"/>
                    </a:lnTo>
                    <a:lnTo>
                      <a:pt x="14" y="162"/>
                    </a:lnTo>
                    <a:lnTo>
                      <a:pt x="11" y="174"/>
                    </a:lnTo>
                    <a:lnTo>
                      <a:pt x="6" y="186"/>
                    </a:lnTo>
                    <a:lnTo>
                      <a:pt x="4" y="197"/>
                    </a:lnTo>
                    <a:lnTo>
                      <a:pt x="2" y="209"/>
                    </a:lnTo>
                    <a:lnTo>
                      <a:pt x="0" y="222"/>
                    </a:lnTo>
                    <a:lnTo>
                      <a:pt x="0" y="235"/>
                    </a:lnTo>
                    <a:lnTo>
                      <a:pt x="0" y="247"/>
                    </a:lnTo>
                    <a:lnTo>
                      <a:pt x="0" y="259"/>
                    </a:lnTo>
                    <a:lnTo>
                      <a:pt x="0" y="271"/>
                    </a:lnTo>
                    <a:lnTo>
                      <a:pt x="2" y="286"/>
                    </a:lnTo>
                    <a:lnTo>
                      <a:pt x="4" y="298"/>
                    </a:lnTo>
                    <a:lnTo>
                      <a:pt x="6" y="307"/>
                    </a:lnTo>
                    <a:lnTo>
                      <a:pt x="11" y="319"/>
                    </a:lnTo>
                    <a:lnTo>
                      <a:pt x="14" y="331"/>
                    </a:lnTo>
                    <a:lnTo>
                      <a:pt x="18" y="342"/>
                    </a:lnTo>
                    <a:lnTo>
                      <a:pt x="24" y="354"/>
                    </a:lnTo>
                    <a:lnTo>
                      <a:pt x="29" y="364"/>
                    </a:lnTo>
                    <a:lnTo>
                      <a:pt x="35" y="374"/>
                    </a:lnTo>
                    <a:lnTo>
                      <a:pt x="41" y="384"/>
                    </a:lnTo>
                    <a:lnTo>
                      <a:pt x="49" y="394"/>
                    </a:lnTo>
                    <a:lnTo>
                      <a:pt x="55" y="402"/>
                    </a:lnTo>
                    <a:lnTo>
                      <a:pt x="62" y="413"/>
                    </a:lnTo>
                    <a:lnTo>
                      <a:pt x="71" y="420"/>
                    </a:lnTo>
                    <a:lnTo>
                      <a:pt x="79" y="428"/>
                    </a:lnTo>
                    <a:lnTo>
                      <a:pt x="89" y="437"/>
                    </a:lnTo>
                    <a:lnTo>
                      <a:pt x="97" y="444"/>
                    </a:lnTo>
                    <a:lnTo>
                      <a:pt x="108" y="451"/>
                    </a:lnTo>
                    <a:lnTo>
                      <a:pt x="118" y="457"/>
                    </a:lnTo>
                    <a:lnTo>
                      <a:pt x="127" y="463"/>
                    </a:lnTo>
                    <a:lnTo>
                      <a:pt x="140" y="469"/>
                    </a:lnTo>
                    <a:lnTo>
                      <a:pt x="150" y="473"/>
                    </a:lnTo>
                    <a:lnTo>
                      <a:pt x="162" y="476"/>
                    </a:lnTo>
                    <a:lnTo>
                      <a:pt x="173" y="481"/>
                    </a:lnTo>
                    <a:lnTo>
                      <a:pt x="185" y="485"/>
                    </a:lnTo>
                    <a:lnTo>
                      <a:pt x="197" y="487"/>
                    </a:lnTo>
                    <a:lnTo>
                      <a:pt x="209" y="488"/>
                    </a:lnTo>
                    <a:lnTo>
                      <a:pt x="221" y="491"/>
                    </a:lnTo>
                    <a:lnTo>
                      <a:pt x="233" y="493"/>
                    </a:lnTo>
                    <a:lnTo>
                      <a:pt x="245" y="493"/>
                    </a:lnTo>
                    <a:lnTo>
                      <a:pt x="259" y="493"/>
                    </a:lnTo>
                    <a:lnTo>
                      <a:pt x="271" y="491"/>
                    </a:lnTo>
                    <a:lnTo>
                      <a:pt x="283" y="488"/>
                    </a:lnTo>
                    <a:lnTo>
                      <a:pt x="296" y="487"/>
                    </a:lnTo>
                    <a:lnTo>
                      <a:pt x="308" y="485"/>
                    </a:lnTo>
                    <a:lnTo>
                      <a:pt x="320" y="481"/>
                    </a:lnTo>
                    <a:lnTo>
                      <a:pt x="330" y="476"/>
                    </a:lnTo>
                    <a:lnTo>
                      <a:pt x="342" y="473"/>
                    </a:lnTo>
                    <a:lnTo>
                      <a:pt x="353" y="469"/>
                    </a:lnTo>
                    <a:lnTo>
                      <a:pt x="362" y="463"/>
                    </a:lnTo>
                    <a:lnTo>
                      <a:pt x="374" y="457"/>
                    </a:lnTo>
                    <a:lnTo>
                      <a:pt x="385" y="451"/>
                    </a:lnTo>
                    <a:lnTo>
                      <a:pt x="394" y="444"/>
                    </a:lnTo>
                    <a:lnTo>
                      <a:pt x="403" y="437"/>
                    </a:lnTo>
                    <a:lnTo>
                      <a:pt x="412" y="428"/>
                    </a:lnTo>
                    <a:lnTo>
                      <a:pt x="421" y="420"/>
                    </a:lnTo>
                    <a:lnTo>
                      <a:pt x="430" y="413"/>
                    </a:lnTo>
                    <a:lnTo>
                      <a:pt x="436" y="402"/>
                    </a:lnTo>
                    <a:lnTo>
                      <a:pt x="444" y="394"/>
                    </a:lnTo>
                    <a:lnTo>
                      <a:pt x="450" y="384"/>
                    </a:lnTo>
                    <a:lnTo>
                      <a:pt x="458" y="374"/>
                    </a:lnTo>
                    <a:lnTo>
                      <a:pt x="464" y="364"/>
                    </a:lnTo>
                    <a:lnTo>
                      <a:pt x="468" y="354"/>
                    </a:lnTo>
                    <a:lnTo>
                      <a:pt x="474" y="342"/>
                    </a:lnTo>
                    <a:lnTo>
                      <a:pt x="478" y="331"/>
                    </a:lnTo>
                    <a:lnTo>
                      <a:pt x="482" y="319"/>
                    </a:lnTo>
                    <a:lnTo>
                      <a:pt x="484" y="307"/>
                    </a:lnTo>
                    <a:lnTo>
                      <a:pt x="488" y="298"/>
                    </a:lnTo>
                    <a:lnTo>
                      <a:pt x="491" y="286"/>
                    </a:lnTo>
                    <a:lnTo>
                      <a:pt x="492" y="271"/>
                    </a:lnTo>
                    <a:lnTo>
                      <a:pt x="492" y="259"/>
                    </a:lnTo>
                    <a:lnTo>
                      <a:pt x="492" y="247"/>
                    </a:lnTo>
                    <a:lnTo>
                      <a:pt x="484" y="247"/>
                    </a:lnTo>
                    <a:lnTo>
                      <a:pt x="484" y="235"/>
                    </a:lnTo>
                    <a:lnTo>
                      <a:pt x="482" y="222"/>
                    </a:lnTo>
                    <a:lnTo>
                      <a:pt x="480" y="210"/>
                    </a:lnTo>
                    <a:lnTo>
                      <a:pt x="478" y="198"/>
                    </a:lnTo>
                    <a:lnTo>
                      <a:pt x="476" y="188"/>
                    </a:lnTo>
                    <a:lnTo>
                      <a:pt x="472" y="176"/>
                    </a:lnTo>
                    <a:lnTo>
                      <a:pt x="470" y="166"/>
                    </a:lnTo>
                    <a:lnTo>
                      <a:pt x="466" y="154"/>
                    </a:lnTo>
                    <a:lnTo>
                      <a:pt x="460" y="144"/>
                    </a:lnTo>
                    <a:lnTo>
                      <a:pt x="456" y="133"/>
                    </a:lnTo>
                    <a:lnTo>
                      <a:pt x="450" y="124"/>
                    </a:lnTo>
                    <a:lnTo>
                      <a:pt x="444" y="114"/>
                    </a:lnTo>
                    <a:lnTo>
                      <a:pt x="436" y="106"/>
                    </a:lnTo>
                    <a:lnTo>
                      <a:pt x="430" y="95"/>
                    </a:lnTo>
                    <a:lnTo>
                      <a:pt x="421" y="88"/>
                    </a:lnTo>
                    <a:lnTo>
                      <a:pt x="413" y="79"/>
                    </a:lnTo>
                    <a:lnTo>
                      <a:pt x="406" y="71"/>
                    </a:lnTo>
                    <a:lnTo>
                      <a:pt x="397" y="65"/>
                    </a:lnTo>
                    <a:lnTo>
                      <a:pt x="389" y="56"/>
                    </a:lnTo>
                    <a:lnTo>
                      <a:pt x="379" y="50"/>
                    </a:lnTo>
                    <a:lnTo>
                      <a:pt x="368" y="44"/>
                    </a:lnTo>
                    <a:lnTo>
                      <a:pt x="359" y="38"/>
                    </a:lnTo>
                    <a:lnTo>
                      <a:pt x="348" y="32"/>
                    </a:lnTo>
                    <a:lnTo>
                      <a:pt x="338" y="29"/>
                    </a:lnTo>
                    <a:lnTo>
                      <a:pt x="329" y="25"/>
                    </a:lnTo>
                    <a:lnTo>
                      <a:pt x="316" y="20"/>
                    </a:lnTo>
                    <a:lnTo>
                      <a:pt x="306" y="17"/>
                    </a:lnTo>
                    <a:lnTo>
                      <a:pt x="294" y="14"/>
                    </a:lnTo>
                    <a:lnTo>
                      <a:pt x="282" y="12"/>
                    </a:lnTo>
                    <a:lnTo>
                      <a:pt x="270" y="11"/>
                    </a:lnTo>
                    <a:lnTo>
                      <a:pt x="257" y="11"/>
                    </a:lnTo>
                    <a:lnTo>
                      <a:pt x="245" y="11"/>
                    </a:lnTo>
                    <a:lnTo>
                      <a:pt x="233" y="11"/>
                    </a:lnTo>
                    <a:lnTo>
                      <a:pt x="221" y="11"/>
                    </a:lnTo>
                    <a:lnTo>
                      <a:pt x="211" y="12"/>
                    </a:lnTo>
                    <a:lnTo>
                      <a:pt x="199" y="14"/>
                    </a:lnTo>
                    <a:lnTo>
                      <a:pt x="186" y="17"/>
                    </a:lnTo>
                    <a:lnTo>
                      <a:pt x="176" y="20"/>
                    </a:lnTo>
                    <a:lnTo>
                      <a:pt x="164" y="25"/>
                    </a:lnTo>
                    <a:lnTo>
                      <a:pt x="154" y="29"/>
                    </a:lnTo>
                    <a:lnTo>
                      <a:pt x="144" y="32"/>
                    </a:lnTo>
                    <a:lnTo>
                      <a:pt x="132" y="38"/>
                    </a:lnTo>
                    <a:lnTo>
                      <a:pt x="124" y="44"/>
                    </a:lnTo>
                    <a:lnTo>
                      <a:pt x="114" y="50"/>
                    </a:lnTo>
                    <a:lnTo>
                      <a:pt x="103" y="56"/>
                    </a:lnTo>
                    <a:lnTo>
                      <a:pt x="95" y="65"/>
                    </a:lnTo>
                    <a:lnTo>
                      <a:pt x="88" y="71"/>
                    </a:lnTo>
                    <a:lnTo>
                      <a:pt x="77" y="79"/>
                    </a:lnTo>
                    <a:lnTo>
                      <a:pt x="71" y="88"/>
                    </a:lnTo>
                    <a:lnTo>
                      <a:pt x="62" y="95"/>
                    </a:lnTo>
                    <a:lnTo>
                      <a:pt x="55" y="106"/>
                    </a:lnTo>
                    <a:lnTo>
                      <a:pt x="49" y="114"/>
                    </a:lnTo>
                    <a:lnTo>
                      <a:pt x="43" y="124"/>
                    </a:lnTo>
                    <a:lnTo>
                      <a:pt x="36" y="133"/>
                    </a:lnTo>
                    <a:lnTo>
                      <a:pt x="32" y="144"/>
                    </a:lnTo>
                    <a:lnTo>
                      <a:pt x="26" y="154"/>
                    </a:lnTo>
                    <a:lnTo>
                      <a:pt x="23" y="166"/>
                    </a:lnTo>
                    <a:lnTo>
                      <a:pt x="18" y="176"/>
                    </a:lnTo>
                    <a:lnTo>
                      <a:pt x="17" y="188"/>
                    </a:lnTo>
                    <a:lnTo>
                      <a:pt x="12" y="198"/>
                    </a:lnTo>
                    <a:lnTo>
                      <a:pt x="11" y="210"/>
                    </a:lnTo>
                    <a:lnTo>
                      <a:pt x="11" y="222"/>
                    </a:lnTo>
                    <a:lnTo>
                      <a:pt x="8" y="235"/>
                    </a:lnTo>
                    <a:lnTo>
                      <a:pt x="8" y="247"/>
                    </a:lnTo>
                    <a:lnTo>
                      <a:pt x="8" y="259"/>
                    </a:lnTo>
                    <a:lnTo>
                      <a:pt x="11" y="271"/>
                    </a:lnTo>
                    <a:lnTo>
                      <a:pt x="11" y="283"/>
                    </a:lnTo>
                    <a:lnTo>
                      <a:pt x="12" y="295"/>
                    </a:lnTo>
                    <a:lnTo>
                      <a:pt x="17" y="305"/>
                    </a:lnTo>
                    <a:lnTo>
                      <a:pt x="18" y="317"/>
                    </a:lnTo>
                    <a:lnTo>
                      <a:pt x="23" y="328"/>
                    </a:lnTo>
                    <a:lnTo>
                      <a:pt x="26" y="340"/>
                    </a:lnTo>
                    <a:lnTo>
                      <a:pt x="32" y="349"/>
                    </a:lnTo>
                    <a:lnTo>
                      <a:pt x="36" y="360"/>
                    </a:lnTo>
                    <a:lnTo>
                      <a:pt x="43" y="370"/>
                    </a:lnTo>
                    <a:lnTo>
                      <a:pt x="49" y="380"/>
                    </a:lnTo>
                    <a:lnTo>
                      <a:pt x="55" y="388"/>
                    </a:lnTo>
                    <a:lnTo>
                      <a:pt x="62" y="398"/>
                    </a:lnTo>
                    <a:lnTo>
                      <a:pt x="71" y="406"/>
                    </a:lnTo>
                    <a:lnTo>
                      <a:pt x="77" y="414"/>
                    </a:lnTo>
                    <a:lnTo>
                      <a:pt x="88" y="422"/>
                    </a:lnTo>
                    <a:lnTo>
                      <a:pt x="95" y="428"/>
                    </a:lnTo>
                    <a:lnTo>
                      <a:pt x="103" y="437"/>
                    </a:lnTo>
                    <a:lnTo>
                      <a:pt x="114" y="443"/>
                    </a:lnTo>
                    <a:lnTo>
                      <a:pt x="124" y="449"/>
                    </a:lnTo>
                    <a:lnTo>
                      <a:pt x="132" y="455"/>
                    </a:lnTo>
                    <a:lnTo>
                      <a:pt x="144" y="461"/>
                    </a:lnTo>
                    <a:lnTo>
                      <a:pt x="154" y="464"/>
                    </a:lnTo>
                    <a:lnTo>
                      <a:pt x="164" y="469"/>
                    </a:lnTo>
                    <a:lnTo>
                      <a:pt x="176" y="473"/>
                    </a:lnTo>
                    <a:lnTo>
                      <a:pt x="186" y="476"/>
                    </a:lnTo>
                    <a:lnTo>
                      <a:pt x="199" y="479"/>
                    </a:lnTo>
                    <a:lnTo>
                      <a:pt x="211" y="481"/>
                    </a:lnTo>
                    <a:lnTo>
                      <a:pt x="221" y="482"/>
                    </a:lnTo>
                    <a:lnTo>
                      <a:pt x="233" y="482"/>
                    </a:lnTo>
                    <a:lnTo>
                      <a:pt x="245" y="482"/>
                    </a:lnTo>
                    <a:lnTo>
                      <a:pt x="257" y="482"/>
                    </a:lnTo>
                    <a:lnTo>
                      <a:pt x="270" y="482"/>
                    </a:lnTo>
                    <a:lnTo>
                      <a:pt x="282" y="481"/>
                    </a:lnTo>
                    <a:lnTo>
                      <a:pt x="294" y="479"/>
                    </a:lnTo>
                    <a:lnTo>
                      <a:pt x="306" y="476"/>
                    </a:lnTo>
                    <a:lnTo>
                      <a:pt x="316" y="473"/>
                    </a:lnTo>
                    <a:lnTo>
                      <a:pt x="329" y="469"/>
                    </a:lnTo>
                    <a:lnTo>
                      <a:pt x="338" y="464"/>
                    </a:lnTo>
                    <a:lnTo>
                      <a:pt x="348" y="461"/>
                    </a:lnTo>
                    <a:lnTo>
                      <a:pt x="359" y="455"/>
                    </a:lnTo>
                    <a:lnTo>
                      <a:pt x="368" y="449"/>
                    </a:lnTo>
                    <a:lnTo>
                      <a:pt x="379" y="443"/>
                    </a:lnTo>
                    <a:lnTo>
                      <a:pt x="389" y="437"/>
                    </a:lnTo>
                    <a:lnTo>
                      <a:pt x="397" y="428"/>
                    </a:lnTo>
                    <a:lnTo>
                      <a:pt x="406" y="422"/>
                    </a:lnTo>
                    <a:lnTo>
                      <a:pt x="413" y="414"/>
                    </a:lnTo>
                    <a:lnTo>
                      <a:pt x="421" y="406"/>
                    </a:lnTo>
                    <a:lnTo>
                      <a:pt x="430" y="398"/>
                    </a:lnTo>
                    <a:lnTo>
                      <a:pt x="436" y="388"/>
                    </a:lnTo>
                    <a:lnTo>
                      <a:pt x="444" y="380"/>
                    </a:lnTo>
                    <a:lnTo>
                      <a:pt x="450" y="370"/>
                    </a:lnTo>
                    <a:lnTo>
                      <a:pt x="456" y="360"/>
                    </a:lnTo>
                    <a:lnTo>
                      <a:pt x="460" y="349"/>
                    </a:lnTo>
                    <a:lnTo>
                      <a:pt x="466" y="340"/>
                    </a:lnTo>
                    <a:lnTo>
                      <a:pt x="470" y="328"/>
                    </a:lnTo>
                    <a:lnTo>
                      <a:pt x="472" y="317"/>
                    </a:lnTo>
                    <a:lnTo>
                      <a:pt x="476" y="305"/>
                    </a:lnTo>
                    <a:lnTo>
                      <a:pt x="478" y="295"/>
                    </a:lnTo>
                    <a:lnTo>
                      <a:pt x="480" y="283"/>
                    </a:lnTo>
                    <a:lnTo>
                      <a:pt x="482" y="271"/>
                    </a:lnTo>
                    <a:lnTo>
                      <a:pt x="484" y="259"/>
                    </a:lnTo>
                    <a:lnTo>
                      <a:pt x="484" y="247"/>
                    </a:lnTo>
                    <a:lnTo>
                      <a:pt x="492" y="247"/>
                    </a:lnTo>
                    <a:close/>
                  </a:path>
                </a:pathLst>
              </a:custGeom>
              <a:solidFill>
                <a:srgbClr val="7894C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48" name="Freeform 344"/>
              <p:cNvSpPr>
                <a:spLocks noChangeArrowheads="1"/>
              </p:cNvSpPr>
              <p:nvPr/>
            </p:nvSpPr>
            <p:spPr bwMode="auto">
              <a:xfrm>
                <a:off x="5492" y="779"/>
                <a:ext cx="46" cy="46"/>
              </a:xfrm>
              <a:custGeom>
                <a:avLst/>
                <a:gdLst>
                  <a:gd name="T0" fmla="*/ 470 w 476"/>
                  <a:gd name="T1" fmla="*/ 187 h 471"/>
                  <a:gd name="T2" fmla="*/ 452 w 476"/>
                  <a:gd name="T3" fmla="*/ 133 h 471"/>
                  <a:gd name="T4" fmla="*/ 422 w 476"/>
                  <a:gd name="T5" fmla="*/ 84 h 471"/>
                  <a:gd name="T6" fmla="*/ 381 w 476"/>
                  <a:gd name="T7" fmla="*/ 45 h 471"/>
                  <a:gd name="T8" fmla="*/ 330 w 476"/>
                  <a:gd name="T9" fmla="*/ 18 h 471"/>
                  <a:gd name="T10" fmla="*/ 274 w 476"/>
                  <a:gd name="T11" fmla="*/ 1 h 471"/>
                  <a:gd name="T12" fmla="*/ 213 w 476"/>
                  <a:gd name="T13" fmla="*/ 0 h 471"/>
                  <a:gd name="T14" fmla="*/ 156 w 476"/>
                  <a:gd name="T15" fmla="*/ 14 h 471"/>
                  <a:gd name="T16" fmla="*/ 106 w 476"/>
                  <a:gd name="T17" fmla="*/ 39 h 471"/>
                  <a:gd name="T18" fmla="*/ 63 w 476"/>
                  <a:gd name="T19" fmla="*/ 77 h 471"/>
                  <a:gd name="T20" fmla="*/ 28 w 476"/>
                  <a:gd name="T21" fmla="*/ 122 h 471"/>
                  <a:gd name="T22" fmla="*/ 9 w 476"/>
                  <a:gd name="T23" fmla="*/ 177 h 471"/>
                  <a:gd name="T24" fmla="*/ 0 w 476"/>
                  <a:gd name="T25" fmla="*/ 236 h 471"/>
                  <a:gd name="T26" fmla="*/ 9 w 476"/>
                  <a:gd name="T27" fmla="*/ 294 h 471"/>
                  <a:gd name="T28" fmla="*/ 28 w 476"/>
                  <a:gd name="T29" fmla="*/ 349 h 471"/>
                  <a:gd name="T30" fmla="*/ 63 w 476"/>
                  <a:gd name="T31" fmla="*/ 395 h 471"/>
                  <a:gd name="T32" fmla="*/ 106 w 476"/>
                  <a:gd name="T33" fmla="*/ 432 h 471"/>
                  <a:gd name="T34" fmla="*/ 156 w 476"/>
                  <a:gd name="T35" fmla="*/ 458 h 471"/>
                  <a:gd name="T36" fmla="*/ 213 w 476"/>
                  <a:gd name="T37" fmla="*/ 471 h 471"/>
                  <a:gd name="T38" fmla="*/ 274 w 476"/>
                  <a:gd name="T39" fmla="*/ 470 h 471"/>
                  <a:gd name="T40" fmla="*/ 330 w 476"/>
                  <a:gd name="T41" fmla="*/ 453 h 471"/>
                  <a:gd name="T42" fmla="*/ 381 w 476"/>
                  <a:gd name="T43" fmla="*/ 426 h 471"/>
                  <a:gd name="T44" fmla="*/ 422 w 476"/>
                  <a:gd name="T45" fmla="*/ 387 h 471"/>
                  <a:gd name="T46" fmla="*/ 452 w 476"/>
                  <a:gd name="T47" fmla="*/ 338 h 471"/>
                  <a:gd name="T48" fmla="*/ 470 w 476"/>
                  <a:gd name="T49" fmla="*/ 284 h 471"/>
                  <a:gd name="T50" fmla="*/ 466 w 476"/>
                  <a:gd name="T51" fmla="*/ 236 h 471"/>
                  <a:gd name="T52" fmla="*/ 460 w 476"/>
                  <a:gd name="T53" fmla="*/ 179 h 471"/>
                  <a:gd name="T54" fmla="*/ 440 w 476"/>
                  <a:gd name="T55" fmla="*/ 127 h 471"/>
                  <a:gd name="T56" fmla="*/ 407 w 476"/>
                  <a:gd name="T57" fmla="*/ 83 h 471"/>
                  <a:gd name="T58" fmla="*/ 365 w 476"/>
                  <a:gd name="T59" fmla="*/ 48 h 471"/>
                  <a:gd name="T60" fmla="*/ 316 w 476"/>
                  <a:gd name="T61" fmla="*/ 21 h 471"/>
                  <a:gd name="T62" fmla="*/ 262 w 476"/>
                  <a:gd name="T63" fmla="*/ 9 h 471"/>
                  <a:gd name="T64" fmla="*/ 203 w 476"/>
                  <a:gd name="T65" fmla="*/ 12 h 471"/>
                  <a:gd name="T66" fmla="*/ 148 w 476"/>
                  <a:gd name="T67" fmla="*/ 26 h 471"/>
                  <a:gd name="T68" fmla="*/ 101 w 476"/>
                  <a:gd name="T69" fmla="*/ 54 h 471"/>
                  <a:gd name="T70" fmla="*/ 60 w 476"/>
                  <a:gd name="T71" fmla="*/ 90 h 471"/>
                  <a:gd name="T72" fmla="*/ 33 w 476"/>
                  <a:gd name="T73" fmla="*/ 137 h 471"/>
                  <a:gd name="T74" fmla="*/ 15 w 476"/>
                  <a:gd name="T75" fmla="*/ 189 h 471"/>
                  <a:gd name="T76" fmla="*/ 10 w 476"/>
                  <a:gd name="T77" fmla="*/ 248 h 471"/>
                  <a:gd name="T78" fmla="*/ 21 w 476"/>
                  <a:gd name="T79" fmla="*/ 305 h 471"/>
                  <a:gd name="T80" fmla="*/ 42 w 476"/>
                  <a:gd name="T81" fmla="*/ 353 h 471"/>
                  <a:gd name="T82" fmla="*/ 77 w 476"/>
                  <a:gd name="T83" fmla="*/ 397 h 471"/>
                  <a:gd name="T84" fmla="*/ 119 w 476"/>
                  <a:gd name="T85" fmla="*/ 429 h 471"/>
                  <a:gd name="T86" fmla="*/ 171 w 476"/>
                  <a:gd name="T87" fmla="*/ 453 h 471"/>
                  <a:gd name="T88" fmla="*/ 227 w 476"/>
                  <a:gd name="T89" fmla="*/ 464 h 471"/>
                  <a:gd name="T90" fmla="*/ 284 w 476"/>
                  <a:gd name="T91" fmla="*/ 458 h 471"/>
                  <a:gd name="T92" fmla="*/ 336 w 476"/>
                  <a:gd name="T93" fmla="*/ 441 h 471"/>
                  <a:gd name="T94" fmla="*/ 383 w 476"/>
                  <a:gd name="T95" fmla="*/ 411 h 471"/>
                  <a:gd name="T96" fmla="*/ 422 w 476"/>
                  <a:gd name="T97" fmla="*/ 371 h 471"/>
                  <a:gd name="T98" fmla="*/ 448 w 476"/>
                  <a:gd name="T99" fmla="*/ 325 h 471"/>
                  <a:gd name="T100" fmla="*/ 464 w 476"/>
                  <a:gd name="T101" fmla="*/ 27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6" h="471">
                    <a:moveTo>
                      <a:pt x="476" y="236"/>
                    </a:moveTo>
                    <a:lnTo>
                      <a:pt x="476" y="224"/>
                    </a:lnTo>
                    <a:lnTo>
                      <a:pt x="474" y="211"/>
                    </a:lnTo>
                    <a:lnTo>
                      <a:pt x="472" y="199"/>
                    </a:lnTo>
                    <a:lnTo>
                      <a:pt x="470" y="187"/>
                    </a:lnTo>
                    <a:lnTo>
                      <a:pt x="468" y="177"/>
                    </a:lnTo>
                    <a:lnTo>
                      <a:pt x="464" y="165"/>
                    </a:lnTo>
                    <a:lnTo>
                      <a:pt x="462" y="155"/>
                    </a:lnTo>
                    <a:lnTo>
                      <a:pt x="458" y="143"/>
                    </a:lnTo>
                    <a:lnTo>
                      <a:pt x="452" y="133"/>
                    </a:lnTo>
                    <a:lnTo>
                      <a:pt x="448" y="122"/>
                    </a:lnTo>
                    <a:lnTo>
                      <a:pt x="442" y="113"/>
                    </a:lnTo>
                    <a:lnTo>
                      <a:pt x="436" y="103"/>
                    </a:lnTo>
                    <a:lnTo>
                      <a:pt x="428" y="95"/>
                    </a:lnTo>
                    <a:lnTo>
                      <a:pt x="422" y="84"/>
                    </a:lnTo>
                    <a:lnTo>
                      <a:pt x="413" y="77"/>
                    </a:lnTo>
                    <a:lnTo>
                      <a:pt x="405" y="68"/>
                    </a:lnTo>
                    <a:lnTo>
                      <a:pt x="398" y="60"/>
                    </a:lnTo>
                    <a:lnTo>
                      <a:pt x="389" y="54"/>
                    </a:lnTo>
                    <a:lnTo>
                      <a:pt x="381" y="45"/>
                    </a:lnTo>
                    <a:lnTo>
                      <a:pt x="371" y="39"/>
                    </a:lnTo>
                    <a:lnTo>
                      <a:pt x="360" y="33"/>
                    </a:lnTo>
                    <a:lnTo>
                      <a:pt x="351" y="27"/>
                    </a:lnTo>
                    <a:lnTo>
                      <a:pt x="340" y="21"/>
                    </a:lnTo>
                    <a:lnTo>
                      <a:pt x="330" y="18"/>
                    </a:lnTo>
                    <a:lnTo>
                      <a:pt x="321" y="14"/>
                    </a:lnTo>
                    <a:lnTo>
                      <a:pt x="308" y="9"/>
                    </a:lnTo>
                    <a:lnTo>
                      <a:pt x="298" y="6"/>
                    </a:lnTo>
                    <a:lnTo>
                      <a:pt x="286" y="3"/>
                    </a:lnTo>
                    <a:lnTo>
                      <a:pt x="274" y="1"/>
                    </a:lnTo>
                    <a:lnTo>
                      <a:pt x="262" y="0"/>
                    </a:lnTo>
                    <a:lnTo>
                      <a:pt x="249" y="0"/>
                    </a:lnTo>
                    <a:lnTo>
                      <a:pt x="237" y="0"/>
                    </a:lnTo>
                    <a:lnTo>
                      <a:pt x="225" y="0"/>
                    </a:lnTo>
                    <a:lnTo>
                      <a:pt x="213" y="0"/>
                    </a:lnTo>
                    <a:lnTo>
                      <a:pt x="203" y="1"/>
                    </a:lnTo>
                    <a:lnTo>
                      <a:pt x="191" y="3"/>
                    </a:lnTo>
                    <a:lnTo>
                      <a:pt x="178" y="6"/>
                    </a:lnTo>
                    <a:lnTo>
                      <a:pt x="168" y="9"/>
                    </a:lnTo>
                    <a:lnTo>
                      <a:pt x="156" y="14"/>
                    </a:lnTo>
                    <a:lnTo>
                      <a:pt x="146" y="18"/>
                    </a:lnTo>
                    <a:lnTo>
                      <a:pt x="136" y="21"/>
                    </a:lnTo>
                    <a:lnTo>
                      <a:pt x="124" y="27"/>
                    </a:lnTo>
                    <a:lnTo>
                      <a:pt x="116" y="33"/>
                    </a:lnTo>
                    <a:lnTo>
                      <a:pt x="106" y="39"/>
                    </a:lnTo>
                    <a:lnTo>
                      <a:pt x="95" y="45"/>
                    </a:lnTo>
                    <a:lnTo>
                      <a:pt x="87" y="54"/>
                    </a:lnTo>
                    <a:lnTo>
                      <a:pt x="80" y="60"/>
                    </a:lnTo>
                    <a:lnTo>
                      <a:pt x="69" y="68"/>
                    </a:lnTo>
                    <a:lnTo>
                      <a:pt x="63" y="77"/>
                    </a:lnTo>
                    <a:lnTo>
                      <a:pt x="54" y="84"/>
                    </a:lnTo>
                    <a:lnTo>
                      <a:pt x="47" y="95"/>
                    </a:lnTo>
                    <a:lnTo>
                      <a:pt x="41" y="103"/>
                    </a:lnTo>
                    <a:lnTo>
                      <a:pt x="35" y="113"/>
                    </a:lnTo>
                    <a:lnTo>
                      <a:pt x="28" y="122"/>
                    </a:lnTo>
                    <a:lnTo>
                      <a:pt x="24" y="133"/>
                    </a:lnTo>
                    <a:lnTo>
                      <a:pt x="18" y="143"/>
                    </a:lnTo>
                    <a:lnTo>
                      <a:pt x="15" y="155"/>
                    </a:lnTo>
                    <a:lnTo>
                      <a:pt x="10" y="165"/>
                    </a:lnTo>
                    <a:lnTo>
                      <a:pt x="9" y="177"/>
                    </a:lnTo>
                    <a:lnTo>
                      <a:pt x="4" y="187"/>
                    </a:lnTo>
                    <a:lnTo>
                      <a:pt x="3" y="199"/>
                    </a:lnTo>
                    <a:lnTo>
                      <a:pt x="3" y="211"/>
                    </a:lnTo>
                    <a:lnTo>
                      <a:pt x="0" y="224"/>
                    </a:lnTo>
                    <a:lnTo>
                      <a:pt x="0" y="236"/>
                    </a:lnTo>
                    <a:lnTo>
                      <a:pt x="0" y="248"/>
                    </a:lnTo>
                    <a:lnTo>
                      <a:pt x="3" y="260"/>
                    </a:lnTo>
                    <a:lnTo>
                      <a:pt x="3" y="272"/>
                    </a:lnTo>
                    <a:lnTo>
                      <a:pt x="4" y="284"/>
                    </a:lnTo>
                    <a:lnTo>
                      <a:pt x="9" y="294"/>
                    </a:lnTo>
                    <a:lnTo>
                      <a:pt x="10" y="306"/>
                    </a:lnTo>
                    <a:lnTo>
                      <a:pt x="15" y="317"/>
                    </a:lnTo>
                    <a:lnTo>
                      <a:pt x="18" y="329"/>
                    </a:lnTo>
                    <a:lnTo>
                      <a:pt x="24" y="338"/>
                    </a:lnTo>
                    <a:lnTo>
                      <a:pt x="28" y="349"/>
                    </a:lnTo>
                    <a:lnTo>
                      <a:pt x="35" y="359"/>
                    </a:lnTo>
                    <a:lnTo>
                      <a:pt x="41" y="369"/>
                    </a:lnTo>
                    <a:lnTo>
                      <a:pt x="47" y="377"/>
                    </a:lnTo>
                    <a:lnTo>
                      <a:pt x="54" y="387"/>
                    </a:lnTo>
                    <a:lnTo>
                      <a:pt x="63" y="395"/>
                    </a:lnTo>
                    <a:lnTo>
                      <a:pt x="69" y="403"/>
                    </a:lnTo>
                    <a:lnTo>
                      <a:pt x="80" y="411"/>
                    </a:lnTo>
                    <a:lnTo>
                      <a:pt x="87" y="417"/>
                    </a:lnTo>
                    <a:lnTo>
                      <a:pt x="95" y="426"/>
                    </a:lnTo>
                    <a:lnTo>
                      <a:pt x="106" y="432"/>
                    </a:lnTo>
                    <a:lnTo>
                      <a:pt x="116" y="438"/>
                    </a:lnTo>
                    <a:lnTo>
                      <a:pt x="124" y="444"/>
                    </a:lnTo>
                    <a:lnTo>
                      <a:pt x="136" y="450"/>
                    </a:lnTo>
                    <a:lnTo>
                      <a:pt x="146" y="453"/>
                    </a:lnTo>
                    <a:lnTo>
                      <a:pt x="156" y="458"/>
                    </a:lnTo>
                    <a:lnTo>
                      <a:pt x="168" y="462"/>
                    </a:lnTo>
                    <a:lnTo>
                      <a:pt x="178" y="465"/>
                    </a:lnTo>
                    <a:lnTo>
                      <a:pt x="191" y="468"/>
                    </a:lnTo>
                    <a:lnTo>
                      <a:pt x="203" y="470"/>
                    </a:lnTo>
                    <a:lnTo>
                      <a:pt x="213" y="471"/>
                    </a:lnTo>
                    <a:lnTo>
                      <a:pt x="225" y="471"/>
                    </a:lnTo>
                    <a:lnTo>
                      <a:pt x="237" y="471"/>
                    </a:lnTo>
                    <a:lnTo>
                      <a:pt x="249" y="471"/>
                    </a:lnTo>
                    <a:lnTo>
                      <a:pt x="262" y="471"/>
                    </a:lnTo>
                    <a:lnTo>
                      <a:pt x="274" y="470"/>
                    </a:lnTo>
                    <a:lnTo>
                      <a:pt x="286" y="468"/>
                    </a:lnTo>
                    <a:lnTo>
                      <a:pt x="298" y="465"/>
                    </a:lnTo>
                    <a:lnTo>
                      <a:pt x="308" y="462"/>
                    </a:lnTo>
                    <a:lnTo>
                      <a:pt x="321" y="458"/>
                    </a:lnTo>
                    <a:lnTo>
                      <a:pt x="330" y="453"/>
                    </a:lnTo>
                    <a:lnTo>
                      <a:pt x="340" y="450"/>
                    </a:lnTo>
                    <a:lnTo>
                      <a:pt x="351" y="444"/>
                    </a:lnTo>
                    <a:lnTo>
                      <a:pt x="360" y="438"/>
                    </a:lnTo>
                    <a:lnTo>
                      <a:pt x="371" y="432"/>
                    </a:lnTo>
                    <a:lnTo>
                      <a:pt x="381" y="426"/>
                    </a:lnTo>
                    <a:lnTo>
                      <a:pt x="389" y="417"/>
                    </a:lnTo>
                    <a:lnTo>
                      <a:pt x="398" y="411"/>
                    </a:lnTo>
                    <a:lnTo>
                      <a:pt x="405" y="403"/>
                    </a:lnTo>
                    <a:lnTo>
                      <a:pt x="413" y="395"/>
                    </a:lnTo>
                    <a:lnTo>
                      <a:pt x="422" y="387"/>
                    </a:lnTo>
                    <a:lnTo>
                      <a:pt x="428" y="377"/>
                    </a:lnTo>
                    <a:lnTo>
                      <a:pt x="436" y="369"/>
                    </a:lnTo>
                    <a:lnTo>
                      <a:pt x="442" y="359"/>
                    </a:lnTo>
                    <a:lnTo>
                      <a:pt x="448" y="349"/>
                    </a:lnTo>
                    <a:lnTo>
                      <a:pt x="452" y="338"/>
                    </a:lnTo>
                    <a:lnTo>
                      <a:pt x="458" y="329"/>
                    </a:lnTo>
                    <a:lnTo>
                      <a:pt x="462" y="317"/>
                    </a:lnTo>
                    <a:lnTo>
                      <a:pt x="464" y="306"/>
                    </a:lnTo>
                    <a:lnTo>
                      <a:pt x="468" y="294"/>
                    </a:lnTo>
                    <a:lnTo>
                      <a:pt x="470" y="284"/>
                    </a:lnTo>
                    <a:lnTo>
                      <a:pt x="472" y="272"/>
                    </a:lnTo>
                    <a:lnTo>
                      <a:pt x="474" y="260"/>
                    </a:lnTo>
                    <a:lnTo>
                      <a:pt x="476" y="248"/>
                    </a:lnTo>
                    <a:lnTo>
                      <a:pt x="476" y="236"/>
                    </a:lnTo>
                    <a:lnTo>
                      <a:pt x="466" y="236"/>
                    </a:lnTo>
                    <a:lnTo>
                      <a:pt x="466" y="224"/>
                    </a:lnTo>
                    <a:lnTo>
                      <a:pt x="466" y="211"/>
                    </a:lnTo>
                    <a:lnTo>
                      <a:pt x="464" y="201"/>
                    </a:lnTo>
                    <a:lnTo>
                      <a:pt x="462" y="189"/>
                    </a:lnTo>
                    <a:lnTo>
                      <a:pt x="460" y="179"/>
                    </a:lnTo>
                    <a:lnTo>
                      <a:pt x="456" y="167"/>
                    </a:lnTo>
                    <a:lnTo>
                      <a:pt x="452" y="157"/>
                    </a:lnTo>
                    <a:lnTo>
                      <a:pt x="448" y="147"/>
                    </a:lnTo>
                    <a:lnTo>
                      <a:pt x="443" y="137"/>
                    </a:lnTo>
                    <a:lnTo>
                      <a:pt x="440" y="127"/>
                    </a:lnTo>
                    <a:lnTo>
                      <a:pt x="434" y="119"/>
                    </a:lnTo>
                    <a:lnTo>
                      <a:pt x="428" y="109"/>
                    </a:lnTo>
                    <a:lnTo>
                      <a:pt x="422" y="101"/>
                    </a:lnTo>
                    <a:lnTo>
                      <a:pt x="413" y="90"/>
                    </a:lnTo>
                    <a:lnTo>
                      <a:pt x="407" y="83"/>
                    </a:lnTo>
                    <a:lnTo>
                      <a:pt x="399" y="74"/>
                    </a:lnTo>
                    <a:lnTo>
                      <a:pt x="392" y="68"/>
                    </a:lnTo>
                    <a:lnTo>
                      <a:pt x="383" y="60"/>
                    </a:lnTo>
                    <a:lnTo>
                      <a:pt x="375" y="54"/>
                    </a:lnTo>
                    <a:lnTo>
                      <a:pt x="365" y="48"/>
                    </a:lnTo>
                    <a:lnTo>
                      <a:pt x="357" y="42"/>
                    </a:lnTo>
                    <a:lnTo>
                      <a:pt x="346" y="36"/>
                    </a:lnTo>
                    <a:lnTo>
                      <a:pt x="336" y="30"/>
                    </a:lnTo>
                    <a:lnTo>
                      <a:pt x="327" y="26"/>
                    </a:lnTo>
                    <a:lnTo>
                      <a:pt x="316" y="21"/>
                    </a:lnTo>
                    <a:lnTo>
                      <a:pt x="306" y="18"/>
                    </a:lnTo>
                    <a:lnTo>
                      <a:pt x="296" y="15"/>
                    </a:lnTo>
                    <a:lnTo>
                      <a:pt x="284" y="14"/>
                    </a:lnTo>
                    <a:lnTo>
                      <a:pt x="274" y="12"/>
                    </a:lnTo>
                    <a:lnTo>
                      <a:pt x="262" y="9"/>
                    </a:lnTo>
                    <a:lnTo>
                      <a:pt x="249" y="8"/>
                    </a:lnTo>
                    <a:lnTo>
                      <a:pt x="237" y="8"/>
                    </a:lnTo>
                    <a:lnTo>
                      <a:pt x="227" y="8"/>
                    </a:lnTo>
                    <a:lnTo>
                      <a:pt x="215" y="9"/>
                    </a:lnTo>
                    <a:lnTo>
                      <a:pt x="203" y="12"/>
                    </a:lnTo>
                    <a:lnTo>
                      <a:pt x="192" y="14"/>
                    </a:lnTo>
                    <a:lnTo>
                      <a:pt x="180" y="15"/>
                    </a:lnTo>
                    <a:lnTo>
                      <a:pt x="171" y="18"/>
                    </a:lnTo>
                    <a:lnTo>
                      <a:pt x="160" y="21"/>
                    </a:lnTo>
                    <a:lnTo>
                      <a:pt x="148" y="26"/>
                    </a:lnTo>
                    <a:lnTo>
                      <a:pt x="138" y="30"/>
                    </a:lnTo>
                    <a:lnTo>
                      <a:pt x="130" y="36"/>
                    </a:lnTo>
                    <a:lnTo>
                      <a:pt x="119" y="42"/>
                    </a:lnTo>
                    <a:lnTo>
                      <a:pt x="110" y="48"/>
                    </a:lnTo>
                    <a:lnTo>
                      <a:pt x="101" y="54"/>
                    </a:lnTo>
                    <a:lnTo>
                      <a:pt x="93" y="60"/>
                    </a:lnTo>
                    <a:lnTo>
                      <a:pt x="86" y="68"/>
                    </a:lnTo>
                    <a:lnTo>
                      <a:pt x="77" y="74"/>
                    </a:lnTo>
                    <a:lnTo>
                      <a:pt x="69" y="83"/>
                    </a:lnTo>
                    <a:lnTo>
                      <a:pt x="60" y="90"/>
                    </a:lnTo>
                    <a:lnTo>
                      <a:pt x="54" y="101"/>
                    </a:lnTo>
                    <a:lnTo>
                      <a:pt x="48" y="109"/>
                    </a:lnTo>
                    <a:lnTo>
                      <a:pt x="42" y="119"/>
                    </a:lnTo>
                    <a:lnTo>
                      <a:pt x="36" y="127"/>
                    </a:lnTo>
                    <a:lnTo>
                      <a:pt x="33" y="137"/>
                    </a:lnTo>
                    <a:lnTo>
                      <a:pt x="27" y="147"/>
                    </a:lnTo>
                    <a:lnTo>
                      <a:pt x="22" y="157"/>
                    </a:lnTo>
                    <a:lnTo>
                      <a:pt x="21" y="167"/>
                    </a:lnTo>
                    <a:lnTo>
                      <a:pt x="16" y="179"/>
                    </a:lnTo>
                    <a:lnTo>
                      <a:pt x="15" y="189"/>
                    </a:lnTo>
                    <a:lnTo>
                      <a:pt x="12" y="201"/>
                    </a:lnTo>
                    <a:lnTo>
                      <a:pt x="10" y="211"/>
                    </a:lnTo>
                    <a:lnTo>
                      <a:pt x="10" y="224"/>
                    </a:lnTo>
                    <a:lnTo>
                      <a:pt x="10" y="236"/>
                    </a:lnTo>
                    <a:lnTo>
                      <a:pt x="10" y="248"/>
                    </a:lnTo>
                    <a:lnTo>
                      <a:pt x="10" y="260"/>
                    </a:lnTo>
                    <a:lnTo>
                      <a:pt x="12" y="270"/>
                    </a:lnTo>
                    <a:lnTo>
                      <a:pt x="15" y="282"/>
                    </a:lnTo>
                    <a:lnTo>
                      <a:pt x="16" y="293"/>
                    </a:lnTo>
                    <a:lnTo>
                      <a:pt x="21" y="305"/>
                    </a:lnTo>
                    <a:lnTo>
                      <a:pt x="22" y="314"/>
                    </a:lnTo>
                    <a:lnTo>
                      <a:pt x="27" y="325"/>
                    </a:lnTo>
                    <a:lnTo>
                      <a:pt x="33" y="335"/>
                    </a:lnTo>
                    <a:lnTo>
                      <a:pt x="36" y="344"/>
                    </a:lnTo>
                    <a:lnTo>
                      <a:pt x="42" y="353"/>
                    </a:lnTo>
                    <a:lnTo>
                      <a:pt x="48" y="363"/>
                    </a:lnTo>
                    <a:lnTo>
                      <a:pt x="54" y="371"/>
                    </a:lnTo>
                    <a:lnTo>
                      <a:pt x="60" y="381"/>
                    </a:lnTo>
                    <a:lnTo>
                      <a:pt x="69" y="389"/>
                    </a:lnTo>
                    <a:lnTo>
                      <a:pt x="77" y="397"/>
                    </a:lnTo>
                    <a:lnTo>
                      <a:pt x="86" y="403"/>
                    </a:lnTo>
                    <a:lnTo>
                      <a:pt x="93" y="411"/>
                    </a:lnTo>
                    <a:lnTo>
                      <a:pt x="101" y="417"/>
                    </a:lnTo>
                    <a:lnTo>
                      <a:pt x="110" y="423"/>
                    </a:lnTo>
                    <a:lnTo>
                      <a:pt x="119" y="429"/>
                    </a:lnTo>
                    <a:lnTo>
                      <a:pt x="130" y="435"/>
                    </a:lnTo>
                    <a:lnTo>
                      <a:pt x="138" y="441"/>
                    </a:lnTo>
                    <a:lnTo>
                      <a:pt x="148" y="446"/>
                    </a:lnTo>
                    <a:lnTo>
                      <a:pt x="160" y="450"/>
                    </a:lnTo>
                    <a:lnTo>
                      <a:pt x="171" y="453"/>
                    </a:lnTo>
                    <a:lnTo>
                      <a:pt x="180" y="456"/>
                    </a:lnTo>
                    <a:lnTo>
                      <a:pt x="192" y="458"/>
                    </a:lnTo>
                    <a:lnTo>
                      <a:pt x="203" y="459"/>
                    </a:lnTo>
                    <a:lnTo>
                      <a:pt x="215" y="462"/>
                    </a:lnTo>
                    <a:lnTo>
                      <a:pt x="227" y="464"/>
                    </a:lnTo>
                    <a:lnTo>
                      <a:pt x="237" y="464"/>
                    </a:lnTo>
                    <a:lnTo>
                      <a:pt x="249" y="464"/>
                    </a:lnTo>
                    <a:lnTo>
                      <a:pt x="262" y="462"/>
                    </a:lnTo>
                    <a:lnTo>
                      <a:pt x="274" y="459"/>
                    </a:lnTo>
                    <a:lnTo>
                      <a:pt x="284" y="458"/>
                    </a:lnTo>
                    <a:lnTo>
                      <a:pt x="296" y="456"/>
                    </a:lnTo>
                    <a:lnTo>
                      <a:pt x="306" y="453"/>
                    </a:lnTo>
                    <a:lnTo>
                      <a:pt x="316" y="450"/>
                    </a:lnTo>
                    <a:lnTo>
                      <a:pt x="327" y="446"/>
                    </a:lnTo>
                    <a:lnTo>
                      <a:pt x="336" y="441"/>
                    </a:lnTo>
                    <a:lnTo>
                      <a:pt x="346" y="435"/>
                    </a:lnTo>
                    <a:lnTo>
                      <a:pt x="357" y="429"/>
                    </a:lnTo>
                    <a:lnTo>
                      <a:pt x="365" y="423"/>
                    </a:lnTo>
                    <a:lnTo>
                      <a:pt x="375" y="417"/>
                    </a:lnTo>
                    <a:lnTo>
                      <a:pt x="383" y="411"/>
                    </a:lnTo>
                    <a:lnTo>
                      <a:pt x="392" y="403"/>
                    </a:lnTo>
                    <a:lnTo>
                      <a:pt x="399" y="397"/>
                    </a:lnTo>
                    <a:lnTo>
                      <a:pt x="407" y="389"/>
                    </a:lnTo>
                    <a:lnTo>
                      <a:pt x="413" y="381"/>
                    </a:lnTo>
                    <a:lnTo>
                      <a:pt x="422" y="371"/>
                    </a:lnTo>
                    <a:lnTo>
                      <a:pt x="428" y="363"/>
                    </a:lnTo>
                    <a:lnTo>
                      <a:pt x="434" y="353"/>
                    </a:lnTo>
                    <a:lnTo>
                      <a:pt x="440" y="344"/>
                    </a:lnTo>
                    <a:lnTo>
                      <a:pt x="443" y="335"/>
                    </a:lnTo>
                    <a:lnTo>
                      <a:pt x="448" y="325"/>
                    </a:lnTo>
                    <a:lnTo>
                      <a:pt x="452" y="314"/>
                    </a:lnTo>
                    <a:lnTo>
                      <a:pt x="456" y="305"/>
                    </a:lnTo>
                    <a:lnTo>
                      <a:pt x="460" y="293"/>
                    </a:lnTo>
                    <a:lnTo>
                      <a:pt x="462" y="282"/>
                    </a:lnTo>
                    <a:lnTo>
                      <a:pt x="464" y="270"/>
                    </a:lnTo>
                    <a:lnTo>
                      <a:pt x="466" y="260"/>
                    </a:lnTo>
                    <a:lnTo>
                      <a:pt x="466" y="248"/>
                    </a:lnTo>
                    <a:lnTo>
                      <a:pt x="466" y="236"/>
                    </a:lnTo>
                    <a:lnTo>
                      <a:pt x="476" y="236"/>
                    </a:lnTo>
                    <a:close/>
                  </a:path>
                </a:pathLst>
              </a:custGeom>
              <a:solidFill>
                <a:srgbClr val="7C96C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49" name="Freeform 345"/>
              <p:cNvSpPr>
                <a:spLocks noChangeArrowheads="1"/>
              </p:cNvSpPr>
              <p:nvPr/>
            </p:nvSpPr>
            <p:spPr bwMode="auto">
              <a:xfrm>
                <a:off x="5493" y="780"/>
                <a:ext cx="44" cy="44"/>
              </a:xfrm>
              <a:custGeom>
                <a:avLst/>
                <a:gdLst>
                  <a:gd name="T0" fmla="*/ 452 w 456"/>
                  <a:gd name="T1" fmla="*/ 181 h 456"/>
                  <a:gd name="T2" fmla="*/ 433 w 456"/>
                  <a:gd name="T3" fmla="*/ 129 h 456"/>
                  <a:gd name="T4" fmla="*/ 403 w 456"/>
                  <a:gd name="T5" fmla="*/ 82 h 456"/>
                  <a:gd name="T6" fmla="*/ 365 w 456"/>
                  <a:gd name="T7" fmla="*/ 46 h 456"/>
                  <a:gd name="T8" fmla="*/ 317 w 456"/>
                  <a:gd name="T9" fmla="*/ 18 h 456"/>
                  <a:gd name="T10" fmla="*/ 264 w 456"/>
                  <a:gd name="T11" fmla="*/ 4 h 456"/>
                  <a:gd name="T12" fmla="*/ 205 w 456"/>
                  <a:gd name="T13" fmla="*/ 1 h 456"/>
                  <a:gd name="T14" fmla="*/ 150 w 456"/>
                  <a:gd name="T15" fmla="*/ 13 h 456"/>
                  <a:gd name="T16" fmla="*/ 100 w 456"/>
                  <a:gd name="T17" fmla="*/ 40 h 456"/>
                  <a:gd name="T18" fmla="*/ 59 w 456"/>
                  <a:gd name="T19" fmla="*/ 75 h 456"/>
                  <a:gd name="T20" fmla="*/ 26 w 456"/>
                  <a:gd name="T21" fmla="*/ 119 h 456"/>
                  <a:gd name="T22" fmla="*/ 6 w 456"/>
                  <a:gd name="T23" fmla="*/ 171 h 456"/>
                  <a:gd name="T24" fmla="*/ 0 w 456"/>
                  <a:gd name="T25" fmla="*/ 228 h 456"/>
                  <a:gd name="T26" fmla="*/ 6 w 456"/>
                  <a:gd name="T27" fmla="*/ 285 h 456"/>
                  <a:gd name="T28" fmla="*/ 26 w 456"/>
                  <a:gd name="T29" fmla="*/ 336 h 456"/>
                  <a:gd name="T30" fmla="*/ 59 w 456"/>
                  <a:gd name="T31" fmla="*/ 381 h 456"/>
                  <a:gd name="T32" fmla="*/ 100 w 456"/>
                  <a:gd name="T33" fmla="*/ 415 h 456"/>
                  <a:gd name="T34" fmla="*/ 150 w 456"/>
                  <a:gd name="T35" fmla="*/ 442 h 456"/>
                  <a:gd name="T36" fmla="*/ 205 w 456"/>
                  <a:gd name="T37" fmla="*/ 454 h 456"/>
                  <a:gd name="T38" fmla="*/ 264 w 456"/>
                  <a:gd name="T39" fmla="*/ 451 h 456"/>
                  <a:gd name="T40" fmla="*/ 317 w 456"/>
                  <a:gd name="T41" fmla="*/ 438 h 456"/>
                  <a:gd name="T42" fmla="*/ 365 w 456"/>
                  <a:gd name="T43" fmla="*/ 409 h 456"/>
                  <a:gd name="T44" fmla="*/ 403 w 456"/>
                  <a:gd name="T45" fmla="*/ 373 h 456"/>
                  <a:gd name="T46" fmla="*/ 433 w 456"/>
                  <a:gd name="T47" fmla="*/ 327 h 456"/>
                  <a:gd name="T48" fmla="*/ 452 w 456"/>
                  <a:gd name="T49" fmla="*/ 274 h 456"/>
                  <a:gd name="T50" fmla="*/ 448 w 456"/>
                  <a:gd name="T51" fmla="*/ 228 h 456"/>
                  <a:gd name="T52" fmla="*/ 440 w 456"/>
                  <a:gd name="T53" fmla="*/ 173 h 456"/>
                  <a:gd name="T54" fmla="*/ 421 w 456"/>
                  <a:gd name="T55" fmla="*/ 123 h 456"/>
                  <a:gd name="T56" fmla="*/ 391 w 456"/>
                  <a:gd name="T57" fmla="*/ 81 h 456"/>
                  <a:gd name="T58" fmla="*/ 350 w 456"/>
                  <a:gd name="T59" fmla="*/ 46 h 456"/>
                  <a:gd name="T60" fmla="*/ 304 w 456"/>
                  <a:gd name="T61" fmla="*/ 22 h 456"/>
                  <a:gd name="T62" fmla="*/ 250 w 456"/>
                  <a:gd name="T63" fmla="*/ 10 h 456"/>
                  <a:gd name="T64" fmla="*/ 194 w 456"/>
                  <a:gd name="T65" fmla="*/ 12 h 456"/>
                  <a:gd name="T66" fmla="*/ 142 w 456"/>
                  <a:gd name="T67" fmla="*/ 25 h 456"/>
                  <a:gd name="T68" fmla="*/ 97 w 456"/>
                  <a:gd name="T69" fmla="*/ 52 h 456"/>
                  <a:gd name="T70" fmla="*/ 59 w 456"/>
                  <a:gd name="T71" fmla="*/ 89 h 456"/>
                  <a:gd name="T72" fmla="*/ 31 w 456"/>
                  <a:gd name="T73" fmla="*/ 133 h 456"/>
                  <a:gd name="T74" fmla="*/ 12 w 456"/>
                  <a:gd name="T75" fmla="*/ 184 h 456"/>
                  <a:gd name="T76" fmla="*/ 8 w 456"/>
                  <a:gd name="T77" fmla="*/ 240 h 456"/>
                  <a:gd name="T78" fmla="*/ 18 w 456"/>
                  <a:gd name="T79" fmla="*/ 292 h 456"/>
                  <a:gd name="T80" fmla="*/ 41 w 456"/>
                  <a:gd name="T81" fmla="*/ 341 h 456"/>
                  <a:gd name="T82" fmla="*/ 73 w 456"/>
                  <a:gd name="T83" fmla="*/ 383 h 456"/>
                  <a:gd name="T84" fmla="*/ 114 w 456"/>
                  <a:gd name="T85" fmla="*/ 415 h 456"/>
                  <a:gd name="T86" fmla="*/ 162 w 456"/>
                  <a:gd name="T87" fmla="*/ 436 h 456"/>
                  <a:gd name="T88" fmla="*/ 217 w 456"/>
                  <a:gd name="T89" fmla="*/ 445 h 456"/>
                  <a:gd name="T90" fmla="*/ 271 w 456"/>
                  <a:gd name="T91" fmla="*/ 442 h 456"/>
                  <a:gd name="T92" fmla="*/ 323 w 456"/>
                  <a:gd name="T93" fmla="*/ 425 h 456"/>
                  <a:gd name="T94" fmla="*/ 367 w 456"/>
                  <a:gd name="T95" fmla="*/ 397 h 456"/>
                  <a:gd name="T96" fmla="*/ 403 w 456"/>
                  <a:gd name="T97" fmla="*/ 359 h 456"/>
                  <a:gd name="T98" fmla="*/ 430 w 456"/>
                  <a:gd name="T99" fmla="*/ 312 h 456"/>
                  <a:gd name="T100" fmla="*/ 444 w 456"/>
                  <a:gd name="T101" fmla="*/ 261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6" h="456">
                    <a:moveTo>
                      <a:pt x="456" y="228"/>
                    </a:moveTo>
                    <a:lnTo>
                      <a:pt x="456" y="216"/>
                    </a:lnTo>
                    <a:lnTo>
                      <a:pt x="456" y="203"/>
                    </a:lnTo>
                    <a:lnTo>
                      <a:pt x="454" y="193"/>
                    </a:lnTo>
                    <a:lnTo>
                      <a:pt x="452" y="181"/>
                    </a:lnTo>
                    <a:lnTo>
                      <a:pt x="450" y="171"/>
                    </a:lnTo>
                    <a:lnTo>
                      <a:pt x="446" y="159"/>
                    </a:lnTo>
                    <a:lnTo>
                      <a:pt x="442" y="149"/>
                    </a:lnTo>
                    <a:lnTo>
                      <a:pt x="438" y="139"/>
                    </a:lnTo>
                    <a:lnTo>
                      <a:pt x="433" y="129"/>
                    </a:lnTo>
                    <a:lnTo>
                      <a:pt x="430" y="119"/>
                    </a:lnTo>
                    <a:lnTo>
                      <a:pt x="424" y="111"/>
                    </a:lnTo>
                    <a:lnTo>
                      <a:pt x="418" y="101"/>
                    </a:lnTo>
                    <a:lnTo>
                      <a:pt x="412" y="93"/>
                    </a:lnTo>
                    <a:lnTo>
                      <a:pt x="403" y="82"/>
                    </a:lnTo>
                    <a:lnTo>
                      <a:pt x="397" y="75"/>
                    </a:lnTo>
                    <a:lnTo>
                      <a:pt x="389" y="66"/>
                    </a:lnTo>
                    <a:lnTo>
                      <a:pt x="382" y="60"/>
                    </a:lnTo>
                    <a:lnTo>
                      <a:pt x="373" y="52"/>
                    </a:lnTo>
                    <a:lnTo>
                      <a:pt x="365" y="46"/>
                    </a:lnTo>
                    <a:lnTo>
                      <a:pt x="355" y="40"/>
                    </a:lnTo>
                    <a:lnTo>
                      <a:pt x="347" y="34"/>
                    </a:lnTo>
                    <a:lnTo>
                      <a:pt x="336" y="28"/>
                    </a:lnTo>
                    <a:lnTo>
                      <a:pt x="326" y="22"/>
                    </a:lnTo>
                    <a:lnTo>
                      <a:pt x="317" y="18"/>
                    </a:lnTo>
                    <a:lnTo>
                      <a:pt x="306" y="13"/>
                    </a:lnTo>
                    <a:lnTo>
                      <a:pt x="296" y="10"/>
                    </a:lnTo>
                    <a:lnTo>
                      <a:pt x="286" y="7"/>
                    </a:lnTo>
                    <a:lnTo>
                      <a:pt x="274" y="6"/>
                    </a:lnTo>
                    <a:lnTo>
                      <a:pt x="264" y="4"/>
                    </a:lnTo>
                    <a:lnTo>
                      <a:pt x="252" y="1"/>
                    </a:lnTo>
                    <a:lnTo>
                      <a:pt x="239" y="0"/>
                    </a:lnTo>
                    <a:lnTo>
                      <a:pt x="227" y="0"/>
                    </a:lnTo>
                    <a:lnTo>
                      <a:pt x="217" y="0"/>
                    </a:lnTo>
                    <a:lnTo>
                      <a:pt x="205" y="1"/>
                    </a:lnTo>
                    <a:lnTo>
                      <a:pt x="193" y="4"/>
                    </a:lnTo>
                    <a:lnTo>
                      <a:pt x="182" y="6"/>
                    </a:lnTo>
                    <a:lnTo>
                      <a:pt x="170" y="7"/>
                    </a:lnTo>
                    <a:lnTo>
                      <a:pt x="161" y="10"/>
                    </a:lnTo>
                    <a:lnTo>
                      <a:pt x="150" y="13"/>
                    </a:lnTo>
                    <a:lnTo>
                      <a:pt x="138" y="18"/>
                    </a:lnTo>
                    <a:lnTo>
                      <a:pt x="128" y="22"/>
                    </a:lnTo>
                    <a:lnTo>
                      <a:pt x="120" y="28"/>
                    </a:lnTo>
                    <a:lnTo>
                      <a:pt x="109" y="34"/>
                    </a:lnTo>
                    <a:lnTo>
                      <a:pt x="100" y="40"/>
                    </a:lnTo>
                    <a:lnTo>
                      <a:pt x="91" y="46"/>
                    </a:lnTo>
                    <a:lnTo>
                      <a:pt x="83" y="52"/>
                    </a:lnTo>
                    <a:lnTo>
                      <a:pt x="76" y="60"/>
                    </a:lnTo>
                    <a:lnTo>
                      <a:pt x="67" y="66"/>
                    </a:lnTo>
                    <a:lnTo>
                      <a:pt x="59" y="75"/>
                    </a:lnTo>
                    <a:lnTo>
                      <a:pt x="50" y="82"/>
                    </a:lnTo>
                    <a:lnTo>
                      <a:pt x="44" y="93"/>
                    </a:lnTo>
                    <a:lnTo>
                      <a:pt x="38" y="101"/>
                    </a:lnTo>
                    <a:lnTo>
                      <a:pt x="32" y="111"/>
                    </a:lnTo>
                    <a:lnTo>
                      <a:pt x="26" y="119"/>
                    </a:lnTo>
                    <a:lnTo>
                      <a:pt x="23" y="129"/>
                    </a:lnTo>
                    <a:lnTo>
                      <a:pt x="17" y="139"/>
                    </a:lnTo>
                    <a:lnTo>
                      <a:pt x="12" y="149"/>
                    </a:lnTo>
                    <a:lnTo>
                      <a:pt x="11" y="159"/>
                    </a:lnTo>
                    <a:lnTo>
                      <a:pt x="6" y="171"/>
                    </a:lnTo>
                    <a:lnTo>
                      <a:pt x="5" y="181"/>
                    </a:lnTo>
                    <a:lnTo>
                      <a:pt x="2" y="193"/>
                    </a:lnTo>
                    <a:lnTo>
                      <a:pt x="0" y="203"/>
                    </a:lnTo>
                    <a:lnTo>
                      <a:pt x="0" y="216"/>
                    </a:lnTo>
                    <a:lnTo>
                      <a:pt x="0" y="228"/>
                    </a:lnTo>
                    <a:lnTo>
                      <a:pt x="0" y="240"/>
                    </a:lnTo>
                    <a:lnTo>
                      <a:pt x="0" y="252"/>
                    </a:lnTo>
                    <a:lnTo>
                      <a:pt x="2" y="262"/>
                    </a:lnTo>
                    <a:lnTo>
                      <a:pt x="5" y="274"/>
                    </a:lnTo>
                    <a:lnTo>
                      <a:pt x="6" y="285"/>
                    </a:lnTo>
                    <a:lnTo>
                      <a:pt x="11" y="297"/>
                    </a:lnTo>
                    <a:lnTo>
                      <a:pt x="12" y="306"/>
                    </a:lnTo>
                    <a:lnTo>
                      <a:pt x="17" y="317"/>
                    </a:lnTo>
                    <a:lnTo>
                      <a:pt x="23" y="327"/>
                    </a:lnTo>
                    <a:lnTo>
                      <a:pt x="26" y="336"/>
                    </a:lnTo>
                    <a:lnTo>
                      <a:pt x="32" y="345"/>
                    </a:lnTo>
                    <a:lnTo>
                      <a:pt x="38" y="355"/>
                    </a:lnTo>
                    <a:lnTo>
                      <a:pt x="44" y="363"/>
                    </a:lnTo>
                    <a:lnTo>
                      <a:pt x="50" y="373"/>
                    </a:lnTo>
                    <a:lnTo>
                      <a:pt x="59" y="381"/>
                    </a:lnTo>
                    <a:lnTo>
                      <a:pt x="67" y="389"/>
                    </a:lnTo>
                    <a:lnTo>
                      <a:pt x="76" y="395"/>
                    </a:lnTo>
                    <a:lnTo>
                      <a:pt x="83" y="403"/>
                    </a:lnTo>
                    <a:lnTo>
                      <a:pt x="91" y="409"/>
                    </a:lnTo>
                    <a:lnTo>
                      <a:pt x="100" y="415"/>
                    </a:lnTo>
                    <a:lnTo>
                      <a:pt x="109" y="421"/>
                    </a:lnTo>
                    <a:lnTo>
                      <a:pt x="120" y="427"/>
                    </a:lnTo>
                    <a:lnTo>
                      <a:pt x="128" y="433"/>
                    </a:lnTo>
                    <a:lnTo>
                      <a:pt x="138" y="438"/>
                    </a:lnTo>
                    <a:lnTo>
                      <a:pt x="150" y="442"/>
                    </a:lnTo>
                    <a:lnTo>
                      <a:pt x="161" y="445"/>
                    </a:lnTo>
                    <a:lnTo>
                      <a:pt x="170" y="448"/>
                    </a:lnTo>
                    <a:lnTo>
                      <a:pt x="182" y="450"/>
                    </a:lnTo>
                    <a:lnTo>
                      <a:pt x="193" y="451"/>
                    </a:lnTo>
                    <a:lnTo>
                      <a:pt x="205" y="454"/>
                    </a:lnTo>
                    <a:lnTo>
                      <a:pt x="217" y="456"/>
                    </a:lnTo>
                    <a:lnTo>
                      <a:pt x="227" y="456"/>
                    </a:lnTo>
                    <a:lnTo>
                      <a:pt x="239" y="456"/>
                    </a:lnTo>
                    <a:lnTo>
                      <a:pt x="252" y="454"/>
                    </a:lnTo>
                    <a:lnTo>
                      <a:pt x="264" y="451"/>
                    </a:lnTo>
                    <a:lnTo>
                      <a:pt x="274" y="450"/>
                    </a:lnTo>
                    <a:lnTo>
                      <a:pt x="286" y="448"/>
                    </a:lnTo>
                    <a:lnTo>
                      <a:pt x="296" y="445"/>
                    </a:lnTo>
                    <a:lnTo>
                      <a:pt x="306" y="442"/>
                    </a:lnTo>
                    <a:lnTo>
                      <a:pt x="317" y="438"/>
                    </a:lnTo>
                    <a:lnTo>
                      <a:pt x="326" y="433"/>
                    </a:lnTo>
                    <a:lnTo>
                      <a:pt x="336" y="427"/>
                    </a:lnTo>
                    <a:lnTo>
                      <a:pt x="347" y="421"/>
                    </a:lnTo>
                    <a:lnTo>
                      <a:pt x="355" y="415"/>
                    </a:lnTo>
                    <a:lnTo>
                      <a:pt x="365" y="409"/>
                    </a:lnTo>
                    <a:lnTo>
                      <a:pt x="373" y="403"/>
                    </a:lnTo>
                    <a:lnTo>
                      <a:pt x="382" y="395"/>
                    </a:lnTo>
                    <a:lnTo>
                      <a:pt x="389" y="389"/>
                    </a:lnTo>
                    <a:lnTo>
                      <a:pt x="397" y="381"/>
                    </a:lnTo>
                    <a:lnTo>
                      <a:pt x="403" y="373"/>
                    </a:lnTo>
                    <a:lnTo>
                      <a:pt x="412" y="363"/>
                    </a:lnTo>
                    <a:lnTo>
                      <a:pt x="418" y="355"/>
                    </a:lnTo>
                    <a:lnTo>
                      <a:pt x="424" y="345"/>
                    </a:lnTo>
                    <a:lnTo>
                      <a:pt x="430" y="336"/>
                    </a:lnTo>
                    <a:lnTo>
                      <a:pt x="433" y="327"/>
                    </a:lnTo>
                    <a:lnTo>
                      <a:pt x="438" y="317"/>
                    </a:lnTo>
                    <a:lnTo>
                      <a:pt x="442" y="306"/>
                    </a:lnTo>
                    <a:lnTo>
                      <a:pt x="446" y="297"/>
                    </a:lnTo>
                    <a:lnTo>
                      <a:pt x="450" y="285"/>
                    </a:lnTo>
                    <a:lnTo>
                      <a:pt x="452" y="274"/>
                    </a:lnTo>
                    <a:lnTo>
                      <a:pt x="454" y="262"/>
                    </a:lnTo>
                    <a:lnTo>
                      <a:pt x="456" y="252"/>
                    </a:lnTo>
                    <a:lnTo>
                      <a:pt x="456" y="240"/>
                    </a:lnTo>
                    <a:lnTo>
                      <a:pt x="456" y="228"/>
                    </a:lnTo>
                    <a:lnTo>
                      <a:pt x="448" y="228"/>
                    </a:lnTo>
                    <a:lnTo>
                      <a:pt x="448" y="216"/>
                    </a:lnTo>
                    <a:lnTo>
                      <a:pt x="446" y="205"/>
                    </a:lnTo>
                    <a:lnTo>
                      <a:pt x="444" y="196"/>
                    </a:lnTo>
                    <a:lnTo>
                      <a:pt x="444" y="184"/>
                    </a:lnTo>
                    <a:lnTo>
                      <a:pt x="440" y="173"/>
                    </a:lnTo>
                    <a:lnTo>
                      <a:pt x="438" y="163"/>
                    </a:lnTo>
                    <a:lnTo>
                      <a:pt x="433" y="153"/>
                    </a:lnTo>
                    <a:lnTo>
                      <a:pt x="430" y="143"/>
                    </a:lnTo>
                    <a:lnTo>
                      <a:pt x="426" y="133"/>
                    </a:lnTo>
                    <a:lnTo>
                      <a:pt x="421" y="123"/>
                    </a:lnTo>
                    <a:lnTo>
                      <a:pt x="415" y="114"/>
                    </a:lnTo>
                    <a:lnTo>
                      <a:pt x="409" y="105"/>
                    </a:lnTo>
                    <a:lnTo>
                      <a:pt x="403" y="96"/>
                    </a:lnTo>
                    <a:lnTo>
                      <a:pt x="397" y="89"/>
                    </a:lnTo>
                    <a:lnTo>
                      <a:pt x="391" y="81"/>
                    </a:lnTo>
                    <a:lnTo>
                      <a:pt x="383" y="72"/>
                    </a:lnTo>
                    <a:lnTo>
                      <a:pt x="376" y="66"/>
                    </a:lnTo>
                    <a:lnTo>
                      <a:pt x="367" y="58"/>
                    </a:lnTo>
                    <a:lnTo>
                      <a:pt x="359" y="52"/>
                    </a:lnTo>
                    <a:lnTo>
                      <a:pt x="350" y="46"/>
                    </a:lnTo>
                    <a:lnTo>
                      <a:pt x="343" y="40"/>
                    </a:lnTo>
                    <a:lnTo>
                      <a:pt x="332" y="36"/>
                    </a:lnTo>
                    <a:lnTo>
                      <a:pt x="323" y="30"/>
                    </a:lnTo>
                    <a:lnTo>
                      <a:pt x="314" y="25"/>
                    </a:lnTo>
                    <a:lnTo>
                      <a:pt x="304" y="22"/>
                    </a:lnTo>
                    <a:lnTo>
                      <a:pt x="294" y="19"/>
                    </a:lnTo>
                    <a:lnTo>
                      <a:pt x="282" y="16"/>
                    </a:lnTo>
                    <a:lnTo>
                      <a:pt x="271" y="13"/>
                    </a:lnTo>
                    <a:lnTo>
                      <a:pt x="262" y="12"/>
                    </a:lnTo>
                    <a:lnTo>
                      <a:pt x="250" y="10"/>
                    </a:lnTo>
                    <a:lnTo>
                      <a:pt x="239" y="10"/>
                    </a:lnTo>
                    <a:lnTo>
                      <a:pt x="227" y="10"/>
                    </a:lnTo>
                    <a:lnTo>
                      <a:pt x="217" y="10"/>
                    </a:lnTo>
                    <a:lnTo>
                      <a:pt x="205" y="10"/>
                    </a:lnTo>
                    <a:lnTo>
                      <a:pt x="194" y="12"/>
                    </a:lnTo>
                    <a:lnTo>
                      <a:pt x="185" y="13"/>
                    </a:lnTo>
                    <a:lnTo>
                      <a:pt x="173" y="16"/>
                    </a:lnTo>
                    <a:lnTo>
                      <a:pt x="162" y="19"/>
                    </a:lnTo>
                    <a:lnTo>
                      <a:pt x="152" y="22"/>
                    </a:lnTo>
                    <a:lnTo>
                      <a:pt x="142" y="25"/>
                    </a:lnTo>
                    <a:lnTo>
                      <a:pt x="132" y="30"/>
                    </a:lnTo>
                    <a:lnTo>
                      <a:pt x="124" y="36"/>
                    </a:lnTo>
                    <a:lnTo>
                      <a:pt x="114" y="40"/>
                    </a:lnTo>
                    <a:lnTo>
                      <a:pt x="106" y="46"/>
                    </a:lnTo>
                    <a:lnTo>
                      <a:pt x="97" y="52"/>
                    </a:lnTo>
                    <a:lnTo>
                      <a:pt x="90" y="58"/>
                    </a:lnTo>
                    <a:lnTo>
                      <a:pt x="82" y="66"/>
                    </a:lnTo>
                    <a:lnTo>
                      <a:pt x="73" y="72"/>
                    </a:lnTo>
                    <a:lnTo>
                      <a:pt x="65" y="81"/>
                    </a:lnTo>
                    <a:lnTo>
                      <a:pt x="59" y="89"/>
                    </a:lnTo>
                    <a:lnTo>
                      <a:pt x="53" y="96"/>
                    </a:lnTo>
                    <a:lnTo>
                      <a:pt x="47" y="105"/>
                    </a:lnTo>
                    <a:lnTo>
                      <a:pt x="41" y="114"/>
                    </a:lnTo>
                    <a:lnTo>
                      <a:pt x="35" y="123"/>
                    </a:lnTo>
                    <a:lnTo>
                      <a:pt x="31" y="133"/>
                    </a:lnTo>
                    <a:lnTo>
                      <a:pt x="26" y="143"/>
                    </a:lnTo>
                    <a:lnTo>
                      <a:pt x="23" y="153"/>
                    </a:lnTo>
                    <a:lnTo>
                      <a:pt x="18" y="163"/>
                    </a:lnTo>
                    <a:lnTo>
                      <a:pt x="14" y="173"/>
                    </a:lnTo>
                    <a:lnTo>
                      <a:pt x="12" y="184"/>
                    </a:lnTo>
                    <a:lnTo>
                      <a:pt x="11" y="196"/>
                    </a:lnTo>
                    <a:lnTo>
                      <a:pt x="11" y="205"/>
                    </a:lnTo>
                    <a:lnTo>
                      <a:pt x="8" y="216"/>
                    </a:lnTo>
                    <a:lnTo>
                      <a:pt x="8" y="228"/>
                    </a:lnTo>
                    <a:lnTo>
                      <a:pt x="8" y="240"/>
                    </a:lnTo>
                    <a:lnTo>
                      <a:pt x="11" y="250"/>
                    </a:lnTo>
                    <a:lnTo>
                      <a:pt x="11" y="261"/>
                    </a:lnTo>
                    <a:lnTo>
                      <a:pt x="12" y="273"/>
                    </a:lnTo>
                    <a:lnTo>
                      <a:pt x="14" y="282"/>
                    </a:lnTo>
                    <a:lnTo>
                      <a:pt x="18" y="292"/>
                    </a:lnTo>
                    <a:lnTo>
                      <a:pt x="23" y="303"/>
                    </a:lnTo>
                    <a:lnTo>
                      <a:pt x="26" y="312"/>
                    </a:lnTo>
                    <a:lnTo>
                      <a:pt x="31" y="323"/>
                    </a:lnTo>
                    <a:lnTo>
                      <a:pt x="35" y="333"/>
                    </a:lnTo>
                    <a:lnTo>
                      <a:pt x="41" y="341"/>
                    </a:lnTo>
                    <a:lnTo>
                      <a:pt x="47" y="351"/>
                    </a:lnTo>
                    <a:lnTo>
                      <a:pt x="53" y="359"/>
                    </a:lnTo>
                    <a:lnTo>
                      <a:pt x="59" y="367"/>
                    </a:lnTo>
                    <a:lnTo>
                      <a:pt x="65" y="375"/>
                    </a:lnTo>
                    <a:lnTo>
                      <a:pt x="73" y="383"/>
                    </a:lnTo>
                    <a:lnTo>
                      <a:pt x="82" y="389"/>
                    </a:lnTo>
                    <a:lnTo>
                      <a:pt x="90" y="397"/>
                    </a:lnTo>
                    <a:lnTo>
                      <a:pt x="97" y="403"/>
                    </a:lnTo>
                    <a:lnTo>
                      <a:pt x="106" y="409"/>
                    </a:lnTo>
                    <a:lnTo>
                      <a:pt x="114" y="415"/>
                    </a:lnTo>
                    <a:lnTo>
                      <a:pt x="124" y="419"/>
                    </a:lnTo>
                    <a:lnTo>
                      <a:pt x="132" y="425"/>
                    </a:lnTo>
                    <a:lnTo>
                      <a:pt x="142" y="430"/>
                    </a:lnTo>
                    <a:lnTo>
                      <a:pt x="152" y="433"/>
                    </a:lnTo>
                    <a:lnTo>
                      <a:pt x="162" y="436"/>
                    </a:lnTo>
                    <a:lnTo>
                      <a:pt x="173" y="439"/>
                    </a:lnTo>
                    <a:lnTo>
                      <a:pt x="185" y="442"/>
                    </a:lnTo>
                    <a:lnTo>
                      <a:pt x="194" y="444"/>
                    </a:lnTo>
                    <a:lnTo>
                      <a:pt x="205" y="445"/>
                    </a:lnTo>
                    <a:lnTo>
                      <a:pt x="217" y="445"/>
                    </a:lnTo>
                    <a:lnTo>
                      <a:pt x="227" y="445"/>
                    </a:lnTo>
                    <a:lnTo>
                      <a:pt x="239" y="445"/>
                    </a:lnTo>
                    <a:lnTo>
                      <a:pt x="250" y="445"/>
                    </a:lnTo>
                    <a:lnTo>
                      <a:pt x="262" y="444"/>
                    </a:lnTo>
                    <a:lnTo>
                      <a:pt x="271" y="442"/>
                    </a:lnTo>
                    <a:lnTo>
                      <a:pt x="282" y="439"/>
                    </a:lnTo>
                    <a:lnTo>
                      <a:pt x="294" y="436"/>
                    </a:lnTo>
                    <a:lnTo>
                      <a:pt x="304" y="433"/>
                    </a:lnTo>
                    <a:lnTo>
                      <a:pt x="314" y="430"/>
                    </a:lnTo>
                    <a:lnTo>
                      <a:pt x="323" y="425"/>
                    </a:lnTo>
                    <a:lnTo>
                      <a:pt x="332" y="419"/>
                    </a:lnTo>
                    <a:lnTo>
                      <a:pt x="343" y="415"/>
                    </a:lnTo>
                    <a:lnTo>
                      <a:pt x="350" y="409"/>
                    </a:lnTo>
                    <a:lnTo>
                      <a:pt x="359" y="403"/>
                    </a:lnTo>
                    <a:lnTo>
                      <a:pt x="367" y="397"/>
                    </a:lnTo>
                    <a:lnTo>
                      <a:pt x="376" y="389"/>
                    </a:lnTo>
                    <a:lnTo>
                      <a:pt x="383" y="383"/>
                    </a:lnTo>
                    <a:lnTo>
                      <a:pt x="391" y="375"/>
                    </a:lnTo>
                    <a:lnTo>
                      <a:pt x="397" y="367"/>
                    </a:lnTo>
                    <a:lnTo>
                      <a:pt x="403" y="359"/>
                    </a:lnTo>
                    <a:lnTo>
                      <a:pt x="409" y="351"/>
                    </a:lnTo>
                    <a:lnTo>
                      <a:pt x="415" y="341"/>
                    </a:lnTo>
                    <a:lnTo>
                      <a:pt x="421" y="333"/>
                    </a:lnTo>
                    <a:lnTo>
                      <a:pt x="426" y="323"/>
                    </a:lnTo>
                    <a:lnTo>
                      <a:pt x="430" y="312"/>
                    </a:lnTo>
                    <a:lnTo>
                      <a:pt x="433" y="303"/>
                    </a:lnTo>
                    <a:lnTo>
                      <a:pt x="438" y="292"/>
                    </a:lnTo>
                    <a:lnTo>
                      <a:pt x="440" y="282"/>
                    </a:lnTo>
                    <a:lnTo>
                      <a:pt x="444" y="273"/>
                    </a:lnTo>
                    <a:lnTo>
                      <a:pt x="444" y="261"/>
                    </a:lnTo>
                    <a:lnTo>
                      <a:pt x="446" y="250"/>
                    </a:lnTo>
                    <a:lnTo>
                      <a:pt x="448" y="240"/>
                    </a:lnTo>
                    <a:lnTo>
                      <a:pt x="448" y="228"/>
                    </a:lnTo>
                    <a:lnTo>
                      <a:pt x="456" y="228"/>
                    </a:lnTo>
                    <a:close/>
                  </a:path>
                </a:pathLst>
              </a:custGeom>
              <a:solidFill>
                <a:srgbClr val="7F99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50" name="Freeform 346"/>
              <p:cNvSpPr>
                <a:spLocks noChangeArrowheads="1"/>
              </p:cNvSpPr>
              <p:nvPr/>
            </p:nvSpPr>
            <p:spPr bwMode="auto">
              <a:xfrm>
                <a:off x="5494" y="781"/>
                <a:ext cx="42" cy="42"/>
              </a:xfrm>
              <a:custGeom>
                <a:avLst/>
                <a:gdLst>
                  <a:gd name="T0" fmla="*/ 436 w 440"/>
                  <a:gd name="T1" fmla="*/ 174 h 435"/>
                  <a:gd name="T2" fmla="*/ 418 w 440"/>
                  <a:gd name="T3" fmla="*/ 123 h 435"/>
                  <a:gd name="T4" fmla="*/ 389 w 440"/>
                  <a:gd name="T5" fmla="*/ 79 h 435"/>
                  <a:gd name="T6" fmla="*/ 351 w 440"/>
                  <a:gd name="T7" fmla="*/ 42 h 435"/>
                  <a:gd name="T8" fmla="*/ 306 w 440"/>
                  <a:gd name="T9" fmla="*/ 15 h 435"/>
                  <a:gd name="T10" fmla="*/ 254 w 440"/>
                  <a:gd name="T11" fmla="*/ 2 h 435"/>
                  <a:gd name="T12" fmla="*/ 197 w 440"/>
                  <a:gd name="T13" fmla="*/ 0 h 435"/>
                  <a:gd name="T14" fmla="*/ 144 w 440"/>
                  <a:gd name="T15" fmla="*/ 12 h 435"/>
                  <a:gd name="T16" fmla="*/ 98 w 440"/>
                  <a:gd name="T17" fmla="*/ 36 h 435"/>
                  <a:gd name="T18" fmla="*/ 57 w 440"/>
                  <a:gd name="T19" fmla="*/ 71 h 435"/>
                  <a:gd name="T20" fmla="*/ 27 w 440"/>
                  <a:gd name="T21" fmla="*/ 113 h 435"/>
                  <a:gd name="T22" fmla="*/ 6 w 440"/>
                  <a:gd name="T23" fmla="*/ 163 h 435"/>
                  <a:gd name="T24" fmla="*/ 0 w 440"/>
                  <a:gd name="T25" fmla="*/ 218 h 435"/>
                  <a:gd name="T26" fmla="*/ 6 w 440"/>
                  <a:gd name="T27" fmla="*/ 272 h 435"/>
                  <a:gd name="T28" fmla="*/ 27 w 440"/>
                  <a:gd name="T29" fmla="*/ 323 h 435"/>
                  <a:gd name="T30" fmla="*/ 57 w 440"/>
                  <a:gd name="T31" fmla="*/ 365 h 435"/>
                  <a:gd name="T32" fmla="*/ 98 w 440"/>
                  <a:gd name="T33" fmla="*/ 399 h 435"/>
                  <a:gd name="T34" fmla="*/ 144 w 440"/>
                  <a:gd name="T35" fmla="*/ 423 h 435"/>
                  <a:gd name="T36" fmla="*/ 197 w 440"/>
                  <a:gd name="T37" fmla="*/ 435 h 435"/>
                  <a:gd name="T38" fmla="*/ 254 w 440"/>
                  <a:gd name="T39" fmla="*/ 434 h 435"/>
                  <a:gd name="T40" fmla="*/ 306 w 440"/>
                  <a:gd name="T41" fmla="*/ 420 h 435"/>
                  <a:gd name="T42" fmla="*/ 351 w 440"/>
                  <a:gd name="T43" fmla="*/ 393 h 435"/>
                  <a:gd name="T44" fmla="*/ 389 w 440"/>
                  <a:gd name="T45" fmla="*/ 357 h 435"/>
                  <a:gd name="T46" fmla="*/ 418 w 440"/>
                  <a:gd name="T47" fmla="*/ 313 h 435"/>
                  <a:gd name="T48" fmla="*/ 436 w 440"/>
                  <a:gd name="T49" fmla="*/ 263 h 435"/>
                  <a:gd name="T50" fmla="*/ 430 w 440"/>
                  <a:gd name="T51" fmla="*/ 218 h 435"/>
                  <a:gd name="T52" fmla="*/ 424 w 440"/>
                  <a:gd name="T53" fmla="*/ 165 h 435"/>
                  <a:gd name="T54" fmla="*/ 406 w 440"/>
                  <a:gd name="T55" fmla="*/ 119 h 435"/>
                  <a:gd name="T56" fmla="*/ 375 w 440"/>
                  <a:gd name="T57" fmla="*/ 77 h 435"/>
                  <a:gd name="T58" fmla="*/ 336 w 440"/>
                  <a:gd name="T59" fmla="*/ 44 h 435"/>
                  <a:gd name="T60" fmla="*/ 292 w 440"/>
                  <a:gd name="T61" fmla="*/ 21 h 435"/>
                  <a:gd name="T62" fmla="*/ 242 w 440"/>
                  <a:gd name="T63" fmla="*/ 9 h 435"/>
                  <a:gd name="T64" fmla="*/ 189 w 440"/>
                  <a:gd name="T65" fmla="*/ 9 h 435"/>
                  <a:gd name="T66" fmla="*/ 138 w 440"/>
                  <a:gd name="T67" fmla="*/ 24 h 435"/>
                  <a:gd name="T68" fmla="*/ 94 w 440"/>
                  <a:gd name="T69" fmla="*/ 50 h 435"/>
                  <a:gd name="T70" fmla="*/ 57 w 440"/>
                  <a:gd name="T71" fmla="*/ 85 h 435"/>
                  <a:gd name="T72" fmla="*/ 30 w 440"/>
                  <a:gd name="T73" fmla="*/ 127 h 435"/>
                  <a:gd name="T74" fmla="*/ 15 w 440"/>
                  <a:gd name="T75" fmla="*/ 175 h 435"/>
                  <a:gd name="T76" fmla="*/ 10 w 440"/>
                  <a:gd name="T77" fmla="*/ 228 h 435"/>
                  <a:gd name="T78" fmla="*/ 18 w 440"/>
                  <a:gd name="T79" fmla="*/ 281 h 435"/>
                  <a:gd name="T80" fmla="*/ 41 w 440"/>
                  <a:gd name="T81" fmla="*/ 326 h 435"/>
                  <a:gd name="T82" fmla="*/ 71 w 440"/>
                  <a:gd name="T83" fmla="*/ 365 h 435"/>
                  <a:gd name="T84" fmla="*/ 112 w 440"/>
                  <a:gd name="T85" fmla="*/ 397 h 435"/>
                  <a:gd name="T86" fmla="*/ 159 w 440"/>
                  <a:gd name="T87" fmla="*/ 417 h 435"/>
                  <a:gd name="T88" fmla="*/ 209 w 440"/>
                  <a:gd name="T89" fmla="*/ 428 h 435"/>
                  <a:gd name="T90" fmla="*/ 262 w 440"/>
                  <a:gd name="T91" fmla="*/ 423 h 435"/>
                  <a:gd name="T92" fmla="*/ 310 w 440"/>
                  <a:gd name="T93" fmla="*/ 405 h 435"/>
                  <a:gd name="T94" fmla="*/ 353 w 440"/>
                  <a:gd name="T95" fmla="*/ 379 h 435"/>
                  <a:gd name="T96" fmla="*/ 389 w 440"/>
                  <a:gd name="T97" fmla="*/ 343 h 435"/>
                  <a:gd name="T98" fmla="*/ 413 w 440"/>
                  <a:gd name="T99" fmla="*/ 299 h 435"/>
                  <a:gd name="T100" fmla="*/ 428 w 440"/>
                  <a:gd name="T101" fmla="*/ 251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0" h="435">
                    <a:moveTo>
                      <a:pt x="440" y="218"/>
                    </a:moveTo>
                    <a:lnTo>
                      <a:pt x="440" y="206"/>
                    </a:lnTo>
                    <a:lnTo>
                      <a:pt x="438" y="195"/>
                    </a:lnTo>
                    <a:lnTo>
                      <a:pt x="436" y="186"/>
                    </a:lnTo>
                    <a:lnTo>
                      <a:pt x="436" y="174"/>
                    </a:lnTo>
                    <a:lnTo>
                      <a:pt x="432" y="163"/>
                    </a:lnTo>
                    <a:lnTo>
                      <a:pt x="430" y="153"/>
                    </a:lnTo>
                    <a:lnTo>
                      <a:pt x="425" y="143"/>
                    </a:lnTo>
                    <a:lnTo>
                      <a:pt x="422" y="133"/>
                    </a:lnTo>
                    <a:lnTo>
                      <a:pt x="418" y="123"/>
                    </a:lnTo>
                    <a:lnTo>
                      <a:pt x="413" y="113"/>
                    </a:lnTo>
                    <a:lnTo>
                      <a:pt x="407" y="104"/>
                    </a:lnTo>
                    <a:lnTo>
                      <a:pt x="401" y="95"/>
                    </a:lnTo>
                    <a:lnTo>
                      <a:pt x="395" y="86"/>
                    </a:lnTo>
                    <a:lnTo>
                      <a:pt x="389" y="79"/>
                    </a:lnTo>
                    <a:lnTo>
                      <a:pt x="383" y="71"/>
                    </a:lnTo>
                    <a:lnTo>
                      <a:pt x="375" y="62"/>
                    </a:lnTo>
                    <a:lnTo>
                      <a:pt x="368" y="56"/>
                    </a:lnTo>
                    <a:lnTo>
                      <a:pt x="359" y="48"/>
                    </a:lnTo>
                    <a:lnTo>
                      <a:pt x="351" y="42"/>
                    </a:lnTo>
                    <a:lnTo>
                      <a:pt x="342" y="36"/>
                    </a:lnTo>
                    <a:lnTo>
                      <a:pt x="335" y="30"/>
                    </a:lnTo>
                    <a:lnTo>
                      <a:pt x="324" y="26"/>
                    </a:lnTo>
                    <a:lnTo>
                      <a:pt x="315" y="20"/>
                    </a:lnTo>
                    <a:lnTo>
                      <a:pt x="306" y="15"/>
                    </a:lnTo>
                    <a:lnTo>
                      <a:pt x="296" y="12"/>
                    </a:lnTo>
                    <a:lnTo>
                      <a:pt x="286" y="9"/>
                    </a:lnTo>
                    <a:lnTo>
                      <a:pt x="274" y="6"/>
                    </a:lnTo>
                    <a:lnTo>
                      <a:pt x="263" y="3"/>
                    </a:lnTo>
                    <a:lnTo>
                      <a:pt x="254" y="2"/>
                    </a:lnTo>
                    <a:lnTo>
                      <a:pt x="242" y="0"/>
                    </a:lnTo>
                    <a:lnTo>
                      <a:pt x="231" y="0"/>
                    </a:lnTo>
                    <a:lnTo>
                      <a:pt x="219" y="0"/>
                    </a:lnTo>
                    <a:lnTo>
                      <a:pt x="209" y="0"/>
                    </a:lnTo>
                    <a:lnTo>
                      <a:pt x="197" y="0"/>
                    </a:lnTo>
                    <a:lnTo>
                      <a:pt x="186" y="2"/>
                    </a:lnTo>
                    <a:lnTo>
                      <a:pt x="177" y="3"/>
                    </a:lnTo>
                    <a:lnTo>
                      <a:pt x="165" y="6"/>
                    </a:lnTo>
                    <a:lnTo>
                      <a:pt x="154" y="9"/>
                    </a:lnTo>
                    <a:lnTo>
                      <a:pt x="144" y="12"/>
                    </a:lnTo>
                    <a:lnTo>
                      <a:pt x="134" y="15"/>
                    </a:lnTo>
                    <a:lnTo>
                      <a:pt x="124" y="20"/>
                    </a:lnTo>
                    <a:lnTo>
                      <a:pt x="116" y="26"/>
                    </a:lnTo>
                    <a:lnTo>
                      <a:pt x="106" y="30"/>
                    </a:lnTo>
                    <a:lnTo>
                      <a:pt x="98" y="36"/>
                    </a:lnTo>
                    <a:lnTo>
                      <a:pt x="89" y="42"/>
                    </a:lnTo>
                    <a:lnTo>
                      <a:pt x="82" y="48"/>
                    </a:lnTo>
                    <a:lnTo>
                      <a:pt x="74" y="56"/>
                    </a:lnTo>
                    <a:lnTo>
                      <a:pt x="65" y="62"/>
                    </a:lnTo>
                    <a:lnTo>
                      <a:pt x="57" y="71"/>
                    </a:lnTo>
                    <a:lnTo>
                      <a:pt x="51" y="79"/>
                    </a:lnTo>
                    <a:lnTo>
                      <a:pt x="45" y="86"/>
                    </a:lnTo>
                    <a:lnTo>
                      <a:pt x="39" y="95"/>
                    </a:lnTo>
                    <a:lnTo>
                      <a:pt x="33" y="104"/>
                    </a:lnTo>
                    <a:lnTo>
                      <a:pt x="27" y="113"/>
                    </a:lnTo>
                    <a:lnTo>
                      <a:pt x="23" y="123"/>
                    </a:lnTo>
                    <a:lnTo>
                      <a:pt x="18" y="133"/>
                    </a:lnTo>
                    <a:lnTo>
                      <a:pt x="15" y="143"/>
                    </a:lnTo>
                    <a:lnTo>
                      <a:pt x="10" y="153"/>
                    </a:lnTo>
                    <a:lnTo>
                      <a:pt x="6" y="163"/>
                    </a:lnTo>
                    <a:lnTo>
                      <a:pt x="4" y="174"/>
                    </a:lnTo>
                    <a:lnTo>
                      <a:pt x="3" y="186"/>
                    </a:lnTo>
                    <a:lnTo>
                      <a:pt x="3" y="195"/>
                    </a:lnTo>
                    <a:lnTo>
                      <a:pt x="0" y="206"/>
                    </a:lnTo>
                    <a:lnTo>
                      <a:pt x="0" y="218"/>
                    </a:lnTo>
                    <a:lnTo>
                      <a:pt x="0" y="230"/>
                    </a:lnTo>
                    <a:lnTo>
                      <a:pt x="3" y="240"/>
                    </a:lnTo>
                    <a:lnTo>
                      <a:pt x="3" y="251"/>
                    </a:lnTo>
                    <a:lnTo>
                      <a:pt x="4" y="263"/>
                    </a:lnTo>
                    <a:lnTo>
                      <a:pt x="6" y="272"/>
                    </a:lnTo>
                    <a:lnTo>
                      <a:pt x="10" y="282"/>
                    </a:lnTo>
                    <a:lnTo>
                      <a:pt x="15" y="293"/>
                    </a:lnTo>
                    <a:lnTo>
                      <a:pt x="18" y="302"/>
                    </a:lnTo>
                    <a:lnTo>
                      <a:pt x="23" y="313"/>
                    </a:lnTo>
                    <a:lnTo>
                      <a:pt x="27" y="323"/>
                    </a:lnTo>
                    <a:lnTo>
                      <a:pt x="33" y="331"/>
                    </a:lnTo>
                    <a:lnTo>
                      <a:pt x="39" y="341"/>
                    </a:lnTo>
                    <a:lnTo>
                      <a:pt x="45" y="349"/>
                    </a:lnTo>
                    <a:lnTo>
                      <a:pt x="51" y="357"/>
                    </a:lnTo>
                    <a:lnTo>
                      <a:pt x="57" y="365"/>
                    </a:lnTo>
                    <a:lnTo>
                      <a:pt x="65" y="373"/>
                    </a:lnTo>
                    <a:lnTo>
                      <a:pt x="74" y="379"/>
                    </a:lnTo>
                    <a:lnTo>
                      <a:pt x="82" y="387"/>
                    </a:lnTo>
                    <a:lnTo>
                      <a:pt x="89" y="393"/>
                    </a:lnTo>
                    <a:lnTo>
                      <a:pt x="98" y="399"/>
                    </a:lnTo>
                    <a:lnTo>
                      <a:pt x="106" y="405"/>
                    </a:lnTo>
                    <a:lnTo>
                      <a:pt x="116" y="409"/>
                    </a:lnTo>
                    <a:lnTo>
                      <a:pt x="124" y="415"/>
                    </a:lnTo>
                    <a:lnTo>
                      <a:pt x="134" y="420"/>
                    </a:lnTo>
                    <a:lnTo>
                      <a:pt x="144" y="423"/>
                    </a:lnTo>
                    <a:lnTo>
                      <a:pt x="154" y="426"/>
                    </a:lnTo>
                    <a:lnTo>
                      <a:pt x="165" y="429"/>
                    </a:lnTo>
                    <a:lnTo>
                      <a:pt x="177" y="432"/>
                    </a:lnTo>
                    <a:lnTo>
                      <a:pt x="186" y="434"/>
                    </a:lnTo>
                    <a:lnTo>
                      <a:pt x="197" y="435"/>
                    </a:lnTo>
                    <a:lnTo>
                      <a:pt x="209" y="435"/>
                    </a:lnTo>
                    <a:lnTo>
                      <a:pt x="219" y="435"/>
                    </a:lnTo>
                    <a:lnTo>
                      <a:pt x="231" y="435"/>
                    </a:lnTo>
                    <a:lnTo>
                      <a:pt x="242" y="435"/>
                    </a:lnTo>
                    <a:lnTo>
                      <a:pt x="254" y="434"/>
                    </a:lnTo>
                    <a:lnTo>
                      <a:pt x="263" y="432"/>
                    </a:lnTo>
                    <a:lnTo>
                      <a:pt x="274" y="429"/>
                    </a:lnTo>
                    <a:lnTo>
                      <a:pt x="286" y="426"/>
                    </a:lnTo>
                    <a:lnTo>
                      <a:pt x="296" y="423"/>
                    </a:lnTo>
                    <a:lnTo>
                      <a:pt x="306" y="420"/>
                    </a:lnTo>
                    <a:lnTo>
                      <a:pt x="315" y="415"/>
                    </a:lnTo>
                    <a:lnTo>
                      <a:pt x="324" y="409"/>
                    </a:lnTo>
                    <a:lnTo>
                      <a:pt x="335" y="405"/>
                    </a:lnTo>
                    <a:lnTo>
                      <a:pt x="342" y="399"/>
                    </a:lnTo>
                    <a:lnTo>
                      <a:pt x="351" y="393"/>
                    </a:lnTo>
                    <a:lnTo>
                      <a:pt x="359" y="387"/>
                    </a:lnTo>
                    <a:lnTo>
                      <a:pt x="368" y="379"/>
                    </a:lnTo>
                    <a:lnTo>
                      <a:pt x="375" y="373"/>
                    </a:lnTo>
                    <a:lnTo>
                      <a:pt x="383" y="365"/>
                    </a:lnTo>
                    <a:lnTo>
                      <a:pt x="389" y="357"/>
                    </a:lnTo>
                    <a:lnTo>
                      <a:pt x="395" y="349"/>
                    </a:lnTo>
                    <a:lnTo>
                      <a:pt x="401" y="341"/>
                    </a:lnTo>
                    <a:lnTo>
                      <a:pt x="407" y="331"/>
                    </a:lnTo>
                    <a:lnTo>
                      <a:pt x="413" y="323"/>
                    </a:lnTo>
                    <a:lnTo>
                      <a:pt x="418" y="313"/>
                    </a:lnTo>
                    <a:lnTo>
                      <a:pt x="422" y="302"/>
                    </a:lnTo>
                    <a:lnTo>
                      <a:pt x="425" y="293"/>
                    </a:lnTo>
                    <a:lnTo>
                      <a:pt x="430" y="282"/>
                    </a:lnTo>
                    <a:lnTo>
                      <a:pt x="432" y="272"/>
                    </a:lnTo>
                    <a:lnTo>
                      <a:pt x="436" y="263"/>
                    </a:lnTo>
                    <a:lnTo>
                      <a:pt x="436" y="251"/>
                    </a:lnTo>
                    <a:lnTo>
                      <a:pt x="438" y="240"/>
                    </a:lnTo>
                    <a:lnTo>
                      <a:pt x="440" y="230"/>
                    </a:lnTo>
                    <a:lnTo>
                      <a:pt x="440" y="218"/>
                    </a:lnTo>
                    <a:lnTo>
                      <a:pt x="430" y="218"/>
                    </a:lnTo>
                    <a:lnTo>
                      <a:pt x="430" y="207"/>
                    </a:lnTo>
                    <a:lnTo>
                      <a:pt x="430" y="195"/>
                    </a:lnTo>
                    <a:lnTo>
                      <a:pt x="428" y="186"/>
                    </a:lnTo>
                    <a:lnTo>
                      <a:pt x="425" y="175"/>
                    </a:lnTo>
                    <a:lnTo>
                      <a:pt x="424" y="165"/>
                    </a:lnTo>
                    <a:lnTo>
                      <a:pt x="422" y="155"/>
                    </a:lnTo>
                    <a:lnTo>
                      <a:pt x="418" y="145"/>
                    </a:lnTo>
                    <a:lnTo>
                      <a:pt x="413" y="137"/>
                    </a:lnTo>
                    <a:lnTo>
                      <a:pt x="410" y="127"/>
                    </a:lnTo>
                    <a:lnTo>
                      <a:pt x="406" y="119"/>
                    </a:lnTo>
                    <a:lnTo>
                      <a:pt x="400" y="109"/>
                    </a:lnTo>
                    <a:lnTo>
                      <a:pt x="393" y="101"/>
                    </a:lnTo>
                    <a:lnTo>
                      <a:pt x="389" y="92"/>
                    </a:lnTo>
                    <a:lnTo>
                      <a:pt x="381" y="85"/>
                    </a:lnTo>
                    <a:lnTo>
                      <a:pt x="375" y="77"/>
                    </a:lnTo>
                    <a:lnTo>
                      <a:pt x="369" y="71"/>
                    </a:lnTo>
                    <a:lnTo>
                      <a:pt x="360" y="62"/>
                    </a:lnTo>
                    <a:lnTo>
                      <a:pt x="353" y="56"/>
                    </a:lnTo>
                    <a:lnTo>
                      <a:pt x="347" y="50"/>
                    </a:lnTo>
                    <a:lnTo>
                      <a:pt x="336" y="44"/>
                    </a:lnTo>
                    <a:lnTo>
                      <a:pt x="328" y="38"/>
                    </a:lnTo>
                    <a:lnTo>
                      <a:pt x="321" y="35"/>
                    </a:lnTo>
                    <a:lnTo>
                      <a:pt x="310" y="30"/>
                    </a:lnTo>
                    <a:lnTo>
                      <a:pt x="303" y="24"/>
                    </a:lnTo>
                    <a:lnTo>
                      <a:pt x="292" y="21"/>
                    </a:lnTo>
                    <a:lnTo>
                      <a:pt x="282" y="18"/>
                    </a:lnTo>
                    <a:lnTo>
                      <a:pt x="272" y="15"/>
                    </a:lnTo>
                    <a:lnTo>
                      <a:pt x="262" y="12"/>
                    </a:lnTo>
                    <a:lnTo>
                      <a:pt x="251" y="9"/>
                    </a:lnTo>
                    <a:lnTo>
                      <a:pt x="242" y="9"/>
                    </a:lnTo>
                    <a:lnTo>
                      <a:pt x="231" y="8"/>
                    </a:lnTo>
                    <a:lnTo>
                      <a:pt x="219" y="8"/>
                    </a:lnTo>
                    <a:lnTo>
                      <a:pt x="209" y="8"/>
                    </a:lnTo>
                    <a:lnTo>
                      <a:pt x="198" y="9"/>
                    </a:lnTo>
                    <a:lnTo>
                      <a:pt x="189" y="9"/>
                    </a:lnTo>
                    <a:lnTo>
                      <a:pt x="177" y="12"/>
                    </a:lnTo>
                    <a:lnTo>
                      <a:pt x="166" y="15"/>
                    </a:lnTo>
                    <a:lnTo>
                      <a:pt x="159" y="18"/>
                    </a:lnTo>
                    <a:lnTo>
                      <a:pt x="148" y="21"/>
                    </a:lnTo>
                    <a:lnTo>
                      <a:pt x="138" y="24"/>
                    </a:lnTo>
                    <a:lnTo>
                      <a:pt x="128" y="30"/>
                    </a:lnTo>
                    <a:lnTo>
                      <a:pt x="120" y="35"/>
                    </a:lnTo>
                    <a:lnTo>
                      <a:pt x="112" y="38"/>
                    </a:lnTo>
                    <a:lnTo>
                      <a:pt x="101" y="44"/>
                    </a:lnTo>
                    <a:lnTo>
                      <a:pt x="94" y="50"/>
                    </a:lnTo>
                    <a:lnTo>
                      <a:pt x="86" y="56"/>
                    </a:lnTo>
                    <a:lnTo>
                      <a:pt x="80" y="62"/>
                    </a:lnTo>
                    <a:lnTo>
                      <a:pt x="71" y="71"/>
                    </a:lnTo>
                    <a:lnTo>
                      <a:pt x="65" y="77"/>
                    </a:lnTo>
                    <a:lnTo>
                      <a:pt x="57" y="85"/>
                    </a:lnTo>
                    <a:lnTo>
                      <a:pt x="51" y="92"/>
                    </a:lnTo>
                    <a:lnTo>
                      <a:pt x="45" y="101"/>
                    </a:lnTo>
                    <a:lnTo>
                      <a:pt x="41" y="109"/>
                    </a:lnTo>
                    <a:lnTo>
                      <a:pt x="35" y="119"/>
                    </a:lnTo>
                    <a:lnTo>
                      <a:pt x="30" y="127"/>
                    </a:lnTo>
                    <a:lnTo>
                      <a:pt x="27" y="137"/>
                    </a:lnTo>
                    <a:lnTo>
                      <a:pt x="23" y="145"/>
                    </a:lnTo>
                    <a:lnTo>
                      <a:pt x="18" y="155"/>
                    </a:lnTo>
                    <a:lnTo>
                      <a:pt x="17" y="165"/>
                    </a:lnTo>
                    <a:lnTo>
                      <a:pt x="15" y="175"/>
                    </a:lnTo>
                    <a:lnTo>
                      <a:pt x="12" y="186"/>
                    </a:lnTo>
                    <a:lnTo>
                      <a:pt x="10" y="195"/>
                    </a:lnTo>
                    <a:lnTo>
                      <a:pt x="10" y="207"/>
                    </a:lnTo>
                    <a:lnTo>
                      <a:pt x="10" y="218"/>
                    </a:lnTo>
                    <a:lnTo>
                      <a:pt x="10" y="228"/>
                    </a:lnTo>
                    <a:lnTo>
                      <a:pt x="10" y="240"/>
                    </a:lnTo>
                    <a:lnTo>
                      <a:pt x="12" y="251"/>
                    </a:lnTo>
                    <a:lnTo>
                      <a:pt x="15" y="260"/>
                    </a:lnTo>
                    <a:lnTo>
                      <a:pt x="17" y="270"/>
                    </a:lnTo>
                    <a:lnTo>
                      <a:pt x="18" y="281"/>
                    </a:lnTo>
                    <a:lnTo>
                      <a:pt x="23" y="290"/>
                    </a:lnTo>
                    <a:lnTo>
                      <a:pt x="27" y="299"/>
                    </a:lnTo>
                    <a:lnTo>
                      <a:pt x="30" y="308"/>
                    </a:lnTo>
                    <a:lnTo>
                      <a:pt x="35" y="317"/>
                    </a:lnTo>
                    <a:lnTo>
                      <a:pt x="41" y="326"/>
                    </a:lnTo>
                    <a:lnTo>
                      <a:pt x="45" y="335"/>
                    </a:lnTo>
                    <a:lnTo>
                      <a:pt x="51" y="343"/>
                    </a:lnTo>
                    <a:lnTo>
                      <a:pt x="57" y="351"/>
                    </a:lnTo>
                    <a:lnTo>
                      <a:pt x="65" y="359"/>
                    </a:lnTo>
                    <a:lnTo>
                      <a:pt x="71" y="365"/>
                    </a:lnTo>
                    <a:lnTo>
                      <a:pt x="80" y="373"/>
                    </a:lnTo>
                    <a:lnTo>
                      <a:pt x="86" y="379"/>
                    </a:lnTo>
                    <a:lnTo>
                      <a:pt x="94" y="385"/>
                    </a:lnTo>
                    <a:lnTo>
                      <a:pt x="101" y="391"/>
                    </a:lnTo>
                    <a:lnTo>
                      <a:pt x="112" y="397"/>
                    </a:lnTo>
                    <a:lnTo>
                      <a:pt x="120" y="402"/>
                    </a:lnTo>
                    <a:lnTo>
                      <a:pt x="128" y="405"/>
                    </a:lnTo>
                    <a:lnTo>
                      <a:pt x="138" y="411"/>
                    </a:lnTo>
                    <a:lnTo>
                      <a:pt x="148" y="414"/>
                    </a:lnTo>
                    <a:lnTo>
                      <a:pt x="159" y="417"/>
                    </a:lnTo>
                    <a:lnTo>
                      <a:pt x="166" y="420"/>
                    </a:lnTo>
                    <a:lnTo>
                      <a:pt x="177" y="423"/>
                    </a:lnTo>
                    <a:lnTo>
                      <a:pt x="189" y="426"/>
                    </a:lnTo>
                    <a:lnTo>
                      <a:pt x="198" y="426"/>
                    </a:lnTo>
                    <a:lnTo>
                      <a:pt x="209" y="428"/>
                    </a:lnTo>
                    <a:lnTo>
                      <a:pt x="219" y="428"/>
                    </a:lnTo>
                    <a:lnTo>
                      <a:pt x="231" y="428"/>
                    </a:lnTo>
                    <a:lnTo>
                      <a:pt x="242" y="426"/>
                    </a:lnTo>
                    <a:lnTo>
                      <a:pt x="251" y="426"/>
                    </a:lnTo>
                    <a:lnTo>
                      <a:pt x="262" y="423"/>
                    </a:lnTo>
                    <a:lnTo>
                      <a:pt x="272" y="420"/>
                    </a:lnTo>
                    <a:lnTo>
                      <a:pt x="282" y="417"/>
                    </a:lnTo>
                    <a:lnTo>
                      <a:pt x="292" y="414"/>
                    </a:lnTo>
                    <a:lnTo>
                      <a:pt x="303" y="411"/>
                    </a:lnTo>
                    <a:lnTo>
                      <a:pt x="310" y="405"/>
                    </a:lnTo>
                    <a:lnTo>
                      <a:pt x="321" y="402"/>
                    </a:lnTo>
                    <a:lnTo>
                      <a:pt x="328" y="397"/>
                    </a:lnTo>
                    <a:lnTo>
                      <a:pt x="336" y="391"/>
                    </a:lnTo>
                    <a:lnTo>
                      <a:pt x="347" y="385"/>
                    </a:lnTo>
                    <a:lnTo>
                      <a:pt x="353" y="379"/>
                    </a:lnTo>
                    <a:lnTo>
                      <a:pt x="360" y="373"/>
                    </a:lnTo>
                    <a:lnTo>
                      <a:pt x="369" y="365"/>
                    </a:lnTo>
                    <a:lnTo>
                      <a:pt x="375" y="359"/>
                    </a:lnTo>
                    <a:lnTo>
                      <a:pt x="381" y="351"/>
                    </a:lnTo>
                    <a:lnTo>
                      <a:pt x="389" y="343"/>
                    </a:lnTo>
                    <a:lnTo>
                      <a:pt x="393" y="335"/>
                    </a:lnTo>
                    <a:lnTo>
                      <a:pt x="400" y="326"/>
                    </a:lnTo>
                    <a:lnTo>
                      <a:pt x="406" y="317"/>
                    </a:lnTo>
                    <a:lnTo>
                      <a:pt x="410" y="308"/>
                    </a:lnTo>
                    <a:lnTo>
                      <a:pt x="413" y="299"/>
                    </a:lnTo>
                    <a:lnTo>
                      <a:pt x="418" y="290"/>
                    </a:lnTo>
                    <a:lnTo>
                      <a:pt x="422" y="281"/>
                    </a:lnTo>
                    <a:lnTo>
                      <a:pt x="424" y="270"/>
                    </a:lnTo>
                    <a:lnTo>
                      <a:pt x="425" y="260"/>
                    </a:lnTo>
                    <a:lnTo>
                      <a:pt x="428" y="251"/>
                    </a:lnTo>
                    <a:lnTo>
                      <a:pt x="430" y="240"/>
                    </a:lnTo>
                    <a:lnTo>
                      <a:pt x="430" y="228"/>
                    </a:lnTo>
                    <a:lnTo>
                      <a:pt x="430" y="218"/>
                    </a:lnTo>
                    <a:lnTo>
                      <a:pt x="440" y="218"/>
                    </a:lnTo>
                    <a:close/>
                  </a:path>
                </a:pathLst>
              </a:custGeom>
              <a:solidFill>
                <a:srgbClr val="859CC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51" name="Freeform 347"/>
              <p:cNvSpPr>
                <a:spLocks noChangeArrowheads="1"/>
              </p:cNvSpPr>
              <p:nvPr/>
            </p:nvSpPr>
            <p:spPr bwMode="auto">
              <a:xfrm>
                <a:off x="5495" y="782"/>
                <a:ext cx="40" cy="41"/>
              </a:xfrm>
              <a:custGeom>
                <a:avLst/>
                <a:gdLst>
                  <a:gd name="T0" fmla="*/ 415 w 420"/>
                  <a:gd name="T1" fmla="*/ 167 h 420"/>
                  <a:gd name="T2" fmla="*/ 400 w 420"/>
                  <a:gd name="T3" fmla="*/ 119 h 420"/>
                  <a:gd name="T4" fmla="*/ 371 w 420"/>
                  <a:gd name="T5" fmla="*/ 77 h 420"/>
                  <a:gd name="T6" fmla="*/ 337 w 420"/>
                  <a:gd name="T7" fmla="*/ 42 h 420"/>
                  <a:gd name="T8" fmla="*/ 293 w 420"/>
                  <a:gd name="T9" fmla="*/ 16 h 420"/>
                  <a:gd name="T10" fmla="*/ 241 w 420"/>
                  <a:gd name="T11" fmla="*/ 1 h 420"/>
                  <a:gd name="T12" fmla="*/ 188 w 420"/>
                  <a:gd name="T13" fmla="*/ 1 h 420"/>
                  <a:gd name="T14" fmla="*/ 138 w 420"/>
                  <a:gd name="T15" fmla="*/ 13 h 420"/>
                  <a:gd name="T16" fmla="*/ 91 w 420"/>
                  <a:gd name="T17" fmla="*/ 36 h 420"/>
                  <a:gd name="T18" fmla="*/ 55 w 420"/>
                  <a:gd name="T19" fmla="*/ 69 h 420"/>
                  <a:gd name="T20" fmla="*/ 25 w 420"/>
                  <a:gd name="T21" fmla="*/ 111 h 420"/>
                  <a:gd name="T22" fmla="*/ 7 w 420"/>
                  <a:gd name="T23" fmla="*/ 157 h 420"/>
                  <a:gd name="T24" fmla="*/ 0 w 420"/>
                  <a:gd name="T25" fmla="*/ 210 h 420"/>
                  <a:gd name="T26" fmla="*/ 7 w 420"/>
                  <a:gd name="T27" fmla="*/ 262 h 420"/>
                  <a:gd name="T28" fmla="*/ 25 w 420"/>
                  <a:gd name="T29" fmla="*/ 309 h 420"/>
                  <a:gd name="T30" fmla="*/ 55 w 420"/>
                  <a:gd name="T31" fmla="*/ 351 h 420"/>
                  <a:gd name="T32" fmla="*/ 91 w 420"/>
                  <a:gd name="T33" fmla="*/ 383 h 420"/>
                  <a:gd name="T34" fmla="*/ 138 w 420"/>
                  <a:gd name="T35" fmla="*/ 406 h 420"/>
                  <a:gd name="T36" fmla="*/ 188 w 420"/>
                  <a:gd name="T37" fmla="*/ 418 h 420"/>
                  <a:gd name="T38" fmla="*/ 241 w 420"/>
                  <a:gd name="T39" fmla="*/ 418 h 420"/>
                  <a:gd name="T40" fmla="*/ 293 w 420"/>
                  <a:gd name="T41" fmla="*/ 403 h 420"/>
                  <a:gd name="T42" fmla="*/ 337 w 420"/>
                  <a:gd name="T43" fmla="*/ 377 h 420"/>
                  <a:gd name="T44" fmla="*/ 371 w 420"/>
                  <a:gd name="T45" fmla="*/ 343 h 420"/>
                  <a:gd name="T46" fmla="*/ 400 w 420"/>
                  <a:gd name="T47" fmla="*/ 300 h 420"/>
                  <a:gd name="T48" fmla="*/ 415 w 420"/>
                  <a:gd name="T49" fmla="*/ 252 h 420"/>
                  <a:gd name="T50" fmla="*/ 412 w 420"/>
                  <a:gd name="T51" fmla="*/ 210 h 420"/>
                  <a:gd name="T52" fmla="*/ 406 w 420"/>
                  <a:gd name="T53" fmla="*/ 160 h 420"/>
                  <a:gd name="T54" fmla="*/ 388 w 420"/>
                  <a:gd name="T55" fmla="*/ 115 h 420"/>
                  <a:gd name="T56" fmla="*/ 359 w 420"/>
                  <a:gd name="T57" fmla="*/ 75 h 420"/>
                  <a:gd name="T58" fmla="*/ 323 w 420"/>
                  <a:gd name="T59" fmla="*/ 45 h 420"/>
                  <a:gd name="T60" fmla="*/ 280 w 420"/>
                  <a:gd name="T61" fmla="*/ 22 h 420"/>
                  <a:gd name="T62" fmla="*/ 232 w 420"/>
                  <a:gd name="T63" fmla="*/ 10 h 420"/>
                  <a:gd name="T64" fmla="*/ 179 w 420"/>
                  <a:gd name="T65" fmla="*/ 12 h 420"/>
                  <a:gd name="T66" fmla="*/ 132 w 420"/>
                  <a:gd name="T67" fmla="*/ 27 h 420"/>
                  <a:gd name="T68" fmla="*/ 90 w 420"/>
                  <a:gd name="T69" fmla="*/ 51 h 420"/>
                  <a:gd name="T70" fmla="*/ 55 w 420"/>
                  <a:gd name="T71" fmla="*/ 83 h 420"/>
                  <a:gd name="T72" fmla="*/ 29 w 420"/>
                  <a:gd name="T73" fmla="*/ 123 h 420"/>
                  <a:gd name="T74" fmla="*/ 13 w 420"/>
                  <a:gd name="T75" fmla="*/ 169 h 420"/>
                  <a:gd name="T76" fmla="*/ 8 w 420"/>
                  <a:gd name="T77" fmla="*/ 220 h 420"/>
                  <a:gd name="T78" fmla="*/ 19 w 420"/>
                  <a:gd name="T79" fmla="*/ 270 h 420"/>
                  <a:gd name="T80" fmla="*/ 37 w 420"/>
                  <a:gd name="T81" fmla="*/ 312 h 420"/>
                  <a:gd name="T82" fmla="*/ 67 w 420"/>
                  <a:gd name="T83" fmla="*/ 351 h 420"/>
                  <a:gd name="T84" fmla="*/ 106 w 420"/>
                  <a:gd name="T85" fmla="*/ 382 h 420"/>
                  <a:gd name="T86" fmla="*/ 150 w 420"/>
                  <a:gd name="T87" fmla="*/ 401 h 420"/>
                  <a:gd name="T88" fmla="*/ 199 w 420"/>
                  <a:gd name="T89" fmla="*/ 409 h 420"/>
                  <a:gd name="T90" fmla="*/ 250 w 420"/>
                  <a:gd name="T91" fmla="*/ 406 h 420"/>
                  <a:gd name="T92" fmla="*/ 296 w 420"/>
                  <a:gd name="T93" fmla="*/ 389 h 420"/>
                  <a:gd name="T94" fmla="*/ 338 w 420"/>
                  <a:gd name="T95" fmla="*/ 365 h 420"/>
                  <a:gd name="T96" fmla="*/ 371 w 420"/>
                  <a:gd name="T97" fmla="*/ 329 h 420"/>
                  <a:gd name="T98" fmla="*/ 396 w 420"/>
                  <a:gd name="T99" fmla="*/ 288 h 420"/>
                  <a:gd name="T100" fmla="*/ 409 w 420"/>
                  <a:gd name="T101" fmla="*/ 24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0" h="420">
                    <a:moveTo>
                      <a:pt x="420" y="210"/>
                    </a:moveTo>
                    <a:lnTo>
                      <a:pt x="420" y="199"/>
                    </a:lnTo>
                    <a:lnTo>
                      <a:pt x="420" y="187"/>
                    </a:lnTo>
                    <a:lnTo>
                      <a:pt x="418" y="178"/>
                    </a:lnTo>
                    <a:lnTo>
                      <a:pt x="415" y="167"/>
                    </a:lnTo>
                    <a:lnTo>
                      <a:pt x="414" y="157"/>
                    </a:lnTo>
                    <a:lnTo>
                      <a:pt x="412" y="147"/>
                    </a:lnTo>
                    <a:lnTo>
                      <a:pt x="408" y="137"/>
                    </a:lnTo>
                    <a:lnTo>
                      <a:pt x="403" y="129"/>
                    </a:lnTo>
                    <a:lnTo>
                      <a:pt x="400" y="119"/>
                    </a:lnTo>
                    <a:lnTo>
                      <a:pt x="396" y="111"/>
                    </a:lnTo>
                    <a:lnTo>
                      <a:pt x="390" y="101"/>
                    </a:lnTo>
                    <a:lnTo>
                      <a:pt x="383" y="93"/>
                    </a:lnTo>
                    <a:lnTo>
                      <a:pt x="379" y="84"/>
                    </a:lnTo>
                    <a:lnTo>
                      <a:pt x="371" y="77"/>
                    </a:lnTo>
                    <a:lnTo>
                      <a:pt x="365" y="69"/>
                    </a:lnTo>
                    <a:lnTo>
                      <a:pt x="359" y="63"/>
                    </a:lnTo>
                    <a:lnTo>
                      <a:pt x="350" y="54"/>
                    </a:lnTo>
                    <a:lnTo>
                      <a:pt x="343" y="48"/>
                    </a:lnTo>
                    <a:lnTo>
                      <a:pt x="337" y="42"/>
                    </a:lnTo>
                    <a:lnTo>
                      <a:pt x="326" y="36"/>
                    </a:lnTo>
                    <a:lnTo>
                      <a:pt x="318" y="30"/>
                    </a:lnTo>
                    <a:lnTo>
                      <a:pt x="311" y="27"/>
                    </a:lnTo>
                    <a:lnTo>
                      <a:pt x="300" y="22"/>
                    </a:lnTo>
                    <a:lnTo>
                      <a:pt x="293" y="16"/>
                    </a:lnTo>
                    <a:lnTo>
                      <a:pt x="282" y="13"/>
                    </a:lnTo>
                    <a:lnTo>
                      <a:pt x="272" y="10"/>
                    </a:lnTo>
                    <a:lnTo>
                      <a:pt x="262" y="7"/>
                    </a:lnTo>
                    <a:lnTo>
                      <a:pt x="252" y="4"/>
                    </a:lnTo>
                    <a:lnTo>
                      <a:pt x="241" y="1"/>
                    </a:lnTo>
                    <a:lnTo>
                      <a:pt x="232" y="1"/>
                    </a:lnTo>
                    <a:lnTo>
                      <a:pt x="221" y="0"/>
                    </a:lnTo>
                    <a:lnTo>
                      <a:pt x="209" y="0"/>
                    </a:lnTo>
                    <a:lnTo>
                      <a:pt x="199" y="0"/>
                    </a:lnTo>
                    <a:lnTo>
                      <a:pt x="188" y="1"/>
                    </a:lnTo>
                    <a:lnTo>
                      <a:pt x="179" y="1"/>
                    </a:lnTo>
                    <a:lnTo>
                      <a:pt x="167" y="4"/>
                    </a:lnTo>
                    <a:lnTo>
                      <a:pt x="156" y="7"/>
                    </a:lnTo>
                    <a:lnTo>
                      <a:pt x="149" y="10"/>
                    </a:lnTo>
                    <a:lnTo>
                      <a:pt x="138" y="13"/>
                    </a:lnTo>
                    <a:lnTo>
                      <a:pt x="128" y="16"/>
                    </a:lnTo>
                    <a:lnTo>
                      <a:pt x="118" y="22"/>
                    </a:lnTo>
                    <a:lnTo>
                      <a:pt x="110" y="27"/>
                    </a:lnTo>
                    <a:lnTo>
                      <a:pt x="102" y="30"/>
                    </a:lnTo>
                    <a:lnTo>
                      <a:pt x="91" y="36"/>
                    </a:lnTo>
                    <a:lnTo>
                      <a:pt x="84" y="42"/>
                    </a:lnTo>
                    <a:lnTo>
                      <a:pt x="76" y="48"/>
                    </a:lnTo>
                    <a:lnTo>
                      <a:pt x="70" y="54"/>
                    </a:lnTo>
                    <a:lnTo>
                      <a:pt x="61" y="63"/>
                    </a:lnTo>
                    <a:lnTo>
                      <a:pt x="55" y="69"/>
                    </a:lnTo>
                    <a:lnTo>
                      <a:pt x="47" y="77"/>
                    </a:lnTo>
                    <a:lnTo>
                      <a:pt x="41" y="84"/>
                    </a:lnTo>
                    <a:lnTo>
                      <a:pt x="35" y="93"/>
                    </a:lnTo>
                    <a:lnTo>
                      <a:pt x="31" y="101"/>
                    </a:lnTo>
                    <a:lnTo>
                      <a:pt x="25" y="111"/>
                    </a:lnTo>
                    <a:lnTo>
                      <a:pt x="20" y="119"/>
                    </a:lnTo>
                    <a:lnTo>
                      <a:pt x="17" y="129"/>
                    </a:lnTo>
                    <a:lnTo>
                      <a:pt x="13" y="137"/>
                    </a:lnTo>
                    <a:lnTo>
                      <a:pt x="8" y="147"/>
                    </a:lnTo>
                    <a:lnTo>
                      <a:pt x="7" y="157"/>
                    </a:lnTo>
                    <a:lnTo>
                      <a:pt x="5" y="167"/>
                    </a:lnTo>
                    <a:lnTo>
                      <a:pt x="2" y="178"/>
                    </a:lnTo>
                    <a:lnTo>
                      <a:pt x="0" y="187"/>
                    </a:lnTo>
                    <a:lnTo>
                      <a:pt x="0" y="199"/>
                    </a:lnTo>
                    <a:lnTo>
                      <a:pt x="0" y="210"/>
                    </a:lnTo>
                    <a:lnTo>
                      <a:pt x="0" y="220"/>
                    </a:lnTo>
                    <a:lnTo>
                      <a:pt x="0" y="232"/>
                    </a:lnTo>
                    <a:lnTo>
                      <a:pt x="2" y="243"/>
                    </a:lnTo>
                    <a:lnTo>
                      <a:pt x="5" y="252"/>
                    </a:lnTo>
                    <a:lnTo>
                      <a:pt x="7" y="262"/>
                    </a:lnTo>
                    <a:lnTo>
                      <a:pt x="8" y="273"/>
                    </a:lnTo>
                    <a:lnTo>
                      <a:pt x="13" y="282"/>
                    </a:lnTo>
                    <a:lnTo>
                      <a:pt x="17" y="291"/>
                    </a:lnTo>
                    <a:lnTo>
                      <a:pt x="20" y="300"/>
                    </a:lnTo>
                    <a:lnTo>
                      <a:pt x="25" y="309"/>
                    </a:lnTo>
                    <a:lnTo>
                      <a:pt x="31" y="318"/>
                    </a:lnTo>
                    <a:lnTo>
                      <a:pt x="35" y="327"/>
                    </a:lnTo>
                    <a:lnTo>
                      <a:pt x="41" y="335"/>
                    </a:lnTo>
                    <a:lnTo>
                      <a:pt x="47" y="343"/>
                    </a:lnTo>
                    <a:lnTo>
                      <a:pt x="55" y="351"/>
                    </a:lnTo>
                    <a:lnTo>
                      <a:pt x="61" y="357"/>
                    </a:lnTo>
                    <a:lnTo>
                      <a:pt x="70" y="365"/>
                    </a:lnTo>
                    <a:lnTo>
                      <a:pt x="76" y="371"/>
                    </a:lnTo>
                    <a:lnTo>
                      <a:pt x="84" y="377"/>
                    </a:lnTo>
                    <a:lnTo>
                      <a:pt x="91" y="383"/>
                    </a:lnTo>
                    <a:lnTo>
                      <a:pt x="102" y="389"/>
                    </a:lnTo>
                    <a:lnTo>
                      <a:pt x="110" y="394"/>
                    </a:lnTo>
                    <a:lnTo>
                      <a:pt x="118" y="397"/>
                    </a:lnTo>
                    <a:lnTo>
                      <a:pt x="128" y="403"/>
                    </a:lnTo>
                    <a:lnTo>
                      <a:pt x="138" y="406"/>
                    </a:lnTo>
                    <a:lnTo>
                      <a:pt x="149" y="409"/>
                    </a:lnTo>
                    <a:lnTo>
                      <a:pt x="156" y="412"/>
                    </a:lnTo>
                    <a:lnTo>
                      <a:pt x="167" y="415"/>
                    </a:lnTo>
                    <a:lnTo>
                      <a:pt x="179" y="418"/>
                    </a:lnTo>
                    <a:lnTo>
                      <a:pt x="188" y="418"/>
                    </a:lnTo>
                    <a:lnTo>
                      <a:pt x="199" y="420"/>
                    </a:lnTo>
                    <a:lnTo>
                      <a:pt x="209" y="420"/>
                    </a:lnTo>
                    <a:lnTo>
                      <a:pt x="221" y="420"/>
                    </a:lnTo>
                    <a:lnTo>
                      <a:pt x="232" y="418"/>
                    </a:lnTo>
                    <a:lnTo>
                      <a:pt x="241" y="418"/>
                    </a:lnTo>
                    <a:lnTo>
                      <a:pt x="252" y="415"/>
                    </a:lnTo>
                    <a:lnTo>
                      <a:pt x="262" y="412"/>
                    </a:lnTo>
                    <a:lnTo>
                      <a:pt x="272" y="409"/>
                    </a:lnTo>
                    <a:lnTo>
                      <a:pt x="282" y="406"/>
                    </a:lnTo>
                    <a:lnTo>
                      <a:pt x="293" y="403"/>
                    </a:lnTo>
                    <a:lnTo>
                      <a:pt x="300" y="397"/>
                    </a:lnTo>
                    <a:lnTo>
                      <a:pt x="311" y="394"/>
                    </a:lnTo>
                    <a:lnTo>
                      <a:pt x="318" y="389"/>
                    </a:lnTo>
                    <a:lnTo>
                      <a:pt x="326" y="383"/>
                    </a:lnTo>
                    <a:lnTo>
                      <a:pt x="337" y="377"/>
                    </a:lnTo>
                    <a:lnTo>
                      <a:pt x="343" y="371"/>
                    </a:lnTo>
                    <a:lnTo>
                      <a:pt x="350" y="365"/>
                    </a:lnTo>
                    <a:lnTo>
                      <a:pt x="359" y="357"/>
                    </a:lnTo>
                    <a:lnTo>
                      <a:pt x="365" y="351"/>
                    </a:lnTo>
                    <a:lnTo>
                      <a:pt x="371" y="343"/>
                    </a:lnTo>
                    <a:lnTo>
                      <a:pt x="379" y="335"/>
                    </a:lnTo>
                    <a:lnTo>
                      <a:pt x="383" y="327"/>
                    </a:lnTo>
                    <a:lnTo>
                      <a:pt x="390" y="318"/>
                    </a:lnTo>
                    <a:lnTo>
                      <a:pt x="396" y="309"/>
                    </a:lnTo>
                    <a:lnTo>
                      <a:pt x="400" y="300"/>
                    </a:lnTo>
                    <a:lnTo>
                      <a:pt x="403" y="291"/>
                    </a:lnTo>
                    <a:lnTo>
                      <a:pt x="408" y="282"/>
                    </a:lnTo>
                    <a:lnTo>
                      <a:pt x="412" y="273"/>
                    </a:lnTo>
                    <a:lnTo>
                      <a:pt x="414" y="262"/>
                    </a:lnTo>
                    <a:lnTo>
                      <a:pt x="415" y="252"/>
                    </a:lnTo>
                    <a:lnTo>
                      <a:pt x="418" y="243"/>
                    </a:lnTo>
                    <a:lnTo>
                      <a:pt x="420" y="232"/>
                    </a:lnTo>
                    <a:lnTo>
                      <a:pt x="420" y="220"/>
                    </a:lnTo>
                    <a:lnTo>
                      <a:pt x="420" y="210"/>
                    </a:lnTo>
                    <a:lnTo>
                      <a:pt x="412" y="210"/>
                    </a:lnTo>
                    <a:lnTo>
                      <a:pt x="412" y="199"/>
                    </a:lnTo>
                    <a:lnTo>
                      <a:pt x="409" y="190"/>
                    </a:lnTo>
                    <a:lnTo>
                      <a:pt x="409" y="179"/>
                    </a:lnTo>
                    <a:lnTo>
                      <a:pt x="408" y="169"/>
                    </a:lnTo>
                    <a:lnTo>
                      <a:pt x="406" y="160"/>
                    </a:lnTo>
                    <a:lnTo>
                      <a:pt x="402" y="149"/>
                    </a:lnTo>
                    <a:lnTo>
                      <a:pt x="400" y="141"/>
                    </a:lnTo>
                    <a:lnTo>
                      <a:pt x="396" y="131"/>
                    </a:lnTo>
                    <a:lnTo>
                      <a:pt x="391" y="123"/>
                    </a:lnTo>
                    <a:lnTo>
                      <a:pt x="388" y="115"/>
                    </a:lnTo>
                    <a:lnTo>
                      <a:pt x="382" y="107"/>
                    </a:lnTo>
                    <a:lnTo>
                      <a:pt x="377" y="99"/>
                    </a:lnTo>
                    <a:lnTo>
                      <a:pt x="371" y="90"/>
                    </a:lnTo>
                    <a:lnTo>
                      <a:pt x="365" y="83"/>
                    </a:lnTo>
                    <a:lnTo>
                      <a:pt x="359" y="75"/>
                    </a:lnTo>
                    <a:lnTo>
                      <a:pt x="353" y="69"/>
                    </a:lnTo>
                    <a:lnTo>
                      <a:pt x="344" y="63"/>
                    </a:lnTo>
                    <a:lnTo>
                      <a:pt x="338" y="54"/>
                    </a:lnTo>
                    <a:lnTo>
                      <a:pt x="331" y="51"/>
                    </a:lnTo>
                    <a:lnTo>
                      <a:pt x="323" y="45"/>
                    </a:lnTo>
                    <a:lnTo>
                      <a:pt x="314" y="39"/>
                    </a:lnTo>
                    <a:lnTo>
                      <a:pt x="306" y="34"/>
                    </a:lnTo>
                    <a:lnTo>
                      <a:pt x="296" y="30"/>
                    </a:lnTo>
                    <a:lnTo>
                      <a:pt x="288" y="27"/>
                    </a:lnTo>
                    <a:lnTo>
                      <a:pt x="280" y="22"/>
                    </a:lnTo>
                    <a:lnTo>
                      <a:pt x="270" y="18"/>
                    </a:lnTo>
                    <a:lnTo>
                      <a:pt x="260" y="16"/>
                    </a:lnTo>
                    <a:lnTo>
                      <a:pt x="250" y="13"/>
                    </a:lnTo>
                    <a:lnTo>
                      <a:pt x="241" y="12"/>
                    </a:lnTo>
                    <a:lnTo>
                      <a:pt x="232" y="10"/>
                    </a:lnTo>
                    <a:lnTo>
                      <a:pt x="221" y="10"/>
                    </a:lnTo>
                    <a:lnTo>
                      <a:pt x="209" y="10"/>
                    </a:lnTo>
                    <a:lnTo>
                      <a:pt x="199" y="10"/>
                    </a:lnTo>
                    <a:lnTo>
                      <a:pt x="188" y="10"/>
                    </a:lnTo>
                    <a:lnTo>
                      <a:pt x="179" y="12"/>
                    </a:lnTo>
                    <a:lnTo>
                      <a:pt x="169" y="13"/>
                    </a:lnTo>
                    <a:lnTo>
                      <a:pt x="161" y="16"/>
                    </a:lnTo>
                    <a:lnTo>
                      <a:pt x="150" y="18"/>
                    </a:lnTo>
                    <a:lnTo>
                      <a:pt x="140" y="22"/>
                    </a:lnTo>
                    <a:lnTo>
                      <a:pt x="132" y="27"/>
                    </a:lnTo>
                    <a:lnTo>
                      <a:pt x="122" y="30"/>
                    </a:lnTo>
                    <a:lnTo>
                      <a:pt x="114" y="34"/>
                    </a:lnTo>
                    <a:lnTo>
                      <a:pt x="106" y="39"/>
                    </a:lnTo>
                    <a:lnTo>
                      <a:pt x="97" y="45"/>
                    </a:lnTo>
                    <a:lnTo>
                      <a:pt x="90" y="51"/>
                    </a:lnTo>
                    <a:lnTo>
                      <a:pt x="82" y="54"/>
                    </a:lnTo>
                    <a:lnTo>
                      <a:pt x="76" y="63"/>
                    </a:lnTo>
                    <a:lnTo>
                      <a:pt x="67" y="69"/>
                    </a:lnTo>
                    <a:lnTo>
                      <a:pt x="61" y="75"/>
                    </a:lnTo>
                    <a:lnTo>
                      <a:pt x="55" y="83"/>
                    </a:lnTo>
                    <a:lnTo>
                      <a:pt x="49" y="90"/>
                    </a:lnTo>
                    <a:lnTo>
                      <a:pt x="43" y="99"/>
                    </a:lnTo>
                    <a:lnTo>
                      <a:pt x="37" y="107"/>
                    </a:lnTo>
                    <a:lnTo>
                      <a:pt x="32" y="115"/>
                    </a:lnTo>
                    <a:lnTo>
                      <a:pt x="29" y="123"/>
                    </a:lnTo>
                    <a:lnTo>
                      <a:pt x="25" y="131"/>
                    </a:lnTo>
                    <a:lnTo>
                      <a:pt x="20" y="141"/>
                    </a:lnTo>
                    <a:lnTo>
                      <a:pt x="19" y="149"/>
                    </a:lnTo>
                    <a:lnTo>
                      <a:pt x="14" y="160"/>
                    </a:lnTo>
                    <a:lnTo>
                      <a:pt x="13" y="169"/>
                    </a:lnTo>
                    <a:lnTo>
                      <a:pt x="11" y="179"/>
                    </a:lnTo>
                    <a:lnTo>
                      <a:pt x="11" y="190"/>
                    </a:lnTo>
                    <a:lnTo>
                      <a:pt x="8" y="199"/>
                    </a:lnTo>
                    <a:lnTo>
                      <a:pt x="8" y="210"/>
                    </a:lnTo>
                    <a:lnTo>
                      <a:pt x="8" y="220"/>
                    </a:lnTo>
                    <a:lnTo>
                      <a:pt x="11" y="229"/>
                    </a:lnTo>
                    <a:lnTo>
                      <a:pt x="11" y="240"/>
                    </a:lnTo>
                    <a:lnTo>
                      <a:pt x="13" y="250"/>
                    </a:lnTo>
                    <a:lnTo>
                      <a:pt x="14" y="261"/>
                    </a:lnTo>
                    <a:lnTo>
                      <a:pt x="19" y="270"/>
                    </a:lnTo>
                    <a:lnTo>
                      <a:pt x="20" y="279"/>
                    </a:lnTo>
                    <a:lnTo>
                      <a:pt x="25" y="288"/>
                    </a:lnTo>
                    <a:lnTo>
                      <a:pt x="29" y="297"/>
                    </a:lnTo>
                    <a:lnTo>
                      <a:pt x="32" y="305"/>
                    </a:lnTo>
                    <a:lnTo>
                      <a:pt x="37" y="312"/>
                    </a:lnTo>
                    <a:lnTo>
                      <a:pt x="43" y="321"/>
                    </a:lnTo>
                    <a:lnTo>
                      <a:pt x="49" y="329"/>
                    </a:lnTo>
                    <a:lnTo>
                      <a:pt x="55" y="337"/>
                    </a:lnTo>
                    <a:lnTo>
                      <a:pt x="61" y="345"/>
                    </a:lnTo>
                    <a:lnTo>
                      <a:pt x="67" y="351"/>
                    </a:lnTo>
                    <a:lnTo>
                      <a:pt x="76" y="357"/>
                    </a:lnTo>
                    <a:lnTo>
                      <a:pt x="82" y="365"/>
                    </a:lnTo>
                    <a:lnTo>
                      <a:pt x="90" y="371"/>
                    </a:lnTo>
                    <a:lnTo>
                      <a:pt x="97" y="376"/>
                    </a:lnTo>
                    <a:lnTo>
                      <a:pt x="106" y="382"/>
                    </a:lnTo>
                    <a:lnTo>
                      <a:pt x="114" y="385"/>
                    </a:lnTo>
                    <a:lnTo>
                      <a:pt x="122" y="389"/>
                    </a:lnTo>
                    <a:lnTo>
                      <a:pt x="132" y="394"/>
                    </a:lnTo>
                    <a:lnTo>
                      <a:pt x="140" y="397"/>
                    </a:lnTo>
                    <a:lnTo>
                      <a:pt x="150" y="401"/>
                    </a:lnTo>
                    <a:lnTo>
                      <a:pt x="161" y="403"/>
                    </a:lnTo>
                    <a:lnTo>
                      <a:pt x="169" y="406"/>
                    </a:lnTo>
                    <a:lnTo>
                      <a:pt x="179" y="407"/>
                    </a:lnTo>
                    <a:lnTo>
                      <a:pt x="188" y="409"/>
                    </a:lnTo>
                    <a:lnTo>
                      <a:pt x="199" y="409"/>
                    </a:lnTo>
                    <a:lnTo>
                      <a:pt x="209" y="409"/>
                    </a:lnTo>
                    <a:lnTo>
                      <a:pt x="221" y="409"/>
                    </a:lnTo>
                    <a:lnTo>
                      <a:pt x="232" y="409"/>
                    </a:lnTo>
                    <a:lnTo>
                      <a:pt x="241" y="407"/>
                    </a:lnTo>
                    <a:lnTo>
                      <a:pt x="250" y="406"/>
                    </a:lnTo>
                    <a:lnTo>
                      <a:pt x="260" y="403"/>
                    </a:lnTo>
                    <a:lnTo>
                      <a:pt x="270" y="401"/>
                    </a:lnTo>
                    <a:lnTo>
                      <a:pt x="280" y="397"/>
                    </a:lnTo>
                    <a:lnTo>
                      <a:pt x="288" y="394"/>
                    </a:lnTo>
                    <a:lnTo>
                      <a:pt x="296" y="389"/>
                    </a:lnTo>
                    <a:lnTo>
                      <a:pt x="306" y="385"/>
                    </a:lnTo>
                    <a:lnTo>
                      <a:pt x="314" y="382"/>
                    </a:lnTo>
                    <a:lnTo>
                      <a:pt x="323" y="376"/>
                    </a:lnTo>
                    <a:lnTo>
                      <a:pt x="331" y="371"/>
                    </a:lnTo>
                    <a:lnTo>
                      <a:pt x="338" y="365"/>
                    </a:lnTo>
                    <a:lnTo>
                      <a:pt x="344" y="357"/>
                    </a:lnTo>
                    <a:lnTo>
                      <a:pt x="353" y="351"/>
                    </a:lnTo>
                    <a:lnTo>
                      <a:pt x="359" y="345"/>
                    </a:lnTo>
                    <a:lnTo>
                      <a:pt x="365" y="337"/>
                    </a:lnTo>
                    <a:lnTo>
                      <a:pt x="371" y="329"/>
                    </a:lnTo>
                    <a:lnTo>
                      <a:pt x="377" y="321"/>
                    </a:lnTo>
                    <a:lnTo>
                      <a:pt x="382" y="312"/>
                    </a:lnTo>
                    <a:lnTo>
                      <a:pt x="388" y="305"/>
                    </a:lnTo>
                    <a:lnTo>
                      <a:pt x="391" y="297"/>
                    </a:lnTo>
                    <a:lnTo>
                      <a:pt x="396" y="288"/>
                    </a:lnTo>
                    <a:lnTo>
                      <a:pt x="400" y="279"/>
                    </a:lnTo>
                    <a:lnTo>
                      <a:pt x="402" y="270"/>
                    </a:lnTo>
                    <a:lnTo>
                      <a:pt x="406" y="261"/>
                    </a:lnTo>
                    <a:lnTo>
                      <a:pt x="408" y="250"/>
                    </a:lnTo>
                    <a:lnTo>
                      <a:pt x="409" y="240"/>
                    </a:lnTo>
                    <a:lnTo>
                      <a:pt x="409" y="229"/>
                    </a:lnTo>
                    <a:lnTo>
                      <a:pt x="412" y="220"/>
                    </a:lnTo>
                    <a:lnTo>
                      <a:pt x="412" y="210"/>
                    </a:lnTo>
                    <a:lnTo>
                      <a:pt x="420" y="210"/>
                    </a:lnTo>
                    <a:close/>
                  </a:path>
                </a:pathLst>
              </a:custGeom>
              <a:solidFill>
                <a:srgbClr val="879ED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52" name="Freeform 348"/>
              <p:cNvSpPr>
                <a:spLocks noChangeArrowheads="1"/>
              </p:cNvSpPr>
              <p:nvPr/>
            </p:nvSpPr>
            <p:spPr bwMode="auto">
              <a:xfrm>
                <a:off x="5496" y="783"/>
                <a:ext cx="39" cy="39"/>
              </a:xfrm>
              <a:custGeom>
                <a:avLst/>
                <a:gdLst>
                  <a:gd name="T0" fmla="*/ 400 w 404"/>
                  <a:gd name="T1" fmla="*/ 159 h 399"/>
                  <a:gd name="T2" fmla="*/ 383 w 404"/>
                  <a:gd name="T3" fmla="*/ 113 h 399"/>
                  <a:gd name="T4" fmla="*/ 357 w 404"/>
                  <a:gd name="T5" fmla="*/ 73 h 399"/>
                  <a:gd name="T6" fmla="*/ 323 w 404"/>
                  <a:gd name="T7" fmla="*/ 38 h 399"/>
                  <a:gd name="T8" fmla="*/ 280 w 404"/>
                  <a:gd name="T9" fmla="*/ 17 h 399"/>
                  <a:gd name="T10" fmla="*/ 233 w 404"/>
                  <a:gd name="T11" fmla="*/ 2 h 399"/>
                  <a:gd name="T12" fmla="*/ 180 w 404"/>
                  <a:gd name="T13" fmla="*/ 0 h 399"/>
                  <a:gd name="T14" fmla="*/ 132 w 404"/>
                  <a:gd name="T15" fmla="*/ 12 h 399"/>
                  <a:gd name="T16" fmla="*/ 89 w 404"/>
                  <a:gd name="T17" fmla="*/ 35 h 399"/>
                  <a:gd name="T18" fmla="*/ 53 w 404"/>
                  <a:gd name="T19" fmla="*/ 65 h 399"/>
                  <a:gd name="T20" fmla="*/ 24 w 404"/>
                  <a:gd name="T21" fmla="*/ 105 h 399"/>
                  <a:gd name="T22" fmla="*/ 6 w 404"/>
                  <a:gd name="T23" fmla="*/ 150 h 399"/>
                  <a:gd name="T24" fmla="*/ 0 w 404"/>
                  <a:gd name="T25" fmla="*/ 200 h 399"/>
                  <a:gd name="T26" fmla="*/ 6 w 404"/>
                  <a:gd name="T27" fmla="*/ 251 h 399"/>
                  <a:gd name="T28" fmla="*/ 24 w 404"/>
                  <a:gd name="T29" fmla="*/ 295 h 399"/>
                  <a:gd name="T30" fmla="*/ 53 w 404"/>
                  <a:gd name="T31" fmla="*/ 335 h 399"/>
                  <a:gd name="T32" fmla="*/ 89 w 404"/>
                  <a:gd name="T33" fmla="*/ 366 h 399"/>
                  <a:gd name="T34" fmla="*/ 132 w 404"/>
                  <a:gd name="T35" fmla="*/ 387 h 399"/>
                  <a:gd name="T36" fmla="*/ 180 w 404"/>
                  <a:gd name="T37" fmla="*/ 399 h 399"/>
                  <a:gd name="T38" fmla="*/ 233 w 404"/>
                  <a:gd name="T39" fmla="*/ 397 h 399"/>
                  <a:gd name="T40" fmla="*/ 280 w 404"/>
                  <a:gd name="T41" fmla="*/ 384 h 399"/>
                  <a:gd name="T42" fmla="*/ 323 w 404"/>
                  <a:gd name="T43" fmla="*/ 361 h 399"/>
                  <a:gd name="T44" fmla="*/ 357 w 404"/>
                  <a:gd name="T45" fmla="*/ 327 h 399"/>
                  <a:gd name="T46" fmla="*/ 383 w 404"/>
                  <a:gd name="T47" fmla="*/ 287 h 399"/>
                  <a:gd name="T48" fmla="*/ 400 w 404"/>
                  <a:gd name="T49" fmla="*/ 240 h 399"/>
                  <a:gd name="T50" fmla="*/ 394 w 404"/>
                  <a:gd name="T51" fmla="*/ 200 h 399"/>
                  <a:gd name="T52" fmla="*/ 388 w 404"/>
                  <a:gd name="T53" fmla="*/ 151 h 399"/>
                  <a:gd name="T54" fmla="*/ 371 w 404"/>
                  <a:gd name="T55" fmla="*/ 109 h 399"/>
                  <a:gd name="T56" fmla="*/ 345 w 404"/>
                  <a:gd name="T57" fmla="*/ 71 h 399"/>
                  <a:gd name="T58" fmla="*/ 309 w 404"/>
                  <a:gd name="T59" fmla="*/ 41 h 399"/>
                  <a:gd name="T60" fmla="*/ 268 w 404"/>
                  <a:gd name="T61" fmla="*/ 20 h 399"/>
                  <a:gd name="T62" fmla="*/ 221 w 404"/>
                  <a:gd name="T63" fmla="*/ 9 h 399"/>
                  <a:gd name="T64" fmla="*/ 173 w 404"/>
                  <a:gd name="T65" fmla="*/ 9 h 399"/>
                  <a:gd name="T66" fmla="*/ 129 w 404"/>
                  <a:gd name="T67" fmla="*/ 24 h 399"/>
                  <a:gd name="T68" fmla="*/ 88 w 404"/>
                  <a:gd name="T69" fmla="*/ 47 h 399"/>
                  <a:gd name="T70" fmla="*/ 53 w 404"/>
                  <a:gd name="T71" fmla="*/ 79 h 399"/>
                  <a:gd name="T72" fmla="*/ 29 w 404"/>
                  <a:gd name="T73" fmla="*/ 117 h 399"/>
                  <a:gd name="T74" fmla="*/ 15 w 404"/>
                  <a:gd name="T75" fmla="*/ 162 h 399"/>
                  <a:gd name="T76" fmla="*/ 11 w 404"/>
                  <a:gd name="T77" fmla="*/ 210 h 399"/>
                  <a:gd name="T78" fmla="*/ 18 w 404"/>
                  <a:gd name="T79" fmla="*/ 257 h 399"/>
                  <a:gd name="T80" fmla="*/ 38 w 404"/>
                  <a:gd name="T81" fmla="*/ 299 h 399"/>
                  <a:gd name="T82" fmla="*/ 65 w 404"/>
                  <a:gd name="T83" fmla="*/ 335 h 399"/>
                  <a:gd name="T84" fmla="*/ 102 w 404"/>
                  <a:gd name="T85" fmla="*/ 363 h 399"/>
                  <a:gd name="T86" fmla="*/ 144 w 404"/>
                  <a:gd name="T87" fmla="*/ 381 h 399"/>
                  <a:gd name="T88" fmla="*/ 194 w 404"/>
                  <a:gd name="T89" fmla="*/ 391 h 399"/>
                  <a:gd name="T90" fmla="*/ 239 w 404"/>
                  <a:gd name="T91" fmla="*/ 387 h 399"/>
                  <a:gd name="T92" fmla="*/ 285 w 404"/>
                  <a:gd name="T93" fmla="*/ 372 h 399"/>
                  <a:gd name="T94" fmla="*/ 324 w 404"/>
                  <a:gd name="T95" fmla="*/ 347 h 399"/>
                  <a:gd name="T96" fmla="*/ 356 w 404"/>
                  <a:gd name="T97" fmla="*/ 314 h 399"/>
                  <a:gd name="T98" fmla="*/ 380 w 404"/>
                  <a:gd name="T99" fmla="*/ 275 h 399"/>
                  <a:gd name="T100" fmla="*/ 392 w 404"/>
                  <a:gd name="T101" fmla="*/ 22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4" h="399">
                    <a:moveTo>
                      <a:pt x="404" y="200"/>
                    </a:moveTo>
                    <a:lnTo>
                      <a:pt x="404" y="189"/>
                    </a:lnTo>
                    <a:lnTo>
                      <a:pt x="401" y="180"/>
                    </a:lnTo>
                    <a:lnTo>
                      <a:pt x="401" y="169"/>
                    </a:lnTo>
                    <a:lnTo>
                      <a:pt x="400" y="159"/>
                    </a:lnTo>
                    <a:lnTo>
                      <a:pt x="398" y="150"/>
                    </a:lnTo>
                    <a:lnTo>
                      <a:pt x="394" y="139"/>
                    </a:lnTo>
                    <a:lnTo>
                      <a:pt x="392" y="131"/>
                    </a:lnTo>
                    <a:lnTo>
                      <a:pt x="388" y="121"/>
                    </a:lnTo>
                    <a:lnTo>
                      <a:pt x="383" y="113"/>
                    </a:lnTo>
                    <a:lnTo>
                      <a:pt x="380" y="105"/>
                    </a:lnTo>
                    <a:lnTo>
                      <a:pt x="374" y="97"/>
                    </a:lnTo>
                    <a:lnTo>
                      <a:pt x="369" y="89"/>
                    </a:lnTo>
                    <a:lnTo>
                      <a:pt x="363" y="80"/>
                    </a:lnTo>
                    <a:lnTo>
                      <a:pt x="357" y="73"/>
                    </a:lnTo>
                    <a:lnTo>
                      <a:pt x="351" y="65"/>
                    </a:lnTo>
                    <a:lnTo>
                      <a:pt x="345" y="59"/>
                    </a:lnTo>
                    <a:lnTo>
                      <a:pt x="336" y="53"/>
                    </a:lnTo>
                    <a:lnTo>
                      <a:pt x="330" y="44"/>
                    </a:lnTo>
                    <a:lnTo>
                      <a:pt x="323" y="38"/>
                    </a:lnTo>
                    <a:lnTo>
                      <a:pt x="315" y="35"/>
                    </a:lnTo>
                    <a:lnTo>
                      <a:pt x="306" y="29"/>
                    </a:lnTo>
                    <a:lnTo>
                      <a:pt x="298" y="24"/>
                    </a:lnTo>
                    <a:lnTo>
                      <a:pt x="288" y="20"/>
                    </a:lnTo>
                    <a:lnTo>
                      <a:pt x="280" y="17"/>
                    </a:lnTo>
                    <a:lnTo>
                      <a:pt x="272" y="12"/>
                    </a:lnTo>
                    <a:lnTo>
                      <a:pt x="262" y="8"/>
                    </a:lnTo>
                    <a:lnTo>
                      <a:pt x="252" y="6"/>
                    </a:lnTo>
                    <a:lnTo>
                      <a:pt x="242" y="3"/>
                    </a:lnTo>
                    <a:lnTo>
                      <a:pt x="233" y="2"/>
                    </a:lnTo>
                    <a:lnTo>
                      <a:pt x="224" y="0"/>
                    </a:lnTo>
                    <a:lnTo>
                      <a:pt x="213" y="0"/>
                    </a:lnTo>
                    <a:lnTo>
                      <a:pt x="201" y="0"/>
                    </a:lnTo>
                    <a:lnTo>
                      <a:pt x="191" y="0"/>
                    </a:lnTo>
                    <a:lnTo>
                      <a:pt x="180" y="0"/>
                    </a:lnTo>
                    <a:lnTo>
                      <a:pt x="171" y="2"/>
                    </a:lnTo>
                    <a:lnTo>
                      <a:pt x="161" y="3"/>
                    </a:lnTo>
                    <a:lnTo>
                      <a:pt x="153" y="6"/>
                    </a:lnTo>
                    <a:lnTo>
                      <a:pt x="142" y="8"/>
                    </a:lnTo>
                    <a:lnTo>
                      <a:pt x="132" y="12"/>
                    </a:lnTo>
                    <a:lnTo>
                      <a:pt x="124" y="17"/>
                    </a:lnTo>
                    <a:lnTo>
                      <a:pt x="114" y="20"/>
                    </a:lnTo>
                    <a:lnTo>
                      <a:pt x="106" y="24"/>
                    </a:lnTo>
                    <a:lnTo>
                      <a:pt x="98" y="29"/>
                    </a:lnTo>
                    <a:lnTo>
                      <a:pt x="89" y="35"/>
                    </a:lnTo>
                    <a:lnTo>
                      <a:pt x="82" y="38"/>
                    </a:lnTo>
                    <a:lnTo>
                      <a:pt x="74" y="44"/>
                    </a:lnTo>
                    <a:lnTo>
                      <a:pt x="68" y="53"/>
                    </a:lnTo>
                    <a:lnTo>
                      <a:pt x="59" y="59"/>
                    </a:lnTo>
                    <a:lnTo>
                      <a:pt x="53" y="65"/>
                    </a:lnTo>
                    <a:lnTo>
                      <a:pt x="47" y="73"/>
                    </a:lnTo>
                    <a:lnTo>
                      <a:pt x="41" y="80"/>
                    </a:lnTo>
                    <a:lnTo>
                      <a:pt x="35" y="89"/>
                    </a:lnTo>
                    <a:lnTo>
                      <a:pt x="29" y="97"/>
                    </a:lnTo>
                    <a:lnTo>
                      <a:pt x="24" y="105"/>
                    </a:lnTo>
                    <a:lnTo>
                      <a:pt x="21" y="113"/>
                    </a:lnTo>
                    <a:lnTo>
                      <a:pt x="17" y="121"/>
                    </a:lnTo>
                    <a:lnTo>
                      <a:pt x="12" y="131"/>
                    </a:lnTo>
                    <a:lnTo>
                      <a:pt x="11" y="139"/>
                    </a:lnTo>
                    <a:lnTo>
                      <a:pt x="6" y="150"/>
                    </a:lnTo>
                    <a:lnTo>
                      <a:pt x="5" y="159"/>
                    </a:lnTo>
                    <a:lnTo>
                      <a:pt x="3" y="169"/>
                    </a:lnTo>
                    <a:lnTo>
                      <a:pt x="3" y="180"/>
                    </a:lnTo>
                    <a:lnTo>
                      <a:pt x="0" y="189"/>
                    </a:lnTo>
                    <a:lnTo>
                      <a:pt x="0" y="200"/>
                    </a:lnTo>
                    <a:lnTo>
                      <a:pt x="0" y="210"/>
                    </a:lnTo>
                    <a:lnTo>
                      <a:pt x="3" y="219"/>
                    </a:lnTo>
                    <a:lnTo>
                      <a:pt x="3" y="230"/>
                    </a:lnTo>
                    <a:lnTo>
                      <a:pt x="5" y="240"/>
                    </a:lnTo>
                    <a:lnTo>
                      <a:pt x="6" y="251"/>
                    </a:lnTo>
                    <a:lnTo>
                      <a:pt x="11" y="260"/>
                    </a:lnTo>
                    <a:lnTo>
                      <a:pt x="12" y="269"/>
                    </a:lnTo>
                    <a:lnTo>
                      <a:pt x="17" y="278"/>
                    </a:lnTo>
                    <a:lnTo>
                      <a:pt x="21" y="287"/>
                    </a:lnTo>
                    <a:lnTo>
                      <a:pt x="24" y="295"/>
                    </a:lnTo>
                    <a:lnTo>
                      <a:pt x="29" y="302"/>
                    </a:lnTo>
                    <a:lnTo>
                      <a:pt x="35" y="311"/>
                    </a:lnTo>
                    <a:lnTo>
                      <a:pt x="41" y="319"/>
                    </a:lnTo>
                    <a:lnTo>
                      <a:pt x="47" y="327"/>
                    </a:lnTo>
                    <a:lnTo>
                      <a:pt x="53" y="335"/>
                    </a:lnTo>
                    <a:lnTo>
                      <a:pt x="59" y="341"/>
                    </a:lnTo>
                    <a:lnTo>
                      <a:pt x="68" y="347"/>
                    </a:lnTo>
                    <a:lnTo>
                      <a:pt x="74" y="355"/>
                    </a:lnTo>
                    <a:lnTo>
                      <a:pt x="82" y="361"/>
                    </a:lnTo>
                    <a:lnTo>
                      <a:pt x="89" y="366"/>
                    </a:lnTo>
                    <a:lnTo>
                      <a:pt x="98" y="372"/>
                    </a:lnTo>
                    <a:lnTo>
                      <a:pt x="106" y="375"/>
                    </a:lnTo>
                    <a:lnTo>
                      <a:pt x="114" y="379"/>
                    </a:lnTo>
                    <a:lnTo>
                      <a:pt x="124" y="384"/>
                    </a:lnTo>
                    <a:lnTo>
                      <a:pt x="132" y="387"/>
                    </a:lnTo>
                    <a:lnTo>
                      <a:pt x="142" y="391"/>
                    </a:lnTo>
                    <a:lnTo>
                      <a:pt x="153" y="393"/>
                    </a:lnTo>
                    <a:lnTo>
                      <a:pt x="161" y="396"/>
                    </a:lnTo>
                    <a:lnTo>
                      <a:pt x="171" y="397"/>
                    </a:lnTo>
                    <a:lnTo>
                      <a:pt x="180" y="399"/>
                    </a:lnTo>
                    <a:lnTo>
                      <a:pt x="191" y="399"/>
                    </a:lnTo>
                    <a:lnTo>
                      <a:pt x="201" y="399"/>
                    </a:lnTo>
                    <a:lnTo>
                      <a:pt x="213" y="399"/>
                    </a:lnTo>
                    <a:lnTo>
                      <a:pt x="224" y="399"/>
                    </a:lnTo>
                    <a:lnTo>
                      <a:pt x="233" y="397"/>
                    </a:lnTo>
                    <a:lnTo>
                      <a:pt x="242" y="396"/>
                    </a:lnTo>
                    <a:lnTo>
                      <a:pt x="252" y="393"/>
                    </a:lnTo>
                    <a:lnTo>
                      <a:pt x="262" y="391"/>
                    </a:lnTo>
                    <a:lnTo>
                      <a:pt x="272" y="387"/>
                    </a:lnTo>
                    <a:lnTo>
                      <a:pt x="280" y="384"/>
                    </a:lnTo>
                    <a:lnTo>
                      <a:pt x="288" y="379"/>
                    </a:lnTo>
                    <a:lnTo>
                      <a:pt x="298" y="375"/>
                    </a:lnTo>
                    <a:lnTo>
                      <a:pt x="306" y="372"/>
                    </a:lnTo>
                    <a:lnTo>
                      <a:pt x="315" y="366"/>
                    </a:lnTo>
                    <a:lnTo>
                      <a:pt x="323" y="361"/>
                    </a:lnTo>
                    <a:lnTo>
                      <a:pt x="330" y="355"/>
                    </a:lnTo>
                    <a:lnTo>
                      <a:pt x="336" y="347"/>
                    </a:lnTo>
                    <a:lnTo>
                      <a:pt x="345" y="341"/>
                    </a:lnTo>
                    <a:lnTo>
                      <a:pt x="351" y="335"/>
                    </a:lnTo>
                    <a:lnTo>
                      <a:pt x="357" y="327"/>
                    </a:lnTo>
                    <a:lnTo>
                      <a:pt x="363" y="319"/>
                    </a:lnTo>
                    <a:lnTo>
                      <a:pt x="369" y="311"/>
                    </a:lnTo>
                    <a:lnTo>
                      <a:pt x="374" y="302"/>
                    </a:lnTo>
                    <a:lnTo>
                      <a:pt x="380" y="295"/>
                    </a:lnTo>
                    <a:lnTo>
                      <a:pt x="383" y="287"/>
                    </a:lnTo>
                    <a:lnTo>
                      <a:pt x="388" y="278"/>
                    </a:lnTo>
                    <a:lnTo>
                      <a:pt x="392" y="269"/>
                    </a:lnTo>
                    <a:lnTo>
                      <a:pt x="394" y="260"/>
                    </a:lnTo>
                    <a:lnTo>
                      <a:pt x="398" y="251"/>
                    </a:lnTo>
                    <a:lnTo>
                      <a:pt x="400" y="240"/>
                    </a:lnTo>
                    <a:lnTo>
                      <a:pt x="401" y="230"/>
                    </a:lnTo>
                    <a:lnTo>
                      <a:pt x="401" y="219"/>
                    </a:lnTo>
                    <a:lnTo>
                      <a:pt x="404" y="210"/>
                    </a:lnTo>
                    <a:lnTo>
                      <a:pt x="404" y="200"/>
                    </a:lnTo>
                    <a:lnTo>
                      <a:pt x="394" y="200"/>
                    </a:lnTo>
                    <a:lnTo>
                      <a:pt x="394" y="189"/>
                    </a:lnTo>
                    <a:lnTo>
                      <a:pt x="394" y="180"/>
                    </a:lnTo>
                    <a:lnTo>
                      <a:pt x="392" y="171"/>
                    </a:lnTo>
                    <a:lnTo>
                      <a:pt x="389" y="162"/>
                    </a:lnTo>
                    <a:lnTo>
                      <a:pt x="388" y="151"/>
                    </a:lnTo>
                    <a:lnTo>
                      <a:pt x="386" y="143"/>
                    </a:lnTo>
                    <a:lnTo>
                      <a:pt x="382" y="133"/>
                    </a:lnTo>
                    <a:lnTo>
                      <a:pt x="380" y="125"/>
                    </a:lnTo>
                    <a:lnTo>
                      <a:pt x="375" y="117"/>
                    </a:lnTo>
                    <a:lnTo>
                      <a:pt x="371" y="109"/>
                    </a:lnTo>
                    <a:lnTo>
                      <a:pt x="365" y="101"/>
                    </a:lnTo>
                    <a:lnTo>
                      <a:pt x="362" y="92"/>
                    </a:lnTo>
                    <a:lnTo>
                      <a:pt x="356" y="85"/>
                    </a:lnTo>
                    <a:lnTo>
                      <a:pt x="351" y="79"/>
                    </a:lnTo>
                    <a:lnTo>
                      <a:pt x="345" y="71"/>
                    </a:lnTo>
                    <a:lnTo>
                      <a:pt x="336" y="65"/>
                    </a:lnTo>
                    <a:lnTo>
                      <a:pt x="330" y="59"/>
                    </a:lnTo>
                    <a:lnTo>
                      <a:pt x="324" y="53"/>
                    </a:lnTo>
                    <a:lnTo>
                      <a:pt x="317" y="47"/>
                    </a:lnTo>
                    <a:lnTo>
                      <a:pt x="309" y="41"/>
                    </a:lnTo>
                    <a:lnTo>
                      <a:pt x="303" y="36"/>
                    </a:lnTo>
                    <a:lnTo>
                      <a:pt x="294" y="32"/>
                    </a:lnTo>
                    <a:lnTo>
                      <a:pt x="285" y="29"/>
                    </a:lnTo>
                    <a:lnTo>
                      <a:pt x="276" y="24"/>
                    </a:lnTo>
                    <a:lnTo>
                      <a:pt x="268" y="20"/>
                    </a:lnTo>
                    <a:lnTo>
                      <a:pt x="260" y="18"/>
                    </a:lnTo>
                    <a:lnTo>
                      <a:pt x="250" y="14"/>
                    </a:lnTo>
                    <a:lnTo>
                      <a:pt x="239" y="12"/>
                    </a:lnTo>
                    <a:lnTo>
                      <a:pt x="232" y="9"/>
                    </a:lnTo>
                    <a:lnTo>
                      <a:pt x="221" y="9"/>
                    </a:lnTo>
                    <a:lnTo>
                      <a:pt x="212" y="8"/>
                    </a:lnTo>
                    <a:lnTo>
                      <a:pt x="201" y="8"/>
                    </a:lnTo>
                    <a:lnTo>
                      <a:pt x="194" y="8"/>
                    </a:lnTo>
                    <a:lnTo>
                      <a:pt x="183" y="9"/>
                    </a:lnTo>
                    <a:lnTo>
                      <a:pt x="173" y="9"/>
                    </a:lnTo>
                    <a:lnTo>
                      <a:pt x="162" y="12"/>
                    </a:lnTo>
                    <a:lnTo>
                      <a:pt x="155" y="14"/>
                    </a:lnTo>
                    <a:lnTo>
                      <a:pt x="144" y="18"/>
                    </a:lnTo>
                    <a:lnTo>
                      <a:pt x="136" y="20"/>
                    </a:lnTo>
                    <a:lnTo>
                      <a:pt x="129" y="24"/>
                    </a:lnTo>
                    <a:lnTo>
                      <a:pt x="118" y="29"/>
                    </a:lnTo>
                    <a:lnTo>
                      <a:pt x="110" y="32"/>
                    </a:lnTo>
                    <a:lnTo>
                      <a:pt x="102" y="36"/>
                    </a:lnTo>
                    <a:lnTo>
                      <a:pt x="94" y="41"/>
                    </a:lnTo>
                    <a:lnTo>
                      <a:pt x="88" y="47"/>
                    </a:lnTo>
                    <a:lnTo>
                      <a:pt x="80" y="53"/>
                    </a:lnTo>
                    <a:lnTo>
                      <a:pt x="74" y="59"/>
                    </a:lnTo>
                    <a:lnTo>
                      <a:pt x="65" y="65"/>
                    </a:lnTo>
                    <a:lnTo>
                      <a:pt x="59" y="71"/>
                    </a:lnTo>
                    <a:lnTo>
                      <a:pt x="53" y="79"/>
                    </a:lnTo>
                    <a:lnTo>
                      <a:pt x="47" y="85"/>
                    </a:lnTo>
                    <a:lnTo>
                      <a:pt x="44" y="92"/>
                    </a:lnTo>
                    <a:lnTo>
                      <a:pt x="38" y="101"/>
                    </a:lnTo>
                    <a:lnTo>
                      <a:pt x="33" y="109"/>
                    </a:lnTo>
                    <a:lnTo>
                      <a:pt x="29" y="117"/>
                    </a:lnTo>
                    <a:lnTo>
                      <a:pt x="24" y="125"/>
                    </a:lnTo>
                    <a:lnTo>
                      <a:pt x="21" y="133"/>
                    </a:lnTo>
                    <a:lnTo>
                      <a:pt x="18" y="143"/>
                    </a:lnTo>
                    <a:lnTo>
                      <a:pt x="17" y="151"/>
                    </a:lnTo>
                    <a:lnTo>
                      <a:pt x="15" y="162"/>
                    </a:lnTo>
                    <a:lnTo>
                      <a:pt x="12" y="171"/>
                    </a:lnTo>
                    <a:lnTo>
                      <a:pt x="11" y="180"/>
                    </a:lnTo>
                    <a:lnTo>
                      <a:pt x="11" y="189"/>
                    </a:lnTo>
                    <a:lnTo>
                      <a:pt x="11" y="200"/>
                    </a:lnTo>
                    <a:lnTo>
                      <a:pt x="11" y="210"/>
                    </a:lnTo>
                    <a:lnTo>
                      <a:pt x="11" y="219"/>
                    </a:lnTo>
                    <a:lnTo>
                      <a:pt x="12" y="228"/>
                    </a:lnTo>
                    <a:lnTo>
                      <a:pt x="15" y="239"/>
                    </a:lnTo>
                    <a:lnTo>
                      <a:pt x="17" y="248"/>
                    </a:lnTo>
                    <a:lnTo>
                      <a:pt x="18" y="257"/>
                    </a:lnTo>
                    <a:lnTo>
                      <a:pt x="21" y="266"/>
                    </a:lnTo>
                    <a:lnTo>
                      <a:pt x="24" y="275"/>
                    </a:lnTo>
                    <a:lnTo>
                      <a:pt x="29" y="283"/>
                    </a:lnTo>
                    <a:lnTo>
                      <a:pt x="33" y="290"/>
                    </a:lnTo>
                    <a:lnTo>
                      <a:pt x="38" y="299"/>
                    </a:lnTo>
                    <a:lnTo>
                      <a:pt x="44" y="307"/>
                    </a:lnTo>
                    <a:lnTo>
                      <a:pt x="47" y="314"/>
                    </a:lnTo>
                    <a:lnTo>
                      <a:pt x="53" y="321"/>
                    </a:lnTo>
                    <a:lnTo>
                      <a:pt x="59" y="329"/>
                    </a:lnTo>
                    <a:lnTo>
                      <a:pt x="65" y="335"/>
                    </a:lnTo>
                    <a:lnTo>
                      <a:pt x="74" y="341"/>
                    </a:lnTo>
                    <a:lnTo>
                      <a:pt x="80" y="347"/>
                    </a:lnTo>
                    <a:lnTo>
                      <a:pt x="88" y="353"/>
                    </a:lnTo>
                    <a:lnTo>
                      <a:pt x="94" y="359"/>
                    </a:lnTo>
                    <a:lnTo>
                      <a:pt x="102" y="363"/>
                    </a:lnTo>
                    <a:lnTo>
                      <a:pt x="110" y="367"/>
                    </a:lnTo>
                    <a:lnTo>
                      <a:pt x="118" y="372"/>
                    </a:lnTo>
                    <a:lnTo>
                      <a:pt x="129" y="375"/>
                    </a:lnTo>
                    <a:lnTo>
                      <a:pt x="136" y="379"/>
                    </a:lnTo>
                    <a:lnTo>
                      <a:pt x="144" y="381"/>
                    </a:lnTo>
                    <a:lnTo>
                      <a:pt x="155" y="385"/>
                    </a:lnTo>
                    <a:lnTo>
                      <a:pt x="162" y="387"/>
                    </a:lnTo>
                    <a:lnTo>
                      <a:pt x="173" y="390"/>
                    </a:lnTo>
                    <a:lnTo>
                      <a:pt x="183" y="390"/>
                    </a:lnTo>
                    <a:lnTo>
                      <a:pt x="194" y="391"/>
                    </a:lnTo>
                    <a:lnTo>
                      <a:pt x="201" y="391"/>
                    </a:lnTo>
                    <a:lnTo>
                      <a:pt x="212" y="391"/>
                    </a:lnTo>
                    <a:lnTo>
                      <a:pt x="221" y="390"/>
                    </a:lnTo>
                    <a:lnTo>
                      <a:pt x="232" y="390"/>
                    </a:lnTo>
                    <a:lnTo>
                      <a:pt x="239" y="387"/>
                    </a:lnTo>
                    <a:lnTo>
                      <a:pt x="250" y="385"/>
                    </a:lnTo>
                    <a:lnTo>
                      <a:pt x="260" y="381"/>
                    </a:lnTo>
                    <a:lnTo>
                      <a:pt x="268" y="379"/>
                    </a:lnTo>
                    <a:lnTo>
                      <a:pt x="276" y="375"/>
                    </a:lnTo>
                    <a:lnTo>
                      <a:pt x="285" y="372"/>
                    </a:lnTo>
                    <a:lnTo>
                      <a:pt x="294" y="367"/>
                    </a:lnTo>
                    <a:lnTo>
                      <a:pt x="303" y="363"/>
                    </a:lnTo>
                    <a:lnTo>
                      <a:pt x="309" y="359"/>
                    </a:lnTo>
                    <a:lnTo>
                      <a:pt x="317" y="353"/>
                    </a:lnTo>
                    <a:lnTo>
                      <a:pt x="324" y="347"/>
                    </a:lnTo>
                    <a:lnTo>
                      <a:pt x="330" y="341"/>
                    </a:lnTo>
                    <a:lnTo>
                      <a:pt x="336" y="335"/>
                    </a:lnTo>
                    <a:lnTo>
                      <a:pt x="345" y="329"/>
                    </a:lnTo>
                    <a:lnTo>
                      <a:pt x="351" y="321"/>
                    </a:lnTo>
                    <a:lnTo>
                      <a:pt x="356" y="314"/>
                    </a:lnTo>
                    <a:lnTo>
                      <a:pt x="362" y="307"/>
                    </a:lnTo>
                    <a:lnTo>
                      <a:pt x="365" y="299"/>
                    </a:lnTo>
                    <a:lnTo>
                      <a:pt x="371" y="290"/>
                    </a:lnTo>
                    <a:lnTo>
                      <a:pt x="375" y="283"/>
                    </a:lnTo>
                    <a:lnTo>
                      <a:pt x="380" y="275"/>
                    </a:lnTo>
                    <a:lnTo>
                      <a:pt x="382" y="266"/>
                    </a:lnTo>
                    <a:lnTo>
                      <a:pt x="386" y="257"/>
                    </a:lnTo>
                    <a:lnTo>
                      <a:pt x="388" y="248"/>
                    </a:lnTo>
                    <a:lnTo>
                      <a:pt x="389" y="239"/>
                    </a:lnTo>
                    <a:lnTo>
                      <a:pt x="392" y="228"/>
                    </a:lnTo>
                    <a:lnTo>
                      <a:pt x="394" y="219"/>
                    </a:lnTo>
                    <a:lnTo>
                      <a:pt x="394" y="210"/>
                    </a:lnTo>
                    <a:lnTo>
                      <a:pt x="394" y="200"/>
                    </a:lnTo>
                    <a:lnTo>
                      <a:pt x="404" y="200"/>
                    </a:lnTo>
                    <a:close/>
                  </a:path>
                </a:pathLst>
              </a:custGeom>
              <a:solidFill>
                <a:srgbClr val="8AA1D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53" name="Freeform 349"/>
              <p:cNvSpPr>
                <a:spLocks noChangeArrowheads="1"/>
              </p:cNvSpPr>
              <p:nvPr/>
            </p:nvSpPr>
            <p:spPr bwMode="auto">
              <a:xfrm>
                <a:off x="5497" y="783"/>
                <a:ext cx="37" cy="37"/>
              </a:xfrm>
              <a:custGeom>
                <a:avLst/>
                <a:gdLst>
                  <a:gd name="T0" fmla="*/ 378 w 383"/>
                  <a:gd name="T1" fmla="*/ 154 h 383"/>
                  <a:gd name="T2" fmla="*/ 364 w 383"/>
                  <a:gd name="T3" fmla="*/ 109 h 383"/>
                  <a:gd name="T4" fmla="*/ 340 w 383"/>
                  <a:gd name="T5" fmla="*/ 71 h 383"/>
                  <a:gd name="T6" fmla="*/ 306 w 383"/>
                  <a:gd name="T7" fmla="*/ 39 h 383"/>
                  <a:gd name="T8" fmla="*/ 265 w 383"/>
                  <a:gd name="T9" fmla="*/ 16 h 383"/>
                  <a:gd name="T10" fmla="*/ 221 w 383"/>
                  <a:gd name="T11" fmla="*/ 1 h 383"/>
                  <a:gd name="T12" fmla="*/ 172 w 383"/>
                  <a:gd name="T13" fmla="*/ 1 h 383"/>
                  <a:gd name="T14" fmla="*/ 125 w 383"/>
                  <a:gd name="T15" fmla="*/ 12 h 383"/>
                  <a:gd name="T16" fmla="*/ 83 w 383"/>
                  <a:gd name="T17" fmla="*/ 33 h 383"/>
                  <a:gd name="T18" fmla="*/ 48 w 383"/>
                  <a:gd name="T19" fmla="*/ 63 h 383"/>
                  <a:gd name="T20" fmla="*/ 22 w 383"/>
                  <a:gd name="T21" fmla="*/ 101 h 383"/>
                  <a:gd name="T22" fmla="*/ 6 w 383"/>
                  <a:gd name="T23" fmla="*/ 143 h 383"/>
                  <a:gd name="T24" fmla="*/ 0 w 383"/>
                  <a:gd name="T25" fmla="*/ 192 h 383"/>
                  <a:gd name="T26" fmla="*/ 6 w 383"/>
                  <a:gd name="T27" fmla="*/ 240 h 383"/>
                  <a:gd name="T28" fmla="*/ 22 w 383"/>
                  <a:gd name="T29" fmla="*/ 282 h 383"/>
                  <a:gd name="T30" fmla="*/ 48 w 383"/>
                  <a:gd name="T31" fmla="*/ 321 h 383"/>
                  <a:gd name="T32" fmla="*/ 83 w 383"/>
                  <a:gd name="T33" fmla="*/ 351 h 383"/>
                  <a:gd name="T34" fmla="*/ 125 w 383"/>
                  <a:gd name="T35" fmla="*/ 371 h 383"/>
                  <a:gd name="T36" fmla="*/ 172 w 383"/>
                  <a:gd name="T37" fmla="*/ 382 h 383"/>
                  <a:gd name="T38" fmla="*/ 221 w 383"/>
                  <a:gd name="T39" fmla="*/ 382 h 383"/>
                  <a:gd name="T40" fmla="*/ 265 w 383"/>
                  <a:gd name="T41" fmla="*/ 367 h 383"/>
                  <a:gd name="T42" fmla="*/ 306 w 383"/>
                  <a:gd name="T43" fmla="*/ 345 h 383"/>
                  <a:gd name="T44" fmla="*/ 340 w 383"/>
                  <a:gd name="T45" fmla="*/ 313 h 383"/>
                  <a:gd name="T46" fmla="*/ 364 w 383"/>
                  <a:gd name="T47" fmla="*/ 275 h 383"/>
                  <a:gd name="T48" fmla="*/ 378 w 383"/>
                  <a:gd name="T49" fmla="*/ 231 h 383"/>
                  <a:gd name="T50" fmla="*/ 375 w 383"/>
                  <a:gd name="T51" fmla="*/ 192 h 383"/>
                  <a:gd name="T52" fmla="*/ 369 w 383"/>
                  <a:gd name="T53" fmla="*/ 145 h 383"/>
                  <a:gd name="T54" fmla="*/ 352 w 383"/>
                  <a:gd name="T55" fmla="*/ 105 h 383"/>
                  <a:gd name="T56" fmla="*/ 325 w 383"/>
                  <a:gd name="T57" fmla="*/ 69 h 383"/>
                  <a:gd name="T58" fmla="*/ 293 w 383"/>
                  <a:gd name="T59" fmla="*/ 40 h 383"/>
                  <a:gd name="T60" fmla="*/ 253 w 383"/>
                  <a:gd name="T61" fmla="*/ 21 h 383"/>
                  <a:gd name="T62" fmla="*/ 210 w 383"/>
                  <a:gd name="T63" fmla="*/ 10 h 383"/>
                  <a:gd name="T64" fmla="*/ 163 w 383"/>
                  <a:gd name="T65" fmla="*/ 12 h 383"/>
                  <a:gd name="T66" fmla="*/ 119 w 383"/>
                  <a:gd name="T67" fmla="*/ 24 h 383"/>
                  <a:gd name="T68" fmla="*/ 81 w 383"/>
                  <a:gd name="T69" fmla="*/ 46 h 383"/>
                  <a:gd name="T70" fmla="*/ 51 w 383"/>
                  <a:gd name="T71" fmla="*/ 77 h 383"/>
                  <a:gd name="T72" fmla="*/ 27 w 383"/>
                  <a:gd name="T73" fmla="*/ 113 h 383"/>
                  <a:gd name="T74" fmla="*/ 12 w 383"/>
                  <a:gd name="T75" fmla="*/ 155 h 383"/>
                  <a:gd name="T76" fmla="*/ 7 w 383"/>
                  <a:gd name="T77" fmla="*/ 202 h 383"/>
                  <a:gd name="T78" fmla="*/ 16 w 383"/>
                  <a:gd name="T79" fmla="*/ 246 h 383"/>
                  <a:gd name="T80" fmla="*/ 34 w 383"/>
                  <a:gd name="T81" fmla="*/ 287 h 383"/>
                  <a:gd name="T82" fmla="*/ 63 w 383"/>
                  <a:gd name="T83" fmla="*/ 321 h 383"/>
                  <a:gd name="T84" fmla="*/ 97 w 383"/>
                  <a:gd name="T85" fmla="*/ 347 h 383"/>
                  <a:gd name="T86" fmla="*/ 137 w 383"/>
                  <a:gd name="T87" fmla="*/ 365 h 383"/>
                  <a:gd name="T88" fmla="*/ 183 w 383"/>
                  <a:gd name="T89" fmla="*/ 373 h 383"/>
                  <a:gd name="T90" fmla="*/ 228 w 383"/>
                  <a:gd name="T91" fmla="*/ 370 h 383"/>
                  <a:gd name="T92" fmla="*/ 271 w 383"/>
                  <a:gd name="T93" fmla="*/ 355 h 383"/>
                  <a:gd name="T94" fmla="*/ 307 w 383"/>
                  <a:gd name="T95" fmla="*/ 333 h 383"/>
                  <a:gd name="T96" fmla="*/ 339 w 383"/>
                  <a:gd name="T97" fmla="*/ 300 h 383"/>
                  <a:gd name="T98" fmla="*/ 360 w 383"/>
                  <a:gd name="T99" fmla="*/ 262 h 383"/>
                  <a:gd name="T100" fmla="*/ 372 w 383"/>
                  <a:gd name="T101" fmla="*/ 22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3" h="383">
                    <a:moveTo>
                      <a:pt x="383" y="192"/>
                    </a:moveTo>
                    <a:lnTo>
                      <a:pt x="383" y="181"/>
                    </a:lnTo>
                    <a:lnTo>
                      <a:pt x="383" y="172"/>
                    </a:lnTo>
                    <a:lnTo>
                      <a:pt x="381" y="163"/>
                    </a:lnTo>
                    <a:lnTo>
                      <a:pt x="378" y="154"/>
                    </a:lnTo>
                    <a:lnTo>
                      <a:pt x="377" y="143"/>
                    </a:lnTo>
                    <a:lnTo>
                      <a:pt x="375" y="135"/>
                    </a:lnTo>
                    <a:lnTo>
                      <a:pt x="371" y="125"/>
                    </a:lnTo>
                    <a:lnTo>
                      <a:pt x="369" y="117"/>
                    </a:lnTo>
                    <a:lnTo>
                      <a:pt x="364" y="109"/>
                    </a:lnTo>
                    <a:lnTo>
                      <a:pt x="360" y="101"/>
                    </a:lnTo>
                    <a:lnTo>
                      <a:pt x="354" y="93"/>
                    </a:lnTo>
                    <a:lnTo>
                      <a:pt x="351" y="84"/>
                    </a:lnTo>
                    <a:lnTo>
                      <a:pt x="345" y="77"/>
                    </a:lnTo>
                    <a:lnTo>
                      <a:pt x="340" y="71"/>
                    </a:lnTo>
                    <a:lnTo>
                      <a:pt x="334" y="63"/>
                    </a:lnTo>
                    <a:lnTo>
                      <a:pt x="325" y="57"/>
                    </a:lnTo>
                    <a:lnTo>
                      <a:pt x="319" y="51"/>
                    </a:lnTo>
                    <a:lnTo>
                      <a:pt x="313" y="45"/>
                    </a:lnTo>
                    <a:lnTo>
                      <a:pt x="306" y="39"/>
                    </a:lnTo>
                    <a:lnTo>
                      <a:pt x="298" y="33"/>
                    </a:lnTo>
                    <a:lnTo>
                      <a:pt x="292" y="28"/>
                    </a:lnTo>
                    <a:lnTo>
                      <a:pt x="283" y="24"/>
                    </a:lnTo>
                    <a:lnTo>
                      <a:pt x="274" y="21"/>
                    </a:lnTo>
                    <a:lnTo>
                      <a:pt x="265" y="16"/>
                    </a:lnTo>
                    <a:lnTo>
                      <a:pt x="257" y="12"/>
                    </a:lnTo>
                    <a:lnTo>
                      <a:pt x="249" y="10"/>
                    </a:lnTo>
                    <a:lnTo>
                      <a:pt x="239" y="6"/>
                    </a:lnTo>
                    <a:lnTo>
                      <a:pt x="231" y="4"/>
                    </a:lnTo>
                    <a:lnTo>
                      <a:pt x="221" y="1"/>
                    </a:lnTo>
                    <a:lnTo>
                      <a:pt x="210" y="1"/>
                    </a:lnTo>
                    <a:lnTo>
                      <a:pt x="201" y="0"/>
                    </a:lnTo>
                    <a:lnTo>
                      <a:pt x="190" y="0"/>
                    </a:lnTo>
                    <a:lnTo>
                      <a:pt x="183" y="0"/>
                    </a:lnTo>
                    <a:lnTo>
                      <a:pt x="172" y="1"/>
                    </a:lnTo>
                    <a:lnTo>
                      <a:pt x="162" y="1"/>
                    </a:lnTo>
                    <a:lnTo>
                      <a:pt x="151" y="4"/>
                    </a:lnTo>
                    <a:lnTo>
                      <a:pt x="144" y="6"/>
                    </a:lnTo>
                    <a:lnTo>
                      <a:pt x="133" y="10"/>
                    </a:lnTo>
                    <a:lnTo>
                      <a:pt x="125" y="12"/>
                    </a:lnTo>
                    <a:lnTo>
                      <a:pt x="118" y="16"/>
                    </a:lnTo>
                    <a:lnTo>
                      <a:pt x="107" y="21"/>
                    </a:lnTo>
                    <a:lnTo>
                      <a:pt x="99" y="24"/>
                    </a:lnTo>
                    <a:lnTo>
                      <a:pt x="91" y="28"/>
                    </a:lnTo>
                    <a:lnTo>
                      <a:pt x="83" y="33"/>
                    </a:lnTo>
                    <a:lnTo>
                      <a:pt x="77" y="39"/>
                    </a:lnTo>
                    <a:lnTo>
                      <a:pt x="69" y="45"/>
                    </a:lnTo>
                    <a:lnTo>
                      <a:pt x="63" y="51"/>
                    </a:lnTo>
                    <a:lnTo>
                      <a:pt x="54" y="57"/>
                    </a:lnTo>
                    <a:lnTo>
                      <a:pt x="48" y="63"/>
                    </a:lnTo>
                    <a:lnTo>
                      <a:pt x="42" y="71"/>
                    </a:lnTo>
                    <a:lnTo>
                      <a:pt x="36" y="77"/>
                    </a:lnTo>
                    <a:lnTo>
                      <a:pt x="33" y="84"/>
                    </a:lnTo>
                    <a:lnTo>
                      <a:pt x="27" y="93"/>
                    </a:lnTo>
                    <a:lnTo>
                      <a:pt x="22" y="101"/>
                    </a:lnTo>
                    <a:lnTo>
                      <a:pt x="18" y="109"/>
                    </a:lnTo>
                    <a:lnTo>
                      <a:pt x="13" y="117"/>
                    </a:lnTo>
                    <a:lnTo>
                      <a:pt x="10" y="125"/>
                    </a:lnTo>
                    <a:lnTo>
                      <a:pt x="7" y="135"/>
                    </a:lnTo>
                    <a:lnTo>
                      <a:pt x="6" y="143"/>
                    </a:lnTo>
                    <a:lnTo>
                      <a:pt x="4" y="154"/>
                    </a:lnTo>
                    <a:lnTo>
                      <a:pt x="1" y="163"/>
                    </a:lnTo>
                    <a:lnTo>
                      <a:pt x="0" y="172"/>
                    </a:lnTo>
                    <a:lnTo>
                      <a:pt x="0" y="181"/>
                    </a:lnTo>
                    <a:lnTo>
                      <a:pt x="0" y="192"/>
                    </a:lnTo>
                    <a:lnTo>
                      <a:pt x="0" y="202"/>
                    </a:lnTo>
                    <a:lnTo>
                      <a:pt x="0" y="211"/>
                    </a:lnTo>
                    <a:lnTo>
                      <a:pt x="1" y="220"/>
                    </a:lnTo>
                    <a:lnTo>
                      <a:pt x="4" y="231"/>
                    </a:lnTo>
                    <a:lnTo>
                      <a:pt x="6" y="240"/>
                    </a:lnTo>
                    <a:lnTo>
                      <a:pt x="7" y="249"/>
                    </a:lnTo>
                    <a:lnTo>
                      <a:pt x="10" y="258"/>
                    </a:lnTo>
                    <a:lnTo>
                      <a:pt x="13" y="267"/>
                    </a:lnTo>
                    <a:lnTo>
                      <a:pt x="18" y="275"/>
                    </a:lnTo>
                    <a:lnTo>
                      <a:pt x="22" y="282"/>
                    </a:lnTo>
                    <a:lnTo>
                      <a:pt x="27" y="291"/>
                    </a:lnTo>
                    <a:lnTo>
                      <a:pt x="33" y="299"/>
                    </a:lnTo>
                    <a:lnTo>
                      <a:pt x="36" y="306"/>
                    </a:lnTo>
                    <a:lnTo>
                      <a:pt x="42" y="313"/>
                    </a:lnTo>
                    <a:lnTo>
                      <a:pt x="48" y="321"/>
                    </a:lnTo>
                    <a:lnTo>
                      <a:pt x="54" y="327"/>
                    </a:lnTo>
                    <a:lnTo>
                      <a:pt x="63" y="333"/>
                    </a:lnTo>
                    <a:lnTo>
                      <a:pt x="69" y="339"/>
                    </a:lnTo>
                    <a:lnTo>
                      <a:pt x="77" y="345"/>
                    </a:lnTo>
                    <a:lnTo>
                      <a:pt x="83" y="351"/>
                    </a:lnTo>
                    <a:lnTo>
                      <a:pt x="91" y="355"/>
                    </a:lnTo>
                    <a:lnTo>
                      <a:pt x="99" y="359"/>
                    </a:lnTo>
                    <a:lnTo>
                      <a:pt x="107" y="364"/>
                    </a:lnTo>
                    <a:lnTo>
                      <a:pt x="118" y="367"/>
                    </a:lnTo>
                    <a:lnTo>
                      <a:pt x="125" y="371"/>
                    </a:lnTo>
                    <a:lnTo>
                      <a:pt x="133" y="373"/>
                    </a:lnTo>
                    <a:lnTo>
                      <a:pt x="144" y="377"/>
                    </a:lnTo>
                    <a:lnTo>
                      <a:pt x="151" y="379"/>
                    </a:lnTo>
                    <a:lnTo>
                      <a:pt x="162" y="382"/>
                    </a:lnTo>
                    <a:lnTo>
                      <a:pt x="172" y="382"/>
                    </a:lnTo>
                    <a:lnTo>
                      <a:pt x="183" y="383"/>
                    </a:lnTo>
                    <a:lnTo>
                      <a:pt x="190" y="383"/>
                    </a:lnTo>
                    <a:lnTo>
                      <a:pt x="201" y="383"/>
                    </a:lnTo>
                    <a:lnTo>
                      <a:pt x="210" y="382"/>
                    </a:lnTo>
                    <a:lnTo>
                      <a:pt x="221" y="382"/>
                    </a:lnTo>
                    <a:lnTo>
                      <a:pt x="231" y="379"/>
                    </a:lnTo>
                    <a:lnTo>
                      <a:pt x="239" y="377"/>
                    </a:lnTo>
                    <a:lnTo>
                      <a:pt x="249" y="373"/>
                    </a:lnTo>
                    <a:lnTo>
                      <a:pt x="257" y="371"/>
                    </a:lnTo>
                    <a:lnTo>
                      <a:pt x="265" y="367"/>
                    </a:lnTo>
                    <a:lnTo>
                      <a:pt x="274" y="364"/>
                    </a:lnTo>
                    <a:lnTo>
                      <a:pt x="283" y="359"/>
                    </a:lnTo>
                    <a:lnTo>
                      <a:pt x="292" y="355"/>
                    </a:lnTo>
                    <a:lnTo>
                      <a:pt x="298" y="351"/>
                    </a:lnTo>
                    <a:lnTo>
                      <a:pt x="306" y="345"/>
                    </a:lnTo>
                    <a:lnTo>
                      <a:pt x="313" y="339"/>
                    </a:lnTo>
                    <a:lnTo>
                      <a:pt x="319" y="333"/>
                    </a:lnTo>
                    <a:lnTo>
                      <a:pt x="325" y="327"/>
                    </a:lnTo>
                    <a:lnTo>
                      <a:pt x="334" y="321"/>
                    </a:lnTo>
                    <a:lnTo>
                      <a:pt x="340" y="313"/>
                    </a:lnTo>
                    <a:lnTo>
                      <a:pt x="345" y="306"/>
                    </a:lnTo>
                    <a:lnTo>
                      <a:pt x="351" y="299"/>
                    </a:lnTo>
                    <a:lnTo>
                      <a:pt x="354" y="291"/>
                    </a:lnTo>
                    <a:lnTo>
                      <a:pt x="360" y="282"/>
                    </a:lnTo>
                    <a:lnTo>
                      <a:pt x="364" y="275"/>
                    </a:lnTo>
                    <a:lnTo>
                      <a:pt x="369" y="267"/>
                    </a:lnTo>
                    <a:lnTo>
                      <a:pt x="371" y="258"/>
                    </a:lnTo>
                    <a:lnTo>
                      <a:pt x="375" y="249"/>
                    </a:lnTo>
                    <a:lnTo>
                      <a:pt x="377" y="240"/>
                    </a:lnTo>
                    <a:lnTo>
                      <a:pt x="378" y="231"/>
                    </a:lnTo>
                    <a:lnTo>
                      <a:pt x="381" y="220"/>
                    </a:lnTo>
                    <a:lnTo>
                      <a:pt x="383" y="211"/>
                    </a:lnTo>
                    <a:lnTo>
                      <a:pt x="383" y="202"/>
                    </a:lnTo>
                    <a:lnTo>
                      <a:pt x="383" y="192"/>
                    </a:lnTo>
                    <a:lnTo>
                      <a:pt x="375" y="192"/>
                    </a:lnTo>
                    <a:lnTo>
                      <a:pt x="375" y="181"/>
                    </a:lnTo>
                    <a:lnTo>
                      <a:pt x="372" y="173"/>
                    </a:lnTo>
                    <a:lnTo>
                      <a:pt x="372" y="163"/>
                    </a:lnTo>
                    <a:lnTo>
                      <a:pt x="371" y="155"/>
                    </a:lnTo>
                    <a:lnTo>
                      <a:pt x="369" y="145"/>
                    </a:lnTo>
                    <a:lnTo>
                      <a:pt x="366" y="137"/>
                    </a:lnTo>
                    <a:lnTo>
                      <a:pt x="363" y="129"/>
                    </a:lnTo>
                    <a:lnTo>
                      <a:pt x="360" y="121"/>
                    </a:lnTo>
                    <a:lnTo>
                      <a:pt x="357" y="113"/>
                    </a:lnTo>
                    <a:lnTo>
                      <a:pt x="352" y="105"/>
                    </a:lnTo>
                    <a:lnTo>
                      <a:pt x="348" y="97"/>
                    </a:lnTo>
                    <a:lnTo>
                      <a:pt x="342" y="90"/>
                    </a:lnTo>
                    <a:lnTo>
                      <a:pt x="339" y="83"/>
                    </a:lnTo>
                    <a:lnTo>
                      <a:pt x="331" y="77"/>
                    </a:lnTo>
                    <a:lnTo>
                      <a:pt x="325" y="69"/>
                    </a:lnTo>
                    <a:lnTo>
                      <a:pt x="319" y="63"/>
                    </a:lnTo>
                    <a:lnTo>
                      <a:pt x="313" y="57"/>
                    </a:lnTo>
                    <a:lnTo>
                      <a:pt x="307" y="51"/>
                    </a:lnTo>
                    <a:lnTo>
                      <a:pt x="299" y="46"/>
                    </a:lnTo>
                    <a:lnTo>
                      <a:pt x="293" y="40"/>
                    </a:lnTo>
                    <a:lnTo>
                      <a:pt x="286" y="36"/>
                    </a:lnTo>
                    <a:lnTo>
                      <a:pt x="277" y="33"/>
                    </a:lnTo>
                    <a:lnTo>
                      <a:pt x="271" y="28"/>
                    </a:lnTo>
                    <a:lnTo>
                      <a:pt x="263" y="24"/>
                    </a:lnTo>
                    <a:lnTo>
                      <a:pt x="253" y="21"/>
                    </a:lnTo>
                    <a:lnTo>
                      <a:pt x="245" y="18"/>
                    </a:lnTo>
                    <a:lnTo>
                      <a:pt x="237" y="16"/>
                    </a:lnTo>
                    <a:lnTo>
                      <a:pt x="228" y="15"/>
                    </a:lnTo>
                    <a:lnTo>
                      <a:pt x="219" y="12"/>
                    </a:lnTo>
                    <a:lnTo>
                      <a:pt x="210" y="10"/>
                    </a:lnTo>
                    <a:lnTo>
                      <a:pt x="201" y="10"/>
                    </a:lnTo>
                    <a:lnTo>
                      <a:pt x="190" y="10"/>
                    </a:lnTo>
                    <a:lnTo>
                      <a:pt x="183" y="10"/>
                    </a:lnTo>
                    <a:lnTo>
                      <a:pt x="172" y="10"/>
                    </a:lnTo>
                    <a:lnTo>
                      <a:pt x="163" y="12"/>
                    </a:lnTo>
                    <a:lnTo>
                      <a:pt x="154" y="15"/>
                    </a:lnTo>
                    <a:lnTo>
                      <a:pt x="145" y="16"/>
                    </a:lnTo>
                    <a:lnTo>
                      <a:pt x="137" y="18"/>
                    </a:lnTo>
                    <a:lnTo>
                      <a:pt x="127" y="21"/>
                    </a:lnTo>
                    <a:lnTo>
                      <a:pt x="119" y="24"/>
                    </a:lnTo>
                    <a:lnTo>
                      <a:pt x="112" y="28"/>
                    </a:lnTo>
                    <a:lnTo>
                      <a:pt x="103" y="33"/>
                    </a:lnTo>
                    <a:lnTo>
                      <a:pt x="97" y="36"/>
                    </a:lnTo>
                    <a:lnTo>
                      <a:pt x="89" y="40"/>
                    </a:lnTo>
                    <a:lnTo>
                      <a:pt x="81" y="46"/>
                    </a:lnTo>
                    <a:lnTo>
                      <a:pt x="75" y="51"/>
                    </a:lnTo>
                    <a:lnTo>
                      <a:pt x="69" y="57"/>
                    </a:lnTo>
                    <a:lnTo>
                      <a:pt x="63" y="63"/>
                    </a:lnTo>
                    <a:lnTo>
                      <a:pt x="57" y="69"/>
                    </a:lnTo>
                    <a:lnTo>
                      <a:pt x="51" y="77"/>
                    </a:lnTo>
                    <a:lnTo>
                      <a:pt x="45" y="83"/>
                    </a:lnTo>
                    <a:lnTo>
                      <a:pt x="40" y="90"/>
                    </a:lnTo>
                    <a:lnTo>
                      <a:pt x="34" y="97"/>
                    </a:lnTo>
                    <a:lnTo>
                      <a:pt x="30" y="105"/>
                    </a:lnTo>
                    <a:lnTo>
                      <a:pt x="27" y="113"/>
                    </a:lnTo>
                    <a:lnTo>
                      <a:pt x="22" y="121"/>
                    </a:lnTo>
                    <a:lnTo>
                      <a:pt x="21" y="129"/>
                    </a:lnTo>
                    <a:lnTo>
                      <a:pt x="16" y="137"/>
                    </a:lnTo>
                    <a:lnTo>
                      <a:pt x="13" y="145"/>
                    </a:lnTo>
                    <a:lnTo>
                      <a:pt x="12" y="155"/>
                    </a:lnTo>
                    <a:lnTo>
                      <a:pt x="10" y="163"/>
                    </a:lnTo>
                    <a:lnTo>
                      <a:pt x="10" y="173"/>
                    </a:lnTo>
                    <a:lnTo>
                      <a:pt x="7" y="181"/>
                    </a:lnTo>
                    <a:lnTo>
                      <a:pt x="7" y="192"/>
                    </a:lnTo>
                    <a:lnTo>
                      <a:pt x="7" y="202"/>
                    </a:lnTo>
                    <a:lnTo>
                      <a:pt x="10" y="210"/>
                    </a:lnTo>
                    <a:lnTo>
                      <a:pt x="10" y="220"/>
                    </a:lnTo>
                    <a:lnTo>
                      <a:pt x="12" y="228"/>
                    </a:lnTo>
                    <a:lnTo>
                      <a:pt x="13" y="238"/>
                    </a:lnTo>
                    <a:lnTo>
                      <a:pt x="16" y="246"/>
                    </a:lnTo>
                    <a:lnTo>
                      <a:pt x="21" y="255"/>
                    </a:lnTo>
                    <a:lnTo>
                      <a:pt x="22" y="262"/>
                    </a:lnTo>
                    <a:lnTo>
                      <a:pt x="27" y="270"/>
                    </a:lnTo>
                    <a:lnTo>
                      <a:pt x="30" y="279"/>
                    </a:lnTo>
                    <a:lnTo>
                      <a:pt x="34" y="287"/>
                    </a:lnTo>
                    <a:lnTo>
                      <a:pt x="40" y="293"/>
                    </a:lnTo>
                    <a:lnTo>
                      <a:pt x="45" y="300"/>
                    </a:lnTo>
                    <a:lnTo>
                      <a:pt x="51" y="306"/>
                    </a:lnTo>
                    <a:lnTo>
                      <a:pt x="57" y="315"/>
                    </a:lnTo>
                    <a:lnTo>
                      <a:pt x="63" y="321"/>
                    </a:lnTo>
                    <a:lnTo>
                      <a:pt x="69" y="327"/>
                    </a:lnTo>
                    <a:lnTo>
                      <a:pt x="75" y="333"/>
                    </a:lnTo>
                    <a:lnTo>
                      <a:pt x="81" y="337"/>
                    </a:lnTo>
                    <a:lnTo>
                      <a:pt x="89" y="343"/>
                    </a:lnTo>
                    <a:lnTo>
                      <a:pt x="97" y="347"/>
                    </a:lnTo>
                    <a:lnTo>
                      <a:pt x="103" y="351"/>
                    </a:lnTo>
                    <a:lnTo>
                      <a:pt x="112" y="355"/>
                    </a:lnTo>
                    <a:lnTo>
                      <a:pt x="119" y="359"/>
                    </a:lnTo>
                    <a:lnTo>
                      <a:pt x="127" y="364"/>
                    </a:lnTo>
                    <a:lnTo>
                      <a:pt x="137" y="365"/>
                    </a:lnTo>
                    <a:lnTo>
                      <a:pt x="145" y="367"/>
                    </a:lnTo>
                    <a:lnTo>
                      <a:pt x="154" y="370"/>
                    </a:lnTo>
                    <a:lnTo>
                      <a:pt x="163" y="371"/>
                    </a:lnTo>
                    <a:lnTo>
                      <a:pt x="172" y="373"/>
                    </a:lnTo>
                    <a:lnTo>
                      <a:pt x="183" y="373"/>
                    </a:lnTo>
                    <a:lnTo>
                      <a:pt x="190" y="373"/>
                    </a:lnTo>
                    <a:lnTo>
                      <a:pt x="201" y="373"/>
                    </a:lnTo>
                    <a:lnTo>
                      <a:pt x="210" y="373"/>
                    </a:lnTo>
                    <a:lnTo>
                      <a:pt x="219" y="371"/>
                    </a:lnTo>
                    <a:lnTo>
                      <a:pt x="228" y="370"/>
                    </a:lnTo>
                    <a:lnTo>
                      <a:pt x="237" y="367"/>
                    </a:lnTo>
                    <a:lnTo>
                      <a:pt x="245" y="365"/>
                    </a:lnTo>
                    <a:lnTo>
                      <a:pt x="253" y="364"/>
                    </a:lnTo>
                    <a:lnTo>
                      <a:pt x="263" y="359"/>
                    </a:lnTo>
                    <a:lnTo>
                      <a:pt x="271" y="355"/>
                    </a:lnTo>
                    <a:lnTo>
                      <a:pt x="277" y="351"/>
                    </a:lnTo>
                    <a:lnTo>
                      <a:pt x="286" y="347"/>
                    </a:lnTo>
                    <a:lnTo>
                      <a:pt x="293" y="343"/>
                    </a:lnTo>
                    <a:lnTo>
                      <a:pt x="299" y="337"/>
                    </a:lnTo>
                    <a:lnTo>
                      <a:pt x="307" y="333"/>
                    </a:lnTo>
                    <a:lnTo>
                      <a:pt x="313" y="327"/>
                    </a:lnTo>
                    <a:lnTo>
                      <a:pt x="319" y="321"/>
                    </a:lnTo>
                    <a:lnTo>
                      <a:pt x="325" y="315"/>
                    </a:lnTo>
                    <a:lnTo>
                      <a:pt x="331" y="306"/>
                    </a:lnTo>
                    <a:lnTo>
                      <a:pt x="339" y="300"/>
                    </a:lnTo>
                    <a:lnTo>
                      <a:pt x="342" y="293"/>
                    </a:lnTo>
                    <a:lnTo>
                      <a:pt x="348" y="287"/>
                    </a:lnTo>
                    <a:lnTo>
                      <a:pt x="352" y="279"/>
                    </a:lnTo>
                    <a:lnTo>
                      <a:pt x="357" y="270"/>
                    </a:lnTo>
                    <a:lnTo>
                      <a:pt x="360" y="262"/>
                    </a:lnTo>
                    <a:lnTo>
                      <a:pt x="363" y="255"/>
                    </a:lnTo>
                    <a:lnTo>
                      <a:pt x="366" y="246"/>
                    </a:lnTo>
                    <a:lnTo>
                      <a:pt x="369" y="238"/>
                    </a:lnTo>
                    <a:lnTo>
                      <a:pt x="371" y="228"/>
                    </a:lnTo>
                    <a:lnTo>
                      <a:pt x="372" y="220"/>
                    </a:lnTo>
                    <a:lnTo>
                      <a:pt x="372" y="210"/>
                    </a:lnTo>
                    <a:lnTo>
                      <a:pt x="375" y="202"/>
                    </a:lnTo>
                    <a:lnTo>
                      <a:pt x="375" y="192"/>
                    </a:lnTo>
                    <a:lnTo>
                      <a:pt x="383" y="192"/>
                    </a:lnTo>
                    <a:close/>
                  </a:path>
                </a:pathLst>
              </a:custGeom>
              <a:solidFill>
                <a:srgbClr val="8FA3D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54" name="Freeform 350"/>
              <p:cNvSpPr>
                <a:spLocks noChangeArrowheads="1"/>
              </p:cNvSpPr>
              <p:nvPr/>
            </p:nvSpPr>
            <p:spPr bwMode="auto">
              <a:xfrm>
                <a:off x="5498" y="784"/>
                <a:ext cx="35" cy="35"/>
              </a:xfrm>
              <a:custGeom>
                <a:avLst/>
                <a:gdLst>
                  <a:gd name="T0" fmla="*/ 364 w 368"/>
                  <a:gd name="T1" fmla="*/ 145 h 363"/>
                  <a:gd name="T2" fmla="*/ 350 w 368"/>
                  <a:gd name="T3" fmla="*/ 103 h 363"/>
                  <a:gd name="T4" fmla="*/ 324 w 368"/>
                  <a:gd name="T5" fmla="*/ 67 h 363"/>
                  <a:gd name="T6" fmla="*/ 292 w 368"/>
                  <a:gd name="T7" fmla="*/ 36 h 363"/>
                  <a:gd name="T8" fmla="*/ 256 w 368"/>
                  <a:gd name="T9" fmla="*/ 14 h 363"/>
                  <a:gd name="T10" fmla="*/ 212 w 368"/>
                  <a:gd name="T11" fmla="*/ 2 h 363"/>
                  <a:gd name="T12" fmla="*/ 165 w 368"/>
                  <a:gd name="T13" fmla="*/ 0 h 363"/>
                  <a:gd name="T14" fmla="*/ 120 w 368"/>
                  <a:gd name="T15" fmla="*/ 11 h 363"/>
                  <a:gd name="T16" fmla="*/ 82 w 368"/>
                  <a:gd name="T17" fmla="*/ 30 h 363"/>
                  <a:gd name="T18" fmla="*/ 50 w 368"/>
                  <a:gd name="T19" fmla="*/ 59 h 363"/>
                  <a:gd name="T20" fmla="*/ 23 w 368"/>
                  <a:gd name="T21" fmla="*/ 95 h 363"/>
                  <a:gd name="T22" fmla="*/ 6 w 368"/>
                  <a:gd name="T23" fmla="*/ 135 h 363"/>
                  <a:gd name="T24" fmla="*/ 0 w 368"/>
                  <a:gd name="T25" fmla="*/ 182 h 363"/>
                  <a:gd name="T26" fmla="*/ 6 w 368"/>
                  <a:gd name="T27" fmla="*/ 228 h 363"/>
                  <a:gd name="T28" fmla="*/ 23 w 368"/>
                  <a:gd name="T29" fmla="*/ 269 h 363"/>
                  <a:gd name="T30" fmla="*/ 50 w 368"/>
                  <a:gd name="T31" fmla="*/ 305 h 363"/>
                  <a:gd name="T32" fmla="*/ 82 w 368"/>
                  <a:gd name="T33" fmla="*/ 333 h 363"/>
                  <a:gd name="T34" fmla="*/ 120 w 368"/>
                  <a:gd name="T35" fmla="*/ 354 h 363"/>
                  <a:gd name="T36" fmla="*/ 165 w 368"/>
                  <a:gd name="T37" fmla="*/ 363 h 363"/>
                  <a:gd name="T38" fmla="*/ 212 w 368"/>
                  <a:gd name="T39" fmla="*/ 361 h 363"/>
                  <a:gd name="T40" fmla="*/ 256 w 368"/>
                  <a:gd name="T41" fmla="*/ 349 h 363"/>
                  <a:gd name="T42" fmla="*/ 292 w 368"/>
                  <a:gd name="T43" fmla="*/ 327 h 363"/>
                  <a:gd name="T44" fmla="*/ 324 w 368"/>
                  <a:gd name="T45" fmla="*/ 296 h 363"/>
                  <a:gd name="T46" fmla="*/ 350 w 368"/>
                  <a:gd name="T47" fmla="*/ 260 h 363"/>
                  <a:gd name="T48" fmla="*/ 364 w 368"/>
                  <a:gd name="T49" fmla="*/ 218 h 363"/>
                  <a:gd name="T50" fmla="*/ 357 w 368"/>
                  <a:gd name="T51" fmla="*/ 182 h 363"/>
                  <a:gd name="T52" fmla="*/ 351 w 368"/>
                  <a:gd name="T53" fmla="*/ 139 h 363"/>
                  <a:gd name="T54" fmla="*/ 338 w 368"/>
                  <a:gd name="T55" fmla="*/ 99 h 363"/>
                  <a:gd name="T56" fmla="*/ 312 w 368"/>
                  <a:gd name="T57" fmla="*/ 65 h 363"/>
                  <a:gd name="T58" fmla="*/ 280 w 368"/>
                  <a:gd name="T59" fmla="*/ 38 h 363"/>
                  <a:gd name="T60" fmla="*/ 244 w 368"/>
                  <a:gd name="T61" fmla="*/ 20 h 363"/>
                  <a:gd name="T62" fmla="*/ 202 w 368"/>
                  <a:gd name="T63" fmla="*/ 11 h 363"/>
                  <a:gd name="T64" fmla="*/ 156 w 368"/>
                  <a:gd name="T65" fmla="*/ 11 h 363"/>
                  <a:gd name="T66" fmla="*/ 117 w 368"/>
                  <a:gd name="T67" fmla="*/ 23 h 363"/>
                  <a:gd name="T68" fmla="*/ 80 w 368"/>
                  <a:gd name="T69" fmla="*/ 43 h 363"/>
                  <a:gd name="T70" fmla="*/ 50 w 368"/>
                  <a:gd name="T71" fmla="*/ 73 h 363"/>
                  <a:gd name="T72" fmla="*/ 27 w 368"/>
                  <a:gd name="T73" fmla="*/ 107 h 363"/>
                  <a:gd name="T74" fmla="*/ 14 w 368"/>
                  <a:gd name="T75" fmla="*/ 147 h 363"/>
                  <a:gd name="T76" fmla="*/ 11 w 368"/>
                  <a:gd name="T77" fmla="*/ 189 h 363"/>
                  <a:gd name="T78" fmla="*/ 20 w 368"/>
                  <a:gd name="T79" fmla="*/ 233 h 363"/>
                  <a:gd name="T80" fmla="*/ 35 w 368"/>
                  <a:gd name="T81" fmla="*/ 271 h 363"/>
                  <a:gd name="T82" fmla="*/ 62 w 368"/>
                  <a:gd name="T83" fmla="*/ 305 h 363"/>
                  <a:gd name="T84" fmla="*/ 94 w 368"/>
                  <a:gd name="T85" fmla="*/ 329 h 363"/>
                  <a:gd name="T86" fmla="*/ 132 w 368"/>
                  <a:gd name="T87" fmla="*/ 348 h 363"/>
                  <a:gd name="T88" fmla="*/ 176 w 368"/>
                  <a:gd name="T89" fmla="*/ 355 h 363"/>
                  <a:gd name="T90" fmla="*/ 220 w 368"/>
                  <a:gd name="T91" fmla="*/ 351 h 363"/>
                  <a:gd name="T92" fmla="*/ 260 w 368"/>
                  <a:gd name="T93" fmla="*/ 337 h 363"/>
                  <a:gd name="T94" fmla="*/ 294 w 368"/>
                  <a:gd name="T95" fmla="*/ 315 h 363"/>
                  <a:gd name="T96" fmla="*/ 323 w 368"/>
                  <a:gd name="T97" fmla="*/ 284 h 363"/>
                  <a:gd name="T98" fmla="*/ 344 w 368"/>
                  <a:gd name="T99" fmla="*/ 248 h 363"/>
                  <a:gd name="T100" fmla="*/ 356 w 368"/>
                  <a:gd name="T101" fmla="*/ 20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8" h="363">
                    <a:moveTo>
                      <a:pt x="368" y="182"/>
                    </a:moveTo>
                    <a:lnTo>
                      <a:pt x="368" y="171"/>
                    </a:lnTo>
                    <a:lnTo>
                      <a:pt x="365" y="163"/>
                    </a:lnTo>
                    <a:lnTo>
                      <a:pt x="365" y="153"/>
                    </a:lnTo>
                    <a:lnTo>
                      <a:pt x="364" y="145"/>
                    </a:lnTo>
                    <a:lnTo>
                      <a:pt x="362" y="135"/>
                    </a:lnTo>
                    <a:lnTo>
                      <a:pt x="359" y="127"/>
                    </a:lnTo>
                    <a:lnTo>
                      <a:pt x="356" y="119"/>
                    </a:lnTo>
                    <a:lnTo>
                      <a:pt x="353" y="111"/>
                    </a:lnTo>
                    <a:lnTo>
                      <a:pt x="350" y="103"/>
                    </a:lnTo>
                    <a:lnTo>
                      <a:pt x="345" y="95"/>
                    </a:lnTo>
                    <a:lnTo>
                      <a:pt x="341" y="87"/>
                    </a:lnTo>
                    <a:lnTo>
                      <a:pt x="335" y="80"/>
                    </a:lnTo>
                    <a:lnTo>
                      <a:pt x="332" y="73"/>
                    </a:lnTo>
                    <a:lnTo>
                      <a:pt x="324" y="67"/>
                    </a:lnTo>
                    <a:lnTo>
                      <a:pt x="318" y="59"/>
                    </a:lnTo>
                    <a:lnTo>
                      <a:pt x="312" y="53"/>
                    </a:lnTo>
                    <a:lnTo>
                      <a:pt x="306" y="47"/>
                    </a:lnTo>
                    <a:lnTo>
                      <a:pt x="300" y="41"/>
                    </a:lnTo>
                    <a:lnTo>
                      <a:pt x="292" y="36"/>
                    </a:lnTo>
                    <a:lnTo>
                      <a:pt x="286" y="30"/>
                    </a:lnTo>
                    <a:lnTo>
                      <a:pt x="279" y="26"/>
                    </a:lnTo>
                    <a:lnTo>
                      <a:pt x="270" y="23"/>
                    </a:lnTo>
                    <a:lnTo>
                      <a:pt x="264" y="18"/>
                    </a:lnTo>
                    <a:lnTo>
                      <a:pt x="256" y="14"/>
                    </a:lnTo>
                    <a:lnTo>
                      <a:pt x="246" y="11"/>
                    </a:lnTo>
                    <a:lnTo>
                      <a:pt x="238" y="8"/>
                    </a:lnTo>
                    <a:lnTo>
                      <a:pt x="230" y="6"/>
                    </a:lnTo>
                    <a:lnTo>
                      <a:pt x="221" y="5"/>
                    </a:lnTo>
                    <a:lnTo>
                      <a:pt x="212" y="2"/>
                    </a:lnTo>
                    <a:lnTo>
                      <a:pt x="203" y="0"/>
                    </a:lnTo>
                    <a:lnTo>
                      <a:pt x="194" y="0"/>
                    </a:lnTo>
                    <a:lnTo>
                      <a:pt x="183" y="0"/>
                    </a:lnTo>
                    <a:lnTo>
                      <a:pt x="176" y="0"/>
                    </a:lnTo>
                    <a:lnTo>
                      <a:pt x="165" y="0"/>
                    </a:lnTo>
                    <a:lnTo>
                      <a:pt x="156" y="2"/>
                    </a:lnTo>
                    <a:lnTo>
                      <a:pt x="147" y="5"/>
                    </a:lnTo>
                    <a:lnTo>
                      <a:pt x="138" y="6"/>
                    </a:lnTo>
                    <a:lnTo>
                      <a:pt x="130" y="8"/>
                    </a:lnTo>
                    <a:lnTo>
                      <a:pt x="120" y="11"/>
                    </a:lnTo>
                    <a:lnTo>
                      <a:pt x="112" y="14"/>
                    </a:lnTo>
                    <a:lnTo>
                      <a:pt x="105" y="18"/>
                    </a:lnTo>
                    <a:lnTo>
                      <a:pt x="96" y="23"/>
                    </a:lnTo>
                    <a:lnTo>
                      <a:pt x="90" y="26"/>
                    </a:lnTo>
                    <a:lnTo>
                      <a:pt x="82" y="30"/>
                    </a:lnTo>
                    <a:lnTo>
                      <a:pt x="74" y="36"/>
                    </a:lnTo>
                    <a:lnTo>
                      <a:pt x="68" y="41"/>
                    </a:lnTo>
                    <a:lnTo>
                      <a:pt x="62" y="47"/>
                    </a:lnTo>
                    <a:lnTo>
                      <a:pt x="56" y="53"/>
                    </a:lnTo>
                    <a:lnTo>
                      <a:pt x="50" y="59"/>
                    </a:lnTo>
                    <a:lnTo>
                      <a:pt x="44" y="67"/>
                    </a:lnTo>
                    <a:lnTo>
                      <a:pt x="38" y="73"/>
                    </a:lnTo>
                    <a:lnTo>
                      <a:pt x="33" y="80"/>
                    </a:lnTo>
                    <a:lnTo>
                      <a:pt x="27" y="87"/>
                    </a:lnTo>
                    <a:lnTo>
                      <a:pt x="23" y="95"/>
                    </a:lnTo>
                    <a:lnTo>
                      <a:pt x="20" y="103"/>
                    </a:lnTo>
                    <a:lnTo>
                      <a:pt x="15" y="111"/>
                    </a:lnTo>
                    <a:lnTo>
                      <a:pt x="14" y="119"/>
                    </a:lnTo>
                    <a:lnTo>
                      <a:pt x="9" y="127"/>
                    </a:lnTo>
                    <a:lnTo>
                      <a:pt x="6" y="135"/>
                    </a:lnTo>
                    <a:lnTo>
                      <a:pt x="5" y="145"/>
                    </a:lnTo>
                    <a:lnTo>
                      <a:pt x="3" y="153"/>
                    </a:lnTo>
                    <a:lnTo>
                      <a:pt x="3" y="163"/>
                    </a:lnTo>
                    <a:lnTo>
                      <a:pt x="0" y="171"/>
                    </a:lnTo>
                    <a:lnTo>
                      <a:pt x="0" y="182"/>
                    </a:lnTo>
                    <a:lnTo>
                      <a:pt x="0" y="192"/>
                    </a:lnTo>
                    <a:lnTo>
                      <a:pt x="3" y="200"/>
                    </a:lnTo>
                    <a:lnTo>
                      <a:pt x="3" y="210"/>
                    </a:lnTo>
                    <a:lnTo>
                      <a:pt x="5" y="218"/>
                    </a:lnTo>
                    <a:lnTo>
                      <a:pt x="6" y="228"/>
                    </a:lnTo>
                    <a:lnTo>
                      <a:pt x="9" y="236"/>
                    </a:lnTo>
                    <a:lnTo>
                      <a:pt x="14" y="245"/>
                    </a:lnTo>
                    <a:lnTo>
                      <a:pt x="15" y="252"/>
                    </a:lnTo>
                    <a:lnTo>
                      <a:pt x="20" y="260"/>
                    </a:lnTo>
                    <a:lnTo>
                      <a:pt x="23" y="269"/>
                    </a:lnTo>
                    <a:lnTo>
                      <a:pt x="27" y="277"/>
                    </a:lnTo>
                    <a:lnTo>
                      <a:pt x="33" y="283"/>
                    </a:lnTo>
                    <a:lnTo>
                      <a:pt x="38" y="290"/>
                    </a:lnTo>
                    <a:lnTo>
                      <a:pt x="44" y="296"/>
                    </a:lnTo>
                    <a:lnTo>
                      <a:pt x="50" y="305"/>
                    </a:lnTo>
                    <a:lnTo>
                      <a:pt x="56" y="311"/>
                    </a:lnTo>
                    <a:lnTo>
                      <a:pt x="62" y="317"/>
                    </a:lnTo>
                    <a:lnTo>
                      <a:pt x="68" y="323"/>
                    </a:lnTo>
                    <a:lnTo>
                      <a:pt x="74" y="327"/>
                    </a:lnTo>
                    <a:lnTo>
                      <a:pt x="82" y="333"/>
                    </a:lnTo>
                    <a:lnTo>
                      <a:pt x="90" y="337"/>
                    </a:lnTo>
                    <a:lnTo>
                      <a:pt x="96" y="341"/>
                    </a:lnTo>
                    <a:lnTo>
                      <a:pt x="105" y="345"/>
                    </a:lnTo>
                    <a:lnTo>
                      <a:pt x="112" y="349"/>
                    </a:lnTo>
                    <a:lnTo>
                      <a:pt x="120" y="354"/>
                    </a:lnTo>
                    <a:lnTo>
                      <a:pt x="130" y="355"/>
                    </a:lnTo>
                    <a:lnTo>
                      <a:pt x="138" y="357"/>
                    </a:lnTo>
                    <a:lnTo>
                      <a:pt x="147" y="360"/>
                    </a:lnTo>
                    <a:lnTo>
                      <a:pt x="156" y="361"/>
                    </a:lnTo>
                    <a:lnTo>
                      <a:pt x="165" y="363"/>
                    </a:lnTo>
                    <a:lnTo>
                      <a:pt x="176" y="363"/>
                    </a:lnTo>
                    <a:lnTo>
                      <a:pt x="183" y="363"/>
                    </a:lnTo>
                    <a:lnTo>
                      <a:pt x="194" y="363"/>
                    </a:lnTo>
                    <a:lnTo>
                      <a:pt x="203" y="363"/>
                    </a:lnTo>
                    <a:lnTo>
                      <a:pt x="212" y="361"/>
                    </a:lnTo>
                    <a:lnTo>
                      <a:pt x="221" y="360"/>
                    </a:lnTo>
                    <a:lnTo>
                      <a:pt x="230" y="357"/>
                    </a:lnTo>
                    <a:lnTo>
                      <a:pt x="238" y="355"/>
                    </a:lnTo>
                    <a:lnTo>
                      <a:pt x="246" y="354"/>
                    </a:lnTo>
                    <a:lnTo>
                      <a:pt x="256" y="349"/>
                    </a:lnTo>
                    <a:lnTo>
                      <a:pt x="264" y="345"/>
                    </a:lnTo>
                    <a:lnTo>
                      <a:pt x="270" y="341"/>
                    </a:lnTo>
                    <a:lnTo>
                      <a:pt x="279" y="337"/>
                    </a:lnTo>
                    <a:lnTo>
                      <a:pt x="286" y="333"/>
                    </a:lnTo>
                    <a:lnTo>
                      <a:pt x="292" y="327"/>
                    </a:lnTo>
                    <a:lnTo>
                      <a:pt x="300" y="323"/>
                    </a:lnTo>
                    <a:lnTo>
                      <a:pt x="306" y="317"/>
                    </a:lnTo>
                    <a:lnTo>
                      <a:pt x="312" y="311"/>
                    </a:lnTo>
                    <a:lnTo>
                      <a:pt x="318" y="305"/>
                    </a:lnTo>
                    <a:lnTo>
                      <a:pt x="324" y="296"/>
                    </a:lnTo>
                    <a:lnTo>
                      <a:pt x="332" y="290"/>
                    </a:lnTo>
                    <a:lnTo>
                      <a:pt x="335" y="283"/>
                    </a:lnTo>
                    <a:lnTo>
                      <a:pt x="341" y="277"/>
                    </a:lnTo>
                    <a:lnTo>
                      <a:pt x="345" y="269"/>
                    </a:lnTo>
                    <a:lnTo>
                      <a:pt x="350" y="260"/>
                    </a:lnTo>
                    <a:lnTo>
                      <a:pt x="353" y="252"/>
                    </a:lnTo>
                    <a:lnTo>
                      <a:pt x="356" y="245"/>
                    </a:lnTo>
                    <a:lnTo>
                      <a:pt x="359" y="236"/>
                    </a:lnTo>
                    <a:lnTo>
                      <a:pt x="362" y="228"/>
                    </a:lnTo>
                    <a:lnTo>
                      <a:pt x="364" y="218"/>
                    </a:lnTo>
                    <a:lnTo>
                      <a:pt x="365" y="210"/>
                    </a:lnTo>
                    <a:lnTo>
                      <a:pt x="365" y="200"/>
                    </a:lnTo>
                    <a:lnTo>
                      <a:pt x="368" y="192"/>
                    </a:lnTo>
                    <a:lnTo>
                      <a:pt x="368" y="182"/>
                    </a:lnTo>
                    <a:lnTo>
                      <a:pt x="357" y="182"/>
                    </a:lnTo>
                    <a:lnTo>
                      <a:pt x="357" y="174"/>
                    </a:lnTo>
                    <a:lnTo>
                      <a:pt x="357" y="163"/>
                    </a:lnTo>
                    <a:lnTo>
                      <a:pt x="356" y="156"/>
                    </a:lnTo>
                    <a:lnTo>
                      <a:pt x="353" y="147"/>
                    </a:lnTo>
                    <a:lnTo>
                      <a:pt x="351" y="139"/>
                    </a:lnTo>
                    <a:lnTo>
                      <a:pt x="350" y="132"/>
                    </a:lnTo>
                    <a:lnTo>
                      <a:pt x="347" y="123"/>
                    </a:lnTo>
                    <a:lnTo>
                      <a:pt x="344" y="115"/>
                    </a:lnTo>
                    <a:lnTo>
                      <a:pt x="341" y="107"/>
                    </a:lnTo>
                    <a:lnTo>
                      <a:pt x="338" y="99"/>
                    </a:lnTo>
                    <a:lnTo>
                      <a:pt x="333" y="93"/>
                    </a:lnTo>
                    <a:lnTo>
                      <a:pt x="329" y="85"/>
                    </a:lnTo>
                    <a:lnTo>
                      <a:pt x="323" y="79"/>
                    </a:lnTo>
                    <a:lnTo>
                      <a:pt x="318" y="73"/>
                    </a:lnTo>
                    <a:lnTo>
                      <a:pt x="312" y="65"/>
                    </a:lnTo>
                    <a:lnTo>
                      <a:pt x="306" y="59"/>
                    </a:lnTo>
                    <a:lnTo>
                      <a:pt x="300" y="55"/>
                    </a:lnTo>
                    <a:lnTo>
                      <a:pt x="294" y="49"/>
                    </a:lnTo>
                    <a:lnTo>
                      <a:pt x="288" y="43"/>
                    </a:lnTo>
                    <a:lnTo>
                      <a:pt x="280" y="38"/>
                    </a:lnTo>
                    <a:lnTo>
                      <a:pt x="274" y="35"/>
                    </a:lnTo>
                    <a:lnTo>
                      <a:pt x="267" y="30"/>
                    </a:lnTo>
                    <a:lnTo>
                      <a:pt x="260" y="26"/>
                    </a:lnTo>
                    <a:lnTo>
                      <a:pt x="252" y="23"/>
                    </a:lnTo>
                    <a:lnTo>
                      <a:pt x="244" y="20"/>
                    </a:lnTo>
                    <a:lnTo>
                      <a:pt x="236" y="17"/>
                    </a:lnTo>
                    <a:lnTo>
                      <a:pt x="227" y="14"/>
                    </a:lnTo>
                    <a:lnTo>
                      <a:pt x="220" y="12"/>
                    </a:lnTo>
                    <a:lnTo>
                      <a:pt x="209" y="11"/>
                    </a:lnTo>
                    <a:lnTo>
                      <a:pt x="202" y="11"/>
                    </a:lnTo>
                    <a:lnTo>
                      <a:pt x="194" y="8"/>
                    </a:lnTo>
                    <a:lnTo>
                      <a:pt x="183" y="8"/>
                    </a:lnTo>
                    <a:lnTo>
                      <a:pt x="176" y="8"/>
                    </a:lnTo>
                    <a:lnTo>
                      <a:pt x="167" y="11"/>
                    </a:lnTo>
                    <a:lnTo>
                      <a:pt x="156" y="11"/>
                    </a:lnTo>
                    <a:lnTo>
                      <a:pt x="149" y="12"/>
                    </a:lnTo>
                    <a:lnTo>
                      <a:pt x="141" y="14"/>
                    </a:lnTo>
                    <a:lnTo>
                      <a:pt x="132" y="17"/>
                    </a:lnTo>
                    <a:lnTo>
                      <a:pt x="124" y="20"/>
                    </a:lnTo>
                    <a:lnTo>
                      <a:pt x="117" y="23"/>
                    </a:lnTo>
                    <a:lnTo>
                      <a:pt x="108" y="26"/>
                    </a:lnTo>
                    <a:lnTo>
                      <a:pt x="102" y="30"/>
                    </a:lnTo>
                    <a:lnTo>
                      <a:pt x="94" y="35"/>
                    </a:lnTo>
                    <a:lnTo>
                      <a:pt x="86" y="38"/>
                    </a:lnTo>
                    <a:lnTo>
                      <a:pt x="80" y="43"/>
                    </a:lnTo>
                    <a:lnTo>
                      <a:pt x="74" y="49"/>
                    </a:lnTo>
                    <a:lnTo>
                      <a:pt x="68" y="55"/>
                    </a:lnTo>
                    <a:lnTo>
                      <a:pt x="62" y="59"/>
                    </a:lnTo>
                    <a:lnTo>
                      <a:pt x="56" y="65"/>
                    </a:lnTo>
                    <a:lnTo>
                      <a:pt x="50" y="73"/>
                    </a:lnTo>
                    <a:lnTo>
                      <a:pt x="46" y="79"/>
                    </a:lnTo>
                    <a:lnTo>
                      <a:pt x="39" y="85"/>
                    </a:lnTo>
                    <a:lnTo>
                      <a:pt x="35" y="93"/>
                    </a:lnTo>
                    <a:lnTo>
                      <a:pt x="32" y="99"/>
                    </a:lnTo>
                    <a:lnTo>
                      <a:pt x="27" y="107"/>
                    </a:lnTo>
                    <a:lnTo>
                      <a:pt x="23" y="115"/>
                    </a:lnTo>
                    <a:lnTo>
                      <a:pt x="21" y="123"/>
                    </a:lnTo>
                    <a:lnTo>
                      <a:pt x="20" y="132"/>
                    </a:lnTo>
                    <a:lnTo>
                      <a:pt x="15" y="139"/>
                    </a:lnTo>
                    <a:lnTo>
                      <a:pt x="14" y="147"/>
                    </a:lnTo>
                    <a:lnTo>
                      <a:pt x="14" y="156"/>
                    </a:lnTo>
                    <a:lnTo>
                      <a:pt x="11" y="163"/>
                    </a:lnTo>
                    <a:lnTo>
                      <a:pt x="11" y="174"/>
                    </a:lnTo>
                    <a:lnTo>
                      <a:pt x="11" y="182"/>
                    </a:lnTo>
                    <a:lnTo>
                      <a:pt x="11" y="189"/>
                    </a:lnTo>
                    <a:lnTo>
                      <a:pt x="11" y="200"/>
                    </a:lnTo>
                    <a:lnTo>
                      <a:pt x="14" y="207"/>
                    </a:lnTo>
                    <a:lnTo>
                      <a:pt x="14" y="216"/>
                    </a:lnTo>
                    <a:lnTo>
                      <a:pt x="15" y="224"/>
                    </a:lnTo>
                    <a:lnTo>
                      <a:pt x="20" y="233"/>
                    </a:lnTo>
                    <a:lnTo>
                      <a:pt x="21" y="240"/>
                    </a:lnTo>
                    <a:lnTo>
                      <a:pt x="23" y="248"/>
                    </a:lnTo>
                    <a:lnTo>
                      <a:pt x="27" y="257"/>
                    </a:lnTo>
                    <a:lnTo>
                      <a:pt x="32" y="265"/>
                    </a:lnTo>
                    <a:lnTo>
                      <a:pt x="35" y="271"/>
                    </a:lnTo>
                    <a:lnTo>
                      <a:pt x="39" y="278"/>
                    </a:lnTo>
                    <a:lnTo>
                      <a:pt x="46" y="284"/>
                    </a:lnTo>
                    <a:lnTo>
                      <a:pt x="50" y="293"/>
                    </a:lnTo>
                    <a:lnTo>
                      <a:pt x="56" y="299"/>
                    </a:lnTo>
                    <a:lnTo>
                      <a:pt x="62" y="305"/>
                    </a:lnTo>
                    <a:lnTo>
                      <a:pt x="68" y="309"/>
                    </a:lnTo>
                    <a:lnTo>
                      <a:pt x="74" y="315"/>
                    </a:lnTo>
                    <a:lnTo>
                      <a:pt x="80" y="321"/>
                    </a:lnTo>
                    <a:lnTo>
                      <a:pt x="86" y="325"/>
                    </a:lnTo>
                    <a:lnTo>
                      <a:pt x="94" y="329"/>
                    </a:lnTo>
                    <a:lnTo>
                      <a:pt x="102" y="333"/>
                    </a:lnTo>
                    <a:lnTo>
                      <a:pt x="108" y="337"/>
                    </a:lnTo>
                    <a:lnTo>
                      <a:pt x="117" y="341"/>
                    </a:lnTo>
                    <a:lnTo>
                      <a:pt x="124" y="343"/>
                    </a:lnTo>
                    <a:lnTo>
                      <a:pt x="132" y="348"/>
                    </a:lnTo>
                    <a:lnTo>
                      <a:pt x="141" y="349"/>
                    </a:lnTo>
                    <a:lnTo>
                      <a:pt x="149" y="351"/>
                    </a:lnTo>
                    <a:lnTo>
                      <a:pt x="156" y="354"/>
                    </a:lnTo>
                    <a:lnTo>
                      <a:pt x="167" y="354"/>
                    </a:lnTo>
                    <a:lnTo>
                      <a:pt x="176" y="355"/>
                    </a:lnTo>
                    <a:lnTo>
                      <a:pt x="183" y="355"/>
                    </a:lnTo>
                    <a:lnTo>
                      <a:pt x="194" y="355"/>
                    </a:lnTo>
                    <a:lnTo>
                      <a:pt x="202" y="354"/>
                    </a:lnTo>
                    <a:lnTo>
                      <a:pt x="209" y="354"/>
                    </a:lnTo>
                    <a:lnTo>
                      <a:pt x="220" y="351"/>
                    </a:lnTo>
                    <a:lnTo>
                      <a:pt x="227" y="349"/>
                    </a:lnTo>
                    <a:lnTo>
                      <a:pt x="236" y="348"/>
                    </a:lnTo>
                    <a:lnTo>
                      <a:pt x="244" y="343"/>
                    </a:lnTo>
                    <a:lnTo>
                      <a:pt x="252" y="341"/>
                    </a:lnTo>
                    <a:lnTo>
                      <a:pt x="260" y="337"/>
                    </a:lnTo>
                    <a:lnTo>
                      <a:pt x="267" y="333"/>
                    </a:lnTo>
                    <a:lnTo>
                      <a:pt x="274" y="329"/>
                    </a:lnTo>
                    <a:lnTo>
                      <a:pt x="280" y="325"/>
                    </a:lnTo>
                    <a:lnTo>
                      <a:pt x="288" y="321"/>
                    </a:lnTo>
                    <a:lnTo>
                      <a:pt x="294" y="315"/>
                    </a:lnTo>
                    <a:lnTo>
                      <a:pt x="300" y="309"/>
                    </a:lnTo>
                    <a:lnTo>
                      <a:pt x="306" y="305"/>
                    </a:lnTo>
                    <a:lnTo>
                      <a:pt x="312" y="299"/>
                    </a:lnTo>
                    <a:lnTo>
                      <a:pt x="318" y="293"/>
                    </a:lnTo>
                    <a:lnTo>
                      <a:pt x="323" y="284"/>
                    </a:lnTo>
                    <a:lnTo>
                      <a:pt x="329" y="278"/>
                    </a:lnTo>
                    <a:lnTo>
                      <a:pt x="333" y="271"/>
                    </a:lnTo>
                    <a:lnTo>
                      <a:pt x="338" y="265"/>
                    </a:lnTo>
                    <a:lnTo>
                      <a:pt x="341" y="257"/>
                    </a:lnTo>
                    <a:lnTo>
                      <a:pt x="344" y="248"/>
                    </a:lnTo>
                    <a:lnTo>
                      <a:pt x="347" y="240"/>
                    </a:lnTo>
                    <a:lnTo>
                      <a:pt x="350" y="233"/>
                    </a:lnTo>
                    <a:lnTo>
                      <a:pt x="351" y="224"/>
                    </a:lnTo>
                    <a:lnTo>
                      <a:pt x="353" y="216"/>
                    </a:lnTo>
                    <a:lnTo>
                      <a:pt x="356" y="207"/>
                    </a:lnTo>
                    <a:lnTo>
                      <a:pt x="357" y="200"/>
                    </a:lnTo>
                    <a:lnTo>
                      <a:pt x="357" y="189"/>
                    </a:lnTo>
                    <a:lnTo>
                      <a:pt x="357" y="182"/>
                    </a:lnTo>
                    <a:lnTo>
                      <a:pt x="368" y="182"/>
                    </a:lnTo>
                    <a:close/>
                  </a:path>
                </a:pathLst>
              </a:custGeom>
              <a:solidFill>
                <a:srgbClr val="8FA3D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55" name="Freeform 351"/>
              <p:cNvSpPr>
                <a:spLocks noChangeArrowheads="1"/>
              </p:cNvSpPr>
              <p:nvPr/>
            </p:nvSpPr>
            <p:spPr bwMode="auto">
              <a:xfrm>
                <a:off x="5499" y="785"/>
                <a:ext cx="33" cy="34"/>
              </a:xfrm>
              <a:custGeom>
                <a:avLst/>
                <a:gdLst>
                  <a:gd name="T0" fmla="*/ 342 w 346"/>
                  <a:gd name="T1" fmla="*/ 139 h 347"/>
                  <a:gd name="T2" fmla="*/ 330 w 346"/>
                  <a:gd name="T3" fmla="*/ 99 h 347"/>
                  <a:gd name="T4" fmla="*/ 307 w 346"/>
                  <a:gd name="T5" fmla="*/ 63 h 347"/>
                  <a:gd name="T6" fmla="*/ 277 w 346"/>
                  <a:gd name="T7" fmla="*/ 35 h 347"/>
                  <a:gd name="T8" fmla="*/ 241 w 346"/>
                  <a:gd name="T9" fmla="*/ 15 h 347"/>
                  <a:gd name="T10" fmla="*/ 198 w 346"/>
                  <a:gd name="T11" fmla="*/ 3 h 347"/>
                  <a:gd name="T12" fmla="*/ 156 w 346"/>
                  <a:gd name="T13" fmla="*/ 3 h 347"/>
                  <a:gd name="T14" fmla="*/ 113 w 346"/>
                  <a:gd name="T15" fmla="*/ 12 h 347"/>
                  <a:gd name="T16" fmla="*/ 75 w 346"/>
                  <a:gd name="T17" fmla="*/ 30 h 347"/>
                  <a:gd name="T18" fmla="*/ 45 w 346"/>
                  <a:gd name="T19" fmla="*/ 57 h 347"/>
                  <a:gd name="T20" fmla="*/ 21 w 346"/>
                  <a:gd name="T21" fmla="*/ 91 h 347"/>
                  <a:gd name="T22" fmla="*/ 4 w 346"/>
                  <a:gd name="T23" fmla="*/ 131 h 347"/>
                  <a:gd name="T24" fmla="*/ 0 w 346"/>
                  <a:gd name="T25" fmla="*/ 174 h 347"/>
                  <a:gd name="T26" fmla="*/ 4 w 346"/>
                  <a:gd name="T27" fmla="*/ 216 h 347"/>
                  <a:gd name="T28" fmla="*/ 21 w 346"/>
                  <a:gd name="T29" fmla="*/ 257 h 347"/>
                  <a:gd name="T30" fmla="*/ 45 w 346"/>
                  <a:gd name="T31" fmla="*/ 291 h 347"/>
                  <a:gd name="T32" fmla="*/ 75 w 346"/>
                  <a:gd name="T33" fmla="*/ 317 h 347"/>
                  <a:gd name="T34" fmla="*/ 113 w 346"/>
                  <a:gd name="T35" fmla="*/ 335 h 347"/>
                  <a:gd name="T36" fmla="*/ 156 w 346"/>
                  <a:gd name="T37" fmla="*/ 346 h 347"/>
                  <a:gd name="T38" fmla="*/ 198 w 346"/>
                  <a:gd name="T39" fmla="*/ 346 h 347"/>
                  <a:gd name="T40" fmla="*/ 241 w 346"/>
                  <a:gd name="T41" fmla="*/ 333 h 347"/>
                  <a:gd name="T42" fmla="*/ 277 w 346"/>
                  <a:gd name="T43" fmla="*/ 313 h 347"/>
                  <a:gd name="T44" fmla="*/ 307 w 346"/>
                  <a:gd name="T45" fmla="*/ 285 h 347"/>
                  <a:gd name="T46" fmla="*/ 330 w 346"/>
                  <a:gd name="T47" fmla="*/ 249 h 347"/>
                  <a:gd name="T48" fmla="*/ 342 w 346"/>
                  <a:gd name="T49" fmla="*/ 208 h 347"/>
                  <a:gd name="T50" fmla="*/ 339 w 346"/>
                  <a:gd name="T51" fmla="*/ 174 h 347"/>
                  <a:gd name="T52" fmla="*/ 333 w 346"/>
                  <a:gd name="T53" fmla="*/ 133 h 347"/>
                  <a:gd name="T54" fmla="*/ 318 w 346"/>
                  <a:gd name="T55" fmla="*/ 95 h 347"/>
                  <a:gd name="T56" fmla="*/ 295 w 346"/>
                  <a:gd name="T57" fmla="*/ 63 h 347"/>
                  <a:gd name="T58" fmla="*/ 265 w 346"/>
                  <a:gd name="T59" fmla="*/ 39 h 347"/>
                  <a:gd name="T60" fmla="*/ 229 w 346"/>
                  <a:gd name="T61" fmla="*/ 21 h 347"/>
                  <a:gd name="T62" fmla="*/ 191 w 346"/>
                  <a:gd name="T63" fmla="*/ 10 h 347"/>
                  <a:gd name="T64" fmla="*/ 148 w 346"/>
                  <a:gd name="T65" fmla="*/ 12 h 347"/>
                  <a:gd name="T66" fmla="*/ 109 w 346"/>
                  <a:gd name="T67" fmla="*/ 22 h 347"/>
                  <a:gd name="T68" fmla="*/ 75 w 346"/>
                  <a:gd name="T69" fmla="*/ 42 h 347"/>
                  <a:gd name="T70" fmla="*/ 47 w 346"/>
                  <a:gd name="T71" fmla="*/ 69 h 347"/>
                  <a:gd name="T72" fmla="*/ 24 w 346"/>
                  <a:gd name="T73" fmla="*/ 103 h 347"/>
                  <a:gd name="T74" fmla="*/ 12 w 346"/>
                  <a:gd name="T75" fmla="*/ 142 h 347"/>
                  <a:gd name="T76" fmla="*/ 9 w 346"/>
                  <a:gd name="T77" fmla="*/ 181 h 347"/>
                  <a:gd name="T78" fmla="*/ 16 w 346"/>
                  <a:gd name="T79" fmla="*/ 222 h 347"/>
                  <a:gd name="T80" fmla="*/ 33 w 346"/>
                  <a:gd name="T81" fmla="*/ 258 h 347"/>
                  <a:gd name="T82" fmla="*/ 57 w 346"/>
                  <a:gd name="T83" fmla="*/ 288 h 347"/>
                  <a:gd name="T84" fmla="*/ 87 w 346"/>
                  <a:gd name="T85" fmla="*/ 313 h 347"/>
                  <a:gd name="T86" fmla="*/ 124 w 346"/>
                  <a:gd name="T87" fmla="*/ 331 h 347"/>
                  <a:gd name="T88" fmla="*/ 165 w 346"/>
                  <a:gd name="T89" fmla="*/ 337 h 347"/>
                  <a:gd name="T90" fmla="*/ 207 w 346"/>
                  <a:gd name="T91" fmla="*/ 335 h 347"/>
                  <a:gd name="T92" fmla="*/ 245 w 346"/>
                  <a:gd name="T93" fmla="*/ 321 h 347"/>
                  <a:gd name="T94" fmla="*/ 277 w 346"/>
                  <a:gd name="T95" fmla="*/ 301 h 347"/>
                  <a:gd name="T96" fmla="*/ 304 w 346"/>
                  <a:gd name="T97" fmla="*/ 273 h 347"/>
                  <a:gd name="T98" fmla="*/ 324 w 346"/>
                  <a:gd name="T99" fmla="*/ 238 h 347"/>
                  <a:gd name="T100" fmla="*/ 336 w 346"/>
                  <a:gd name="T101" fmla="*/ 198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6" h="347">
                    <a:moveTo>
                      <a:pt x="346" y="174"/>
                    </a:moveTo>
                    <a:lnTo>
                      <a:pt x="346" y="166"/>
                    </a:lnTo>
                    <a:lnTo>
                      <a:pt x="346" y="155"/>
                    </a:lnTo>
                    <a:lnTo>
                      <a:pt x="345" y="148"/>
                    </a:lnTo>
                    <a:lnTo>
                      <a:pt x="342" y="139"/>
                    </a:lnTo>
                    <a:lnTo>
                      <a:pt x="340" y="131"/>
                    </a:lnTo>
                    <a:lnTo>
                      <a:pt x="339" y="124"/>
                    </a:lnTo>
                    <a:lnTo>
                      <a:pt x="336" y="115"/>
                    </a:lnTo>
                    <a:lnTo>
                      <a:pt x="333" y="107"/>
                    </a:lnTo>
                    <a:lnTo>
                      <a:pt x="330" y="99"/>
                    </a:lnTo>
                    <a:lnTo>
                      <a:pt x="327" y="91"/>
                    </a:lnTo>
                    <a:lnTo>
                      <a:pt x="322" y="85"/>
                    </a:lnTo>
                    <a:lnTo>
                      <a:pt x="318" y="77"/>
                    </a:lnTo>
                    <a:lnTo>
                      <a:pt x="312" y="71"/>
                    </a:lnTo>
                    <a:lnTo>
                      <a:pt x="307" y="63"/>
                    </a:lnTo>
                    <a:lnTo>
                      <a:pt x="301" y="57"/>
                    </a:lnTo>
                    <a:lnTo>
                      <a:pt x="295" y="51"/>
                    </a:lnTo>
                    <a:lnTo>
                      <a:pt x="289" y="47"/>
                    </a:lnTo>
                    <a:lnTo>
                      <a:pt x="283" y="41"/>
                    </a:lnTo>
                    <a:lnTo>
                      <a:pt x="277" y="35"/>
                    </a:lnTo>
                    <a:lnTo>
                      <a:pt x="269" y="30"/>
                    </a:lnTo>
                    <a:lnTo>
                      <a:pt x="263" y="27"/>
                    </a:lnTo>
                    <a:lnTo>
                      <a:pt x="256" y="22"/>
                    </a:lnTo>
                    <a:lnTo>
                      <a:pt x="249" y="18"/>
                    </a:lnTo>
                    <a:lnTo>
                      <a:pt x="241" y="15"/>
                    </a:lnTo>
                    <a:lnTo>
                      <a:pt x="233" y="12"/>
                    </a:lnTo>
                    <a:lnTo>
                      <a:pt x="225" y="9"/>
                    </a:lnTo>
                    <a:lnTo>
                      <a:pt x="216" y="6"/>
                    </a:lnTo>
                    <a:lnTo>
                      <a:pt x="209" y="4"/>
                    </a:lnTo>
                    <a:lnTo>
                      <a:pt x="198" y="3"/>
                    </a:lnTo>
                    <a:lnTo>
                      <a:pt x="191" y="3"/>
                    </a:lnTo>
                    <a:lnTo>
                      <a:pt x="183" y="0"/>
                    </a:lnTo>
                    <a:lnTo>
                      <a:pt x="172" y="0"/>
                    </a:lnTo>
                    <a:lnTo>
                      <a:pt x="165" y="0"/>
                    </a:lnTo>
                    <a:lnTo>
                      <a:pt x="156" y="3"/>
                    </a:lnTo>
                    <a:lnTo>
                      <a:pt x="145" y="3"/>
                    </a:lnTo>
                    <a:lnTo>
                      <a:pt x="138" y="4"/>
                    </a:lnTo>
                    <a:lnTo>
                      <a:pt x="130" y="6"/>
                    </a:lnTo>
                    <a:lnTo>
                      <a:pt x="121" y="9"/>
                    </a:lnTo>
                    <a:lnTo>
                      <a:pt x="113" y="12"/>
                    </a:lnTo>
                    <a:lnTo>
                      <a:pt x="106" y="15"/>
                    </a:lnTo>
                    <a:lnTo>
                      <a:pt x="97" y="18"/>
                    </a:lnTo>
                    <a:lnTo>
                      <a:pt x="91" y="22"/>
                    </a:lnTo>
                    <a:lnTo>
                      <a:pt x="83" y="27"/>
                    </a:lnTo>
                    <a:lnTo>
                      <a:pt x="75" y="30"/>
                    </a:lnTo>
                    <a:lnTo>
                      <a:pt x="69" y="35"/>
                    </a:lnTo>
                    <a:lnTo>
                      <a:pt x="63" y="41"/>
                    </a:lnTo>
                    <a:lnTo>
                      <a:pt x="57" y="47"/>
                    </a:lnTo>
                    <a:lnTo>
                      <a:pt x="51" y="51"/>
                    </a:lnTo>
                    <a:lnTo>
                      <a:pt x="45" y="57"/>
                    </a:lnTo>
                    <a:lnTo>
                      <a:pt x="39" y="63"/>
                    </a:lnTo>
                    <a:lnTo>
                      <a:pt x="35" y="71"/>
                    </a:lnTo>
                    <a:lnTo>
                      <a:pt x="28" y="77"/>
                    </a:lnTo>
                    <a:lnTo>
                      <a:pt x="24" y="85"/>
                    </a:lnTo>
                    <a:lnTo>
                      <a:pt x="21" y="91"/>
                    </a:lnTo>
                    <a:lnTo>
                      <a:pt x="16" y="99"/>
                    </a:lnTo>
                    <a:lnTo>
                      <a:pt x="12" y="107"/>
                    </a:lnTo>
                    <a:lnTo>
                      <a:pt x="10" y="115"/>
                    </a:lnTo>
                    <a:lnTo>
                      <a:pt x="9" y="124"/>
                    </a:lnTo>
                    <a:lnTo>
                      <a:pt x="4" y="131"/>
                    </a:lnTo>
                    <a:lnTo>
                      <a:pt x="3" y="139"/>
                    </a:lnTo>
                    <a:lnTo>
                      <a:pt x="3" y="148"/>
                    </a:lnTo>
                    <a:lnTo>
                      <a:pt x="0" y="155"/>
                    </a:lnTo>
                    <a:lnTo>
                      <a:pt x="0" y="166"/>
                    </a:lnTo>
                    <a:lnTo>
                      <a:pt x="0" y="174"/>
                    </a:lnTo>
                    <a:lnTo>
                      <a:pt x="0" y="181"/>
                    </a:lnTo>
                    <a:lnTo>
                      <a:pt x="0" y="192"/>
                    </a:lnTo>
                    <a:lnTo>
                      <a:pt x="3" y="199"/>
                    </a:lnTo>
                    <a:lnTo>
                      <a:pt x="3" y="208"/>
                    </a:lnTo>
                    <a:lnTo>
                      <a:pt x="4" y="216"/>
                    </a:lnTo>
                    <a:lnTo>
                      <a:pt x="9" y="225"/>
                    </a:lnTo>
                    <a:lnTo>
                      <a:pt x="10" y="232"/>
                    </a:lnTo>
                    <a:lnTo>
                      <a:pt x="12" y="240"/>
                    </a:lnTo>
                    <a:lnTo>
                      <a:pt x="16" y="249"/>
                    </a:lnTo>
                    <a:lnTo>
                      <a:pt x="21" y="257"/>
                    </a:lnTo>
                    <a:lnTo>
                      <a:pt x="24" y="263"/>
                    </a:lnTo>
                    <a:lnTo>
                      <a:pt x="28" y="270"/>
                    </a:lnTo>
                    <a:lnTo>
                      <a:pt x="35" y="276"/>
                    </a:lnTo>
                    <a:lnTo>
                      <a:pt x="39" y="285"/>
                    </a:lnTo>
                    <a:lnTo>
                      <a:pt x="45" y="291"/>
                    </a:lnTo>
                    <a:lnTo>
                      <a:pt x="51" y="297"/>
                    </a:lnTo>
                    <a:lnTo>
                      <a:pt x="57" y="301"/>
                    </a:lnTo>
                    <a:lnTo>
                      <a:pt x="63" y="307"/>
                    </a:lnTo>
                    <a:lnTo>
                      <a:pt x="69" y="313"/>
                    </a:lnTo>
                    <a:lnTo>
                      <a:pt x="75" y="317"/>
                    </a:lnTo>
                    <a:lnTo>
                      <a:pt x="83" y="321"/>
                    </a:lnTo>
                    <a:lnTo>
                      <a:pt x="91" y="325"/>
                    </a:lnTo>
                    <a:lnTo>
                      <a:pt x="97" y="329"/>
                    </a:lnTo>
                    <a:lnTo>
                      <a:pt x="106" y="333"/>
                    </a:lnTo>
                    <a:lnTo>
                      <a:pt x="113" y="335"/>
                    </a:lnTo>
                    <a:lnTo>
                      <a:pt x="121" y="340"/>
                    </a:lnTo>
                    <a:lnTo>
                      <a:pt x="130" y="341"/>
                    </a:lnTo>
                    <a:lnTo>
                      <a:pt x="138" y="343"/>
                    </a:lnTo>
                    <a:lnTo>
                      <a:pt x="145" y="346"/>
                    </a:lnTo>
                    <a:lnTo>
                      <a:pt x="156" y="346"/>
                    </a:lnTo>
                    <a:lnTo>
                      <a:pt x="165" y="347"/>
                    </a:lnTo>
                    <a:lnTo>
                      <a:pt x="172" y="347"/>
                    </a:lnTo>
                    <a:lnTo>
                      <a:pt x="183" y="347"/>
                    </a:lnTo>
                    <a:lnTo>
                      <a:pt x="191" y="346"/>
                    </a:lnTo>
                    <a:lnTo>
                      <a:pt x="198" y="346"/>
                    </a:lnTo>
                    <a:lnTo>
                      <a:pt x="209" y="343"/>
                    </a:lnTo>
                    <a:lnTo>
                      <a:pt x="216" y="341"/>
                    </a:lnTo>
                    <a:lnTo>
                      <a:pt x="225" y="340"/>
                    </a:lnTo>
                    <a:lnTo>
                      <a:pt x="233" y="335"/>
                    </a:lnTo>
                    <a:lnTo>
                      <a:pt x="241" y="333"/>
                    </a:lnTo>
                    <a:lnTo>
                      <a:pt x="249" y="329"/>
                    </a:lnTo>
                    <a:lnTo>
                      <a:pt x="256" y="325"/>
                    </a:lnTo>
                    <a:lnTo>
                      <a:pt x="263" y="321"/>
                    </a:lnTo>
                    <a:lnTo>
                      <a:pt x="269" y="317"/>
                    </a:lnTo>
                    <a:lnTo>
                      <a:pt x="277" y="313"/>
                    </a:lnTo>
                    <a:lnTo>
                      <a:pt x="283" y="307"/>
                    </a:lnTo>
                    <a:lnTo>
                      <a:pt x="289" y="301"/>
                    </a:lnTo>
                    <a:lnTo>
                      <a:pt x="295" y="297"/>
                    </a:lnTo>
                    <a:lnTo>
                      <a:pt x="301" y="291"/>
                    </a:lnTo>
                    <a:lnTo>
                      <a:pt x="307" y="285"/>
                    </a:lnTo>
                    <a:lnTo>
                      <a:pt x="312" y="276"/>
                    </a:lnTo>
                    <a:lnTo>
                      <a:pt x="318" y="270"/>
                    </a:lnTo>
                    <a:lnTo>
                      <a:pt x="322" y="263"/>
                    </a:lnTo>
                    <a:lnTo>
                      <a:pt x="327" y="257"/>
                    </a:lnTo>
                    <a:lnTo>
                      <a:pt x="330" y="249"/>
                    </a:lnTo>
                    <a:lnTo>
                      <a:pt x="333" y="240"/>
                    </a:lnTo>
                    <a:lnTo>
                      <a:pt x="336" y="232"/>
                    </a:lnTo>
                    <a:lnTo>
                      <a:pt x="339" y="225"/>
                    </a:lnTo>
                    <a:lnTo>
                      <a:pt x="340" y="216"/>
                    </a:lnTo>
                    <a:lnTo>
                      <a:pt x="342" y="208"/>
                    </a:lnTo>
                    <a:lnTo>
                      <a:pt x="345" y="199"/>
                    </a:lnTo>
                    <a:lnTo>
                      <a:pt x="346" y="192"/>
                    </a:lnTo>
                    <a:lnTo>
                      <a:pt x="346" y="181"/>
                    </a:lnTo>
                    <a:lnTo>
                      <a:pt x="346" y="174"/>
                    </a:lnTo>
                    <a:lnTo>
                      <a:pt x="339" y="174"/>
                    </a:lnTo>
                    <a:lnTo>
                      <a:pt x="339" y="166"/>
                    </a:lnTo>
                    <a:lnTo>
                      <a:pt x="336" y="157"/>
                    </a:lnTo>
                    <a:lnTo>
                      <a:pt x="336" y="149"/>
                    </a:lnTo>
                    <a:lnTo>
                      <a:pt x="334" y="142"/>
                    </a:lnTo>
                    <a:lnTo>
                      <a:pt x="333" y="133"/>
                    </a:lnTo>
                    <a:lnTo>
                      <a:pt x="330" y="125"/>
                    </a:lnTo>
                    <a:lnTo>
                      <a:pt x="328" y="117"/>
                    </a:lnTo>
                    <a:lnTo>
                      <a:pt x="324" y="109"/>
                    </a:lnTo>
                    <a:lnTo>
                      <a:pt x="322" y="103"/>
                    </a:lnTo>
                    <a:lnTo>
                      <a:pt x="318" y="95"/>
                    </a:lnTo>
                    <a:lnTo>
                      <a:pt x="313" y="89"/>
                    </a:lnTo>
                    <a:lnTo>
                      <a:pt x="310" y="83"/>
                    </a:lnTo>
                    <a:lnTo>
                      <a:pt x="304" y="75"/>
                    </a:lnTo>
                    <a:lnTo>
                      <a:pt x="300" y="69"/>
                    </a:lnTo>
                    <a:lnTo>
                      <a:pt x="295" y="63"/>
                    </a:lnTo>
                    <a:lnTo>
                      <a:pt x="289" y="59"/>
                    </a:lnTo>
                    <a:lnTo>
                      <a:pt x="283" y="53"/>
                    </a:lnTo>
                    <a:lnTo>
                      <a:pt x="277" y="47"/>
                    </a:lnTo>
                    <a:lnTo>
                      <a:pt x="271" y="42"/>
                    </a:lnTo>
                    <a:lnTo>
                      <a:pt x="265" y="39"/>
                    </a:lnTo>
                    <a:lnTo>
                      <a:pt x="259" y="35"/>
                    </a:lnTo>
                    <a:lnTo>
                      <a:pt x="251" y="30"/>
                    </a:lnTo>
                    <a:lnTo>
                      <a:pt x="245" y="27"/>
                    </a:lnTo>
                    <a:lnTo>
                      <a:pt x="237" y="22"/>
                    </a:lnTo>
                    <a:lnTo>
                      <a:pt x="229" y="21"/>
                    </a:lnTo>
                    <a:lnTo>
                      <a:pt x="223" y="16"/>
                    </a:lnTo>
                    <a:lnTo>
                      <a:pt x="215" y="15"/>
                    </a:lnTo>
                    <a:lnTo>
                      <a:pt x="207" y="12"/>
                    </a:lnTo>
                    <a:lnTo>
                      <a:pt x="198" y="12"/>
                    </a:lnTo>
                    <a:lnTo>
                      <a:pt x="191" y="10"/>
                    </a:lnTo>
                    <a:lnTo>
                      <a:pt x="183" y="10"/>
                    </a:lnTo>
                    <a:lnTo>
                      <a:pt x="172" y="10"/>
                    </a:lnTo>
                    <a:lnTo>
                      <a:pt x="165" y="10"/>
                    </a:lnTo>
                    <a:lnTo>
                      <a:pt x="156" y="10"/>
                    </a:lnTo>
                    <a:lnTo>
                      <a:pt x="148" y="12"/>
                    </a:lnTo>
                    <a:lnTo>
                      <a:pt x="139" y="12"/>
                    </a:lnTo>
                    <a:lnTo>
                      <a:pt x="132" y="15"/>
                    </a:lnTo>
                    <a:lnTo>
                      <a:pt x="124" y="16"/>
                    </a:lnTo>
                    <a:lnTo>
                      <a:pt x="115" y="21"/>
                    </a:lnTo>
                    <a:lnTo>
                      <a:pt x="109" y="22"/>
                    </a:lnTo>
                    <a:lnTo>
                      <a:pt x="101" y="27"/>
                    </a:lnTo>
                    <a:lnTo>
                      <a:pt x="95" y="30"/>
                    </a:lnTo>
                    <a:lnTo>
                      <a:pt x="87" y="35"/>
                    </a:lnTo>
                    <a:lnTo>
                      <a:pt x="81" y="39"/>
                    </a:lnTo>
                    <a:lnTo>
                      <a:pt x="75" y="42"/>
                    </a:lnTo>
                    <a:lnTo>
                      <a:pt x="69" y="47"/>
                    </a:lnTo>
                    <a:lnTo>
                      <a:pt x="63" y="53"/>
                    </a:lnTo>
                    <a:lnTo>
                      <a:pt x="57" y="59"/>
                    </a:lnTo>
                    <a:lnTo>
                      <a:pt x="51" y="63"/>
                    </a:lnTo>
                    <a:lnTo>
                      <a:pt x="47" y="69"/>
                    </a:lnTo>
                    <a:lnTo>
                      <a:pt x="41" y="75"/>
                    </a:lnTo>
                    <a:lnTo>
                      <a:pt x="36" y="83"/>
                    </a:lnTo>
                    <a:lnTo>
                      <a:pt x="33" y="89"/>
                    </a:lnTo>
                    <a:lnTo>
                      <a:pt x="28" y="95"/>
                    </a:lnTo>
                    <a:lnTo>
                      <a:pt x="24" y="103"/>
                    </a:lnTo>
                    <a:lnTo>
                      <a:pt x="22" y="109"/>
                    </a:lnTo>
                    <a:lnTo>
                      <a:pt x="18" y="117"/>
                    </a:lnTo>
                    <a:lnTo>
                      <a:pt x="16" y="125"/>
                    </a:lnTo>
                    <a:lnTo>
                      <a:pt x="15" y="133"/>
                    </a:lnTo>
                    <a:lnTo>
                      <a:pt x="12" y="142"/>
                    </a:lnTo>
                    <a:lnTo>
                      <a:pt x="10" y="149"/>
                    </a:lnTo>
                    <a:lnTo>
                      <a:pt x="10" y="157"/>
                    </a:lnTo>
                    <a:lnTo>
                      <a:pt x="9" y="166"/>
                    </a:lnTo>
                    <a:lnTo>
                      <a:pt x="9" y="174"/>
                    </a:lnTo>
                    <a:lnTo>
                      <a:pt x="9" y="181"/>
                    </a:lnTo>
                    <a:lnTo>
                      <a:pt x="10" y="190"/>
                    </a:lnTo>
                    <a:lnTo>
                      <a:pt x="10" y="198"/>
                    </a:lnTo>
                    <a:lnTo>
                      <a:pt x="12" y="207"/>
                    </a:lnTo>
                    <a:lnTo>
                      <a:pt x="15" y="214"/>
                    </a:lnTo>
                    <a:lnTo>
                      <a:pt x="16" y="222"/>
                    </a:lnTo>
                    <a:lnTo>
                      <a:pt x="18" y="231"/>
                    </a:lnTo>
                    <a:lnTo>
                      <a:pt x="22" y="238"/>
                    </a:lnTo>
                    <a:lnTo>
                      <a:pt x="24" y="244"/>
                    </a:lnTo>
                    <a:lnTo>
                      <a:pt x="28" y="252"/>
                    </a:lnTo>
                    <a:lnTo>
                      <a:pt x="33" y="258"/>
                    </a:lnTo>
                    <a:lnTo>
                      <a:pt x="36" y="264"/>
                    </a:lnTo>
                    <a:lnTo>
                      <a:pt x="41" y="273"/>
                    </a:lnTo>
                    <a:lnTo>
                      <a:pt x="47" y="279"/>
                    </a:lnTo>
                    <a:lnTo>
                      <a:pt x="51" y="285"/>
                    </a:lnTo>
                    <a:lnTo>
                      <a:pt x="57" y="288"/>
                    </a:lnTo>
                    <a:lnTo>
                      <a:pt x="63" y="295"/>
                    </a:lnTo>
                    <a:lnTo>
                      <a:pt x="69" y="301"/>
                    </a:lnTo>
                    <a:lnTo>
                      <a:pt x="75" y="305"/>
                    </a:lnTo>
                    <a:lnTo>
                      <a:pt x="81" y="309"/>
                    </a:lnTo>
                    <a:lnTo>
                      <a:pt x="87" y="313"/>
                    </a:lnTo>
                    <a:lnTo>
                      <a:pt x="95" y="317"/>
                    </a:lnTo>
                    <a:lnTo>
                      <a:pt x="101" y="321"/>
                    </a:lnTo>
                    <a:lnTo>
                      <a:pt x="109" y="325"/>
                    </a:lnTo>
                    <a:lnTo>
                      <a:pt x="115" y="327"/>
                    </a:lnTo>
                    <a:lnTo>
                      <a:pt x="124" y="331"/>
                    </a:lnTo>
                    <a:lnTo>
                      <a:pt x="132" y="333"/>
                    </a:lnTo>
                    <a:lnTo>
                      <a:pt x="139" y="335"/>
                    </a:lnTo>
                    <a:lnTo>
                      <a:pt x="148" y="335"/>
                    </a:lnTo>
                    <a:lnTo>
                      <a:pt x="156" y="337"/>
                    </a:lnTo>
                    <a:lnTo>
                      <a:pt x="165" y="337"/>
                    </a:lnTo>
                    <a:lnTo>
                      <a:pt x="172" y="337"/>
                    </a:lnTo>
                    <a:lnTo>
                      <a:pt x="183" y="337"/>
                    </a:lnTo>
                    <a:lnTo>
                      <a:pt x="191" y="337"/>
                    </a:lnTo>
                    <a:lnTo>
                      <a:pt x="198" y="335"/>
                    </a:lnTo>
                    <a:lnTo>
                      <a:pt x="207" y="335"/>
                    </a:lnTo>
                    <a:lnTo>
                      <a:pt x="215" y="333"/>
                    </a:lnTo>
                    <a:lnTo>
                      <a:pt x="223" y="331"/>
                    </a:lnTo>
                    <a:lnTo>
                      <a:pt x="229" y="327"/>
                    </a:lnTo>
                    <a:lnTo>
                      <a:pt x="237" y="325"/>
                    </a:lnTo>
                    <a:lnTo>
                      <a:pt x="245" y="321"/>
                    </a:lnTo>
                    <a:lnTo>
                      <a:pt x="251" y="317"/>
                    </a:lnTo>
                    <a:lnTo>
                      <a:pt x="259" y="313"/>
                    </a:lnTo>
                    <a:lnTo>
                      <a:pt x="265" y="309"/>
                    </a:lnTo>
                    <a:lnTo>
                      <a:pt x="271" y="305"/>
                    </a:lnTo>
                    <a:lnTo>
                      <a:pt x="277" y="301"/>
                    </a:lnTo>
                    <a:lnTo>
                      <a:pt x="283" y="295"/>
                    </a:lnTo>
                    <a:lnTo>
                      <a:pt x="289" y="288"/>
                    </a:lnTo>
                    <a:lnTo>
                      <a:pt x="295" y="285"/>
                    </a:lnTo>
                    <a:lnTo>
                      <a:pt x="300" y="279"/>
                    </a:lnTo>
                    <a:lnTo>
                      <a:pt x="304" y="273"/>
                    </a:lnTo>
                    <a:lnTo>
                      <a:pt x="310" y="264"/>
                    </a:lnTo>
                    <a:lnTo>
                      <a:pt x="313" y="258"/>
                    </a:lnTo>
                    <a:lnTo>
                      <a:pt x="318" y="252"/>
                    </a:lnTo>
                    <a:lnTo>
                      <a:pt x="322" y="244"/>
                    </a:lnTo>
                    <a:lnTo>
                      <a:pt x="324" y="238"/>
                    </a:lnTo>
                    <a:lnTo>
                      <a:pt x="328" y="231"/>
                    </a:lnTo>
                    <a:lnTo>
                      <a:pt x="330" y="222"/>
                    </a:lnTo>
                    <a:lnTo>
                      <a:pt x="333" y="214"/>
                    </a:lnTo>
                    <a:lnTo>
                      <a:pt x="334" y="207"/>
                    </a:lnTo>
                    <a:lnTo>
                      <a:pt x="336" y="198"/>
                    </a:lnTo>
                    <a:lnTo>
                      <a:pt x="336" y="190"/>
                    </a:lnTo>
                    <a:lnTo>
                      <a:pt x="339" y="181"/>
                    </a:lnTo>
                    <a:lnTo>
                      <a:pt x="339" y="174"/>
                    </a:lnTo>
                    <a:lnTo>
                      <a:pt x="346" y="174"/>
                    </a:lnTo>
                    <a:close/>
                  </a:path>
                </a:pathLst>
              </a:custGeom>
              <a:solidFill>
                <a:srgbClr val="94A6D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56" name="Freeform 352"/>
              <p:cNvSpPr>
                <a:spLocks noChangeArrowheads="1"/>
              </p:cNvSpPr>
              <p:nvPr/>
            </p:nvSpPr>
            <p:spPr bwMode="auto">
              <a:xfrm>
                <a:off x="5499" y="786"/>
                <a:ext cx="32" cy="32"/>
              </a:xfrm>
              <a:custGeom>
                <a:avLst/>
                <a:gdLst>
                  <a:gd name="T0" fmla="*/ 325 w 330"/>
                  <a:gd name="T1" fmla="*/ 132 h 327"/>
                  <a:gd name="T2" fmla="*/ 313 w 330"/>
                  <a:gd name="T3" fmla="*/ 93 h 327"/>
                  <a:gd name="T4" fmla="*/ 291 w 330"/>
                  <a:gd name="T5" fmla="*/ 59 h 327"/>
                  <a:gd name="T6" fmla="*/ 262 w 330"/>
                  <a:gd name="T7" fmla="*/ 32 h 327"/>
                  <a:gd name="T8" fmla="*/ 228 w 330"/>
                  <a:gd name="T9" fmla="*/ 12 h 327"/>
                  <a:gd name="T10" fmla="*/ 189 w 330"/>
                  <a:gd name="T11" fmla="*/ 2 h 327"/>
                  <a:gd name="T12" fmla="*/ 147 w 330"/>
                  <a:gd name="T13" fmla="*/ 0 h 327"/>
                  <a:gd name="T14" fmla="*/ 106 w 330"/>
                  <a:gd name="T15" fmla="*/ 11 h 327"/>
                  <a:gd name="T16" fmla="*/ 72 w 330"/>
                  <a:gd name="T17" fmla="*/ 29 h 327"/>
                  <a:gd name="T18" fmla="*/ 42 w 330"/>
                  <a:gd name="T19" fmla="*/ 53 h 327"/>
                  <a:gd name="T20" fmla="*/ 19 w 330"/>
                  <a:gd name="T21" fmla="*/ 85 h 327"/>
                  <a:gd name="T22" fmla="*/ 6 w 330"/>
                  <a:gd name="T23" fmla="*/ 123 h 327"/>
                  <a:gd name="T24" fmla="*/ 0 w 330"/>
                  <a:gd name="T25" fmla="*/ 164 h 327"/>
                  <a:gd name="T26" fmla="*/ 6 w 330"/>
                  <a:gd name="T27" fmla="*/ 204 h 327"/>
                  <a:gd name="T28" fmla="*/ 19 w 330"/>
                  <a:gd name="T29" fmla="*/ 242 h 327"/>
                  <a:gd name="T30" fmla="*/ 42 w 330"/>
                  <a:gd name="T31" fmla="*/ 275 h 327"/>
                  <a:gd name="T32" fmla="*/ 72 w 330"/>
                  <a:gd name="T33" fmla="*/ 299 h 327"/>
                  <a:gd name="T34" fmla="*/ 106 w 330"/>
                  <a:gd name="T35" fmla="*/ 317 h 327"/>
                  <a:gd name="T36" fmla="*/ 147 w 330"/>
                  <a:gd name="T37" fmla="*/ 327 h 327"/>
                  <a:gd name="T38" fmla="*/ 189 w 330"/>
                  <a:gd name="T39" fmla="*/ 325 h 327"/>
                  <a:gd name="T40" fmla="*/ 228 w 330"/>
                  <a:gd name="T41" fmla="*/ 315 h 327"/>
                  <a:gd name="T42" fmla="*/ 262 w 330"/>
                  <a:gd name="T43" fmla="*/ 295 h 327"/>
                  <a:gd name="T44" fmla="*/ 291 w 330"/>
                  <a:gd name="T45" fmla="*/ 269 h 327"/>
                  <a:gd name="T46" fmla="*/ 313 w 330"/>
                  <a:gd name="T47" fmla="*/ 234 h 327"/>
                  <a:gd name="T48" fmla="*/ 325 w 330"/>
                  <a:gd name="T49" fmla="*/ 197 h 327"/>
                  <a:gd name="T50" fmla="*/ 319 w 330"/>
                  <a:gd name="T51" fmla="*/ 164 h 327"/>
                  <a:gd name="T52" fmla="*/ 315 w 330"/>
                  <a:gd name="T53" fmla="*/ 126 h 327"/>
                  <a:gd name="T54" fmla="*/ 301 w 330"/>
                  <a:gd name="T55" fmla="*/ 89 h 327"/>
                  <a:gd name="T56" fmla="*/ 279 w 330"/>
                  <a:gd name="T57" fmla="*/ 59 h 327"/>
                  <a:gd name="T58" fmla="*/ 250 w 330"/>
                  <a:gd name="T59" fmla="*/ 35 h 327"/>
                  <a:gd name="T60" fmla="*/ 218 w 330"/>
                  <a:gd name="T61" fmla="*/ 18 h 327"/>
                  <a:gd name="T62" fmla="*/ 180 w 330"/>
                  <a:gd name="T63" fmla="*/ 11 h 327"/>
                  <a:gd name="T64" fmla="*/ 141 w 330"/>
                  <a:gd name="T65" fmla="*/ 11 h 327"/>
                  <a:gd name="T66" fmla="*/ 104 w 330"/>
                  <a:gd name="T67" fmla="*/ 20 h 327"/>
                  <a:gd name="T68" fmla="*/ 70 w 330"/>
                  <a:gd name="T69" fmla="*/ 41 h 327"/>
                  <a:gd name="T70" fmla="*/ 44 w 330"/>
                  <a:gd name="T71" fmla="*/ 65 h 327"/>
                  <a:gd name="T72" fmla="*/ 24 w 330"/>
                  <a:gd name="T73" fmla="*/ 97 h 327"/>
                  <a:gd name="T74" fmla="*/ 12 w 330"/>
                  <a:gd name="T75" fmla="*/ 133 h 327"/>
                  <a:gd name="T76" fmla="*/ 9 w 330"/>
                  <a:gd name="T77" fmla="*/ 171 h 327"/>
                  <a:gd name="T78" fmla="*/ 15 w 330"/>
                  <a:gd name="T79" fmla="*/ 210 h 327"/>
                  <a:gd name="T80" fmla="*/ 32 w 330"/>
                  <a:gd name="T81" fmla="*/ 245 h 327"/>
                  <a:gd name="T82" fmla="*/ 54 w 330"/>
                  <a:gd name="T83" fmla="*/ 272 h 327"/>
                  <a:gd name="T84" fmla="*/ 85 w 330"/>
                  <a:gd name="T85" fmla="*/ 297 h 327"/>
                  <a:gd name="T86" fmla="*/ 118 w 330"/>
                  <a:gd name="T87" fmla="*/ 311 h 327"/>
                  <a:gd name="T88" fmla="*/ 156 w 330"/>
                  <a:gd name="T89" fmla="*/ 319 h 327"/>
                  <a:gd name="T90" fmla="*/ 195 w 330"/>
                  <a:gd name="T91" fmla="*/ 315 h 327"/>
                  <a:gd name="T92" fmla="*/ 232 w 330"/>
                  <a:gd name="T93" fmla="*/ 303 h 327"/>
                  <a:gd name="T94" fmla="*/ 262 w 330"/>
                  <a:gd name="T95" fmla="*/ 283 h 327"/>
                  <a:gd name="T96" fmla="*/ 289 w 330"/>
                  <a:gd name="T97" fmla="*/ 257 h 327"/>
                  <a:gd name="T98" fmla="*/ 307 w 330"/>
                  <a:gd name="T99" fmla="*/ 224 h 327"/>
                  <a:gd name="T100" fmla="*/ 318 w 330"/>
                  <a:gd name="T101" fmla="*/ 18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0" h="327">
                    <a:moveTo>
                      <a:pt x="330" y="164"/>
                    </a:moveTo>
                    <a:lnTo>
                      <a:pt x="330" y="156"/>
                    </a:lnTo>
                    <a:lnTo>
                      <a:pt x="327" y="147"/>
                    </a:lnTo>
                    <a:lnTo>
                      <a:pt x="327" y="139"/>
                    </a:lnTo>
                    <a:lnTo>
                      <a:pt x="325" y="132"/>
                    </a:lnTo>
                    <a:lnTo>
                      <a:pt x="324" y="123"/>
                    </a:lnTo>
                    <a:lnTo>
                      <a:pt x="321" y="115"/>
                    </a:lnTo>
                    <a:lnTo>
                      <a:pt x="319" y="107"/>
                    </a:lnTo>
                    <a:lnTo>
                      <a:pt x="315" y="99"/>
                    </a:lnTo>
                    <a:lnTo>
                      <a:pt x="313" y="93"/>
                    </a:lnTo>
                    <a:lnTo>
                      <a:pt x="309" y="85"/>
                    </a:lnTo>
                    <a:lnTo>
                      <a:pt x="304" y="79"/>
                    </a:lnTo>
                    <a:lnTo>
                      <a:pt x="301" y="73"/>
                    </a:lnTo>
                    <a:lnTo>
                      <a:pt x="295" y="65"/>
                    </a:lnTo>
                    <a:lnTo>
                      <a:pt x="291" y="59"/>
                    </a:lnTo>
                    <a:lnTo>
                      <a:pt x="286" y="53"/>
                    </a:lnTo>
                    <a:lnTo>
                      <a:pt x="280" y="49"/>
                    </a:lnTo>
                    <a:lnTo>
                      <a:pt x="274" y="43"/>
                    </a:lnTo>
                    <a:lnTo>
                      <a:pt x="268" y="37"/>
                    </a:lnTo>
                    <a:lnTo>
                      <a:pt x="262" y="32"/>
                    </a:lnTo>
                    <a:lnTo>
                      <a:pt x="256" y="29"/>
                    </a:lnTo>
                    <a:lnTo>
                      <a:pt x="250" y="25"/>
                    </a:lnTo>
                    <a:lnTo>
                      <a:pt x="242" y="20"/>
                    </a:lnTo>
                    <a:lnTo>
                      <a:pt x="236" y="17"/>
                    </a:lnTo>
                    <a:lnTo>
                      <a:pt x="228" y="12"/>
                    </a:lnTo>
                    <a:lnTo>
                      <a:pt x="220" y="11"/>
                    </a:lnTo>
                    <a:lnTo>
                      <a:pt x="214" y="6"/>
                    </a:lnTo>
                    <a:lnTo>
                      <a:pt x="206" y="5"/>
                    </a:lnTo>
                    <a:lnTo>
                      <a:pt x="198" y="2"/>
                    </a:lnTo>
                    <a:lnTo>
                      <a:pt x="189" y="2"/>
                    </a:lnTo>
                    <a:lnTo>
                      <a:pt x="182" y="0"/>
                    </a:lnTo>
                    <a:lnTo>
                      <a:pt x="174" y="0"/>
                    </a:lnTo>
                    <a:lnTo>
                      <a:pt x="163" y="0"/>
                    </a:lnTo>
                    <a:lnTo>
                      <a:pt x="156" y="0"/>
                    </a:lnTo>
                    <a:lnTo>
                      <a:pt x="147" y="0"/>
                    </a:lnTo>
                    <a:lnTo>
                      <a:pt x="139" y="2"/>
                    </a:lnTo>
                    <a:lnTo>
                      <a:pt x="130" y="2"/>
                    </a:lnTo>
                    <a:lnTo>
                      <a:pt x="123" y="5"/>
                    </a:lnTo>
                    <a:lnTo>
                      <a:pt x="115" y="6"/>
                    </a:lnTo>
                    <a:lnTo>
                      <a:pt x="106" y="11"/>
                    </a:lnTo>
                    <a:lnTo>
                      <a:pt x="100" y="12"/>
                    </a:lnTo>
                    <a:lnTo>
                      <a:pt x="92" y="17"/>
                    </a:lnTo>
                    <a:lnTo>
                      <a:pt x="86" y="20"/>
                    </a:lnTo>
                    <a:lnTo>
                      <a:pt x="78" y="25"/>
                    </a:lnTo>
                    <a:lnTo>
                      <a:pt x="72" y="29"/>
                    </a:lnTo>
                    <a:lnTo>
                      <a:pt x="66" y="32"/>
                    </a:lnTo>
                    <a:lnTo>
                      <a:pt x="60" y="37"/>
                    </a:lnTo>
                    <a:lnTo>
                      <a:pt x="54" y="43"/>
                    </a:lnTo>
                    <a:lnTo>
                      <a:pt x="48" y="49"/>
                    </a:lnTo>
                    <a:lnTo>
                      <a:pt x="42" y="53"/>
                    </a:lnTo>
                    <a:lnTo>
                      <a:pt x="38" y="59"/>
                    </a:lnTo>
                    <a:lnTo>
                      <a:pt x="32" y="65"/>
                    </a:lnTo>
                    <a:lnTo>
                      <a:pt x="27" y="73"/>
                    </a:lnTo>
                    <a:lnTo>
                      <a:pt x="24" y="79"/>
                    </a:lnTo>
                    <a:lnTo>
                      <a:pt x="19" y="85"/>
                    </a:lnTo>
                    <a:lnTo>
                      <a:pt x="15" y="93"/>
                    </a:lnTo>
                    <a:lnTo>
                      <a:pt x="13" y="99"/>
                    </a:lnTo>
                    <a:lnTo>
                      <a:pt x="9" y="107"/>
                    </a:lnTo>
                    <a:lnTo>
                      <a:pt x="7" y="115"/>
                    </a:lnTo>
                    <a:lnTo>
                      <a:pt x="6" y="123"/>
                    </a:lnTo>
                    <a:lnTo>
                      <a:pt x="3" y="132"/>
                    </a:lnTo>
                    <a:lnTo>
                      <a:pt x="1" y="139"/>
                    </a:lnTo>
                    <a:lnTo>
                      <a:pt x="1" y="147"/>
                    </a:lnTo>
                    <a:lnTo>
                      <a:pt x="0" y="156"/>
                    </a:lnTo>
                    <a:lnTo>
                      <a:pt x="0" y="164"/>
                    </a:lnTo>
                    <a:lnTo>
                      <a:pt x="0" y="171"/>
                    </a:lnTo>
                    <a:lnTo>
                      <a:pt x="1" y="180"/>
                    </a:lnTo>
                    <a:lnTo>
                      <a:pt x="1" y="188"/>
                    </a:lnTo>
                    <a:lnTo>
                      <a:pt x="3" y="197"/>
                    </a:lnTo>
                    <a:lnTo>
                      <a:pt x="6" y="204"/>
                    </a:lnTo>
                    <a:lnTo>
                      <a:pt x="7" y="212"/>
                    </a:lnTo>
                    <a:lnTo>
                      <a:pt x="9" y="221"/>
                    </a:lnTo>
                    <a:lnTo>
                      <a:pt x="13" y="228"/>
                    </a:lnTo>
                    <a:lnTo>
                      <a:pt x="15" y="234"/>
                    </a:lnTo>
                    <a:lnTo>
                      <a:pt x="19" y="242"/>
                    </a:lnTo>
                    <a:lnTo>
                      <a:pt x="24" y="248"/>
                    </a:lnTo>
                    <a:lnTo>
                      <a:pt x="27" y="254"/>
                    </a:lnTo>
                    <a:lnTo>
                      <a:pt x="32" y="263"/>
                    </a:lnTo>
                    <a:lnTo>
                      <a:pt x="38" y="269"/>
                    </a:lnTo>
                    <a:lnTo>
                      <a:pt x="42" y="275"/>
                    </a:lnTo>
                    <a:lnTo>
                      <a:pt x="48" y="278"/>
                    </a:lnTo>
                    <a:lnTo>
                      <a:pt x="54" y="285"/>
                    </a:lnTo>
                    <a:lnTo>
                      <a:pt x="60" y="291"/>
                    </a:lnTo>
                    <a:lnTo>
                      <a:pt x="66" y="295"/>
                    </a:lnTo>
                    <a:lnTo>
                      <a:pt x="72" y="299"/>
                    </a:lnTo>
                    <a:lnTo>
                      <a:pt x="78" y="303"/>
                    </a:lnTo>
                    <a:lnTo>
                      <a:pt x="86" y="307"/>
                    </a:lnTo>
                    <a:lnTo>
                      <a:pt x="92" y="311"/>
                    </a:lnTo>
                    <a:lnTo>
                      <a:pt x="100" y="315"/>
                    </a:lnTo>
                    <a:lnTo>
                      <a:pt x="106" y="317"/>
                    </a:lnTo>
                    <a:lnTo>
                      <a:pt x="115" y="321"/>
                    </a:lnTo>
                    <a:lnTo>
                      <a:pt x="123" y="323"/>
                    </a:lnTo>
                    <a:lnTo>
                      <a:pt x="130" y="325"/>
                    </a:lnTo>
                    <a:lnTo>
                      <a:pt x="139" y="325"/>
                    </a:lnTo>
                    <a:lnTo>
                      <a:pt x="147" y="327"/>
                    </a:lnTo>
                    <a:lnTo>
                      <a:pt x="156" y="327"/>
                    </a:lnTo>
                    <a:lnTo>
                      <a:pt x="163" y="327"/>
                    </a:lnTo>
                    <a:lnTo>
                      <a:pt x="174" y="327"/>
                    </a:lnTo>
                    <a:lnTo>
                      <a:pt x="182" y="327"/>
                    </a:lnTo>
                    <a:lnTo>
                      <a:pt x="189" y="325"/>
                    </a:lnTo>
                    <a:lnTo>
                      <a:pt x="198" y="325"/>
                    </a:lnTo>
                    <a:lnTo>
                      <a:pt x="206" y="323"/>
                    </a:lnTo>
                    <a:lnTo>
                      <a:pt x="214" y="321"/>
                    </a:lnTo>
                    <a:lnTo>
                      <a:pt x="220" y="317"/>
                    </a:lnTo>
                    <a:lnTo>
                      <a:pt x="228" y="315"/>
                    </a:lnTo>
                    <a:lnTo>
                      <a:pt x="236" y="311"/>
                    </a:lnTo>
                    <a:lnTo>
                      <a:pt x="242" y="307"/>
                    </a:lnTo>
                    <a:lnTo>
                      <a:pt x="250" y="303"/>
                    </a:lnTo>
                    <a:lnTo>
                      <a:pt x="256" y="299"/>
                    </a:lnTo>
                    <a:lnTo>
                      <a:pt x="262" y="295"/>
                    </a:lnTo>
                    <a:lnTo>
                      <a:pt x="268" y="291"/>
                    </a:lnTo>
                    <a:lnTo>
                      <a:pt x="274" y="285"/>
                    </a:lnTo>
                    <a:lnTo>
                      <a:pt x="280" y="278"/>
                    </a:lnTo>
                    <a:lnTo>
                      <a:pt x="286" y="275"/>
                    </a:lnTo>
                    <a:lnTo>
                      <a:pt x="291" y="269"/>
                    </a:lnTo>
                    <a:lnTo>
                      <a:pt x="295" y="263"/>
                    </a:lnTo>
                    <a:lnTo>
                      <a:pt x="301" y="254"/>
                    </a:lnTo>
                    <a:lnTo>
                      <a:pt x="304" y="248"/>
                    </a:lnTo>
                    <a:lnTo>
                      <a:pt x="309" y="242"/>
                    </a:lnTo>
                    <a:lnTo>
                      <a:pt x="313" y="234"/>
                    </a:lnTo>
                    <a:lnTo>
                      <a:pt x="315" y="228"/>
                    </a:lnTo>
                    <a:lnTo>
                      <a:pt x="319" y="221"/>
                    </a:lnTo>
                    <a:lnTo>
                      <a:pt x="321" y="212"/>
                    </a:lnTo>
                    <a:lnTo>
                      <a:pt x="324" y="204"/>
                    </a:lnTo>
                    <a:lnTo>
                      <a:pt x="325" y="197"/>
                    </a:lnTo>
                    <a:lnTo>
                      <a:pt x="327" y="188"/>
                    </a:lnTo>
                    <a:lnTo>
                      <a:pt x="327" y="180"/>
                    </a:lnTo>
                    <a:lnTo>
                      <a:pt x="330" y="171"/>
                    </a:lnTo>
                    <a:lnTo>
                      <a:pt x="330" y="164"/>
                    </a:lnTo>
                    <a:lnTo>
                      <a:pt x="319" y="164"/>
                    </a:lnTo>
                    <a:lnTo>
                      <a:pt x="319" y="156"/>
                    </a:lnTo>
                    <a:lnTo>
                      <a:pt x="319" y="147"/>
                    </a:lnTo>
                    <a:lnTo>
                      <a:pt x="318" y="139"/>
                    </a:lnTo>
                    <a:lnTo>
                      <a:pt x="318" y="133"/>
                    </a:lnTo>
                    <a:lnTo>
                      <a:pt x="315" y="126"/>
                    </a:lnTo>
                    <a:lnTo>
                      <a:pt x="313" y="117"/>
                    </a:lnTo>
                    <a:lnTo>
                      <a:pt x="309" y="111"/>
                    </a:lnTo>
                    <a:lnTo>
                      <a:pt x="307" y="103"/>
                    </a:lnTo>
                    <a:lnTo>
                      <a:pt x="304" y="97"/>
                    </a:lnTo>
                    <a:lnTo>
                      <a:pt x="301" y="89"/>
                    </a:lnTo>
                    <a:lnTo>
                      <a:pt x="297" y="83"/>
                    </a:lnTo>
                    <a:lnTo>
                      <a:pt x="292" y="77"/>
                    </a:lnTo>
                    <a:lnTo>
                      <a:pt x="289" y="71"/>
                    </a:lnTo>
                    <a:lnTo>
                      <a:pt x="285" y="65"/>
                    </a:lnTo>
                    <a:lnTo>
                      <a:pt x="279" y="59"/>
                    </a:lnTo>
                    <a:lnTo>
                      <a:pt x="274" y="55"/>
                    </a:lnTo>
                    <a:lnTo>
                      <a:pt x="268" y="49"/>
                    </a:lnTo>
                    <a:lnTo>
                      <a:pt x="262" y="44"/>
                    </a:lnTo>
                    <a:lnTo>
                      <a:pt x="256" y="41"/>
                    </a:lnTo>
                    <a:lnTo>
                      <a:pt x="250" y="35"/>
                    </a:lnTo>
                    <a:lnTo>
                      <a:pt x="244" y="31"/>
                    </a:lnTo>
                    <a:lnTo>
                      <a:pt x="238" y="29"/>
                    </a:lnTo>
                    <a:lnTo>
                      <a:pt x="232" y="25"/>
                    </a:lnTo>
                    <a:lnTo>
                      <a:pt x="224" y="20"/>
                    </a:lnTo>
                    <a:lnTo>
                      <a:pt x="218" y="18"/>
                    </a:lnTo>
                    <a:lnTo>
                      <a:pt x="210" y="17"/>
                    </a:lnTo>
                    <a:lnTo>
                      <a:pt x="204" y="14"/>
                    </a:lnTo>
                    <a:lnTo>
                      <a:pt x="195" y="12"/>
                    </a:lnTo>
                    <a:lnTo>
                      <a:pt x="188" y="11"/>
                    </a:lnTo>
                    <a:lnTo>
                      <a:pt x="180" y="11"/>
                    </a:lnTo>
                    <a:lnTo>
                      <a:pt x="171" y="8"/>
                    </a:lnTo>
                    <a:lnTo>
                      <a:pt x="163" y="8"/>
                    </a:lnTo>
                    <a:lnTo>
                      <a:pt x="156" y="8"/>
                    </a:lnTo>
                    <a:lnTo>
                      <a:pt x="150" y="11"/>
                    </a:lnTo>
                    <a:lnTo>
                      <a:pt x="141" y="11"/>
                    </a:lnTo>
                    <a:lnTo>
                      <a:pt x="133" y="12"/>
                    </a:lnTo>
                    <a:lnTo>
                      <a:pt x="124" y="14"/>
                    </a:lnTo>
                    <a:lnTo>
                      <a:pt x="118" y="17"/>
                    </a:lnTo>
                    <a:lnTo>
                      <a:pt x="110" y="18"/>
                    </a:lnTo>
                    <a:lnTo>
                      <a:pt x="104" y="20"/>
                    </a:lnTo>
                    <a:lnTo>
                      <a:pt x="97" y="25"/>
                    </a:lnTo>
                    <a:lnTo>
                      <a:pt x="91" y="29"/>
                    </a:lnTo>
                    <a:lnTo>
                      <a:pt x="85" y="31"/>
                    </a:lnTo>
                    <a:lnTo>
                      <a:pt x="78" y="35"/>
                    </a:lnTo>
                    <a:lnTo>
                      <a:pt x="70" y="41"/>
                    </a:lnTo>
                    <a:lnTo>
                      <a:pt x="66" y="44"/>
                    </a:lnTo>
                    <a:lnTo>
                      <a:pt x="60" y="49"/>
                    </a:lnTo>
                    <a:lnTo>
                      <a:pt x="54" y="55"/>
                    </a:lnTo>
                    <a:lnTo>
                      <a:pt x="50" y="59"/>
                    </a:lnTo>
                    <a:lnTo>
                      <a:pt x="44" y="65"/>
                    </a:lnTo>
                    <a:lnTo>
                      <a:pt x="39" y="71"/>
                    </a:lnTo>
                    <a:lnTo>
                      <a:pt x="36" y="77"/>
                    </a:lnTo>
                    <a:lnTo>
                      <a:pt x="32" y="83"/>
                    </a:lnTo>
                    <a:lnTo>
                      <a:pt x="27" y="89"/>
                    </a:lnTo>
                    <a:lnTo>
                      <a:pt x="24" y="97"/>
                    </a:lnTo>
                    <a:lnTo>
                      <a:pt x="21" y="103"/>
                    </a:lnTo>
                    <a:lnTo>
                      <a:pt x="18" y="111"/>
                    </a:lnTo>
                    <a:lnTo>
                      <a:pt x="15" y="117"/>
                    </a:lnTo>
                    <a:lnTo>
                      <a:pt x="13" y="126"/>
                    </a:lnTo>
                    <a:lnTo>
                      <a:pt x="12" y="133"/>
                    </a:lnTo>
                    <a:lnTo>
                      <a:pt x="12" y="139"/>
                    </a:lnTo>
                    <a:lnTo>
                      <a:pt x="9" y="147"/>
                    </a:lnTo>
                    <a:lnTo>
                      <a:pt x="9" y="156"/>
                    </a:lnTo>
                    <a:lnTo>
                      <a:pt x="9" y="164"/>
                    </a:lnTo>
                    <a:lnTo>
                      <a:pt x="9" y="171"/>
                    </a:lnTo>
                    <a:lnTo>
                      <a:pt x="9" y="180"/>
                    </a:lnTo>
                    <a:lnTo>
                      <a:pt x="12" y="188"/>
                    </a:lnTo>
                    <a:lnTo>
                      <a:pt x="12" y="194"/>
                    </a:lnTo>
                    <a:lnTo>
                      <a:pt x="13" y="203"/>
                    </a:lnTo>
                    <a:lnTo>
                      <a:pt x="15" y="210"/>
                    </a:lnTo>
                    <a:lnTo>
                      <a:pt x="18" y="216"/>
                    </a:lnTo>
                    <a:lnTo>
                      <a:pt x="21" y="224"/>
                    </a:lnTo>
                    <a:lnTo>
                      <a:pt x="24" y="230"/>
                    </a:lnTo>
                    <a:lnTo>
                      <a:pt x="27" y="239"/>
                    </a:lnTo>
                    <a:lnTo>
                      <a:pt x="32" y="245"/>
                    </a:lnTo>
                    <a:lnTo>
                      <a:pt x="36" y="251"/>
                    </a:lnTo>
                    <a:lnTo>
                      <a:pt x="39" y="257"/>
                    </a:lnTo>
                    <a:lnTo>
                      <a:pt x="44" y="263"/>
                    </a:lnTo>
                    <a:lnTo>
                      <a:pt x="50" y="269"/>
                    </a:lnTo>
                    <a:lnTo>
                      <a:pt x="54" y="272"/>
                    </a:lnTo>
                    <a:lnTo>
                      <a:pt x="60" y="278"/>
                    </a:lnTo>
                    <a:lnTo>
                      <a:pt x="66" y="283"/>
                    </a:lnTo>
                    <a:lnTo>
                      <a:pt x="70" y="287"/>
                    </a:lnTo>
                    <a:lnTo>
                      <a:pt x="78" y="293"/>
                    </a:lnTo>
                    <a:lnTo>
                      <a:pt x="85" y="297"/>
                    </a:lnTo>
                    <a:lnTo>
                      <a:pt x="91" y="299"/>
                    </a:lnTo>
                    <a:lnTo>
                      <a:pt x="97" y="303"/>
                    </a:lnTo>
                    <a:lnTo>
                      <a:pt x="104" y="307"/>
                    </a:lnTo>
                    <a:lnTo>
                      <a:pt x="110" y="309"/>
                    </a:lnTo>
                    <a:lnTo>
                      <a:pt x="118" y="311"/>
                    </a:lnTo>
                    <a:lnTo>
                      <a:pt x="124" y="313"/>
                    </a:lnTo>
                    <a:lnTo>
                      <a:pt x="133" y="315"/>
                    </a:lnTo>
                    <a:lnTo>
                      <a:pt x="141" y="317"/>
                    </a:lnTo>
                    <a:lnTo>
                      <a:pt x="150" y="317"/>
                    </a:lnTo>
                    <a:lnTo>
                      <a:pt x="156" y="319"/>
                    </a:lnTo>
                    <a:lnTo>
                      <a:pt x="163" y="319"/>
                    </a:lnTo>
                    <a:lnTo>
                      <a:pt x="171" y="319"/>
                    </a:lnTo>
                    <a:lnTo>
                      <a:pt x="180" y="317"/>
                    </a:lnTo>
                    <a:lnTo>
                      <a:pt x="188" y="317"/>
                    </a:lnTo>
                    <a:lnTo>
                      <a:pt x="195" y="315"/>
                    </a:lnTo>
                    <a:lnTo>
                      <a:pt x="204" y="313"/>
                    </a:lnTo>
                    <a:lnTo>
                      <a:pt x="210" y="311"/>
                    </a:lnTo>
                    <a:lnTo>
                      <a:pt x="218" y="309"/>
                    </a:lnTo>
                    <a:lnTo>
                      <a:pt x="224" y="307"/>
                    </a:lnTo>
                    <a:lnTo>
                      <a:pt x="232" y="303"/>
                    </a:lnTo>
                    <a:lnTo>
                      <a:pt x="238" y="299"/>
                    </a:lnTo>
                    <a:lnTo>
                      <a:pt x="244" y="297"/>
                    </a:lnTo>
                    <a:lnTo>
                      <a:pt x="250" y="293"/>
                    </a:lnTo>
                    <a:lnTo>
                      <a:pt x="256" y="287"/>
                    </a:lnTo>
                    <a:lnTo>
                      <a:pt x="262" y="283"/>
                    </a:lnTo>
                    <a:lnTo>
                      <a:pt x="268" y="278"/>
                    </a:lnTo>
                    <a:lnTo>
                      <a:pt x="274" y="272"/>
                    </a:lnTo>
                    <a:lnTo>
                      <a:pt x="279" y="269"/>
                    </a:lnTo>
                    <a:lnTo>
                      <a:pt x="285" y="263"/>
                    </a:lnTo>
                    <a:lnTo>
                      <a:pt x="289" y="257"/>
                    </a:lnTo>
                    <a:lnTo>
                      <a:pt x="292" y="251"/>
                    </a:lnTo>
                    <a:lnTo>
                      <a:pt x="297" y="245"/>
                    </a:lnTo>
                    <a:lnTo>
                      <a:pt x="301" y="239"/>
                    </a:lnTo>
                    <a:lnTo>
                      <a:pt x="304" y="230"/>
                    </a:lnTo>
                    <a:lnTo>
                      <a:pt x="307" y="224"/>
                    </a:lnTo>
                    <a:lnTo>
                      <a:pt x="309" y="216"/>
                    </a:lnTo>
                    <a:lnTo>
                      <a:pt x="313" y="210"/>
                    </a:lnTo>
                    <a:lnTo>
                      <a:pt x="315" y="203"/>
                    </a:lnTo>
                    <a:lnTo>
                      <a:pt x="318" y="194"/>
                    </a:lnTo>
                    <a:lnTo>
                      <a:pt x="318" y="188"/>
                    </a:lnTo>
                    <a:lnTo>
                      <a:pt x="319" y="180"/>
                    </a:lnTo>
                    <a:lnTo>
                      <a:pt x="319" y="171"/>
                    </a:lnTo>
                    <a:lnTo>
                      <a:pt x="319" y="164"/>
                    </a:lnTo>
                    <a:lnTo>
                      <a:pt x="330" y="164"/>
                    </a:lnTo>
                    <a:close/>
                  </a:path>
                </a:pathLst>
              </a:custGeom>
              <a:solidFill>
                <a:srgbClr val="96A8DB"/>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57" name="Freeform 353"/>
              <p:cNvSpPr>
                <a:spLocks noChangeArrowheads="1"/>
              </p:cNvSpPr>
              <p:nvPr/>
            </p:nvSpPr>
            <p:spPr bwMode="auto">
              <a:xfrm>
                <a:off x="5500" y="787"/>
                <a:ext cx="29" cy="31"/>
              </a:xfrm>
              <a:custGeom>
                <a:avLst/>
                <a:gdLst>
                  <a:gd name="T0" fmla="*/ 309 w 310"/>
                  <a:gd name="T1" fmla="*/ 125 h 311"/>
                  <a:gd name="T2" fmla="*/ 295 w 310"/>
                  <a:gd name="T3" fmla="*/ 89 h 311"/>
                  <a:gd name="T4" fmla="*/ 276 w 310"/>
                  <a:gd name="T5" fmla="*/ 57 h 311"/>
                  <a:gd name="T6" fmla="*/ 247 w 310"/>
                  <a:gd name="T7" fmla="*/ 33 h 311"/>
                  <a:gd name="T8" fmla="*/ 215 w 310"/>
                  <a:gd name="T9" fmla="*/ 12 h 311"/>
                  <a:gd name="T10" fmla="*/ 179 w 310"/>
                  <a:gd name="T11" fmla="*/ 3 h 311"/>
                  <a:gd name="T12" fmla="*/ 141 w 310"/>
                  <a:gd name="T13" fmla="*/ 3 h 311"/>
                  <a:gd name="T14" fmla="*/ 101 w 310"/>
                  <a:gd name="T15" fmla="*/ 10 h 311"/>
                  <a:gd name="T16" fmla="*/ 69 w 310"/>
                  <a:gd name="T17" fmla="*/ 27 h 311"/>
                  <a:gd name="T18" fmla="*/ 41 w 310"/>
                  <a:gd name="T19" fmla="*/ 51 h 311"/>
                  <a:gd name="T20" fmla="*/ 18 w 310"/>
                  <a:gd name="T21" fmla="*/ 81 h 311"/>
                  <a:gd name="T22" fmla="*/ 4 w 310"/>
                  <a:gd name="T23" fmla="*/ 118 h 311"/>
                  <a:gd name="T24" fmla="*/ 0 w 310"/>
                  <a:gd name="T25" fmla="*/ 156 h 311"/>
                  <a:gd name="T26" fmla="*/ 4 w 310"/>
                  <a:gd name="T27" fmla="*/ 195 h 311"/>
                  <a:gd name="T28" fmla="*/ 18 w 310"/>
                  <a:gd name="T29" fmla="*/ 231 h 311"/>
                  <a:gd name="T30" fmla="*/ 41 w 310"/>
                  <a:gd name="T31" fmla="*/ 261 h 311"/>
                  <a:gd name="T32" fmla="*/ 69 w 310"/>
                  <a:gd name="T33" fmla="*/ 285 h 311"/>
                  <a:gd name="T34" fmla="*/ 101 w 310"/>
                  <a:gd name="T35" fmla="*/ 301 h 311"/>
                  <a:gd name="T36" fmla="*/ 141 w 310"/>
                  <a:gd name="T37" fmla="*/ 309 h 311"/>
                  <a:gd name="T38" fmla="*/ 179 w 310"/>
                  <a:gd name="T39" fmla="*/ 309 h 311"/>
                  <a:gd name="T40" fmla="*/ 215 w 310"/>
                  <a:gd name="T41" fmla="*/ 299 h 311"/>
                  <a:gd name="T42" fmla="*/ 247 w 310"/>
                  <a:gd name="T43" fmla="*/ 279 h 311"/>
                  <a:gd name="T44" fmla="*/ 276 w 310"/>
                  <a:gd name="T45" fmla="*/ 255 h 311"/>
                  <a:gd name="T46" fmla="*/ 295 w 310"/>
                  <a:gd name="T47" fmla="*/ 222 h 311"/>
                  <a:gd name="T48" fmla="*/ 309 w 310"/>
                  <a:gd name="T49" fmla="*/ 186 h 311"/>
                  <a:gd name="T50" fmla="*/ 303 w 310"/>
                  <a:gd name="T51" fmla="*/ 156 h 311"/>
                  <a:gd name="T52" fmla="*/ 295 w 310"/>
                  <a:gd name="T53" fmla="*/ 119 h 311"/>
                  <a:gd name="T54" fmla="*/ 283 w 310"/>
                  <a:gd name="T55" fmla="*/ 87 h 311"/>
                  <a:gd name="T56" fmla="*/ 263 w 310"/>
                  <a:gd name="T57" fmla="*/ 57 h 311"/>
                  <a:gd name="T58" fmla="*/ 238 w 310"/>
                  <a:gd name="T59" fmla="*/ 35 h 311"/>
                  <a:gd name="T60" fmla="*/ 205 w 310"/>
                  <a:gd name="T61" fmla="*/ 18 h 311"/>
                  <a:gd name="T62" fmla="*/ 171 w 310"/>
                  <a:gd name="T63" fmla="*/ 10 h 311"/>
                  <a:gd name="T64" fmla="*/ 132 w 310"/>
                  <a:gd name="T65" fmla="*/ 12 h 311"/>
                  <a:gd name="T66" fmla="*/ 97 w 310"/>
                  <a:gd name="T67" fmla="*/ 23 h 311"/>
                  <a:gd name="T68" fmla="*/ 67 w 310"/>
                  <a:gd name="T69" fmla="*/ 39 h 311"/>
                  <a:gd name="T70" fmla="*/ 42 w 310"/>
                  <a:gd name="T71" fmla="*/ 63 h 311"/>
                  <a:gd name="T72" fmla="*/ 23 w 310"/>
                  <a:gd name="T73" fmla="*/ 93 h 311"/>
                  <a:gd name="T74" fmla="*/ 12 w 310"/>
                  <a:gd name="T75" fmla="*/ 125 h 311"/>
                  <a:gd name="T76" fmla="*/ 9 w 310"/>
                  <a:gd name="T77" fmla="*/ 163 h 311"/>
                  <a:gd name="T78" fmla="*/ 15 w 310"/>
                  <a:gd name="T79" fmla="*/ 198 h 311"/>
                  <a:gd name="T80" fmla="*/ 30 w 310"/>
                  <a:gd name="T81" fmla="*/ 231 h 311"/>
                  <a:gd name="T82" fmla="*/ 51 w 310"/>
                  <a:gd name="T83" fmla="*/ 258 h 311"/>
                  <a:gd name="T84" fmla="*/ 79 w 310"/>
                  <a:gd name="T85" fmla="*/ 281 h 311"/>
                  <a:gd name="T86" fmla="*/ 112 w 310"/>
                  <a:gd name="T87" fmla="*/ 295 h 311"/>
                  <a:gd name="T88" fmla="*/ 148 w 310"/>
                  <a:gd name="T89" fmla="*/ 301 h 311"/>
                  <a:gd name="T90" fmla="*/ 185 w 310"/>
                  <a:gd name="T91" fmla="*/ 299 h 311"/>
                  <a:gd name="T92" fmla="*/ 219 w 310"/>
                  <a:gd name="T93" fmla="*/ 287 h 311"/>
                  <a:gd name="T94" fmla="*/ 247 w 310"/>
                  <a:gd name="T95" fmla="*/ 269 h 311"/>
                  <a:gd name="T96" fmla="*/ 271 w 310"/>
                  <a:gd name="T97" fmla="*/ 243 h 311"/>
                  <a:gd name="T98" fmla="*/ 289 w 310"/>
                  <a:gd name="T99" fmla="*/ 213 h 311"/>
                  <a:gd name="T100" fmla="*/ 300 w 310"/>
                  <a:gd name="T101" fmla="*/ 178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0" h="311">
                    <a:moveTo>
                      <a:pt x="310" y="156"/>
                    </a:moveTo>
                    <a:lnTo>
                      <a:pt x="310" y="148"/>
                    </a:lnTo>
                    <a:lnTo>
                      <a:pt x="310" y="139"/>
                    </a:lnTo>
                    <a:lnTo>
                      <a:pt x="309" y="131"/>
                    </a:lnTo>
                    <a:lnTo>
                      <a:pt x="309" y="125"/>
                    </a:lnTo>
                    <a:lnTo>
                      <a:pt x="306" y="118"/>
                    </a:lnTo>
                    <a:lnTo>
                      <a:pt x="304" y="109"/>
                    </a:lnTo>
                    <a:lnTo>
                      <a:pt x="300" y="103"/>
                    </a:lnTo>
                    <a:lnTo>
                      <a:pt x="298" y="95"/>
                    </a:lnTo>
                    <a:lnTo>
                      <a:pt x="295" y="89"/>
                    </a:lnTo>
                    <a:lnTo>
                      <a:pt x="292" y="81"/>
                    </a:lnTo>
                    <a:lnTo>
                      <a:pt x="288" y="75"/>
                    </a:lnTo>
                    <a:lnTo>
                      <a:pt x="283" y="69"/>
                    </a:lnTo>
                    <a:lnTo>
                      <a:pt x="280" y="63"/>
                    </a:lnTo>
                    <a:lnTo>
                      <a:pt x="276" y="57"/>
                    </a:lnTo>
                    <a:lnTo>
                      <a:pt x="270" y="51"/>
                    </a:lnTo>
                    <a:lnTo>
                      <a:pt x="265" y="47"/>
                    </a:lnTo>
                    <a:lnTo>
                      <a:pt x="259" y="41"/>
                    </a:lnTo>
                    <a:lnTo>
                      <a:pt x="253" y="36"/>
                    </a:lnTo>
                    <a:lnTo>
                      <a:pt x="247" y="33"/>
                    </a:lnTo>
                    <a:lnTo>
                      <a:pt x="241" y="27"/>
                    </a:lnTo>
                    <a:lnTo>
                      <a:pt x="235" y="23"/>
                    </a:lnTo>
                    <a:lnTo>
                      <a:pt x="229" y="21"/>
                    </a:lnTo>
                    <a:lnTo>
                      <a:pt x="223" y="17"/>
                    </a:lnTo>
                    <a:lnTo>
                      <a:pt x="215" y="12"/>
                    </a:lnTo>
                    <a:lnTo>
                      <a:pt x="209" y="10"/>
                    </a:lnTo>
                    <a:lnTo>
                      <a:pt x="201" y="9"/>
                    </a:lnTo>
                    <a:lnTo>
                      <a:pt x="195" y="6"/>
                    </a:lnTo>
                    <a:lnTo>
                      <a:pt x="186" y="4"/>
                    </a:lnTo>
                    <a:lnTo>
                      <a:pt x="179" y="3"/>
                    </a:lnTo>
                    <a:lnTo>
                      <a:pt x="171" y="3"/>
                    </a:lnTo>
                    <a:lnTo>
                      <a:pt x="162" y="0"/>
                    </a:lnTo>
                    <a:lnTo>
                      <a:pt x="154" y="0"/>
                    </a:lnTo>
                    <a:lnTo>
                      <a:pt x="147" y="0"/>
                    </a:lnTo>
                    <a:lnTo>
                      <a:pt x="141" y="3"/>
                    </a:lnTo>
                    <a:lnTo>
                      <a:pt x="132" y="3"/>
                    </a:lnTo>
                    <a:lnTo>
                      <a:pt x="124" y="4"/>
                    </a:lnTo>
                    <a:lnTo>
                      <a:pt x="115" y="6"/>
                    </a:lnTo>
                    <a:lnTo>
                      <a:pt x="109" y="9"/>
                    </a:lnTo>
                    <a:lnTo>
                      <a:pt x="101" y="10"/>
                    </a:lnTo>
                    <a:lnTo>
                      <a:pt x="95" y="12"/>
                    </a:lnTo>
                    <a:lnTo>
                      <a:pt x="88" y="17"/>
                    </a:lnTo>
                    <a:lnTo>
                      <a:pt x="82" y="21"/>
                    </a:lnTo>
                    <a:lnTo>
                      <a:pt x="76" y="23"/>
                    </a:lnTo>
                    <a:lnTo>
                      <a:pt x="69" y="27"/>
                    </a:lnTo>
                    <a:lnTo>
                      <a:pt x="61" y="33"/>
                    </a:lnTo>
                    <a:lnTo>
                      <a:pt x="57" y="36"/>
                    </a:lnTo>
                    <a:lnTo>
                      <a:pt x="51" y="41"/>
                    </a:lnTo>
                    <a:lnTo>
                      <a:pt x="45" y="47"/>
                    </a:lnTo>
                    <a:lnTo>
                      <a:pt x="41" y="51"/>
                    </a:lnTo>
                    <a:lnTo>
                      <a:pt x="35" y="57"/>
                    </a:lnTo>
                    <a:lnTo>
                      <a:pt x="30" y="63"/>
                    </a:lnTo>
                    <a:lnTo>
                      <a:pt x="27" y="69"/>
                    </a:lnTo>
                    <a:lnTo>
                      <a:pt x="23" y="75"/>
                    </a:lnTo>
                    <a:lnTo>
                      <a:pt x="18" y="81"/>
                    </a:lnTo>
                    <a:lnTo>
                      <a:pt x="15" y="89"/>
                    </a:lnTo>
                    <a:lnTo>
                      <a:pt x="12" y="95"/>
                    </a:lnTo>
                    <a:lnTo>
                      <a:pt x="9" y="103"/>
                    </a:lnTo>
                    <a:lnTo>
                      <a:pt x="6" y="109"/>
                    </a:lnTo>
                    <a:lnTo>
                      <a:pt x="4" y="118"/>
                    </a:lnTo>
                    <a:lnTo>
                      <a:pt x="3" y="125"/>
                    </a:lnTo>
                    <a:lnTo>
                      <a:pt x="3" y="131"/>
                    </a:lnTo>
                    <a:lnTo>
                      <a:pt x="0" y="139"/>
                    </a:lnTo>
                    <a:lnTo>
                      <a:pt x="0" y="148"/>
                    </a:lnTo>
                    <a:lnTo>
                      <a:pt x="0" y="156"/>
                    </a:lnTo>
                    <a:lnTo>
                      <a:pt x="0" y="163"/>
                    </a:lnTo>
                    <a:lnTo>
                      <a:pt x="0" y="172"/>
                    </a:lnTo>
                    <a:lnTo>
                      <a:pt x="3" y="180"/>
                    </a:lnTo>
                    <a:lnTo>
                      <a:pt x="3" y="186"/>
                    </a:lnTo>
                    <a:lnTo>
                      <a:pt x="4" y="195"/>
                    </a:lnTo>
                    <a:lnTo>
                      <a:pt x="6" y="202"/>
                    </a:lnTo>
                    <a:lnTo>
                      <a:pt x="9" y="208"/>
                    </a:lnTo>
                    <a:lnTo>
                      <a:pt x="12" y="216"/>
                    </a:lnTo>
                    <a:lnTo>
                      <a:pt x="15" y="222"/>
                    </a:lnTo>
                    <a:lnTo>
                      <a:pt x="18" y="231"/>
                    </a:lnTo>
                    <a:lnTo>
                      <a:pt x="23" y="237"/>
                    </a:lnTo>
                    <a:lnTo>
                      <a:pt x="27" y="243"/>
                    </a:lnTo>
                    <a:lnTo>
                      <a:pt x="30" y="249"/>
                    </a:lnTo>
                    <a:lnTo>
                      <a:pt x="35" y="255"/>
                    </a:lnTo>
                    <a:lnTo>
                      <a:pt x="41" y="261"/>
                    </a:lnTo>
                    <a:lnTo>
                      <a:pt x="45" y="264"/>
                    </a:lnTo>
                    <a:lnTo>
                      <a:pt x="51" y="270"/>
                    </a:lnTo>
                    <a:lnTo>
                      <a:pt x="57" y="275"/>
                    </a:lnTo>
                    <a:lnTo>
                      <a:pt x="61" y="279"/>
                    </a:lnTo>
                    <a:lnTo>
                      <a:pt x="69" y="285"/>
                    </a:lnTo>
                    <a:lnTo>
                      <a:pt x="76" y="289"/>
                    </a:lnTo>
                    <a:lnTo>
                      <a:pt x="82" y="291"/>
                    </a:lnTo>
                    <a:lnTo>
                      <a:pt x="88" y="295"/>
                    </a:lnTo>
                    <a:lnTo>
                      <a:pt x="95" y="299"/>
                    </a:lnTo>
                    <a:lnTo>
                      <a:pt x="101" y="301"/>
                    </a:lnTo>
                    <a:lnTo>
                      <a:pt x="109" y="303"/>
                    </a:lnTo>
                    <a:lnTo>
                      <a:pt x="115" y="305"/>
                    </a:lnTo>
                    <a:lnTo>
                      <a:pt x="124" y="307"/>
                    </a:lnTo>
                    <a:lnTo>
                      <a:pt x="132" y="309"/>
                    </a:lnTo>
                    <a:lnTo>
                      <a:pt x="141" y="309"/>
                    </a:lnTo>
                    <a:lnTo>
                      <a:pt x="147" y="311"/>
                    </a:lnTo>
                    <a:lnTo>
                      <a:pt x="154" y="311"/>
                    </a:lnTo>
                    <a:lnTo>
                      <a:pt x="162" y="311"/>
                    </a:lnTo>
                    <a:lnTo>
                      <a:pt x="171" y="309"/>
                    </a:lnTo>
                    <a:lnTo>
                      <a:pt x="179" y="309"/>
                    </a:lnTo>
                    <a:lnTo>
                      <a:pt x="186" y="307"/>
                    </a:lnTo>
                    <a:lnTo>
                      <a:pt x="195" y="305"/>
                    </a:lnTo>
                    <a:lnTo>
                      <a:pt x="201" y="303"/>
                    </a:lnTo>
                    <a:lnTo>
                      <a:pt x="209" y="301"/>
                    </a:lnTo>
                    <a:lnTo>
                      <a:pt x="215" y="299"/>
                    </a:lnTo>
                    <a:lnTo>
                      <a:pt x="223" y="295"/>
                    </a:lnTo>
                    <a:lnTo>
                      <a:pt x="229" y="291"/>
                    </a:lnTo>
                    <a:lnTo>
                      <a:pt x="235" y="289"/>
                    </a:lnTo>
                    <a:lnTo>
                      <a:pt x="241" y="285"/>
                    </a:lnTo>
                    <a:lnTo>
                      <a:pt x="247" y="279"/>
                    </a:lnTo>
                    <a:lnTo>
                      <a:pt x="253" y="275"/>
                    </a:lnTo>
                    <a:lnTo>
                      <a:pt x="259" y="270"/>
                    </a:lnTo>
                    <a:lnTo>
                      <a:pt x="265" y="264"/>
                    </a:lnTo>
                    <a:lnTo>
                      <a:pt x="270" y="261"/>
                    </a:lnTo>
                    <a:lnTo>
                      <a:pt x="276" y="255"/>
                    </a:lnTo>
                    <a:lnTo>
                      <a:pt x="280" y="249"/>
                    </a:lnTo>
                    <a:lnTo>
                      <a:pt x="283" y="243"/>
                    </a:lnTo>
                    <a:lnTo>
                      <a:pt x="288" y="237"/>
                    </a:lnTo>
                    <a:lnTo>
                      <a:pt x="292" y="231"/>
                    </a:lnTo>
                    <a:lnTo>
                      <a:pt x="295" y="222"/>
                    </a:lnTo>
                    <a:lnTo>
                      <a:pt x="298" y="216"/>
                    </a:lnTo>
                    <a:lnTo>
                      <a:pt x="300" y="208"/>
                    </a:lnTo>
                    <a:lnTo>
                      <a:pt x="304" y="202"/>
                    </a:lnTo>
                    <a:lnTo>
                      <a:pt x="306" y="195"/>
                    </a:lnTo>
                    <a:lnTo>
                      <a:pt x="309" y="186"/>
                    </a:lnTo>
                    <a:lnTo>
                      <a:pt x="309" y="180"/>
                    </a:lnTo>
                    <a:lnTo>
                      <a:pt x="310" y="172"/>
                    </a:lnTo>
                    <a:lnTo>
                      <a:pt x="310" y="163"/>
                    </a:lnTo>
                    <a:lnTo>
                      <a:pt x="310" y="156"/>
                    </a:lnTo>
                    <a:lnTo>
                      <a:pt x="303" y="156"/>
                    </a:lnTo>
                    <a:lnTo>
                      <a:pt x="303" y="148"/>
                    </a:lnTo>
                    <a:lnTo>
                      <a:pt x="300" y="142"/>
                    </a:lnTo>
                    <a:lnTo>
                      <a:pt x="300" y="133"/>
                    </a:lnTo>
                    <a:lnTo>
                      <a:pt x="298" y="125"/>
                    </a:lnTo>
                    <a:lnTo>
                      <a:pt x="295" y="119"/>
                    </a:lnTo>
                    <a:lnTo>
                      <a:pt x="294" y="113"/>
                    </a:lnTo>
                    <a:lnTo>
                      <a:pt x="292" y="106"/>
                    </a:lnTo>
                    <a:lnTo>
                      <a:pt x="289" y="99"/>
                    </a:lnTo>
                    <a:lnTo>
                      <a:pt x="286" y="93"/>
                    </a:lnTo>
                    <a:lnTo>
                      <a:pt x="283" y="87"/>
                    </a:lnTo>
                    <a:lnTo>
                      <a:pt x="280" y="81"/>
                    </a:lnTo>
                    <a:lnTo>
                      <a:pt x="276" y="75"/>
                    </a:lnTo>
                    <a:lnTo>
                      <a:pt x="271" y="69"/>
                    </a:lnTo>
                    <a:lnTo>
                      <a:pt x="268" y="63"/>
                    </a:lnTo>
                    <a:lnTo>
                      <a:pt x="263" y="57"/>
                    </a:lnTo>
                    <a:lnTo>
                      <a:pt x="257" y="53"/>
                    </a:lnTo>
                    <a:lnTo>
                      <a:pt x="253" y="48"/>
                    </a:lnTo>
                    <a:lnTo>
                      <a:pt x="247" y="42"/>
                    </a:lnTo>
                    <a:lnTo>
                      <a:pt x="244" y="39"/>
                    </a:lnTo>
                    <a:lnTo>
                      <a:pt x="238" y="35"/>
                    </a:lnTo>
                    <a:lnTo>
                      <a:pt x="231" y="30"/>
                    </a:lnTo>
                    <a:lnTo>
                      <a:pt x="225" y="29"/>
                    </a:lnTo>
                    <a:lnTo>
                      <a:pt x="219" y="24"/>
                    </a:lnTo>
                    <a:lnTo>
                      <a:pt x="213" y="23"/>
                    </a:lnTo>
                    <a:lnTo>
                      <a:pt x="205" y="18"/>
                    </a:lnTo>
                    <a:lnTo>
                      <a:pt x="198" y="17"/>
                    </a:lnTo>
                    <a:lnTo>
                      <a:pt x="191" y="15"/>
                    </a:lnTo>
                    <a:lnTo>
                      <a:pt x="185" y="12"/>
                    </a:lnTo>
                    <a:lnTo>
                      <a:pt x="177" y="12"/>
                    </a:lnTo>
                    <a:lnTo>
                      <a:pt x="171" y="10"/>
                    </a:lnTo>
                    <a:lnTo>
                      <a:pt x="162" y="10"/>
                    </a:lnTo>
                    <a:lnTo>
                      <a:pt x="154" y="10"/>
                    </a:lnTo>
                    <a:lnTo>
                      <a:pt x="148" y="10"/>
                    </a:lnTo>
                    <a:lnTo>
                      <a:pt x="141" y="10"/>
                    </a:lnTo>
                    <a:lnTo>
                      <a:pt x="132" y="12"/>
                    </a:lnTo>
                    <a:lnTo>
                      <a:pt x="126" y="12"/>
                    </a:lnTo>
                    <a:lnTo>
                      <a:pt x="118" y="15"/>
                    </a:lnTo>
                    <a:lnTo>
                      <a:pt x="112" y="17"/>
                    </a:lnTo>
                    <a:lnTo>
                      <a:pt x="106" y="18"/>
                    </a:lnTo>
                    <a:lnTo>
                      <a:pt x="97" y="23"/>
                    </a:lnTo>
                    <a:lnTo>
                      <a:pt x="91" y="24"/>
                    </a:lnTo>
                    <a:lnTo>
                      <a:pt x="85" y="29"/>
                    </a:lnTo>
                    <a:lnTo>
                      <a:pt x="79" y="30"/>
                    </a:lnTo>
                    <a:lnTo>
                      <a:pt x="73" y="35"/>
                    </a:lnTo>
                    <a:lnTo>
                      <a:pt x="67" y="39"/>
                    </a:lnTo>
                    <a:lnTo>
                      <a:pt x="61" y="42"/>
                    </a:lnTo>
                    <a:lnTo>
                      <a:pt x="57" y="48"/>
                    </a:lnTo>
                    <a:lnTo>
                      <a:pt x="51" y="53"/>
                    </a:lnTo>
                    <a:lnTo>
                      <a:pt x="47" y="57"/>
                    </a:lnTo>
                    <a:lnTo>
                      <a:pt x="42" y="63"/>
                    </a:lnTo>
                    <a:lnTo>
                      <a:pt x="39" y="69"/>
                    </a:lnTo>
                    <a:lnTo>
                      <a:pt x="35" y="75"/>
                    </a:lnTo>
                    <a:lnTo>
                      <a:pt x="30" y="81"/>
                    </a:lnTo>
                    <a:lnTo>
                      <a:pt x="27" y="87"/>
                    </a:lnTo>
                    <a:lnTo>
                      <a:pt x="23" y="93"/>
                    </a:lnTo>
                    <a:lnTo>
                      <a:pt x="21" y="99"/>
                    </a:lnTo>
                    <a:lnTo>
                      <a:pt x="18" y="106"/>
                    </a:lnTo>
                    <a:lnTo>
                      <a:pt x="15" y="113"/>
                    </a:lnTo>
                    <a:lnTo>
                      <a:pt x="12" y="119"/>
                    </a:lnTo>
                    <a:lnTo>
                      <a:pt x="12" y="125"/>
                    </a:lnTo>
                    <a:lnTo>
                      <a:pt x="10" y="133"/>
                    </a:lnTo>
                    <a:lnTo>
                      <a:pt x="10" y="142"/>
                    </a:lnTo>
                    <a:lnTo>
                      <a:pt x="9" y="148"/>
                    </a:lnTo>
                    <a:lnTo>
                      <a:pt x="9" y="156"/>
                    </a:lnTo>
                    <a:lnTo>
                      <a:pt x="9" y="163"/>
                    </a:lnTo>
                    <a:lnTo>
                      <a:pt x="10" y="169"/>
                    </a:lnTo>
                    <a:lnTo>
                      <a:pt x="10" y="178"/>
                    </a:lnTo>
                    <a:lnTo>
                      <a:pt x="12" y="186"/>
                    </a:lnTo>
                    <a:lnTo>
                      <a:pt x="12" y="192"/>
                    </a:lnTo>
                    <a:lnTo>
                      <a:pt x="15" y="198"/>
                    </a:lnTo>
                    <a:lnTo>
                      <a:pt x="18" y="207"/>
                    </a:lnTo>
                    <a:lnTo>
                      <a:pt x="21" y="213"/>
                    </a:lnTo>
                    <a:lnTo>
                      <a:pt x="23" y="219"/>
                    </a:lnTo>
                    <a:lnTo>
                      <a:pt x="27" y="225"/>
                    </a:lnTo>
                    <a:lnTo>
                      <a:pt x="30" y="231"/>
                    </a:lnTo>
                    <a:lnTo>
                      <a:pt x="35" y="237"/>
                    </a:lnTo>
                    <a:lnTo>
                      <a:pt x="39" y="243"/>
                    </a:lnTo>
                    <a:lnTo>
                      <a:pt x="42" y="249"/>
                    </a:lnTo>
                    <a:lnTo>
                      <a:pt x="47" y="255"/>
                    </a:lnTo>
                    <a:lnTo>
                      <a:pt x="51" y="258"/>
                    </a:lnTo>
                    <a:lnTo>
                      <a:pt x="57" y="263"/>
                    </a:lnTo>
                    <a:lnTo>
                      <a:pt x="61" y="269"/>
                    </a:lnTo>
                    <a:lnTo>
                      <a:pt x="67" y="273"/>
                    </a:lnTo>
                    <a:lnTo>
                      <a:pt x="73" y="277"/>
                    </a:lnTo>
                    <a:lnTo>
                      <a:pt x="79" y="281"/>
                    </a:lnTo>
                    <a:lnTo>
                      <a:pt x="85" y="283"/>
                    </a:lnTo>
                    <a:lnTo>
                      <a:pt x="91" y="287"/>
                    </a:lnTo>
                    <a:lnTo>
                      <a:pt x="97" y="289"/>
                    </a:lnTo>
                    <a:lnTo>
                      <a:pt x="106" y="293"/>
                    </a:lnTo>
                    <a:lnTo>
                      <a:pt x="112" y="295"/>
                    </a:lnTo>
                    <a:lnTo>
                      <a:pt x="118" y="297"/>
                    </a:lnTo>
                    <a:lnTo>
                      <a:pt x="126" y="299"/>
                    </a:lnTo>
                    <a:lnTo>
                      <a:pt x="132" y="299"/>
                    </a:lnTo>
                    <a:lnTo>
                      <a:pt x="141" y="301"/>
                    </a:lnTo>
                    <a:lnTo>
                      <a:pt x="148" y="301"/>
                    </a:lnTo>
                    <a:lnTo>
                      <a:pt x="154" y="301"/>
                    </a:lnTo>
                    <a:lnTo>
                      <a:pt x="162" y="301"/>
                    </a:lnTo>
                    <a:lnTo>
                      <a:pt x="171" y="301"/>
                    </a:lnTo>
                    <a:lnTo>
                      <a:pt x="177" y="299"/>
                    </a:lnTo>
                    <a:lnTo>
                      <a:pt x="185" y="299"/>
                    </a:lnTo>
                    <a:lnTo>
                      <a:pt x="191" y="297"/>
                    </a:lnTo>
                    <a:lnTo>
                      <a:pt x="198" y="295"/>
                    </a:lnTo>
                    <a:lnTo>
                      <a:pt x="205" y="293"/>
                    </a:lnTo>
                    <a:lnTo>
                      <a:pt x="213" y="289"/>
                    </a:lnTo>
                    <a:lnTo>
                      <a:pt x="219" y="287"/>
                    </a:lnTo>
                    <a:lnTo>
                      <a:pt x="225" y="283"/>
                    </a:lnTo>
                    <a:lnTo>
                      <a:pt x="231" y="281"/>
                    </a:lnTo>
                    <a:lnTo>
                      <a:pt x="238" y="277"/>
                    </a:lnTo>
                    <a:lnTo>
                      <a:pt x="244" y="273"/>
                    </a:lnTo>
                    <a:lnTo>
                      <a:pt x="247" y="269"/>
                    </a:lnTo>
                    <a:lnTo>
                      <a:pt x="253" y="263"/>
                    </a:lnTo>
                    <a:lnTo>
                      <a:pt x="257" y="258"/>
                    </a:lnTo>
                    <a:lnTo>
                      <a:pt x="263" y="255"/>
                    </a:lnTo>
                    <a:lnTo>
                      <a:pt x="268" y="249"/>
                    </a:lnTo>
                    <a:lnTo>
                      <a:pt x="271" y="243"/>
                    </a:lnTo>
                    <a:lnTo>
                      <a:pt x="276" y="237"/>
                    </a:lnTo>
                    <a:lnTo>
                      <a:pt x="280" y="231"/>
                    </a:lnTo>
                    <a:lnTo>
                      <a:pt x="283" y="225"/>
                    </a:lnTo>
                    <a:lnTo>
                      <a:pt x="286" y="219"/>
                    </a:lnTo>
                    <a:lnTo>
                      <a:pt x="289" y="213"/>
                    </a:lnTo>
                    <a:lnTo>
                      <a:pt x="292" y="207"/>
                    </a:lnTo>
                    <a:lnTo>
                      <a:pt x="294" y="198"/>
                    </a:lnTo>
                    <a:lnTo>
                      <a:pt x="295" y="192"/>
                    </a:lnTo>
                    <a:lnTo>
                      <a:pt x="298" y="186"/>
                    </a:lnTo>
                    <a:lnTo>
                      <a:pt x="300" y="178"/>
                    </a:lnTo>
                    <a:lnTo>
                      <a:pt x="300" y="169"/>
                    </a:lnTo>
                    <a:lnTo>
                      <a:pt x="303" y="163"/>
                    </a:lnTo>
                    <a:lnTo>
                      <a:pt x="303" y="156"/>
                    </a:lnTo>
                    <a:lnTo>
                      <a:pt x="310" y="156"/>
                    </a:lnTo>
                    <a:close/>
                  </a:path>
                </a:pathLst>
              </a:custGeom>
              <a:solidFill>
                <a:srgbClr val="9CABD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58" name="Freeform 354"/>
              <p:cNvSpPr>
                <a:spLocks noChangeArrowheads="1"/>
              </p:cNvSpPr>
              <p:nvPr/>
            </p:nvSpPr>
            <p:spPr bwMode="auto">
              <a:xfrm>
                <a:off x="5501" y="788"/>
                <a:ext cx="28" cy="28"/>
              </a:xfrm>
              <a:custGeom>
                <a:avLst/>
                <a:gdLst>
                  <a:gd name="T0" fmla="*/ 289 w 294"/>
                  <a:gd name="T1" fmla="*/ 115 h 291"/>
                  <a:gd name="T2" fmla="*/ 277 w 294"/>
                  <a:gd name="T3" fmla="*/ 83 h 291"/>
                  <a:gd name="T4" fmla="*/ 259 w 294"/>
                  <a:gd name="T5" fmla="*/ 53 h 291"/>
                  <a:gd name="T6" fmla="*/ 235 w 294"/>
                  <a:gd name="T7" fmla="*/ 29 h 291"/>
                  <a:gd name="T8" fmla="*/ 204 w 294"/>
                  <a:gd name="T9" fmla="*/ 13 h 291"/>
                  <a:gd name="T10" fmla="*/ 168 w 294"/>
                  <a:gd name="T11" fmla="*/ 2 h 291"/>
                  <a:gd name="T12" fmla="*/ 132 w 294"/>
                  <a:gd name="T13" fmla="*/ 0 h 291"/>
                  <a:gd name="T14" fmla="*/ 97 w 294"/>
                  <a:gd name="T15" fmla="*/ 8 h 291"/>
                  <a:gd name="T16" fmla="*/ 64 w 294"/>
                  <a:gd name="T17" fmla="*/ 25 h 291"/>
                  <a:gd name="T18" fmla="*/ 38 w 294"/>
                  <a:gd name="T19" fmla="*/ 47 h 291"/>
                  <a:gd name="T20" fmla="*/ 18 w 294"/>
                  <a:gd name="T21" fmla="*/ 77 h 291"/>
                  <a:gd name="T22" fmla="*/ 3 w 294"/>
                  <a:gd name="T23" fmla="*/ 109 h 291"/>
                  <a:gd name="T24" fmla="*/ 0 w 294"/>
                  <a:gd name="T25" fmla="*/ 146 h 291"/>
                  <a:gd name="T26" fmla="*/ 3 w 294"/>
                  <a:gd name="T27" fmla="*/ 182 h 291"/>
                  <a:gd name="T28" fmla="*/ 18 w 294"/>
                  <a:gd name="T29" fmla="*/ 215 h 291"/>
                  <a:gd name="T30" fmla="*/ 38 w 294"/>
                  <a:gd name="T31" fmla="*/ 245 h 291"/>
                  <a:gd name="T32" fmla="*/ 64 w 294"/>
                  <a:gd name="T33" fmla="*/ 267 h 291"/>
                  <a:gd name="T34" fmla="*/ 97 w 294"/>
                  <a:gd name="T35" fmla="*/ 283 h 291"/>
                  <a:gd name="T36" fmla="*/ 132 w 294"/>
                  <a:gd name="T37" fmla="*/ 291 h 291"/>
                  <a:gd name="T38" fmla="*/ 168 w 294"/>
                  <a:gd name="T39" fmla="*/ 289 h 291"/>
                  <a:gd name="T40" fmla="*/ 204 w 294"/>
                  <a:gd name="T41" fmla="*/ 279 h 291"/>
                  <a:gd name="T42" fmla="*/ 235 w 294"/>
                  <a:gd name="T43" fmla="*/ 263 h 291"/>
                  <a:gd name="T44" fmla="*/ 259 w 294"/>
                  <a:gd name="T45" fmla="*/ 239 h 291"/>
                  <a:gd name="T46" fmla="*/ 277 w 294"/>
                  <a:gd name="T47" fmla="*/ 209 h 291"/>
                  <a:gd name="T48" fmla="*/ 289 w 294"/>
                  <a:gd name="T49" fmla="*/ 176 h 291"/>
                  <a:gd name="T50" fmla="*/ 283 w 294"/>
                  <a:gd name="T51" fmla="*/ 146 h 291"/>
                  <a:gd name="T52" fmla="*/ 279 w 294"/>
                  <a:gd name="T53" fmla="*/ 111 h 291"/>
                  <a:gd name="T54" fmla="*/ 267 w 294"/>
                  <a:gd name="T55" fmla="*/ 81 h 291"/>
                  <a:gd name="T56" fmla="*/ 248 w 294"/>
                  <a:gd name="T57" fmla="*/ 55 h 291"/>
                  <a:gd name="T58" fmla="*/ 222 w 294"/>
                  <a:gd name="T59" fmla="*/ 32 h 291"/>
                  <a:gd name="T60" fmla="*/ 194 w 294"/>
                  <a:gd name="T61" fmla="*/ 17 h 291"/>
                  <a:gd name="T62" fmla="*/ 159 w 294"/>
                  <a:gd name="T63" fmla="*/ 11 h 291"/>
                  <a:gd name="T64" fmla="*/ 124 w 294"/>
                  <a:gd name="T65" fmla="*/ 11 h 291"/>
                  <a:gd name="T66" fmla="*/ 92 w 294"/>
                  <a:gd name="T67" fmla="*/ 20 h 291"/>
                  <a:gd name="T68" fmla="*/ 64 w 294"/>
                  <a:gd name="T69" fmla="*/ 37 h 291"/>
                  <a:gd name="T70" fmla="*/ 40 w 294"/>
                  <a:gd name="T71" fmla="*/ 59 h 291"/>
                  <a:gd name="T72" fmla="*/ 21 w 294"/>
                  <a:gd name="T73" fmla="*/ 87 h 291"/>
                  <a:gd name="T74" fmla="*/ 12 w 294"/>
                  <a:gd name="T75" fmla="*/ 117 h 291"/>
                  <a:gd name="T76" fmla="*/ 9 w 294"/>
                  <a:gd name="T77" fmla="*/ 152 h 291"/>
                  <a:gd name="T78" fmla="*/ 15 w 294"/>
                  <a:gd name="T79" fmla="*/ 186 h 291"/>
                  <a:gd name="T80" fmla="*/ 30 w 294"/>
                  <a:gd name="T81" fmla="*/ 216 h 291"/>
                  <a:gd name="T82" fmla="*/ 50 w 294"/>
                  <a:gd name="T83" fmla="*/ 242 h 291"/>
                  <a:gd name="T84" fmla="*/ 74 w 294"/>
                  <a:gd name="T85" fmla="*/ 263 h 291"/>
                  <a:gd name="T86" fmla="*/ 105 w 294"/>
                  <a:gd name="T87" fmla="*/ 277 h 291"/>
                  <a:gd name="T88" fmla="*/ 139 w 294"/>
                  <a:gd name="T89" fmla="*/ 283 h 291"/>
                  <a:gd name="T90" fmla="*/ 174 w 294"/>
                  <a:gd name="T91" fmla="*/ 279 h 291"/>
                  <a:gd name="T92" fmla="*/ 206 w 294"/>
                  <a:gd name="T93" fmla="*/ 269 h 291"/>
                  <a:gd name="T94" fmla="*/ 232 w 294"/>
                  <a:gd name="T95" fmla="*/ 251 h 291"/>
                  <a:gd name="T96" fmla="*/ 256 w 294"/>
                  <a:gd name="T97" fmla="*/ 227 h 291"/>
                  <a:gd name="T98" fmla="*/ 273 w 294"/>
                  <a:gd name="T99" fmla="*/ 198 h 291"/>
                  <a:gd name="T100" fmla="*/ 280 w 294"/>
                  <a:gd name="T101" fmla="*/ 16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4" h="291">
                    <a:moveTo>
                      <a:pt x="294" y="146"/>
                    </a:moveTo>
                    <a:lnTo>
                      <a:pt x="294" y="138"/>
                    </a:lnTo>
                    <a:lnTo>
                      <a:pt x="291" y="132"/>
                    </a:lnTo>
                    <a:lnTo>
                      <a:pt x="291" y="123"/>
                    </a:lnTo>
                    <a:lnTo>
                      <a:pt x="289" y="115"/>
                    </a:lnTo>
                    <a:lnTo>
                      <a:pt x="286" y="109"/>
                    </a:lnTo>
                    <a:lnTo>
                      <a:pt x="285" y="103"/>
                    </a:lnTo>
                    <a:lnTo>
                      <a:pt x="283" y="96"/>
                    </a:lnTo>
                    <a:lnTo>
                      <a:pt x="280" y="89"/>
                    </a:lnTo>
                    <a:lnTo>
                      <a:pt x="277" y="83"/>
                    </a:lnTo>
                    <a:lnTo>
                      <a:pt x="274" y="77"/>
                    </a:lnTo>
                    <a:lnTo>
                      <a:pt x="271" y="71"/>
                    </a:lnTo>
                    <a:lnTo>
                      <a:pt x="267" y="65"/>
                    </a:lnTo>
                    <a:lnTo>
                      <a:pt x="262" y="59"/>
                    </a:lnTo>
                    <a:lnTo>
                      <a:pt x="259" y="53"/>
                    </a:lnTo>
                    <a:lnTo>
                      <a:pt x="254" y="47"/>
                    </a:lnTo>
                    <a:lnTo>
                      <a:pt x="248" y="43"/>
                    </a:lnTo>
                    <a:lnTo>
                      <a:pt x="244" y="38"/>
                    </a:lnTo>
                    <a:lnTo>
                      <a:pt x="238" y="32"/>
                    </a:lnTo>
                    <a:lnTo>
                      <a:pt x="235" y="29"/>
                    </a:lnTo>
                    <a:lnTo>
                      <a:pt x="229" y="25"/>
                    </a:lnTo>
                    <a:lnTo>
                      <a:pt x="222" y="20"/>
                    </a:lnTo>
                    <a:lnTo>
                      <a:pt x="216" y="19"/>
                    </a:lnTo>
                    <a:lnTo>
                      <a:pt x="210" y="14"/>
                    </a:lnTo>
                    <a:lnTo>
                      <a:pt x="204" y="13"/>
                    </a:lnTo>
                    <a:lnTo>
                      <a:pt x="196" y="8"/>
                    </a:lnTo>
                    <a:lnTo>
                      <a:pt x="189" y="7"/>
                    </a:lnTo>
                    <a:lnTo>
                      <a:pt x="182" y="5"/>
                    </a:lnTo>
                    <a:lnTo>
                      <a:pt x="176" y="2"/>
                    </a:lnTo>
                    <a:lnTo>
                      <a:pt x="168" y="2"/>
                    </a:lnTo>
                    <a:lnTo>
                      <a:pt x="162" y="0"/>
                    </a:lnTo>
                    <a:lnTo>
                      <a:pt x="153" y="0"/>
                    </a:lnTo>
                    <a:lnTo>
                      <a:pt x="145" y="0"/>
                    </a:lnTo>
                    <a:lnTo>
                      <a:pt x="139" y="0"/>
                    </a:lnTo>
                    <a:lnTo>
                      <a:pt x="132" y="0"/>
                    </a:lnTo>
                    <a:lnTo>
                      <a:pt x="123" y="2"/>
                    </a:lnTo>
                    <a:lnTo>
                      <a:pt x="117" y="2"/>
                    </a:lnTo>
                    <a:lnTo>
                      <a:pt x="109" y="5"/>
                    </a:lnTo>
                    <a:lnTo>
                      <a:pt x="103" y="7"/>
                    </a:lnTo>
                    <a:lnTo>
                      <a:pt x="97" y="8"/>
                    </a:lnTo>
                    <a:lnTo>
                      <a:pt x="88" y="13"/>
                    </a:lnTo>
                    <a:lnTo>
                      <a:pt x="82" y="14"/>
                    </a:lnTo>
                    <a:lnTo>
                      <a:pt x="76" y="19"/>
                    </a:lnTo>
                    <a:lnTo>
                      <a:pt x="70" y="20"/>
                    </a:lnTo>
                    <a:lnTo>
                      <a:pt x="64" y="25"/>
                    </a:lnTo>
                    <a:lnTo>
                      <a:pt x="58" y="29"/>
                    </a:lnTo>
                    <a:lnTo>
                      <a:pt x="52" y="32"/>
                    </a:lnTo>
                    <a:lnTo>
                      <a:pt x="48" y="38"/>
                    </a:lnTo>
                    <a:lnTo>
                      <a:pt x="42" y="43"/>
                    </a:lnTo>
                    <a:lnTo>
                      <a:pt x="38" y="47"/>
                    </a:lnTo>
                    <a:lnTo>
                      <a:pt x="33" y="53"/>
                    </a:lnTo>
                    <a:lnTo>
                      <a:pt x="30" y="59"/>
                    </a:lnTo>
                    <a:lnTo>
                      <a:pt x="26" y="65"/>
                    </a:lnTo>
                    <a:lnTo>
                      <a:pt x="21" y="71"/>
                    </a:lnTo>
                    <a:lnTo>
                      <a:pt x="18" y="77"/>
                    </a:lnTo>
                    <a:lnTo>
                      <a:pt x="14" y="83"/>
                    </a:lnTo>
                    <a:lnTo>
                      <a:pt x="12" y="89"/>
                    </a:lnTo>
                    <a:lnTo>
                      <a:pt x="9" y="96"/>
                    </a:lnTo>
                    <a:lnTo>
                      <a:pt x="6" y="103"/>
                    </a:lnTo>
                    <a:lnTo>
                      <a:pt x="3" y="109"/>
                    </a:lnTo>
                    <a:lnTo>
                      <a:pt x="3" y="115"/>
                    </a:lnTo>
                    <a:lnTo>
                      <a:pt x="1" y="123"/>
                    </a:lnTo>
                    <a:lnTo>
                      <a:pt x="1" y="132"/>
                    </a:lnTo>
                    <a:lnTo>
                      <a:pt x="0" y="138"/>
                    </a:lnTo>
                    <a:lnTo>
                      <a:pt x="0" y="146"/>
                    </a:lnTo>
                    <a:lnTo>
                      <a:pt x="0" y="153"/>
                    </a:lnTo>
                    <a:lnTo>
                      <a:pt x="1" y="159"/>
                    </a:lnTo>
                    <a:lnTo>
                      <a:pt x="1" y="168"/>
                    </a:lnTo>
                    <a:lnTo>
                      <a:pt x="3" y="176"/>
                    </a:lnTo>
                    <a:lnTo>
                      <a:pt x="3" y="182"/>
                    </a:lnTo>
                    <a:lnTo>
                      <a:pt x="6" y="188"/>
                    </a:lnTo>
                    <a:lnTo>
                      <a:pt x="9" y="197"/>
                    </a:lnTo>
                    <a:lnTo>
                      <a:pt x="12" y="203"/>
                    </a:lnTo>
                    <a:lnTo>
                      <a:pt x="14" y="209"/>
                    </a:lnTo>
                    <a:lnTo>
                      <a:pt x="18" y="215"/>
                    </a:lnTo>
                    <a:lnTo>
                      <a:pt x="21" y="221"/>
                    </a:lnTo>
                    <a:lnTo>
                      <a:pt x="26" y="227"/>
                    </a:lnTo>
                    <a:lnTo>
                      <a:pt x="30" y="233"/>
                    </a:lnTo>
                    <a:lnTo>
                      <a:pt x="33" y="239"/>
                    </a:lnTo>
                    <a:lnTo>
                      <a:pt x="38" y="245"/>
                    </a:lnTo>
                    <a:lnTo>
                      <a:pt x="42" y="248"/>
                    </a:lnTo>
                    <a:lnTo>
                      <a:pt x="48" y="253"/>
                    </a:lnTo>
                    <a:lnTo>
                      <a:pt x="52" y="259"/>
                    </a:lnTo>
                    <a:lnTo>
                      <a:pt x="58" y="263"/>
                    </a:lnTo>
                    <a:lnTo>
                      <a:pt x="64" y="267"/>
                    </a:lnTo>
                    <a:lnTo>
                      <a:pt x="70" y="271"/>
                    </a:lnTo>
                    <a:lnTo>
                      <a:pt x="76" y="273"/>
                    </a:lnTo>
                    <a:lnTo>
                      <a:pt x="82" y="277"/>
                    </a:lnTo>
                    <a:lnTo>
                      <a:pt x="88" y="279"/>
                    </a:lnTo>
                    <a:lnTo>
                      <a:pt x="97" y="283"/>
                    </a:lnTo>
                    <a:lnTo>
                      <a:pt x="103" y="285"/>
                    </a:lnTo>
                    <a:lnTo>
                      <a:pt x="109" y="287"/>
                    </a:lnTo>
                    <a:lnTo>
                      <a:pt x="117" y="289"/>
                    </a:lnTo>
                    <a:lnTo>
                      <a:pt x="123" y="289"/>
                    </a:lnTo>
                    <a:lnTo>
                      <a:pt x="132" y="291"/>
                    </a:lnTo>
                    <a:lnTo>
                      <a:pt x="139" y="291"/>
                    </a:lnTo>
                    <a:lnTo>
                      <a:pt x="145" y="291"/>
                    </a:lnTo>
                    <a:lnTo>
                      <a:pt x="153" y="291"/>
                    </a:lnTo>
                    <a:lnTo>
                      <a:pt x="162" y="291"/>
                    </a:lnTo>
                    <a:lnTo>
                      <a:pt x="168" y="289"/>
                    </a:lnTo>
                    <a:lnTo>
                      <a:pt x="176" y="289"/>
                    </a:lnTo>
                    <a:lnTo>
                      <a:pt x="182" y="287"/>
                    </a:lnTo>
                    <a:lnTo>
                      <a:pt x="189" y="285"/>
                    </a:lnTo>
                    <a:lnTo>
                      <a:pt x="196" y="283"/>
                    </a:lnTo>
                    <a:lnTo>
                      <a:pt x="204" y="279"/>
                    </a:lnTo>
                    <a:lnTo>
                      <a:pt x="210" y="277"/>
                    </a:lnTo>
                    <a:lnTo>
                      <a:pt x="216" y="273"/>
                    </a:lnTo>
                    <a:lnTo>
                      <a:pt x="222" y="271"/>
                    </a:lnTo>
                    <a:lnTo>
                      <a:pt x="229" y="267"/>
                    </a:lnTo>
                    <a:lnTo>
                      <a:pt x="235" y="263"/>
                    </a:lnTo>
                    <a:lnTo>
                      <a:pt x="238" y="259"/>
                    </a:lnTo>
                    <a:lnTo>
                      <a:pt x="244" y="253"/>
                    </a:lnTo>
                    <a:lnTo>
                      <a:pt x="248" y="248"/>
                    </a:lnTo>
                    <a:lnTo>
                      <a:pt x="254" y="245"/>
                    </a:lnTo>
                    <a:lnTo>
                      <a:pt x="259" y="239"/>
                    </a:lnTo>
                    <a:lnTo>
                      <a:pt x="262" y="233"/>
                    </a:lnTo>
                    <a:lnTo>
                      <a:pt x="267" y="227"/>
                    </a:lnTo>
                    <a:lnTo>
                      <a:pt x="271" y="221"/>
                    </a:lnTo>
                    <a:lnTo>
                      <a:pt x="274" y="215"/>
                    </a:lnTo>
                    <a:lnTo>
                      <a:pt x="277" y="209"/>
                    </a:lnTo>
                    <a:lnTo>
                      <a:pt x="280" y="203"/>
                    </a:lnTo>
                    <a:lnTo>
                      <a:pt x="283" y="197"/>
                    </a:lnTo>
                    <a:lnTo>
                      <a:pt x="285" y="188"/>
                    </a:lnTo>
                    <a:lnTo>
                      <a:pt x="286" y="182"/>
                    </a:lnTo>
                    <a:lnTo>
                      <a:pt x="289" y="176"/>
                    </a:lnTo>
                    <a:lnTo>
                      <a:pt x="291" y="168"/>
                    </a:lnTo>
                    <a:lnTo>
                      <a:pt x="291" y="159"/>
                    </a:lnTo>
                    <a:lnTo>
                      <a:pt x="294" y="153"/>
                    </a:lnTo>
                    <a:lnTo>
                      <a:pt x="294" y="146"/>
                    </a:lnTo>
                    <a:lnTo>
                      <a:pt x="283" y="146"/>
                    </a:lnTo>
                    <a:lnTo>
                      <a:pt x="283" y="140"/>
                    </a:lnTo>
                    <a:lnTo>
                      <a:pt x="283" y="132"/>
                    </a:lnTo>
                    <a:lnTo>
                      <a:pt x="280" y="126"/>
                    </a:lnTo>
                    <a:lnTo>
                      <a:pt x="280" y="117"/>
                    </a:lnTo>
                    <a:lnTo>
                      <a:pt x="279" y="111"/>
                    </a:lnTo>
                    <a:lnTo>
                      <a:pt x="277" y="105"/>
                    </a:lnTo>
                    <a:lnTo>
                      <a:pt x="274" y="99"/>
                    </a:lnTo>
                    <a:lnTo>
                      <a:pt x="273" y="93"/>
                    </a:lnTo>
                    <a:lnTo>
                      <a:pt x="268" y="87"/>
                    </a:lnTo>
                    <a:lnTo>
                      <a:pt x="267" y="81"/>
                    </a:lnTo>
                    <a:lnTo>
                      <a:pt x="262" y="75"/>
                    </a:lnTo>
                    <a:lnTo>
                      <a:pt x="261" y="69"/>
                    </a:lnTo>
                    <a:lnTo>
                      <a:pt x="256" y="65"/>
                    </a:lnTo>
                    <a:lnTo>
                      <a:pt x="253" y="59"/>
                    </a:lnTo>
                    <a:lnTo>
                      <a:pt x="248" y="55"/>
                    </a:lnTo>
                    <a:lnTo>
                      <a:pt x="242" y="49"/>
                    </a:lnTo>
                    <a:lnTo>
                      <a:pt x="238" y="44"/>
                    </a:lnTo>
                    <a:lnTo>
                      <a:pt x="232" y="41"/>
                    </a:lnTo>
                    <a:lnTo>
                      <a:pt x="229" y="37"/>
                    </a:lnTo>
                    <a:lnTo>
                      <a:pt x="222" y="32"/>
                    </a:lnTo>
                    <a:lnTo>
                      <a:pt x="218" y="29"/>
                    </a:lnTo>
                    <a:lnTo>
                      <a:pt x="212" y="26"/>
                    </a:lnTo>
                    <a:lnTo>
                      <a:pt x="206" y="23"/>
                    </a:lnTo>
                    <a:lnTo>
                      <a:pt x="200" y="20"/>
                    </a:lnTo>
                    <a:lnTo>
                      <a:pt x="194" y="17"/>
                    </a:lnTo>
                    <a:lnTo>
                      <a:pt x="188" y="14"/>
                    </a:lnTo>
                    <a:lnTo>
                      <a:pt x="180" y="13"/>
                    </a:lnTo>
                    <a:lnTo>
                      <a:pt x="174" y="13"/>
                    </a:lnTo>
                    <a:lnTo>
                      <a:pt x="168" y="11"/>
                    </a:lnTo>
                    <a:lnTo>
                      <a:pt x="159" y="11"/>
                    </a:lnTo>
                    <a:lnTo>
                      <a:pt x="153" y="8"/>
                    </a:lnTo>
                    <a:lnTo>
                      <a:pt x="145" y="8"/>
                    </a:lnTo>
                    <a:lnTo>
                      <a:pt x="139" y="8"/>
                    </a:lnTo>
                    <a:lnTo>
                      <a:pt x="132" y="11"/>
                    </a:lnTo>
                    <a:lnTo>
                      <a:pt x="124" y="11"/>
                    </a:lnTo>
                    <a:lnTo>
                      <a:pt x="118" y="13"/>
                    </a:lnTo>
                    <a:lnTo>
                      <a:pt x="111" y="13"/>
                    </a:lnTo>
                    <a:lnTo>
                      <a:pt x="105" y="14"/>
                    </a:lnTo>
                    <a:lnTo>
                      <a:pt x="99" y="17"/>
                    </a:lnTo>
                    <a:lnTo>
                      <a:pt x="92" y="20"/>
                    </a:lnTo>
                    <a:lnTo>
                      <a:pt x="86" y="23"/>
                    </a:lnTo>
                    <a:lnTo>
                      <a:pt x="80" y="26"/>
                    </a:lnTo>
                    <a:lnTo>
                      <a:pt x="74" y="29"/>
                    </a:lnTo>
                    <a:lnTo>
                      <a:pt x="70" y="32"/>
                    </a:lnTo>
                    <a:lnTo>
                      <a:pt x="64" y="37"/>
                    </a:lnTo>
                    <a:lnTo>
                      <a:pt x="58" y="41"/>
                    </a:lnTo>
                    <a:lnTo>
                      <a:pt x="54" y="44"/>
                    </a:lnTo>
                    <a:lnTo>
                      <a:pt x="50" y="49"/>
                    </a:lnTo>
                    <a:lnTo>
                      <a:pt x="44" y="55"/>
                    </a:lnTo>
                    <a:lnTo>
                      <a:pt x="40" y="59"/>
                    </a:lnTo>
                    <a:lnTo>
                      <a:pt x="36" y="65"/>
                    </a:lnTo>
                    <a:lnTo>
                      <a:pt x="32" y="69"/>
                    </a:lnTo>
                    <a:lnTo>
                      <a:pt x="30" y="75"/>
                    </a:lnTo>
                    <a:lnTo>
                      <a:pt x="26" y="81"/>
                    </a:lnTo>
                    <a:lnTo>
                      <a:pt x="21" y="87"/>
                    </a:lnTo>
                    <a:lnTo>
                      <a:pt x="20" y="93"/>
                    </a:lnTo>
                    <a:lnTo>
                      <a:pt x="18" y="99"/>
                    </a:lnTo>
                    <a:lnTo>
                      <a:pt x="15" y="105"/>
                    </a:lnTo>
                    <a:lnTo>
                      <a:pt x="14" y="111"/>
                    </a:lnTo>
                    <a:lnTo>
                      <a:pt x="12" y="117"/>
                    </a:lnTo>
                    <a:lnTo>
                      <a:pt x="9" y="126"/>
                    </a:lnTo>
                    <a:lnTo>
                      <a:pt x="9" y="132"/>
                    </a:lnTo>
                    <a:lnTo>
                      <a:pt x="9" y="140"/>
                    </a:lnTo>
                    <a:lnTo>
                      <a:pt x="9" y="146"/>
                    </a:lnTo>
                    <a:lnTo>
                      <a:pt x="9" y="152"/>
                    </a:lnTo>
                    <a:lnTo>
                      <a:pt x="9" y="159"/>
                    </a:lnTo>
                    <a:lnTo>
                      <a:pt x="9" y="165"/>
                    </a:lnTo>
                    <a:lnTo>
                      <a:pt x="12" y="174"/>
                    </a:lnTo>
                    <a:lnTo>
                      <a:pt x="14" y="180"/>
                    </a:lnTo>
                    <a:lnTo>
                      <a:pt x="15" y="186"/>
                    </a:lnTo>
                    <a:lnTo>
                      <a:pt x="18" y="192"/>
                    </a:lnTo>
                    <a:lnTo>
                      <a:pt x="20" y="198"/>
                    </a:lnTo>
                    <a:lnTo>
                      <a:pt x="21" y="204"/>
                    </a:lnTo>
                    <a:lnTo>
                      <a:pt x="26" y="210"/>
                    </a:lnTo>
                    <a:lnTo>
                      <a:pt x="30" y="216"/>
                    </a:lnTo>
                    <a:lnTo>
                      <a:pt x="32" y="223"/>
                    </a:lnTo>
                    <a:lnTo>
                      <a:pt x="36" y="227"/>
                    </a:lnTo>
                    <a:lnTo>
                      <a:pt x="40" y="233"/>
                    </a:lnTo>
                    <a:lnTo>
                      <a:pt x="44" y="236"/>
                    </a:lnTo>
                    <a:lnTo>
                      <a:pt x="50" y="242"/>
                    </a:lnTo>
                    <a:lnTo>
                      <a:pt x="54" y="247"/>
                    </a:lnTo>
                    <a:lnTo>
                      <a:pt x="58" y="251"/>
                    </a:lnTo>
                    <a:lnTo>
                      <a:pt x="64" y="254"/>
                    </a:lnTo>
                    <a:lnTo>
                      <a:pt x="70" y="259"/>
                    </a:lnTo>
                    <a:lnTo>
                      <a:pt x="74" y="263"/>
                    </a:lnTo>
                    <a:lnTo>
                      <a:pt x="80" y="265"/>
                    </a:lnTo>
                    <a:lnTo>
                      <a:pt x="86" y="269"/>
                    </a:lnTo>
                    <a:lnTo>
                      <a:pt x="92" y="271"/>
                    </a:lnTo>
                    <a:lnTo>
                      <a:pt x="99" y="275"/>
                    </a:lnTo>
                    <a:lnTo>
                      <a:pt x="105" y="277"/>
                    </a:lnTo>
                    <a:lnTo>
                      <a:pt x="111" y="279"/>
                    </a:lnTo>
                    <a:lnTo>
                      <a:pt x="118" y="279"/>
                    </a:lnTo>
                    <a:lnTo>
                      <a:pt x="124" y="281"/>
                    </a:lnTo>
                    <a:lnTo>
                      <a:pt x="132" y="281"/>
                    </a:lnTo>
                    <a:lnTo>
                      <a:pt x="139" y="283"/>
                    </a:lnTo>
                    <a:lnTo>
                      <a:pt x="145" y="283"/>
                    </a:lnTo>
                    <a:lnTo>
                      <a:pt x="153" y="283"/>
                    </a:lnTo>
                    <a:lnTo>
                      <a:pt x="159" y="281"/>
                    </a:lnTo>
                    <a:lnTo>
                      <a:pt x="168" y="281"/>
                    </a:lnTo>
                    <a:lnTo>
                      <a:pt x="174" y="279"/>
                    </a:lnTo>
                    <a:lnTo>
                      <a:pt x="180" y="279"/>
                    </a:lnTo>
                    <a:lnTo>
                      <a:pt x="188" y="277"/>
                    </a:lnTo>
                    <a:lnTo>
                      <a:pt x="194" y="275"/>
                    </a:lnTo>
                    <a:lnTo>
                      <a:pt x="200" y="271"/>
                    </a:lnTo>
                    <a:lnTo>
                      <a:pt x="206" y="269"/>
                    </a:lnTo>
                    <a:lnTo>
                      <a:pt x="212" y="265"/>
                    </a:lnTo>
                    <a:lnTo>
                      <a:pt x="218" y="263"/>
                    </a:lnTo>
                    <a:lnTo>
                      <a:pt x="222" y="259"/>
                    </a:lnTo>
                    <a:lnTo>
                      <a:pt x="229" y="254"/>
                    </a:lnTo>
                    <a:lnTo>
                      <a:pt x="232" y="251"/>
                    </a:lnTo>
                    <a:lnTo>
                      <a:pt x="238" y="247"/>
                    </a:lnTo>
                    <a:lnTo>
                      <a:pt x="242" y="242"/>
                    </a:lnTo>
                    <a:lnTo>
                      <a:pt x="248" y="236"/>
                    </a:lnTo>
                    <a:lnTo>
                      <a:pt x="253" y="233"/>
                    </a:lnTo>
                    <a:lnTo>
                      <a:pt x="256" y="227"/>
                    </a:lnTo>
                    <a:lnTo>
                      <a:pt x="261" y="223"/>
                    </a:lnTo>
                    <a:lnTo>
                      <a:pt x="262" y="216"/>
                    </a:lnTo>
                    <a:lnTo>
                      <a:pt x="267" y="210"/>
                    </a:lnTo>
                    <a:lnTo>
                      <a:pt x="268" y="204"/>
                    </a:lnTo>
                    <a:lnTo>
                      <a:pt x="273" y="198"/>
                    </a:lnTo>
                    <a:lnTo>
                      <a:pt x="274" y="192"/>
                    </a:lnTo>
                    <a:lnTo>
                      <a:pt x="277" y="186"/>
                    </a:lnTo>
                    <a:lnTo>
                      <a:pt x="279" y="180"/>
                    </a:lnTo>
                    <a:lnTo>
                      <a:pt x="280" y="174"/>
                    </a:lnTo>
                    <a:lnTo>
                      <a:pt x="280" y="165"/>
                    </a:lnTo>
                    <a:lnTo>
                      <a:pt x="283" y="159"/>
                    </a:lnTo>
                    <a:lnTo>
                      <a:pt x="283" y="152"/>
                    </a:lnTo>
                    <a:lnTo>
                      <a:pt x="283" y="146"/>
                    </a:lnTo>
                    <a:lnTo>
                      <a:pt x="294" y="146"/>
                    </a:lnTo>
                    <a:close/>
                  </a:path>
                </a:pathLst>
              </a:custGeom>
              <a:solidFill>
                <a:srgbClr val="9CABD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59" name="Freeform 355"/>
              <p:cNvSpPr>
                <a:spLocks noChangeArrowheads="1"/>
              </p:cNvSpPr>
              <p:nvPr/>
            </p:nvSpPr>
            <p:spPr bwMode="auto">
              <a:xfrm>
                <a:off x="5502" y="789"/>
                <a:ext cx="26" cy="27"/>
              </a:xfrm>
              <a:custGeom>
                <a:avLst/>
                <a:gdLst>
                  <a:gd name="T0" fmla="*/ 271 w 274"/>
                  <a:gd name="T1" fmla="*/ 109 h 275"/>
                  <a:gd name="T2" fmla="*/ 259 w 274"/>
                  <a:gd name="T3" fmla="*/ 79 h 275"/>
                  <a:gd name="T4" fmla="*/ 244 w 274"/>
                  <a:gd name="T5" fmla="*/ 51 h 275"/>
                  <a:gd name="T6" fmla="*/ 220 w 274"/>
                  <a:gd name="T7" fmla="*/ 29 h 275"/>
                  <a:gd name="T8" fmla="*/ 191 w 274"/>
                  <a:gd name="T9" fmla="*/ 12 h 275"/>
                  <a:gd name="T10" fmla="*/ 159 w 274"/>
                  <a:gd name="T11" fmla="*/ 3 h 275"/>
                  <a:gd name="T12" fmla="*/ 123 w 274"/>
                  <a:gd name="T13" fmla="*/ 3 h 275"/>
                  <a:gd name="T14" fmla="*/ 90 w 274"/>
                  <a:gd name="T15" fmla="*/ 9 h 275"/>
                  <a:gd name="T16" fmla="*/ 61 w 274"/>
                  <a:gd name="T17" fmla="*/ 24 h 275"/>
                  <a:gd name="T18" fmla="*/ 35 w 274"/>
                  <a:gd name="T19" fmla="*/ 47 h 275"/>
                  <a:gd name="T20" fmla="*/ 17 w 274"/>
                  <a:gd name="T21" fmla="*/ 73 h 275"/>
                  <a:gd name="T22" fmla="*/ 5 w 274"/>
                  <a:gd name="T23" fmla="*/ 103 h 275"/>
                  <a:gd name="T24" fmla="*/ 0 w 274"/>
                  <a:gd name="T25" fmla="*/ 138 h 275"/>
                  <a:gd name="T26" fmla="*/ 5 w 274"/>
                  <a:gd name="T27" fmla="*/ 172 h 275"/>
                  <a:gd name="T28" fmla="*/ 17 w 274"/>
                  <a:gd name="T29" fmla="*/ 202 h 275"/>
                  <a:gd name="T30" fmla="*/ 35 w 274"/>
                  <a:gd name="T31" fmla="*/ 228 h 275"/>
                  <a:gd name="T32" fmla="*/ 61 w 274"/>
                  <a:gd name="T33" fmla="*/ 251 h 275"/>
                  <a:gd name="T34" fmla="*/ 90 w 274"/>
                  <a:gd name="T35" fmla="*/ 267 h 275"/>
                  <a:gd name="T36" fmla="*/ 123 w 274"/>
                  <a:gd name="T37" fmla="*/ 273 h 275"/>
                  <a:gd name="T38" fmla="*/ 159 w 274"/>
                  <a:gd name="T39" fmla="*/ 273 h 275"/>
                  <a:gd name="T40" fmla="*/ 191 w 274"/>
                  <a:gd name="T41" fmla="*/ 263 h 275"/>
                  <a:gd name="T42" fmla="*/ 220 w 274"/>
                  <a:gd name="T43" fmla="*/ 246 h 275"/>
                  <a:gd name="T44" fmla="*/ 244 w 274"/>
                  <a:gd name="T45" fmla="*/ 225 h 275"/>
                  <a:gd name="T46" fmla="*/ 259 w 274"/>
                  <a:gd name="T47" fmla="*/ 196 h 275"/>
                  <a:gd name="T48" fmla="*/ 271 w 274"/>
                  <a:gd name="T49" fmla="*/ 166 h 275"/>
                  <a:gd name="T50" fmla="*/ 265 w 274"/>
                  <a:gd name="T51" fmla="*/ 138 h 275"/>
                  <a:gd name="T52" fmla="*/ 262 w 274"/>
                  <a:gd name="T53" fmla="*/ 106 h 275"/>
                  <a:gd name="T54" fmla="*/ 250 w 274"/>
                  <a:gd name="T55" fmla="*/ 77 h 275"/>
                  <a:gd name="T56" fmla="*/ 232 w 274"/>
                  <a:gd name="T57" fmla="*/ 53 h 275"/>
                  <a:gd name="T58" fmla="*/ 209 w 274"/>
                  <a:gd name="T59" fmla="*/ 33 h 275"/>
                  <a:gd name="T60" fmla="*/ 180 w 274"/>
                  <a:gd name="T61" fmla="*/ 18 h 275"/>
                  <a:gd name="T62" fmla="*/ 150 w 274"/>
                  <a:gd name="T63" fmla="*/ 11 h 275"/>
                  <a:gd name="T64" fmla="*/ 118 w 274"/>
                  <a:gd name="T65" fmla="*/ 12 h 275"/>
                  <a:gd name="T66" fmla="*/ 88 w 274"/>
                  <a:gd name="T67" fmla="*/ 21 h 275"/>
                  <a:gd name="T68" fmla="*/ 61 w 274"/>
                  <a:gd name="T69" fmla="*/ 35 h 275"/>
                  <a:gd name="T70" fmla="*/ 39 w 274"/>
                  <a:gd name="T71" fmla="*/ 57 h 275"/>
                  <a:gd name="T72" fmla="*/ 21 w 274"/>
                  <a:gd name="T73" fmla="*/ 83 h 275"/>
                  <a:gd name="T74" fmla="*/ 11 w 274"/>
                  <a:gd name="T75" fmla="*/ 112 h 275"/>
                  <a:gd name="T76" fmla="*/ 9 w 274"/>
                  <a:gd name="T77" fmla="*/ 144 h 275"/>
                  <a:gd name="T78" fmla="*/ 15 w 274"/>
                  <a:gd name="T79" fmla="*/ 177 h 275"/>
                  <a:gd name="T80" fmla="*/ 27 w 274"/>
                  <a:gd name="T81" fmla="*/ 204 h 275"/>
                  <a:gd name="T82" fmla="*/ 47 w 274"/>
                  <a:gd name="T83" fmla="*/ 228 h 275"/>
                  <a:gd name="T84" fmla="*/ 71 w 274"/>
                  <a:gd name="T85" fmla="*/ 246 h 275"/>
                  <a:gd name="T86" fmla="*/ 100 w 274"/>
                  <a:gd name="T87" fmla="*/ 259 h 275"/>
                  <a:gd name="T88" fmla="*/ 130 w 274"/>
                  <a:gd name="T89" fmla="*/ 265 h 275"/>
                  <a:gd name="T90" fmla="*/ 162 w 274"/>
                  <a:gd name="T91" fmla="*/ 263 h 275"/>
                  <a:gd name="T92" fmla="*/ 193 w 274"/>
                  <a:gd name="T93" fmla="*/ 252 h 275"/>
                  <a:gd name="T94" fmla="*/ 220 w 274"/>
                  <a:gd name="T95" fmla="*/ 237 h 275"/>
                  <a:gd name="T96" fmla="*/ 239 w 274"/>
                  <a:gd name="T97" fmla="*/ 215 h 275"/>
                  <a:gd name="T98" fmla="*/ 256 w 274"/>
                  <a:gd name="T99" fmla="*/ 189 h 275"/>
                  <a:gd name="T100" fmla="*/ 264 w 274"/>
                  <a:gd name="T101" fmla="*/ 157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4" h="275">
                    <a:moveTo>
                      <a:pt x="274" y="138"/>
                    </a:moveTo>
                    <a:lnTo>
                      <a:pt x="274" y="132"/>
                    </a:lnTo>
                    <a:lnTo>
                      <a:pt x="274" y="124"/>
                    </a:lnTo>
                    <a:lnTo>
                      <a:pt x="271" y="118"/>
                    </a:lnTo>
                    <a:lnTo>
                      <a:pt x="271" y="109"/>
                    </a:lnTo>
                    <a:lnTo>
                      <a:pt x="270" y="103"/>
                    </a:lnTo>
                    <a:lnTo>
                      <a:pt x="268" y="97"/>
                    </a:lnTo>
                    <a:lnTo>
                      <a:pt x="265" y="91"/>
                    </a:lnTo>
                    <a:lnTo>
                      <a:pt x="264" y="85"/>
                    </a:lnTo>
                    <a:lnTo>
                      <a:pt x="259" y="79"/>
                    </a:lnTo>
                    <a:lnTo>
                      <a:pt x="258" y="73"/>
                    </a:lnTo>
                    <a:lnTo>
                      <a:pt x="253" y="67"/>
                    </a:lnTo>
                    <a:lnTo>
                      <a:pt x="252" y="61"/>
                    </a:lnTo>
                    <a:lnTo>
                      <a:pt x="247" y="57"/>
                    </a:lnTo>
                    <a:lnTo>
                      <a:pt x="244" y="51"/>
                    </a:lnTo>
                    <a:lnTo>
                      <a:pt x="239" y="47"/>
                    </a:lnTo>
                    <a:lnTo>
                      <a:pt x="233" y="41"/>
                    </a:lnTo>
                    <a:lnTo>
                      <a:pt x="229" y="36"/>
                    </a:lnTo>
                    <a:lnTo>
                      <a:pt x="223" y="33"/>
                    </a:lnTo>
                    <a:lnTo>
                      <a:pt x="220" y="29"/>
                    </a:lnTo>
                    <a:lnTo>
                      <a:pt x="213" y="24"/>
                    </a:lnTo>
                    <a:lnTo>
                      <a:pt x="209" y="21"/>
                    </a:lnTo>
                    <a:lnTo>
                      <a:pt x="203" y="18"/>
                    </a:lnTo>
                    <a:lnTo>
                      <a:pt x="197" y="15"/>
                    </a:lnTo>
                    <a:lnTo>
                      <a:pt x="191" y="12"/>
                    </a:lnTo>
                    <a:lnTo>
                      <a:pt x="185" y="9"/>
                    </a:lnTo>
                    <a:lnTo>
                      <a:pt x="179" y="6"/>
                    </a:lnTo>
                    <a:lnTo>
                      <a:pt x="171" y="5"/>
                    </a:lnTo>
                    <a:lnTo>
                      <a:pt x="165" y="5"/>
                    </a:lnTo>
                    <a:lnTo>
                      <a:pt x="159" y="3"/>
                    </a:lnTo>
                    <a:lnTo>
                      <a:pt x="150" y="3"/>
                    </a:lnTo>
                    <a:lnTo>
                      <a:pt x="144" y="0"/>
                    </a:lnTo>
                    <a:lnTo>
                      <a:pt x="136" y="0"/>
                    </a:lnTo>
                    <a:lnTo>
                      <a:pt x="130" y="0"/>
                    </a:lnTo>
                    <a:lnTo>
                      <a:pt x="123" y="3"/>
                    </a:lnTo>
                    <a:lnTo>
                      <a:pt x="115" y="3"/>
                    </a:lnTo>
                    <a:lnTo>
                      <a:pt x="109" y="5"/>
                    </a:lnTo>
                    <a:lnTo>
                      <a:pt x="102" y="5"/>
                    </a:lnTo>
                    <a:lnTo>
                      <a:pt x="96" y="6"/>
                    </a:lnTo>
                    <a:lnTo>
                      <a:pt x="90" y="9"/>
                    </a:lnTo>
                    <a:lnTo>
                      <a:pt x="83" y="12"/>
                    </a:lnTo>
                    <a:lnTo>
                      <a:pt x="77" y="15"/>
                    </a:lnTo>
                    <a:lnTo>
                      <a:pt x="71" y="18"/>
                    </a:lnTo>
                    <a:lnTo>
                      <a:pt x="65" y="21"/>
                    </a:lnTo>
                    <a:lnTo>
                      <a:pt x="61" y="24"/>
                    </a:lnTo>
                    <a:lnTo>
                      <a:pt x="55" y="29"/>
                    </a:lnTo>
                    <a:lnTo>
                      <a:pt x="49" y="33"/>
                    </a:lnTo>
                    <a:lnTo>
                      <a:pt x="45" y="36"/>
                    </a:lnTo>
                    <a:lnTo>
                      <a:pt x="41" y="41"/>
                    </a:lnTo>
                    <a:lnTo>
                      <a:pt x="35" y="47"/>
                    </a:lnTo>
                    <a:lnTo>
                      <a:pt x="31" y="51"/>
                    </a:lnTo>
                    <a:lnTo>
                      <a:pt x="27" y="57"/>
                    </a:lnTo>
                    <a:lnTo>
                      <a:pt x="23" y="61"/>
                    </a:lnTo>
                    <a:lnTo>
                      <a:pt x="21" y="67"/>
                    </a:lnTo>
                    <a:lnTo>
                      <a:pt x="17" y="73"/>
                    </a:lnTo>
                    <a:lnTo>
                      <a:pt x="12" y="79"/>
                    </a:lnTo>
                    <a:lnTo>
                      <a:pt x="11" y="85"/>
                    </a:lnTo>
                    <a:lnTo>
                      <a:pt x="9" y="91"/>
                    </a:lnTo>
                    <a:lnTo>
                      <a:pt x="6" y="97"/>
                    </a:lnTo>
                    <a:lnTo>
                      <a:pt x="5" y="103"/>
                    </a:lnTo>
                    <a:lnTo>
                      <a:pt x="3" y="109"/>
                    </a:lnTo>
                    <a:lnTo>
                      <a:pt x="0" y="118"/>
                    </a:lnTo>
                    <a:lnTo>
                      <a:pt x="0" y="124"/>
                    </a:lnTo>
                    <a:lnTo>
                      <a:pt x="0" y="132"/>
                    </a:lnTo>
                    <a:lnTo>
                      <a:pt x="0" y="138"/>
                    </a:lnTo>
                    <a:lnTo>
                      <a:pt x="0" y="144"/>
                    </a:lnTo>
                    <a:lnTo>
                      <a:pt x="0" y="151"/>
                    </a:lnTo>
                    <a:lnTo>
                      <a:pt x="0" y="157"/>
                    </a:lnTo>
                    <a:lnTo>
                      <a:pt x="3" y="166"/>
                    </a:lnTo>
                    <a:lnTo>
                      <a:pt x="5" y="172"/>
                    </a:lnTo>
                    <a:lnTo>
                      <a:pt x="6" y="178"/>
                    </a:lnTo>
                    <a:lnTo>
                      <a:pt x="9" y="184"/>
                    </a:lnTo>
                    <a:lnTo>
                      <a:pt x="11" y="190"/>
                    </a:lnTo>
                    <a:lnTo>
                      <a:pt x="12" y="196"/>
                    </a:lnTo>
                    <a:lnTo>
                      <a:pt x="17" y="202"/>
                    </a:lnTo>
                    <a:lnTo>
                      <a:pt x="21" y="208"/>
                    </a:lnTo>
                    <a:lnTo>
                      <a:pt x="23" y="215"/>
                    </a:lnTo>
                    <a:lnTo>
                      <a:pt x="27" y="219"/>
                    </a:lnTo>
                    <a:lnTo>
                      <a:pt x="31" y="225"/>
                    </a:lnTo>
                    <a:lnTo>
                      <a:pt x="35" y="228"/>
                    </a:lnTo>
                    <a:lnTo>
                      <a:pt x="41" y="234"/>
                    </a:lnTo>
                    <a:lnTo>
                      <a:pt x="45" y="239"/>
                    </a:lnTo>
                    <a:lnTo>
                      <a:pt x="49" y="243"/>
                    </a:lnTo>
                    <a:lnTo>
                      <a:pt x="55" y="246"/>
                    </a:lnTo>
                    <a:lnTo>
                      <a:pt x="61" y="251"/>
                    </a:lnTo>
                    <a:lnTo>
                      <a:pt x="65" y="255"/>
                    </a:lnTo>
                    <a:lnTo>
                      <a:pt x="71" y="257"/>
                    </a:lnTo>
                    <a:lnTo>
                      <a:pt x="77" y="261"/>
                    </a:lnTo>
                    <a:lnTo>
                      <a:pt x="83" y="263"/>
                    </a:lnTo>
                    <a:lnTo>
                      <a:pt x="90" y="267"/>
                    </a:lnTo>
                    <a:lnTo>
                      <a:pt x="96" y="269"/>
                    </a:lnTo>
                    <a:lnTo>
                      <a:pt x="102" y="271"/>
                    </a:lnTo>
                    <a:lnTo>
                      <a:pt x="109" y="271"/>
                    </a:lnTo>
                    <a:lnTo>
                      <a:pt x="115" y="273"/>
                    </a:lnTo>
                    <a:lnTo>
                      <a:pt x="123" y="273"/>
                    </a:lnTo>
                    <a:lnTo>
                      <a:pt x="130" y="275"/>
                    </a:lnTo>
                    <a:lnTo>
                      <a:pt x="136" y="275"/>
                    </a:lnTo>
                    <a:lnTo>
                      <a:pt x="144" y="275"/>
                    </a:lnTo>
                    <a:lnTo>
                      <a:pt x="150" y="273"/>
                    </a:lnTo>
                    <a:lnTo>
                      <a:pt x="159" y="273"/>
                    </a:lnTo>
                    <a:lnTo>
                      <a:pt x="165" y="271"/>
                    </a:lnTo>
                    <a:lnTo>
                      <a:pt x="171" y="271"/>
                    </a:lnTo>
                    <a:lnTo>
                      <a:pt x="179" y="269"/>
                    </a:lnTo>
                    <a:lnTo>
                      <a:pt x="185" y="267"/>
                    </a:lnTo>
                    <a:lnTo>
                      <a:pt x="191" y="263"/>
                    </a:lnTo>
                    <a:lnTo>
                      <a:pt x="197" y="261"/>
                    </a:lnTo>
                    <a:lnTo>
                      <a:pt x="203" y="257"/>
                    </a:lnTo>
                    <a:lnTo>
                      <a:pt x="209" y="255"/>
                    </a:lnTo>
                    <a:lnTo>
                      <a:pt x="213" y="251"/>
                    </a:lnTo>
                    <a:lnTo>
                      <a:pt x="220" y="246"/>
                    </a:lnTo>
                    <a:lnTo>
                      <a:pt x="223" y="243"/>
                    </a:lnTo>
                    <a:lnTo>
                      <a:pt x="229" y="239"/>
                    </a:lnTo>
                    <a:lnTo>
                      <a:pt x="233" y="234"/>
                    </a:lnTo>
                    <a:lnTo>
                      <a:pt x="239" y="228"/>
                    </a:lnTo>
                    <a:lnTo>
                      <a:pt x="244" y="225"/>
                    </a:lnTo>
                    <a:lnTo>
                      <a:pt x="247" y="219"/>
                    </a:lnTo>
                    <a:lnTo>
                      <a:pt x="252" y="215"/>
                    </a:lnTo>
                    <a:lnTo>
                      <a:pt x="253" y="208"/>
                    </a:lnTo>
                    <a:lnTo>
                      <a:pt x="258" y="202"/>
                    </a:lnTo>
                    <a:lnTo>
                      <a:pt x="259" y="196"/>
                    </a:lnTo>
                    <a:lnTo>
                      <a:pt x="264" y="190"/>
                    </a:lnTo>
                    <a:lnTo>
                      <a:pt x="265" y="184"/>
                    </a:lnTo>
                    <a:lnTo>
                      <a:pt x="268" y="178"/>
                    </a:lnTo>
                    <a:lnTo>
                      <a:pt x="270" y="172"/>
                    </a:lnTo>
                    <a:lnTo>
                      <a:pt x="271" y="166"/>
                    </a:lnTo>
                    <a:lnTo>
                      <a:pt x="271" y="157"/>
                    </a:lnTo>
                    <a:lnTo>
                      <a:pt x="274" y="151"/>
                    </a:lnTo>
                    <a:lnTo>
                      <a:pt x="274" y="144"/>
                    </a:lnTo>
                    <a:lnTo>
                      <a:pt x="274" y="138"/>
                    </a:lnTo>
                    <a:lnTo>
                      <a:pt x="265" y="138"/>
                    </a:lnTo>
                    <a:lnTo>
                      <a:pt x="265" y="132"/>
                    </a:lnTo>
                    <a:lnTo>
                      <a:pt x="264" y="126"/>
                    </a:lnTo>
                    <a:lnTo>
                      <a:pt x="264" y="118"/>
                    </a:lnTo>
                    <a:lnTo>
                      <a:pt x="262" y="112"/>
                    </a:lnTo>
                    <a:lnTo>
                      <a:pt x="262" y="106"/>
                    </a:lnTo>
                    <a:lnTo>
                      <a:pt x="259" y="100"/>
                    </a:lnTo>
                    <a:lnTo>
                      <a:pt x="258" y="94"/>
                    </a:lnTo>
                    <a:lnTo>
                      <a:pt x="256" y="88"/>
                    </a:lnTo>
                    <a:lnTo>
                      <a:pt x="252" y="83"/>
                    </a:lnTo>
                    <a:lnTo>
                      <a:pt x="250" y="77"/>
                    </a:lnTo>
                    <a:lnTo>
                      <a:pt x="245" y="71"/>
                    </a:lnTo>
                    <a:lnTo>
                      <a:pt x="244" y="67"/>
                    </a:lnTo>
                    <a:lnTo>
                      <a:pt x="239" y="61"/>
                    </a:lnTo>
                    <a:lnTo>
                      <a:pt x="235" y="57"/>
                    </a:lnTo>
                    <a:lnTo>
                      <a:pt x="232" y="53"/>
                    </a:lnTo>
                    <a:lnTo>
                      <a:pt x="227" y="47"/>
                    </a:lnTo>
                    <a:lnTo>
                      <a:pt x="223" y="43"/>
                    </a:lnTo>
                    <a:lnTo>
                      <a:pt x="220" y="39"/>
                    </a:lnTo>
                    <a:lnTo>
                      <a:pt x="213" y="35"/>
                    </a:lnTo>
                    <a:lnTo>
                      <a:pt x="209" y="33"/>
                    </a:lnTo>
                    <a:lnTo>
                      <a:pt x="203" y="29"/>
                    </a:lnTo>
                    <a:lnTo>
                      <a:pt x="199" y="24"/>
                    </a:lnTo>
                    <a:lnTo>
                      <a:pt x="193" y="23"/>
                    </a:lnTo>
                    <a:lnTo>
                      <a:pt x="187" y="21"/>
                    </a:lnTo>
                    <a:lnTo>
                      <a:pt x="180" y="18"/>
                    </a:lnTo>
                    <a:lnTo>
                      <a:pt x="174" y="17"/>
                    </a:lnTo>
                    <a:lnTo>
                      <a:pt x="168" y="15"/>
                    </a:lnTo>
                    <a:lnTo>
                      <a:pt x="162" y="12"/>
                    </a:lnTo>
                    <a:lnTo>
                      <a:pt x="156" y="12"/>
                    </a:lnTo>
                    <a:lnTo>
                      <a:pt x="150" y="11"/>
                    </a:lnTo>
                    <a:lnTo>
                      <a:pt x="144" y="11"/>
                    </a:lnTo>
                    <a:lnTo>
                      <a:pt x="136" y="11"/>
                    </a:lnTo>
                    <a:lnTo>
                      <a:pt x="130" y="11"/>
                    </a:lnTo>
                    <a:lnTo>
                      <a:pt x="124" y="11"/>
                    </a:lnTo>
                    <a:lnTo>
                      <a:pt x="118" y="12"/>
                    </a:lnTo>
                    <a:lnTo>
                      <a:pt x="112" y="12"/>
                    </a:lnTo>
                    <a:lnTo>
                      <a:pt x="106" y="15"/>
                    </a:lnTo>
                    <a:lnTo>
                      <a:pt x="100" y="17"/>
                    </a:lnTo>
                    <a:lnTo>
                      <a:pt x="94" y="18"/>
                    </a:lnTo>
                    <a:lnTo>
                      <a:pt x="88" y="21"/>
                    </a:lnTo>
                    <a:lnTo>
                      <a:pt x="82" y="23"/>
                    </a:lnTo>
                    <a:lnTo>
                      <a:pt x="76" y="24"/>
                    </a:lnTo>
                    <a:lnTo>
                      <a:pt x="71" y="29"/>
                    </a:lnTo>
                    <a:lnTo>
                      <a:pt x="65" y="33"/>
                    </a:lnTo>
                    <a:lnTo>
                      <a:pt x="61" y="35"/>
                    </a:lnTo>
                    <a:lnTo>
                      <a:pt x="55" y="39"/>
                    </a:lnTo>
                    <a:lnTo>
                      <a:pt x="51" y="43"/>
                    </a:lnTo>
                    <a:lnTo>
                      <a:pt x="47" y="47"/>
                    </a:lnTo>
                    <a:lnTo>
                      <a:pt x="43" y="53"/>
                    </a:lnTo>
                    <a:lnTo>
                      <a:pt x="39" y="57"/>
                    </a:lnTo>
                    <a:lnTo>
                      <a:pt x="35" y="61"/>
                    </a:lnTo>
                    <a:lnTo>
                      <a:pt x="31" y="67"/>
                    </a:lnTo>
                    <a:lnTo>
                      <a:pt x="27" y="71"/>
                    </a:lnTo>
                    <a:lnTo>
                      <a:pt x="24" y="77"/>
                    </a:lnTo>
                    <a:lnTo>
                      <a:pt x="21" y="83"/>
                    </a:lnTo>
                    <a:lnTo>
                      <a:pt x="18" y="88"/>
                    </a:lnTo>
                    <a:lnTo>
                      <a:pt x="17" y="94"/>
                    </a:lnTo>
                    <a:lnTo>
                      <a:pt x="15" y="100"/>
                    </a:lnTo>
                    <a:lnTo>
                      <a:pt x="12" y="106"/>
                    </a:lnTo>
                    <a:lnTo>
                      <a:pt x="11" y="112"/>
                    </a:lnTo>
                    <a:lnTo>
                      <a:pt x="11" y="118"/>
                    </a:lnTo>
                    <a:lnTo>
                      <a:pt x="11" y="126"/>
                    </a:lnTo>
                    <a:lnTo>
                      <a:pt x="9" y="132"/>
                    </a:lnTo>
                    <a:lnTo>
                      <a:pt x="9" y="138"/>
                    </a:lnTo>
                    <a:lnTo>
                      <a:pt x="9" y="144"/>
                    </a:lnTo>
                    <a:lnTo>
                      <a:pt x="11" y="150"/>
                    </a:lnTo>
                    <a:lnTo>
                      <a:pt x="11" y="157"/>
                    </a:lnTo>
                    <a:lnTo>
                      <a:pt x="11" y="163"/>
                    </a:lnTo>
                    <a:lnTo>
                      <a:pt x="12" y="171"/>
                    </a:lnTo>
                    <a:lnTo>
                      <a:pt x="15" y="177"/>
                    </a:lnTo>
                    <a:lnTo>
                      <a:pt x="17" y="183"/>
                    </a:lnTo>
                    <a:lnTo>
                      <a:pt x="18" y="189"/>
                    </a:lnTo>
                    <a:lnTo>
                      <a:pt x="21" y="192"/>
                    </a:lnTo>
                    <a:lnTo>
                      <a:pt x="24" y="198"/>
                    </a:lnTo>
                    <a:lnTo>
                      <a:pt x="27" y="204"/>
                    </a:lnTo>
                    <a:lnTo>
                      <a:pt x="31" y="208"/>
                    </a:lnTo>
                    <a:lnTo>
                      <a:pt x="35" y="215"/>
                    </a:lnTo>
                    <a:lnTo>
                      <a:pt x="39" y="219"/>
                    </a:lnTo>
                    <a:lnTo>
                      <a:pt x="43" y="222"/>
                    </a:lnTo>
                    <a:lnTo>
                      <a:pt x="47" y="228"/>
                    </a:lnTo>
                    <a:lnTo>
                      <a:pt x="51" y="233"/>
                    </a:lnTo>
                    <a:lnTo>
                      <a:pt x="55" y="237"/>
                    </a:lnTo>
                    <a:lnTo>
                      <a:pt x="61" y="240"/>
                    </a:lnTo>
                    <a:lnTo>
                      <a:pt x="65" y="243"/>
                    </a:lnTo>
                    <a:lnTo>
                      <a:pt x="71" y="246"/>
                    </a:lnTo>
                    <a:lnTo>
                      <a:pt x="76" y="251"/>
                    </a:lnTo>
                    <a:lnTo>
                      <a:pt x="82" y="252"/>
                    </a:lnTo>
                    <a:lnTo>
                      <a:pt x="88" y="255"/>
                    </a:lnTo>
                    <a:lnTo>
                      <a:pt x="94" y="257"/>
                    </a:lnTo>
                    <a:lnTo>
                      <a:pt x="100" y="259"/>
                    </a:lnTo>
                    <a:lnTo>
                      <a:pt x="106" y="261"/>
                    </a:lnTo>
                    <a:lnTo>
                      <a:pt x="112" y="263"/>
                    </a:lnTo>
                    <a:lnTo>
                      <a:pt x="118" y="263"/>
                    </a:lnTo>
                    <a:lnTo>
                      <a:pt x="124" y="265"/>
                    </a:lnTo>
                    <a:lnTo>
                      <a:pt x="130" y="265"/>
                    </a:lnTo>
                    <a:lnTo>
                      <a:pt x="136" y="265"/>
                    </a:lnTo>
                    <a:lnTo>
                      <a:pt x="144" y="265"/>
                    </a:lnTo>
                    <a:lnTo>
                      <a:pt x="150" y="265"/>
                    </a:lnTo>
                    <a:lnTo>
                      <a:pt x="156" y="263"/>
                    </a:lnTo>
                    <a:lnTo>
                      <a:pt x="162" y="263"/>
                    </a:lnTo>
                    <a:lnTo>
                      <a:pt x="168" y="261"/>
                    </a:lnTo>
                    <a:lnTo>
                      <a:pt x="174" y="259"/>
                    </a:lnTo>
                    <a:lnTo>
                      <a:pt x="180" y="257"/>
                    </a:lnTo>
                    <a:lnTo>
                      <a:pt x="187" y="255"/>
                    </a:lnTo>
                    <a:lnTo>
                      <a:pt x="193" y="252"/>
                    </a:lnTo>
                    <a:lnTo>
                      <a:pt x="199" y="251"/>
                    </a:lnTo>
                    <a:lnTo>
                      <a:pt x="203" y="246"/>
                    </a:lnTo>
                    <a:lnTo>
                      <a:pt x="209" y="243"/>
                    </a:lnTo>
                    <a:lnTo>
                      <a:pt x="213" y="240"/>
                    </a:lnTo>
                    <a:lnTo>
                      <a:pt x="220" y="237"/>
                    </a:lnTo>
                    <a:lnTo>
                      <a:pt x="223" y="233"/>
                    </a:lnTo>
                    <a:lnTo>
                      <a:pt x="227" y="228"/>
                    </a:lnTo>
                    <a:lnTo>
                      <a:pt x="232" y="222"/>
                    </a:lnTo>
                    <a:lnTo>
                      <a:pt x="235" y="219"/>
                    </a:lnTo>
                    <a:lnTo>
                      <a:pt x="239" y="215"/>
                    </a:lnTo>
                    <a:lnTo>
                      <a:pt x="244" y="208"/>
                    </a:lnTo>
                    <a:lnTo>
                      <a:pt x="245" y="204"/>
                    </a:lnTo>
                    <a:lnTo>
                      <a:pt x="250" y="198"/>
                    </a:lnTo>
                    <a:lnTo>
                      <a:pt x="252" y="192"/>
                    </a:lnTo>
                    <a:lnTo>
                      <a:pt x="256" y="189"/>
                    </a:lnTo>
                    <a:lnTo>
                      <a:pt x="258" y="183"/>
                    </a:lnTo>
                    <a:lnTo>
                      <a:pt x="259" y="177"/>
                    </a:lnTo>
                    <a:lnTo>
                      <a:pt x="262" y="171"/>
                    </a:lnTo>
                    <a:lnTo>
                      <a:pt x="262" y="163"/>
                    </a:lnTo>
                    <a:lnTo>
                      <a:pt x="264" y="157"/>
                    </a:lnTo>
                    <a:lnTo>
                      <a:pt x="264" y="150"/>
                    </a:lnTo>
                    <a:lnTo>
                      <a:pt x="265" y="144"/>
                    </a:lnTo>
                    <a:lnTo>
                      <a:pt x="265" y="138"/>
                    </a:lnTo>
                    <a:lnTo>
                      <a:pt x="274" y="138"/>
                    </a:lnTo>
                    <a:close/>
                  </a:path>
                </a:pathLst>
              </a:custGeom>
              <a:solidFill>
                <a:srgbClr val="A0ADE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60" name="Freeform 356"/>
              <p:cNvSpPr>
                <a:spLocks noChangeArrowheads="1"/>
              </p:cNvSpPr>
              <p:nvPr/>
            </p:nvSpPr>
            <p:spPr bwMode="auto">
              <a:xfrm>
                <a:off x="5503" y="790"/>
                <a:ext cx="24" cy="24"/>
              </a:xfrm>
              <a:custGeom>
                <a:avLst/>
                <a:gdLst>
                  <a:gd name="T0" fmla="*/ 253 w 256"/>
                  <a:gd name="T1" fmla="*/ 101 h 254"/>
                  <a:gd name="T2" fmla="*/ 243 w 256"/>
                  <a:gd name="T3" fmla="*/ 72 h 254"/>
                  <a:gd name="T4" fmla="*/ 226 w 256"/>
                  <a:gd name="T5" fmla="*/ 46 h 254"/>
                  <a:gd name="T6" fmla="*/ 204 w 256"/>
                  <a:gd name="T7" fmla="*/ 24 h 254"/>
                  <a:gd name="T8" fmla="*/ 178 w 256"/>
                  <a:gd name="T9" fmla="*/ 10 h 254"/>
                  <a:gd name="T10" fmla="*/ 147 w 256"/>
                  <a:gd name="T11" fmla="*/ 1 h 254"/>
                  <a:gd name="T12" fmla="*/ 115 w 256"/>
                  <a:gd name="T13" fmla="*/ 0 h 254"/>
                  <a:gd name="T14" fmla="*/ 85 w 256"/>
                  <a:gd name="T15" fmla="*/ 7 h 254"/>
                  <a:gd name="T16" fmla="*/ 56 w 256"/>
                  <a:gd name="T17" fmla="*/ 22 h 254"/>
                  <a:gd name="T18" fmla="*/ 34 w 256"/>
                  <a:gd name="T19" fmla="*/ 42 h 254"/>
                  <a:gd name="T20" fmla="*/ 15 w 256"/>
                  <a:gd name="T21" fmla="*/ 66 h 254"/>
                  <a:gd name="T22" fmla="*/ 3 w 256"/>
                  <a:gd name="T23" fmla="*/ 95 h 254"/>
                  <a:gd name="T24" fmla="*/ 0 w 256"/>
                  <a:gd name="T25" fmla="*/ 127 h 254"/>
                  <a:gd name="T26" fmla="*/ 3 w 256"/>
                  <a:gd name="T27" fmla="*/ 160 h 254"/>
                  <a:gd name="T28" fmla="*/ 15 w 256"/>
                  <a:gd name="T29" fmla="*/ 187 h 254"/>
                  <a:gd name="T30" fmla="*/ 34 w 256"/>
                  <a:gd name="T31" fmla="*/ 211 h 254"/>
                  <a:gd name="T32" fmla="*/ 56 w 256"/>
                  <a:gd name="T33" fmla="*/ 232 h 254"/>
                  <a:gd name="T34" fmla="*/ 85 w 256"/>
                  <a:gd name="T35" fmla="*/ 246 h 254"/>
                  <a:gd name="T36" fmla="*/ 115 w 256"/>
                  <a:gd name="T37" fmla="*/ 254 h 254"/>
                  <a:gd name="T38" fmla="*/ 147 w 256"/>
                  <a:gd name="T39" fmla="*/ 252 h 254"/>
                  <a:gd name="T40" fmla="*/ 178 w 256"/>
                  <a:gd name="T41" fmla="*/ 244 h 254"/>
                  <a:gd name="T42" fmla="*/ 204 w 256"/>
                  <a:gd name="T43" fmla="*/ 229 h 254"/>
                  <a:gd name="T44" fmla="*/ 226 w 256"/>
                  <a:gd name="T45" fmla="*/ 208 h 254"/>
                  <a:gd name="T46" fmla="*/ 243 w 256"/>
                  <a:gd name="T47" fmla="*/ 181 h 254"/>
                  <a:gd name="T48" fmla="*/ 253 w 256"/>
                  <a:gd name="T49" fmla="*/ 152 h 254"/>
                  <a:gd name="T50" fmla="*/ 247 w 256"/>
                  <a:gd name="T51" fmla="*/ 127 h 254"/>
                  <a:gd name="T52" fmla="*/ 243 w 256"/>
                  <a:gd name="T53" fmla="*/ 96 h 254"/>
                  <a:gd name="T54" fmla="*/ 232 w 256"/>
                  <a:gd name="T55" fmla="*/ 70 h 254"/>
                  <a:gd name="T56" fmla="*/ 217 w 256"/>
                  <a:gd name="T57" fmla="*/ 48 h 254"/>
                  <a:gd name="T58" fmla="*/ 194 w 256"/>
                  <a:gd name="T59" fmla="*/ 28 h 254"/>
                  <a:gd name="T60" fmla="*/ 170 w 256"/>
                  <a:gd name="T61" fmla="*/ 16 h 254"/>
                  <a:gd name="T62" fmla="*/ 139 w 256"/>
                  <a:gd name="T63" fmla="*/ 10 h 254"/>
                  <a:gd name="T64" fmla="*/ 109 w 256"/>
                  <a:gd name="T65" fmla="*/ 10 h 254"/>
                  <a:gd name="T66" fmla="*/ 82 w 256"/>
                  <a:gd name="T67" fmla="*/ 18 h 254"/>
                  <a:gd name="T68" fmla="*/ 56 w 256"/>
                  <a:gd name="T69" fmla="*/ 32 h 254"/>
                  <a:gd name="T70" fmla="*/ 36 w 256"/>
                  <a:gd name="T71" fmla="*/ 52 h 254"/>
                  <a:gd name="T72" fmla="*/ 22 w 256"/>
                  <a:gd name="T73" fmla="*/ 77 h 254"/>
                  <a:gd name="T74" fmla="*/ 12 w 256"/>
                  <a:gd name="T75" fmla="*/ 102 h 254"/>
                  <a:gd name="T76" fmla="*/ 9 w 256"/>
                  <a:gd name="T77" fmla="*/ 133 h 254"/>
                  <a:gd name="T78" fmla="*/ 14 w 256"/>
                  <a:gd name="T79" fmla="*/ 161 h 254"/>
                  <a:gd name="T80" fmla="*/ 26 w 256"/>
                  <a:gd name="T81" fmla="*/ 187 h 254"/>
                  <a:gd name="T82" fmla="*/ 44 w 256"/>
                  <a:gd name="T83" fmla="*/ 210 h 254"/>
                  <a:gd name="T84" fmla="*/ 67 w 256"/>
                  <a:gd name="T85" fmla="*/ 228 h 254"/>
                  <a:gd name="T86" fmla="*/ 93 w 256"/>
                  <a:gd name="T87" fmla="*/ 240 h 254"/>
                  <a:gd name="T88" fmla="*/ 121 w 256"/>
                  <a:gd name="T89" fmla="*/ 246 h 254"/>
                  <a:gd name="T90" fmla="*/ 152 w 256"/>
                  <a:gd name="T91" fmla="*/ 241 h 254"/>
                  <a:gd name="T92" fmla="*/ 180 w 256"/>
                  <a:gd name="T93" fmla="*/ 234 h 254"/>
                  <a:gd name="T94" fmla="*/ 204 w 256"/>
                  <a:gd name="T95" fmla="*/ 217 h 254"/>
                  <a:gd name="T96" fmla="*/ 223 w 256"/>
                  <a:gd name="T97" fmla="*/ 197 h 254"/>
                  <a:gd name="T98" fmla="*/ 236 w 256"/>
                  <a:gd name="T99" fmla="*/ 173 h 254"/>
                  <a:gd name="T100" fmla="*/ 244 w 256"/>
                  <a:gd name="T101" fmla="*/ 14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6" h="254">
                    <a:moveTo>
                      <a:pt x="256" y="127"/>
                    </a:moveTo>
                    <a:lnTo>
                      <a:pt x="256" y="121"/>
                    </a:lnTo>
                    <a:lnTo>
                      <a:pt x="255" y="115"/>
                    </a:lnTo>
                    <a:lnTo>
                      <a:pt x="255" y="107"/>
                    </a:lnTo>
                    <a:lnTo>
                      <a:pt x="253" y="101"/>
                    </a:lnTo>
                    <a:lnTo>
                      <a:pt x="253" y="95"/>
                    </a:lnTo>
                    <a:lnTo>
                      <a:pt x="250" y="89"/>
                    </a:lnTo>
                    <a:lnTo>
                      <a:pt x="249" y="83"/>
                    </a:lnTo>
                    <a:lnTo>
                      <a:pt x="247" y="77"/>
                    </a:lnTo>
                    <a:lnTo>
                      <a:pt x="243" y="72"/>
                    </a:lnTo>
                    <a:lnTo>
                      <a:pt x="241" y="66"/>
                    </a:lnTo>
                    <a:lnTo>
                      <a:pt x="236" y="60"/>
                    </a:lnTo>
                    <a:lnTo>
                      <a:pt x="235" y="56"/>
                    </a:lnTo>
                    <a:lnTo>
                      <a:pt x="230" y="50"/>
                    </a:lnTo>
                    <a:lnTo>
                      <a:pt x="226" y="46"/>
                    </a:lnTo>
                    <a:lnTo>
                      <a:pt x="223" y="42"/>
                    </a:lnTo>
                    <a:lnTo>
                      <a:pt x="218" y="36"/>
                    </a:lnTo>
                    <a:lnTo>
                      <a:pt x="214" y="32"/>
                    </a:lnTo>
                    <a:lnTo>
                      <a:pt x="211" y="28"/>
                    </a:lnTo>
                    <a:lnTo>
                      <a:pt x="204" y="24"/>
                    </a:lnTo>
                    <a:lnTo>
                      <a:pt x="200" y="22"/>
                    </a:lnTo>
                    <a:lnTo>
                      <a:pt x="194" y="18"/>
                    </a:lnTo>
                    <a:lnTo>
                      <a:pt x="190" y="13"/>
                    </a:lnTo>
                    <a:lnTo>
                      <a:pt x="184" y="12"/>
                    </a:lnTo>
                    <a:lnTo>
                      <a:pt x="178" y="10"/>
                    </a:lnTo>
                    <a:lnTo>
                      <a:pt x="171" y="7"/>
                    </a:lnTo>
                    <a:lnTo>
                      <a:pt x="165" y="6"/>
                    </a:lnTo>
                    <a:lnTo>
                      <a:pt x="159" y="4"/>
                    </a:lnTo>
                    <a:lnTo>
                      <a:pt x="153" y="1"/>
                    </a:lnTo>
                    <a:lnTo>
                      <a:pt x="147" y="1"/>
                    </a:lnTo>
                    <a:lnTo>
                      <a:pt x="141" y="0"/>
                    </a:lnTo>
                    <a:lnTo>
                      <a:pt x="135" y="0"/>
                    </a:lnTo>
                    <a:lnTo>
                      <a:pt x="127" y="0"/>
                    </a:lnTo>
                    <a:lnTo>
                      <a:pt x="121" y="0"/>
                    </a:lnTo>
                    <a:lnTo>
                      <a:pt x="115" y="0"/>
                    </a:lnTo>
                    <a:lnTo>
                      <a:pt x="109" y="1"/>
                    </a:lnTo>
                    <a:lnTo>
                      <a:pt x="103" y="1"/>
                    </a:lnTo>
                    <a:lnTo>
                      <a:pt x="97" y="4"/>
                    </a:lnTo>
                    <a:lnTo>
                      <a:pt x="91" y="6"/>
                    </a:lnTo>
                    <a:lnTo>
                      <a:pt x="85" y="7"/>
                    </a:lnTo>
                    <a:lnTo>
                      <a:pt x="79" y="10"/>
                    </a:lnTo>
                    <a:lnTo>
                      <a:pt x="73" y="12"/>
                    </a:lnTo>
                    <a:lnTo>
                      <a:pt x="67" y="13"/>
                    </a:lnTo>
                    <a:lnTo>
                      <a:pt x="62" y="18"/>
                    </a:lnTo>
                    <a:lnTo>
                      <a:pt x="56" y="22"/>
                    </a:lnTo>
                    <a:lnTo>
                      <a:pt x="52" y="24"/>
                    </a:lnTo>
                    <a:lnTo>
                      <a:pt x="46" y="28"/>
                    </a:lnTo>
                    <a:lnTo>
                      <a:pt x="42" y="32"/>
                    </a:lnTo>
                    <a:lnTo>
                      <a:pt x="38" y="36"/>
                    </a:lnTo>
                    <a:lnTo>
                      <a:pt x="34" y="42"/>
                    </a:lnTo>
                    <a:lnTo>
                      <a:pt x="30" y="46"/>
                    </a:lnTo>
                    <a:lnTo>
                      <a:pt x="26" y="50"/>
                    </a:lnTo>
                    <a:lnTo>
                      <a:pt x="22" y="56"/>
                    </a:lnTo>
                    <a:lnTo>
                      <a:pt x="18" y="60"/>
                    </a:lnTo>
                    <a:lnTo>
                      <a:pt x="15" y="66"/>
                    </a:lnTo>
                    <a:lnTo>
                      <a:pt x="12" y="72"/>
                    </a:lnTo>
                    <a:lnTo>
                      <a:pt x="9" y="77"/>
                    </a:lnTo>
                    <a:lnTo>
                      <a:pt x="8" y="83"/>
                    </a:lnTo>
                    <a:lnTo>
                      <a:pt x="6" y="89"/>
                    </a:lnTo>
                    <a:lnTo>
                      <a:pt x="3" y="95"/>
                    </a:lnTo>
                    <a:lnTo>
                      <a:pt x="2" y="101"/>
                    </a:lnTo>
                    <a:lnTo>
                      <a:pt x="2" y="107"/>
                    </a:lnTo>
                    <a:lnTo>
                      <a:pt x="2" y="115"/>
                    </a:lnTo>
                    <a:lnTo>
                      <a:pt x="0" y="121"/>
                    </a:lnTo>
                    <a:lnTo>
                      <a:pt x="0" y="127"/>
                    </a:lnTo>
                    <a:lnTo>
                      <a:pt x="0" y="133"/>
                    </a:lnTo>
                    <a:lnTo>
                      <a:pt x="2" y="139"/>
                    </a:lnTo>
                    <a:lnTo>
                      <a:pt x="2" y="146"/>
                    </a:lnTo>
                    <a:lnTo>
                      <a:pt x="2" y="152"/>
                    </a:lnTo>
                    <a:lnTo>
                      <a:pt x="3" y="160"/>
                    </a:lnTo>
                    <a:lnTo>
                      <a:pt x="6" y="166"/>
                    </a:lnTo>
                    <a:lnTo>
                      <a:pt x="8" y="172"/>
                    </a:lnTo>
                    <a:lnTo>
                      <a:pt x="9" y="178"/>
                    </a:lnTo>
                    <a:lnTo>
                      <a:pt x="12" y="181"/>
                    </a:lnTo>
                    <a:lnTo>
                      <a:pt x="15" y="187"/>
                    </a:lnTo>
                    <a:lnTo>
                      <a:pt x="18" y="193"/>
                    </a:lnTo>
                    <a:lnTo>
                      <a:pt x="22" y="197"/>
                    </a:lnTo>
                    <a:lnTo>
                      <a:pt x="26" y="204"/>
                    </a:lnTo>
                    <a:lnTo>
                      <a:pt x="30" y="208"/>
                    </a:lnTo>
                    <a:lnTo>
                      <a:pt x="34" y="211"/>
                    </a:lnTo>
                    <a:lnTo>
                      <a:pt x="38" y="217"/>
                    </a:lnTo>
                    <a:lnTo>
                      <a:pt x="42" y="222"/>
                    </a:lnTo>
                    <a:lnTo>
                      <a:pt x="46" y="226"/>
                    </a:lnTo>
                    <a:lnTo>
                      <a:pt x="52" y="229"/>
                    </a:lnTo>
                    <a:lnTo>
                      <a:pt x="56" y="232"/>
                    </a:lnTo>
                    <a:lnTo>
                      <a:pt x="62" y="235"/>
                    </a:lnTo>
                    <a:lnTo>
                      <a:pt x="67" y="240"/>
                    </a:lnTo>
                    <a:lnTo>
                      <a:pt x="73" y="241"/>
                    </a:lnTo>
                    <a:lnTo>
                      <a:pt x="79" y="244"/>
                    </a:lnTo>
                    <a:lnTo>
                      <a:pt x="85" y="246"/>
                    </a:lnTo>
                    <a:lnTo>
                      <a:pt x="91" y="248"/>
                    </a:lnTo>
                    <a:lnTo>
                      <a:pt x="97" y="250"/>
                    </a:lnTo>
                    <a:lnTo>
                      <a:pt x="103" y="252"/>
                    </a:lnTo>
                    <a:lnTo>
                      <a:pt x="109" y="252"/>
                    </a:lnTo>
                    <a:lnTo>
                      <a:pt x="115" y="254"/>
                    </a:lnTo>
                    <a:lnTo>
                      <a:pt x="121" y="254"/>
                    </a:lnTo>
                    <a:lnTo>
                      <a:pt x="127" y="254"/>
                    </a:lnTo>
                    <a:lnTo>
                      <a:pt x="135" y="254"/>
                    </a:lnTo>
                    <a:lnTo>
                      <a:pt x="141" y="254"/>
                    </a:lnTo>
                    <a:lnTo>
                      <a:pt x="147" y="252"/>
                    </a:lnTo>
                    <a:lnTo>
                      <a:pt x="153" y="252"/>
                    </a:lnTo>
                    <a:lnTo>
                      <a:pt x="159" y="250"/>
                    </a:lnTo>
                    <a:lnTo>
                      <a:pt x="165" y="248"/>
                    </a:lnTo>
                    <a:lnTo>
                      <a:pt x="171" y="246"/>
                    </a:lnTo>
                    <a:lnTo>
                      <a:pt x="178" y="244"/>
                    </a:lnTo>
                    <a:lnTo>
                      <a:pt x="184" y="241"/>
                    </a:lnTo>
                    <a:lnTo>
                      <a:pt x="190" y="240"/>
                    </a:lnTo>
                    <a:lnTo>
                      <a:pt x="194" y="235"/>
                    </a:lnTo>
                    <a:lnTo>
                      <a:pt x="200" y="232"/>
                    </a:lnTo>
                    <a:lnTo>
                      <a:pt x="204" y="229"/>
                    </a:lnTo>
                    <a:lnTo>
                      <a:pt x="211" y="226"/>
                    </a:lnTo>
                    <a:lnTo>
                      <a:pt x="214" y="222"/>
                    </a:lnTo>
                    <a:lnTo>
                      <a:pt x="218" y="217"/>
                    </a:lnTo>
                    <a:lnTo>
                      <a:pt x="223" y="211"/>
                    </a:lnTo>
                    <a:lnTo>
                      <a:pt x="226" y="208"/>
                    </a:lnTo>
                    <a:lnTo>
                      <a:pt x="230" y="204"/>
                    </a:lnTo>
                    <a:lnTo>
                      <a:pt x="235" y="197"/>
                    </a:lnTo>
                    <a:lnTo>
                      <a:pt x="236" y="193"/>
                    </a:lnTo>
                    <a:lnTo>
                      <a:pt x="241" y="187"/>
                    </a:lnTo>
                    <a:lnTo>
                      <a:pt x="243" y="181"/>
                    </a:lnTo>
                    <a:lnTo>
                      <a:pt x="247" y="178"/>
                    </a:lnTo>
                    <a:lnTo>
                      <a:pt x="249" y="172"/>
                    </a:lnTo>
                    <a:lnTo>
                      <a:pt x="250" y="166"/>
                    </a:lnTo>
                    <a:lnTo>
                      <a:pt x="253" y="160"/>
                    </a:lnTo>
                    <a:lnTo>
                      <a:pt x="253" y="152"/>
                    </a:lnTo>
                    <a:lnTo>
                      <a:pt x="255" y="146"/>
                    </a:lnTo>
                    <a:lnTo>
                      <a:pt x="255" y="139"/>
                    </a:lnTo>
                    <a:lnTo>
                      <a:pt x="256" y="133"/>
                    </a:lnTo>
                    <a:lnTo>
                      <a:pt x="256" y="127"/>
                    </a:lnTo>
                    <a:lnTo>
                      <a:pt x="247" y="127"/>
                    </a:lnTo>
                    <a:lnTo>
                      <a:pt x="247" y="121"/>
                    </a:lnTo>
                    <a:lnTo>
                      <a:pt x="247" y="115"/>
                    </a:lnTo>
                    <a:lnTo>
                      <a:pt x="244" y="108"/>
                    </a:lnTo>
                    <a:lnTo>
                      <a:pt x="244" y="102"/>
                    </a:lnTo>
                    <a:lnTo>
                      <a:pt x="243" y="96"/>
                    </a:lnTo>
                    <a:lnTo>
                      <a:pt x="241" y="92"/>
                    </a:lnTo>
                    <a:lnTo>
                      <a:pt x="241" y="86"/>
                    </a:lnTo>
                    <a:lnTo>
                      <a:pt x="236" y="80"/>
                    </a:lnTo>
                    <a:lnTo>
                      <a:pt x="235" y="77"/>
                    </a:lnTo>
                    <a:lnTo>
                      <a:pt x="232" y="70"/>
                    </a:lnTo>
                    <a:lnTo>
                      <a:pt x="230" y="66"/>
                    </a:lnTo>
                    <a:lnTo>
                      <a:pt x="226" y="60"/>
                    </a:lnTo>
                    <a:lnTo>
                      <a:pt x="223" y="56"/>
                    </a:lnTo>
                    <a:lnTo>
                      <a:pt x="220" y="52"/>
                    </a:lnTo>
                    <a:lnTo>
                      <a:pt x="217" y="48"/>
                    </a:lnTo>
                    <a:lnTo>
                      <a:pt x="212" y="44"/>
                    </a:lnTo>
                    <a:lnTo>
                      <a:pt x="208" y="40"/>
                    </a:lnTo>
                    <a:lnTo>
                      <a:pt x="204" y="36"/>
                    </a:lnTo>
                    <a:lnTo>
                      <a:pt x="200" y="32"/>
                    </a:lnTo>
                    <a:lnTo>
                      <a:pt x="194" y="28"/>
                    </a:lnTo>
                    <a:lnTo>
                      <a:pt x="190" y="25"/>
                    </a:lnTo>
                    <a:lnTo>
                      <a:pt x="184" y="22"/>
                    </a:lnTo>
                    <a:lnTo>
                      <a:pt x="180" y="19"/>
                    </a:lnTo>
                    <a:lnTo>
                      <a:pt x="174" y="18"/>
                    </a:lnTo>
                    <a:lnTo>
                      <a:pt x="170" y="16"/>
                    </a:lnTo>
                    <a:lnTo>
                      <a:pt x="164" y="13"/>
                    </a:lnTo>
                    <a:lnTo>
                      <a:pt x="158" y="12"/>
                    </a:lnTo>
                    <a:lnTo>
                      <a:pt x="152" y="12"/>
                    </a:lnTo>
                    <a:lnTo>
                      <a:pt x="146" y="10"/>
                    </a:lnTo>
                    <a:lnTo>
                      <a:pt x="139" y="10"/>
                    </a:lnTo>
                    <a:lnTo>
                      <a:pt x="133" y="7"/>
                    </a:lnTo>
                    <a:lnTo>
                      <a:pt x="127" y="7"/>
                    </a:lnTo>
                    <a:lnTo>
                      <a:pt x="121" y="7"/>
                    </a:lnTo>
                    <a:lnTo>
                      <a:pt x="115" y="10"/>
                    </a:lnTo>
                    <a:lnTo>
                      <a:pt x="109" y="10"/>
                    </a:lnTo>
                    <a:lnTo>
                      <a:pt x="105" y="12"/>
                    </a:lnTo>
                    <a:lnTo>
                      <a:pt x="99" y="12"/>
                    </a:lnTo>
                    <a:lnTo>
                      <a:pt x="93" y="13"/>
                    </a:lnTo>
                    <a:lnTo>
                      <a:pt x="87" y="16"/>
                    </a:lnTo>
                    <a:lnTo>
                      <a:pt x="82" y="18"/>
                    </a:lnTo>
                    <a:lnTo>
                      <a:pt x="76" y="19"/>
                    </a:lnTo>
                    <a:lnTo>
                      <a:pt x="70" y="22"/>
                    </a:lnTo>
                    <a:lnTo>
                      <a:pt x="67" y="25"/>
                    </a:lnTo>
                    <a:lnTo>
                      <a:pt x="62" y="28"/>
                    </a:lnTo>
                    <a:lnTo>
                      <a:pt x="56" y="32"/>
                    </a:lnTo>
                    <a:lnTo>
                      <a:pt x="52" y="36"/>
                    </a:lnTo>
                    <a:lnTo>
                      <a:pt x="49" y="40"/>
                    </a:lnTo>
                    <a:lnTo>
                      <a:pt x="44" y="44"/>
                    </a:lnTo>
                    <a:lnTo>
                      <a:pt x="40" y="48"/>
                    </a:lnTo>
                    <a:lnTo>
                      <a:pt x="36" y="52"/>
                    </a:lnTo>
                    <a:lnTo>
                      <a:pt x="32" y="56"/>
                    </a:lnTo>
                    <a:lnTo>
                      <a:pt x="30" y="60"/>
                    </a:lnTo>
                    <a:lnTo>
                      <a:pt x="26" y="66"/>
                    </a:lnTo>
                    <a:lnTo>
                      <a:pt x="24" y="70"/>
                    </a:lnTo>
                    <a:lnTo>
                      <a:pt x="22" y="77"/>
                    </a:lnTo>
                    <a:lnTo>
                      <a:pt x="18" y="80"/>
                    </a:lnTo>
                    <a:lnTo>
                      <a:pt x="15" y="86"/>
                    </a:lnTo>
                    <a:lnTo>
                      <a:pt x="14" y="92"/>
                    </a:lnTo>
                    <a:lnTo>
                      <a:pt x="14" y="96"/>
                    </a:lnTo>
                    <a:lnTo>
                      <a:pt x="12" y="102"/>
                    </a:lnTo>
                    <a:lnTo>
                      <a:pt x="9" y="108"/>
                    </a:lnTo>
                    <a:lnTo>
                      <a:pt x="9" y="115"/>
                    </a:lnTo>
                    <a:lnTo>
                      <a:pt x="9" y="121"/>
                    </a:lnTo>
                    <a:lnTo>
                      <a:pt x="9" y="127"/>
                    </a:lnTo>
                    <a:lnTo>
                      <a:pt x="9" y="133"/>
                    </a:lnTo>
                    <a:lnTo>
                      <a:pt x="9" y="139"/>
                    </a:lnTo>
                    <a:lnTo>
                      <a:pt x="9" y="145"/>
                    </a:lnTo>
                    <a:lnTo>
                      <a:pt x="12" y="151"/>
                    </a:lnTo>
                    <a:lnTo>
                      <a:pt x="14" y="157"/>
                    </a:lnTo>
                    <a:lnTo>
                      <a:pt x="14" y="161"/>
                    </a:lnTo>
                    <a:lnTo>
                      <a:pt x="15" y="167"/>
                    </a:lnTo>
                    <a:lnTo>
                      <a:pt x="18" y="173"/>
                    </a:lnTo>
                    <a:lnTo>
                      <a:pt x="22" y="178"/>
                    </a:lnTo>
                    <a:lnTo>
                      <a:pt x="24" y="184"/>
                    </a:lnTo>
                    <a:lnTo>
                      <a:pt x="26" y="187"/>
                    </a:lnTo>
                    <a:lnTo>
                      <a:pt x="30" y="193"/>
                    </a:lnTo>
                    <a:lnTo>
                      <a:pt x="32" y="197"/>
                    </a:lnTo>
                    <a:lnTo>
                      <a:pt x="36" y="202"/>
                    </a:lnTo>
                    <a:lnTo>
                      <a:pt x="40" y="205"/>
                    </a:lnTo>
                    <a:lnTo>
                      <a:pt x="44" y="210"/>
                    </a:lnTo>
                    <a:lnTo>
                      <a:pt x="49" y="214"/>
                    </a:lnTo>
                    <a:lnTo>
                      <a:pt x="52" y="217"/>
                    </a:lnTo>
                    <a:lnTo>
                      <a:pt x="56" y="222"/>
                    </a:lnTo>
                    <a:lnTo>
                      <a:pt x="62" y="226"/>
                    </a:lnTo>
                    <a:lnTo>
                      <a:pt x="67" y="228"/>
                    </a:lnTo>
                    <a:lnTo>
                      <a:pt x="70" y="232"/>
                    </a:lnTo>
                    <a:lnTo>
                      <a:pt x="76" y="234"/>
                    </a:lnTo>
                    <a:lnTo>
                      <a:pt x="82" y="235"/>
                    </a:lnTo>
                    <a:lnTo>
                      <a:pt x="87" y="238"/>
                    </a:lnTo>
                    <a:lnTo>
                      <a:pt x="93" y="240"/>
                    </a:lnTo>
                    <a:lnTo>
                      <a:pt x="99" y="241"/>
                    </a:lnTo>
                    <a:lnTo>
                      <a:pt x="105" y="241"/>
                    </a:lnTo>
                    <a:lnTo>
                      <a:pt x="109" y="244"/>
                    </a:lnTo>
                    <a:lnTo>
                      <a:pt x="115" y="244"/>
                    </a:lnTo>
                    <a:lnTo>
                      <a:pt x="121" y="246"/>
                    </a:lnTo>
                    <a:lnTo>
                      <a:pt x="127" y="246"/>
                    </a:lnTo>
                    <a:lnTo>
                      <a:pt x="133" y="246"/>
                    </a:lnTo>
                    <a:lnTo>
                      <a:pt x="139" y="244"/>
                    </a:lnTo>
                    <a:lnTo>
                      <a:pt x="146" y="244"/>
                    </a:lnTo>
                    <a:lnTo>
                      <a:pt x="152" y="241"/>
                    </a:lnTo>
                    <a:lnTo>
                      <a:pt x="158" y="241"/>
                    </a:lnTo>
                    <a:lnTo>
                      <a:pt x="164" y="240"/>
                    </a:lnTo>
                    <a:lnTo>
                      <a:pt x="170" y="238"/>
                    </a:lnTo>
                    <a:lnTo>
                      <a:pt x="174" y="235"/>
                    </a:lnTo>
                    <a:lnTo>
                      <a:pt x="180" y="234"/>
                    </a:lnTo>
                    <a:lnTo>
                      <a:pt x="184" y="232"/>
                    </a:lnTo>
                    <a:lnTo>
                      <a:pt x="190" y="228"/>
                    </a:lnTo>
                    <a:lnTo>
                      <a:pt x="194" y="226"/>
                    </a:lnTo>
                    <a:lnTo>
                      <a:pt x="200" y="222"/>
                    </a:lnTo>
                    <a:lnTo>
                      <a:pt x="204" y="217"/>
                    </a:lnTo>
                    <a:lnTo>
                      <a:pt x="208" y="214"/>
                    </a:lnTo>
                    <a:lnTo>
                      <a:pt x="212" y="210"/>
                    </a:lnTo>
                    <a:lnTo>
                      <a:pt x="217" y="205"/>
                    </a:lnTo>
                    <a:lnTo>
                      <a:pt x="220" y="202"/>
                    </a:lnTo>
                    <a:lnTo>
                      <a:pt x="223" y="197"/>
                    </a:lnTo>
                    <a:lnTo>
                      <a:pt x="226" y="193"/>
                    </a:lnTo>
                    <a:lnTo>
                      <a:pt x="230" y="187"/>
                    </a:lnTo>
                    <a:lnTo>
                      <a:pt x="232" y="184"/>
                    </a:lnTo>
                    <a:lnTo>
                      <a:pt x="235" y="178"/>
                    </a:lnTo>
                    <a:lnTo>
                      <a:pt x="236" y="173"/>
                    </a:lnTo>
                    <a:lnTo>
                      <a:pt x="241" y="167"/>
                    </a:lnTo>
                    <a:lnTo>
                      <a:pt x="241" y="161"/>
                    </a:lnTo>
                    <a:lnTo>
                      <a:pt x="243" y="157"/>
                    </a:lnTo>
                    <a:lnTo>
                      <a:pt x="244" y="151"/>
                    </a:lnTo>
                    <a:lnTo>
                      <a:pt x="244" y="145"/>
                    </a:lnTo>
                    <a:lnTo>
                      <a:pt x="247" y="139"/>
                    </a:lnTo>
                    <a:lnTo>
                      <a:pt x="247" y="133"/>
                    </a:lnTo>
                    <a:lnTo>
                      <a:pt x="247" y="127"/>
                    </a:lnTo>
                    <a:lnTo>
                      <a:pt x="256" y="127"/>
                    </a:lnTo>
                    <a:close/>
                  </a:path>
                </a:pathLst>
              </a:custGeom>
              <a:solidFill>
                <a:srgbClr val="A3B0E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61" name="Freeform 357"/>
              <p:cNvSpPr>
                <a:spLocks noChangeArrowheads="1"/>
              </p:cNvSpPr>
              <p:nvPr/>
            </p:nvSpPr>
            <p:spPr bwMode="auto">
              <a:xfrm>
                <a:off x="5504" y="791"/>
                <a:ext cx="23" cy="23"/>
              </a:xfrm>
              <a:custGeom>
                <a:avLst/>
                <a:gdLst>
                  <a:gd name="T0" fmla="*/ 235 w 238"/>
                  <a:gd name="T1" fmla="*/ 95 h 239"/>
                  <a:gd name="T2" fmla="*/ 226 w 238"/>
                  <a:gd name="T3" fmla="*/ 70 h 239"/>
                  <a:gd name="T4" fmla="*/ 211 w 238"/>
                  <a:gd name="T5" fmla="*/ 45 h 239"/>
                  <a:gd name="T6" fmla="*/ 191 w 238"/>
                  <a:gd name="T7" fmla="*/ 25 h 239"/>
                  <a:gd name="T8" fmla="*/ 165 w 238"/>
                  <a:gd name="T9" fmla="*/ 11 h 239"/>
                  <a:gd name="T10" fmla="*/ 137 w 238"/>
                  <a:gd name="T11" fmla="*/ 3 h 239"/>
                  <a:gd name="T12" fmla="*/ 106 w 238"/>
                  <a:gd name="T13" fmla="*/ 3 h 239"/>
                  <a:gd name="T14" fmla="*/ 78 w 238"/>
                  <a:gd name="T15" fmla="*/ 9 h 239"/>
                  <a:gd name="T16" fmla="*/ 53 w 238"/>
                  <a:gd name="T17" fmla="*/ 21 h 239"/>
                  <a:gd name="T18" fmla="*/ 31 w 238"/>
                  <a:gd name="T19" fmla="*/ 41 h 239"/>
                  <a:gd name="T20" fmla="*/ 15 w 238"/>
                  <a:gd name="T21" fmla="*/ 63 h 239"/>
                  <a:gd name="T22" fmla="*/ 5 w 238"/>
                  <a:gd name="T23" fmla="*/ 89 h 239"/>
                  <a:gd name="T24" fmla="*/ 0 w 238"/>
                  <a:gd name="T25" fmla="*/ 120 h 239"/>
                  <a:gd name="T26" fmla="*/ 5 w 238"/>
                  <a:gd name="T27" fmla="*/ 150 h 239"/>
                  <a:gd name="T28" fmla="*/ 15 w 238"/>
                  <a:gd name="T29" fmla="*/ 177 h 239"/>
                  <a:gd name="T30" fmla="*/ 31 w 238"/>
                  <a:gd name="T31" fmla="*/ 198 h 239"/>
                  <a:gd name="T32" fmla="*/ 53 w 238"/>
                  <a:gd name="T33" fmla="*/ 219 h 239"/>
                  <a:gd name="T34" fmla="*/ 78 w 238"/>
                  <a:gd name="T35" fmla="*/ 231 h 239"/>
                  <a:gd name="T36" fmla="*/ 106 w 238"/>
                  <a:gd name="T37" fmla="*/ 237 h 239"/>
                  <a:gd name="T38" fmla="*/ 137 w 238"/>
                  <a:gd name="T39" fmla="*/ 237 h 239"/>
                  <a:gd name="T40" fmla="*/ 165 w 238"/>
                  <a:gd name="T41" fmla="*/ 228 h 239"/>
                  <a:gd name="T42" fmla="*/ 191 w 238"/>
                  <a:gd name="T43" fmla="*/ 215 h 239"/>
                  <a:gd name="T44" fmla="*/ 211 w 238"/>
                  <a:gd name="T45" fmla="*/ 195 h 239"/>
                  <a:gd name="T46" fmla="*/ 226 w 238"/>
                  <a:gd name="T47" fmla="*/ 171 h 239"/>
                  <a:gd name="T48" fmla="*/ 235 w 238"/>
                  <a:gd name="T49" fmla="*/ 144 h 239"/>
                  <a:gd name="T50" fmla="*/ 229 w 238"/>
                  <a:gd name="T51" fmla="*/ 120 h 239"/>
                  <a:gd name="T52" fmla="*/ 226 w 238"/>
                  <a:gd name="T53" fmla="*/ 91 h 239"/>
                  <a:gd name="T54" fmla="*/ 215 w 238"/>
                  <a:gd name="T55" fmla="*/ 67 h 239"/>
                  <a:gd name="T56" fmla="*/ 199 w 238"/>
                  <a:gd name="T57" fmla="*/ 47 h 239"/>
                  <a:gd name="T58" fmla="*/ 181 w 238"/>
                  <a:gd name="T59" fmla="*/ 29 h 239"/>
                  <a:gd name="T60" fmla="*/ 156 w 238"/>
                  <a:gd name="T61" fmla="*/ 17 h 239"/>
                  <a:gd name="T62" fmla="*/ 130 w 238"/>
                  <a:gd name="T63" fmla="*/ 11 h 239"/>
                  <a:gd name="T64" fmla="*/ 102 w 238"/>
                  <a:gd name="T65" fmla="*/ 12 h 239"/>
                  <a:gd name="T66" fmla="*/ 76 w 238"/>
                  <a:gd name="T67" fmla="*/ 18 h 239"/>
                  <a:gd name="T68" fmla="*/ 53 w 238"/>
                  <a:gd name="T69" fmla="*/ 33 h 239"/>
                  <a:gd name="T70" fmla="*/ 35 w 238"/>
                  <a:gd name="T71" fmla="*/ 51 h 239"/>
                  <a:gd name="T72" fmla="*/ 21 w 238"/>
                  <a:gd name="T73" fmla="*/ 73 h 239"/>
                  <a:gd name="T74" fmla="*/ 11 w 238"/>
                  <a:gd name="T75" fmla="*/ 97 h 239"/>
                  <a:gd name="T76" fmla="*/ 9 w 238"/>
                  <a:gd name="T77" fmla="*/ 126 h 239"/>
                  <a:gd name="T78" fmla="*/ 15 w 238"/>
                  <a:gd name="T79" fmla="*/ 153 h 239"/>
                  <a:gd name="T80" fmla="*/ 25 w 238"/>
                  <a:gd name="T81" fmla="*/ 177 h 239"/>
                  <a:gd name="T82" fmla="*/ 41 w 238"/>
                  <a:gd name="T83" fmla="*/ 197 h 239"/>
                  <a:gd name="T84" fmla="*/ 61 w 238"/>
                  <a:gd name="T85" fmla="*/ 213 h 239"/>
                  <a:gd name="T86" fmla="*/ 85 w 238"/>
                  <a:gd name="T87" fmla="*/ 225 h 239"/>
                  <a:gd name="T88" fmla="*/ 114 w 238"/>
                  <a:gd name="T89" fmla="*/ 228 h 239"/>
                  <a:gd name="T90" fmla="*/ 141 w 238"/>
                  <a:gd name="T91" fmla="*/ 227 h 239"/>
                  <a:gd name="T92" fmla="*/ 167 w 238"/>
                  <a:gd name="T93" fmla="*/ 219 h 239"/>
                  <a:gd name="T94" fmla="*/ 189 w 238"/>
                  <a:gd name="T95" fmla="*/ 204 h 239"/>
                  <a:gd name="T96" fmla="*/ 208 w 238"/>
                  <a:gd name="T97" fmla="*/ 184 h 239"/>
                  <a:gd name="T98" fmla="*/ 220 w 238"/>
                  <a:gd name="T99" fmla="*/ 162 h 239"/>
                  <a:gd name="T100" fmla="*/ 227 w 238"/>
                  <a:gd name="T101" fmla="*/ 13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8" h="239">
                    <a:moveTo>
                      <a:pt x="238" y="120"/>
                    </a:moveTo>
                    <a:lnTo>
                      <a:pt x="238" y="114"/>
                    </a:lnTo>
                    <a:lnTo>
                      <a:pt x="238" y="108"/>
                    </a:lnTo>
                    <a:lnTo>
                      <a:pt x="235" y="101"/>
                    </a:lnTo>
                    <a:lnTo>
                      <a:pt x="235" y="95"/>
                    </a:lnTo>
                    <a:lnTo>
                      <a:pt x="234" y="89"/>
                    </a:lnTo>
                    <a:lnTo>
                      <a:pt x="232" y="85"/>
                    </a:lnTo>
                    <a:lnTo>
                      <a:pt x="232" y="79"/>
                    </a:lnTo>
                    <a:lnTo>
                      <a:pt x="227" y="73"/>
                    </a:lnTo>
                    <a:lnTo>
                      <a:pt x="226" y="70"/>
                    </a:lnTo>
                    <a:lnTo>
                      <a:pt x="223" y="63"/>
                    </a:lnTo>
                    <a:lnTo>
                      <a:pt x="221" y="59"/>
                    </a:lnTo>
                    <a:lnTo>
                      <a:pt x="217" y="53"/>
                    </a:lnTo>
                    <a:lnTo>
                      <a:pt x="214" y="49"/>
                    </a:lnTo>
                    <a:lnTo>
                      <a:pt x="211" y="45"/>
                    </a:lnTo>
                    <a:lnTo>
                      <a:pt x="208" y="41"/>
                    </a:lnTo>
                    <a:lnTo>
                      <a:pt x="203" y="37"/>
                    </a:lnTo>
                    <a:lnTo>
                      <a:pt x="199" y="33"/>
                    </a:lnTo>
                    <a:lnTo>
                      <a:pt x="195" y="29"/>
                    </a:lnTo>
                    <a:lnTo>
                      <a:pt x="191" y="25"/>
                    </a:lnTo>
                    <a:lnTo>
                      <a:pt x="185" y="21"/>
                    </a:lnTo>
                    <a:lnTo>
                      <a:pt x="181" y="18"/>
                    </a:lnTo>
                    <a:lnTo>
                      <a:pt x="175" y="15"/>
                    </a:lnTo>
                    <a:lnTo>
                      <a:pt x="171" y="12"/>
                    </a:lnTo>
                    <a:lnTo>
                      <a:pt x="165" y="11"/>
                    </a:lnTo>
                    <a:lnTo>
                      <a:pt x="161" y="9"/>
                    </a:lnTo>
                    <a:lnTo>
                      <a:pt x="155" y="6"/>
                    </a:lnTo>
                    <a:lnTo>
                      <a:pt x="149" y="5"/>
                    </a:lnTo>
                    <a:lnTo>
                      <a:pt x="143" y="5"/>
                    </a:lnTo>
                    <a:lnTo>
                      <a:pt x="137" y="3"/>
                    </a:lnTo>
                    <a:lnTo>
                      <a:pt x="130" y="3"/>
                    </a:lnTo>
                    <a:lnTo>
                      <a:pt x="124" y="0"/>
                    </a:lnTo>
                    <a:lnTo>
                      <a:pt x="118" y="0"/>
                    </a:lnTo>
                    <a:lnTo>
                      <a:pt x="112" y="0"/>
                    </a:lnTo>
                    <a:lnTo>
                      <a:pt x="106" y="3"/>
                    </a:lnTo>
                    <a:lnTo>
                      <a:pt x="100" y="3"/>
                    </a:lnTo>
                    <a:lnTo>
                      <a:pt x="96" y="5"/>
                    </a:lnTo>
                    <a:lnTo>
                      <a:pt x="90" y="5"/>
                    </a:lnTo>
                    <a:lnTo>
                      <a:pt x="84" y="6"/>
                    </a:lnTo>
                    <a:lnTo>
                      <a:pt x="78" y="9"/>
                    </a:lnTo>
                    <a:lnTo>
                      <a:pt x="73" y="11"/>
                    </a:lnTo>
                    <a:lnTo>
                      <a:pt x="67" y="12"/>
                    </a:lnTo>
                    <a:lnTo>
                      <a:pt x="61" y="15"/>
                    </a:lnTo>
                    <a:lnTo>
                      <a:pt x="58" y="18"/>
                    </a:lnTo>
                    <a:lnTo>
                      <a:pt x="53" y="21"/>
                    </a:lnTo>
                    <a:lnTo>
                      <a:pt x="47" y="25"/>
                    </a:lnTo>
                    <a:lnTo>
                      <a:pt x="43" y="29"/>
                    </a:lnTo>
                    <a:lnTo>
                      <a:pt x="40" y="33"/>
                    </a:lnTo>
                    <a:lnTo>
                      <a:pt x="35" y="37"/>
                    </a:lnTo>
                    <a:lnTo>
                      <a:pt x="31" y="41"/>
                    </a:lnTo>
                    <a:lnTo>
                      <a:pt x="27" y="45"/>
                    </a:lnTo>
                    <a:lnTo>
                      <a:pt x="23" y="49"/>
                    </a:lnTo>
                    <a:lnTo>
                      <a:pt x="21" y="53"/>
                    </a:lnTo>
                    <a:lnTo>
                      <a:pt x="17" y="59"/>
                    </a:lnTo>
                    <a:lnTo>
                      <a:pt x="15" y="63"/>
                    </a:lnTo>
                    <a:lnTo>
                      <a:pt x="13" y="70"/>
                    </a:lnTo>
                    <a:lnTo>
                      <a:pt x="9" y="73"/>
                    </a:lnTo>
                    <a:lnTo>
                      <a:pt x="6" y="79"/>
                    </a:lnTo>
                    <a:lnTo>
                      <a:pt x="5" y="85"/>
                    </a:lnTo>
                    <a:lnTo>
                      <a:pt x="5" y="89"/>
                    </a:lnTo>
                    <a:lnTo>
                      <a:pt x="3" y="95"/>
                    </a:lnTo>
                    <a:lnTo>
                      <a:pt x="0" y="101"/>
                    </a:lnTo>
                    <a:lnTo>
                      <a:pt x="0" y="108"/>
                    </a:lnTo>
                    <a:lnTo>
                      <a:pt x="0" y="114"/>
                    </a:lnTo>
                    <a:lnTo>
                      <a:pt x="0" y="120"/>
                    </a:lnTo>
                    <a:lnTo>
                      <a:pt x="0" y="126"/>
                    </a:lnTo>
                    <a:lnTo>
                      <a:pt x="0" y="132"/>
                    </a:lnTo>
                    <a:lnTo>
                      <a:pt x="0" y="138"/>
                    </a:lnTo>
                    <a:lnTo>
                      <a:pt x="3" y="144"/>
                    </a:lnTo>
                    <a:lnTo>
                      <a:pt x="5" y="150"/>
                    </a:lnTo>
                    <a:lnTo>
                      <a:pt x="5" y="154"/>
                    </a:lnTo>
                    <a:lnTo>
                      <a:pt x="6" y="160"/>
                    </a:lnTo>
                    <a:lnTo>
                      <a:pt x="9" y="166"/>
                    </a:lnTo>
                    <a:lnTo>
                      <a:pt x="13" y="171"/>
                    </a:lnTo>
                    <a:lnTo>
                      <a:pt x="15" y="177"/>
                    </a:lnTo>
                    <a:lnTo>
                      <a:pt x="17" y="180"/>
                    </a:lnTo>
                    <a:lnTo>
                      <a:pt x="21" y="186"/>
                    </a:lnTo>
                    <a:lnTo>
                      <a:pt x="23" y="190"/>
                    </a:lnTo>
                    <a:lnTo>
                      <a:pt x="27" y="195"/>
                    </a:lnTo>
                    <a:lnTo>
                      <a:pt x="31" y="198"/>
                    </a:lnTo>
                    <a:lnTo>
                      <a:pt x="35" y="203"/>
                    </a:lnTo>
                    <a:lnTo>
                      <a:pt x="40" y="207"/>
                    </a:lnTo>
                    <a:lnTo>
                      <a:pt x="43" y="210"/>
                    </a:lnTo>
                    <a:lnTo>
                      <a:pt x="47" y="215"/>
                    </a:lnTo>
                    <a:lnTo>
                      <a:pt x="53" y="219"/>
                    </a:lnTo>
                    <a:lnTo>
                      <a:pt x="58" y="221"/>
                    </a:lnTo>
                    <a:lnTo>
                      <a:pt x="61" y="225"/>
                    </a:lnTo>
                    <a:lnTo>
                      <a:pt x="67" y="227"/>
                    </a:lnTo>
                    <a:lnTo>
                      <a:pt x="73" y="228"/>
                    </a:lnTo>
                    <a:lnTo>
                      <a:pt x="78" y="231"/>
                    </a:lnTo>
                    <a:lnTo>
                      <a:pt x="84" y="233"/>
                    </a:lnTo>
                    <a:lnTo>
                      <a:pt x="90" y="234"/>
                    </a:lnTo>
                    <a:lnTo>
                      <a:pt x="96" y="234"/>
                    </a:lnTo>
                    <a:lnTo>
                      <a:pt x="100" y="237"/>
                    </a:lnTo>
                    <a:lnTo>
                      <a:pt x="106" y="237"/>
                    </a:lnTo>
                    <a:lnTo>
                      <a:pt x="112" y="239"/>
                    </a:lnTo>
                    <a:lnTo>
                      <a:pt x="118" y="239"/>
                    </a:lnTo>
                    <a:lnTo>
                      <a:pt x="124" y="239"/>
                    </a:lnTo>
                    <a:lnTo>
                      <a:pt x="130" y="237"/>
                    </a:lnTo>
                    <a:lnTo>
                      <a:pt x="137" y="237"/>
                    </a:lnTo>
                    <a:lnTo>
                      <a:pt x="143" y="234"/>
                    </a:lnTo>
                    <a:lnTo>
                      <a:pt x="149" y="234"/>
                    </a:lnTo>
                    <a:lnTo>
                      <a:pt x="155" y="233"/>
                    </a:lnTo>
                    <a:lnTo>
                      <a:pt x="161" y="231"/>
                    </a:lnTo>
                    <a:lnTo>
                      <a:pt x="165" y="228"/>
                    </a:lnTo>
                    <a:lnTo>
                      <a:pt x="171" y="227"/>
                    </a:lnTo>
                    <a:lnTo>
                      <a:pt x="175" y="225"/>
                    </a:lnTo>
                    <a:lnTo>
                      <a:pt x="181" y="221"/>
                    </a:lnTo>
                    <a:lnTo>
                      <a:pt x="185" y="219"/>
                    </a:lnTo>
                    <a:lnTo>
                      <a:pt x="191" y="215"/>
                    </a:lnTo>
                    <a:lnTo>
                      <a:pt x="195" y="210"/>
                    </a:lnTo>
                    <a:lnTo>
                      <a:pt x="199" y="207"/>
                    </a:lnTo>
                    <a:lnTo>
                      <a:pt x="203" y="203"/>
                    </a:lnTo>
                    <a:lnTo>
                      <a:pt x="208" y="198"/>
                    </a:lnTo>
                    <a:lnTo>
                      <a:pt x="211" y="195"/>
                    </a:lnTo>
                    <a:lnTo>
                      <a:pt x="214" y="190"/>
                    </a:lnTo>
                    <a:lnTo>
                      <a:pt x="217" y="186"/>
                    </a:lnTo>
                    <a:lnTo>
                      <a:pt x="221" y="180"/>
                    </a:lnTo>
                    <a:lnTo>
                      <a:pt x="223" y="177"/>
                    </a:lnTo>
                    <a:lnTo>
                      <a:pt x="226" y="171"/>
                    </a:lnTo>
                    <a:lnTo>
                      <a:pt x="227" y="166"/>
                    </a:lnTo>
                    <a:lnTo>
                      <a:pt x="232" y="160"/>
                    </a:lnTo>
                    <a:lnTo>
                      <a:pt x="232" y="154"/>
                    </a:lnTo>
                    <a:lnTo>
                      <a:pt x="234" y="150"/>
                    </a:lnTo>
                    <a:lnTo>
                      <a:pt x="235" y="144"/>
                    </a:lnTo>
                    <a:lnTo>
                      <a:pt x="235" y="138"/>
                    </a:lnTo>
                    <a:lnTo>
                      <a:pt x="238" y="132"/>
                    </a:lnTo>
                    <a:lnTo>
                      <a:pt x="238" y="126"/>
                    </a:lnTo>
                    <a:lnTo>
                      <a:pt x="238" y="120"/>
                    </a:lnTo>
                    <a:lnTo>
                      <a:pt x="229" y="120"/>
                    </a:lnTo>
                    <a:lnTo>
                      <a:pt x="227" y="114"/>
                    </a:lnTo>
                    <a:lnTo>
                      <a:pt x="227" y="108"/>
                    </a:lnTo>
                    <a:lnTo>
                      <a:pt x="227" y="103"/>
                    </a:lnTo>
                    <a:lnTo>
                      <a:pt x="226" y="97"/>
                    </a:lnTo>
                    <a:lnTo>
                      <a:pt x="226" y="91"/>
                    </a:lnTo>
                    <a:lnTo>
                      <a:pt x="223" y="88"/>
                    </a:lnTo>
                    <a:lnTo>
                      <a:pt x="221" y="82"/>
                    </a:lnTo>
                    <a:lnTo>
                      <a:pt x="220" y="77"/>
                    </a:lnTo>
                    <a:lnTo>
                      <a:pt x="217" y="73"/>
                    </a:lnTo>
                    <a:lnTo>
                      <a:pt x="215" y="67"/>
                    </a:lnTo>
                    <a:lnTo>
                      <a:pt x="214" y="63"/>
                    </a:lnTo>
                    <a:lnTo>
                      <a:pt x="209" y="59"/>
                    </a:lnTo>
                    <a:lnTo>
                      <a:pt x="208" y="55"/>
                    </a:lnTo>
                    <a:lnTo>
                      <a:pt x="203" y="51"/>
                    </a:lnTo>
                    <a:lnTo>
                      <a:pt x="199" y="47"/>
                    </a:lnTo>
                    <a:lnTo>
                      <a:pt x="197" y="43"/>
                    </a:lnTo>
                    <a:lnTo>
                      <a:pt x="193" y="39"/>
                    </a:lnTo>
                    <a:lnTo>
                      <a:pt x="189" y="35"/>
                    </a:lnTo>
                    <a:lnTo>
                      <a:pt x="185" y="33"/>
                    </a:lnTo>
                    <a:lnTo>
                      <a:pt x="181" y="29"/>
                    </a:lnTo>
                    <a:lnTo>
                      <a:pt x="175" y="27"/>
                    </a:lnTo>
                    <a:lnTo>
                      <a:pt x="171" y="23"/>
                    </a:lnTo>
                    <a:lnTo>
                      <a:pt x="167" y="21"/>
                    </a:lnTo>
                    <a:lnTo>
                      <a:pt x="161" y="18"/>
                    </a:lnTo>
                    <a:lnTo>
                      <a:pt x="156" y="17"/>
                    </a:lnTo>
                    <a:lnTo>
                      <a:pt x="153" y="15"/>
                    </a:lnTo>
                    <a:lnTo>
                      <a:pt x="147" y="15"/>
                    </a:lnTo>
                    <a:lnTo>
                      <a:pt x="141" y="12"/>
                    </a:lnTo>
                    <a:lnTo>
                      <a:pt x="137" y="12"/>
                    </a:lnTo>
                    <a:lnTo>
                      <a:pt x="130" y="11"/>
                    </a:lnTo>
                    <a:lnTo>
                      <a:pt x="124" y="11"/>
                    </a:lnTo>
                    <a:lnTo>
                      <a:pt x="118" y="11"/>
                    </a:lnTo>
                    <a:lnTo>
                      <a:pt x="114" y="11"/>
                    </a:lnTo>
                    <a:lnTo>
                      <a:pt x="108" y="11"/>
                    </a:lnTo>
                    <a:lnTo>
                      <a:pt x="102" y="12"/>
                    </a:lnTo>
                    <a:lnTo>
                      <a:pt x="96" y="12"/>
                    </a:lnTo>
                    <a:lnTo>
                      <a:pt x="91" y="15"/>
                    </a:lnTo>
                    <a:lnTo>
                      <a:pt x="85" y="15"/>
                    </a:lnTo>
                    <a:lnTo>
                      <a:pt x="82" y="17"/>
                    </a:lnTo>
                    <a:lnTo>
                      <a:pt x="76" y="18"/>
                    </a:lnTo>
                    <a:lnTo>
                      <a:pt x="72" y="21"/>
                    </a:lnTo>
                    <a:lnTo>
                      <a:pt x="67" y="23"/>
                    </a:lnTo>
                    <a:lnTo>
                      <a:pt x="61" y="27"/>
                    </a:lnTo>
                    <a:lnTo>
                      <a:pt x="58" y="29"/>
                    </a:lnTo>
                    <a:lnTo>
                      <a:pt x="53" y="33"/>
                    </a:lnTo>
                    <a:lnTo>
                      <a:pt x="49" y="35"/>
                    </a:lnTo>
                    <a:lnTo>
                      <a:pt x="46" y="39"/>
                    </a:lnTo>
                    <a:lnTo>
                      <a:pt x="41" y="43"/>
                    </a:lnTo>
                    <a:lnTo>
                      <a:pt x="37" y="47"/>
                    </a:lnTo>
                    <a:lnTo>
                      <a:pt x="35" y="51"/>
                    </a:lnTo>
                    <a:lnTo>
                      <a:pt x="31" y="55"/>
                    </a:lnTo>
                    <a:lnTo>
                      <a:pt x="27" y="59"/>
                    </a:lnTo>
                    <a:lnTo>
                      <a:pt x="25" y="63"/>
                    </a:lnTo>
                    <a:lnTo>
                      <a:pt x="23" y="67"/>
                    </a:lnTo>
                    <a:lnTo>
                      <a:pt x="21" y="73"/>
                    </a:lnTo>
                    <a:lnTo>
                      <a:pt x="17" y="77"/>
                    </a:lnTo>
                    <a:lnTo>
                      <a:pt x="17" y="82"/>
                    </a:lnTo>
                    <a:lnTo>
                      <a:pt x="15" y="88"/>
                    </a:lnTo>
                    <a:lnTo>
                      <a:pt x="13" y="91"/>
                    </a:lnTo>
                    <a:lnTo>
                      <a:pt x="11" y="97"/>
                    </a:lnTo>
                    <a:lnTo>
                      <a:pt x="11" y="103"/>
                    </a:lnTo>
                    <a:lnTo>
                      <a:pt x="11" y="108"/>
                    </a:lnTo>
                    <a:lnTo>
                      <a:pt x="9" y="114"/>
                    </a:lnTo>
                    <a:lnTo>
                      <a:pt x="9" y="120"/>
                    </a:lnTo>
                    <a:lnTo>
                      <a:pt x="9" y="126"/>
                    </a:lnTo>
                    <a:lnTo>
                      <a:pt x="11" y="132"/>
                    </a:lnTo>
                    <a:lnTo>
                      <a:pt x="11" y="136"/>
                    </a:lnTo>
                    <a:lnTo>
                      <a:pt x="11" y="142"/>
                    </a:lnTo>
                    <a:lnTo>
                      <a:pt x="13" y="148"/>
                    </a:lnTo>
                    <a:lnTo>
                      <a:pt x="15" y="153"/>
                    </a:lnTo>
                    <a:lnTo>
                      <a:pt x="17" y="159"/>
                    </a:lnTo>
                    <a:lnTo>
                      <a:pt x="17" y="162"/>
                    </a:lnTo>
                    <a:lnTo>
                      <a:pt x="21" y="166"/>
                    </a:lnTo>
                    <a:lnTo>
                      <a:pt x="23" y="172"/>
                    </a:lnTo>
                    <a:lnTo>
                      <a:pt x="25" y="177"/>
                    </a:lnTo>
                    <a:lnTo>
                      <a:pt x="27" y="180"/>
                    </a:lnTo>
                    <a:lnTo>
                      <a:pt x="31" y="184"/>
                    </a:lnTo>
                    <a:lnTo>
                      <a:pt x="35" y="189"/>
                    </a:lnTo>
                    <a:lnTo>
                      <a:pt x="37" y="192"/>
                    </a:lnTo>
                    <a:lnTo>
                      <a:pt x="41" y="197"/>
                    </a:lnTo>
                    <a:lnTo>
                      <a:pt x="46" y="201"/>
                    </a:lnTo>
                    <a:lnTo>
                      <a:pt x="49" y="204"/>
                    </a:lnTo>
                    <a:lnTo>
                      <a:pt x="53" y="207"/>
                    </a:lnTo>
                    <a:lnTo>
                      <a:pt x="58" y="210"/>
                    </a:lnTo>
                    <a:lnTo>
                      <a:pt x="61" y="213"/>
                    </a:lnTo>
                    <a:lnTo>
                      <a:pt x="67" y="216"/>
                    </a:lnTo>
                    <a:lnTo>
                      <a:pt x="72" y="219"/>
                    </a:lnTo>
                    <a:lnTo>
                      <a:pt x="76" y="221"/>
                    </a:lnTo>
                    <a:lnTo>
                      <a:pt x="82" y="222"/>
                    </a:lnTo>
                    <a:lnTo>
                      <a:pt x="85" y="225"/>
                    </a:lnTo>
                    <a:lnTo>
                      <a:pt x="91" y="225"/>
                    </a:lnTo>
                    <a:lnTo>
                      <a:pt x="96" y="227"/>
                    </a:lnTo>
                    <a:lnTo>
                      <a:pt x="102" y="227"/>
                    </a:lnTo>
                    <a:lnTo>
                      <a:pt x="108" y="228"/>
                    </a:lnTo>
                    <a:lnTo>
                      <a:pt x="114" y="228"/>
                    </a:lnTo>
                    <a:lnTo>
                      <a:pt x="118" y="228"/>
                    </a:lnTo>
                    <a:lnTo>
                      <a:pt x="124" y="228"/>
                    </a:lnTo>
                    <a:lnTo>
                      <a:pt x="130" y="228"/>
                    </a:lnTo>
                    <a:lnTo>
                      <a:pt x="137" y="227"/>
                    </a:lnTo>
                    <a:lnTo>
                      <a:pt x="141" y="227"/>
                    </a:lnTo>
                    <a:lnTo>
                      <a:pt x="147" y="225"/>
                    </a:lnTo>
                    <a:lnTo>
                      <a:pt x="153" y="225"/>
                    </a:lnTo>
                    <a:lnTo>
                      <a:pt x="156" y="222"/>
                    </a:lnTo>
                    <a:lnTo>
                      <a:pt x="161" y="221"/>
                    </a:lnTo>
                    <a:lnTo>
                      <a:pt x="167" y="219"/>
                    </a:lnTo>
                    <a:lnTo>
                      <a:pt x="171" y="216"/>
                    </a:lnTo>
                    <a:lnTo>
                      <a:pt x="175" y="213"/>
                    </a:lnTo>
                    <a:lnTo>
                      <a:pt x="181" y="210"/>
                    </a:lnTo>
                    <a:lnTo>
                      <a:pt x="185" y="207"/>
                    </a:lnTo>
                    <a:lnTo>
                      <a:pt x="189" y="204"/>
                    </a:lnTo>
                    <a:lnTo>
                      <a:pt x="193" y="201"/>
                    </a:lnTo>
                    <a:lnTo>
                      <a:pt x="197" y="197"/>
                    </a:lnTo>
                    <a:lnTo>
                      <a:pt x="199" y="192"/>
                    </a:lnTo>
                    <a:lnTo>
                      <a:pt x="203" y="189"/>
                    </a:lnTo>
                    <a:lnTo>
                      <a:pt x="208" y="184"/>
                    </a:lnTo>
                    <a:lnTo>
                      <a:pt x="209" y="180"/>
                    </a:lnTo>
                    <a:lnTo>
                      <a:pt x="214" y="177"/>
                    </a:lnTo>
                    <a:lnTo>
                      <a:pt x="215" y="172"/>
                    </a:lnTo>
                    <a:lnTo>
                      <a:pt x="217" y="166"/>
                    </a:lnTo>
                    <a:lnTo>
                      <a:pt x="220" y="162"/>
                    </a:lnTo>
                    <a:lnTo>
                      <a:pt x="221" y="159"/>
                    </a:lnTo>
                    <a:lnTo>
                      <a:pt x="223" y="153"/>
                    </a:lnTo>
                    <a:lnTo>
                      <a:pt x="226" y="148"/>
                    </a:lnTo>
                    <a:lnTo>
                      <a:pt x="226" y="142"/>
                    </a:lnTo>
                    <a:lnTo>
                      <a:pt x="227" y="136"/>
                    </a:lnTo>
                    <a:lnTo>
                      <a:pt x="227" y="132"/>
                    </a:lnTo>
                    <a:lnTo>
                      <a:pt x="227" y="126"/>
                    </a:lnTo>
                    <a:lnTo>
                      <a:pt x="229" y="120"/>
                    </a:lnTo>
                    <a:lnTo>
                      <a:pt x="238" y="120"/>
                    </a:lnTo>
                    <a:close/>
                  </a:path>
                </a:pathLst>
              </a:custGeom>
              <a:solidFill>
                <a:srgbClr val="A5B2E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62" name="Freeform 358"/>
              <p:cNvSpPr>
                <a:spLocks noChangeArrowheads="1"/>
              </p:cNvSpPr>
              <p:nvPr/>
            </p:nvSpPr>
            <p:spPr bwMode="auto">
              <a:xfrm>
                <a:off x="5505" y="792"/>
                <a:ext cx="21" cy="21"/>
              </a:xfrm>
              <a:custGeom>
                <a:avLst/>
                <a:gdLst>
                  <a:gd name="T0" fmla="*/ 217 w 220"/>
                  <a:gd name="T1" fmla="*/ 86 h 217"/>
                  <a:gd name="T2" fmla="*/ 208 w 220"/>
                  <a:gd name="T3" fmla="*/ 62 h 217"/>
                  <a:gd name="T4" fmla="*/ 194 w 220"/>
                  <a:gd name="T5" fmla="*/ 40 h 217"/>
                  <a:gd name="T6" fmla="*/ 176 w 220"/>
                  <a:gd name="T7" fmla="*/ 22 h 217"/>
                  <a:gd name="T8" fmla="*/ 152 w 220"/>
                  <a:gd name="T9" fmla="*/ 7 h 217"/>
                  <a:gd name="T10" fmla="*/ 128 w 220"/>
                  <a:gd name="T11" fmla="*/ 1 h 217"/>
                  <a:gd name="T12" fmla="*/ 99 w 220"/>
                  <a:gd name="T13" fmla="*/ 0 h 217"/>
                  <a:gd name="T14" fmla="*/ 73 w 220"/>
                  <a:gd name="T15" fmla="*/ 6 h 217"/>
                  <a:gd name="T16" fmla="*/ 49 w 220"/>
                  <a:gd name="T17" fmla="*/ 18 h 217"/>
                  <a:gd name="T18" fmla="*/ 28 w 220"/>
                  <a:gd name="T19" fmla="*/ 36 h 217"/>
                  <a:gd name="T20" fmla="*/ 14 w 220"/>
                  <a:gd name="T21" fmla="*/ 56 h 217"/>
                  <a:gd name="T22" fmla="*/ 4 w 220"/>
                  <a:gd name="T23" fmla="*/ 80 h 217"/>
                  <a:gd name="T24" fmla="*/ 0 w 220"/>
                  <a:gd name="T25" fmla="*/ 109 h 217"/>
                  <a:gd name="T26" fmla="*/ 4 w 220"/>
                  <a:gd name="T27" fmla="*/ 137 h 217"/>
                  <a:gd name="T28" fmla="*/ 14 w 220"/>
                  <a:gd name="T29" fmla="*/ 161 h 217"/>
                  <a:gd name="T30" fmla="*/ 28 w 220"/>
                  <a:gd name="T31" fmla="*/ 181 h 217"/>
                  <a:gd name="T32" fmla="*/ 49 w 220"/>
                  <a:gd name="T33" fmla="*/ 199 h 217"/>
                  <a:gd name="T34" fmla="*/ 73 w 220"/>
                  <a:gd name="T35" fmla="*/ 211 h 217"/>
                  <a:gd name="T36" fmla="*/ 99 w 220"/>
                  <a:gd name="T37" fmla="*/ 217 h 217"/>
                  <a:gd name="T38" fmla="*/ 128 w 220"/>
                  <a:gd name="T39" fmla="*/ 216 h 217"/>
                  <a:gd name="T40" fmla="*/ 152 w 220"/>
                  <a:gd name="T41" fmla="*/ 210 h 217"/>
                  <a:gd name="T42" fmla="*/ 176 w 220"/>
                  <a:gd name="T43" fmla="*/ 196 h 217"/>
                  <a:gd name="T44" fmla="*/ 194 w 220"/>
                  <a:gd name="T45" fmla="*/ 178 h 217"/>
                  <a:gd name="T46" fmla="*/ 208 w 220"/>
                  <a:gd name="T47" fmla="*/ 155 h 217"/>
                  <a:gd name="T48" fmla="*/ 217 w 220"/>
                  <a:gd name="T49" fmla="*/ 131 h 217"/>
                  <a:gd name="T50" fmla="*/ 211 w 220"/>
                  <a:gd name="T51" fmla="*/ 109 h 217"/>
                  <a:gd name="T52" fmla="*/ 206 w 220"/>
                  <a:gd name="T53" fmla="*/ 84 h 217"/>
                  <a:gd name="T54" fmla="*/ 199 w 220"/>
                  <a:gd name="T55" fmla="*/ 60 h 217"/>
                  <a:gd name="T56" fmla="*/ 184 w 220"/>
                  <a:gd name="T57" fmla="*/ 42 h 217"/>
                  <a:gd name="T58" fmla="*/ 166 w 220"/>
                  <a:gd name="T59" fmla="*/ 26 h 217"/>
                  <a:gd name="T60" fmla="*/ 144 w 220"/>
                  <a:gd name="T61" fmla="*/ 14 h 217"/>
                  <a:gd name="T62" fmla="*/ 120 w 220"/>
                  <a:gd name="T63" fmla="*/ 10 h 217"/>
                  <a:gd name="T64" fmla="*/ 96 w 220"/>
                  <a:gd name="T65" fmla="*/ 10 h 217"/>
                  <a:gd name="T66" fmla="*/ 70 w 220"/>
                  <a:gd name="T67" fmla="*/ 16 h 217"/>
                  <a:gd name="T68" fmla="*/ 50 w 220"/>
                  <a:gd name="T69" fmla="*/ 28 h 217"/>
                  <a:gd name="T70" fmla="*/ 32 w 220"/>
                  <a:gd name="T71" fmla="*/ 44 h 217"/>
                  <a:gd name="T72" fmla="*/ 20 w 220"/>
                  <a:gd name="T73" fmla="*/ 65 h 217"/>
                  <a:gd name="T74" fmla="*/ 12 w 220"/>
                  <a:gd name="T75" fmla="*/ 89 h 217"/>
                  <a:gd name="T76" fmla="*/ 10 w 220"/>
                  <a:gd name="T77" fmla="*/ 115 h 217"/>
                  <a:gd name="T78" fmla="*/ 14 w 220"/>
                  <a:gd name="T79" fmla="*/ 139 h 217"/>
                  <a:gd name="T80" fmla="*/ 24 w 220"/>
                  <a:gd name="T81" fmla="*/ 161 h 217"/>
                  <a:gd name="T82" fmla="*/ 38 w 220"/>
                  <a:gd name="T83" fmla="*/ 179 h 217"/>
                  <a:gd name="T84" fmla="*/ 58 w 220"/>
                  <a:gd name="T85" fmla="*/ 193 h 217"/>
                  <a:gd name="T86" fmla="*/ 81 w 220"/>
                  <a:gd name="T87" fmla="*/ 204 h 217"/>
                  <a:gd name="T88" fmla="*/ 105 w 220"/>
                  <a:gd name="T89" fmla="*/ 210 h 217"/>
                  <a:gd name="T90" fmla="*/ 129 w 220"/>
                  <a:gd name="T91" fmla="*/ 208 h 217"/>
                  <a:gd name="T92" fmla="*/ 153 w 220"/>
                  <a:gd name="T93" fmla="*/ 199 h 217"/>
                  <a:gd name="T94" fmla="*/ 174 w 220"/>
                  <a:gd name="T95" fmla="*/ 186 h 217"/>
                  <a:gd name="T96" fmla="*/ 190 w 220"/>
                  <a:gd name="T97" fmla="*/ 169 h 217"/>
                  <a:gd name="T98" fmla="*/ 202 w 220"/>
                  <a:gd name="T99" fmla="*/ 148 h 217"/>
                  <a:gd name="T100" fmla="*/ 208 w 220"/>
                  <a:gd name="T101" fmla="*/ 12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0" h="217">
                    <a:moveTo>
                      <a:pt x="220" y="109"/>
                    </a:moveTo>
                    <a:lnTo>
                      <a:pt x="218" y="103"/>
                    </a:lnTo>
                    <a:lnTo>
                      <a:pt x="218" y="97"/>
                    </a:lnTo>
                    <a:lnTo>
                      <a:pt x="218" y="92"/>
                    </a:lnTo>
                    <a:lnTo>
                      <a:pt x="217" y="86"/>
                    </a:lnTo>
                    <a:lnTo>
                      <a:pt x="217" y="80"/>
                    </a:lnTo>
                    <a:lnTo>
                      <a:pt x="214" y="77"/>
                    </a:lnTo>
                    <a:lnTo>
                      <a:pt x="212" y="71"/>
                    </a:lnTo>
                    <a:lnTo>
                      <a:pt x="211" y="66"/>
                    </a:lnTo>
                    <a:lnTo>
                      <a:pt x="208" y="62"/>
                    </a:lnTo>
                    <a:lnTo>
                      <a:pt x="206" y="56"/>
                    </a:lnTo>
                    <a:lnTo>
                      <a:pt x="205" y="52"/>
                    </a:lnTo>
                    <a:lnTo>
                      <a:pt x="200" y="48"/>
                    </a:lnTo>
                    <a:lnTo>
                      <a:pt x="199" y="44"/>
                    </a:lnTo>
                    <a:lnTo>
                      <a:pt x="194" y="40"/>
                    </a:lnTo>
                    <a:lnTo>
                      <a:pt x="190" y="36"/>
                    </a:lnTo>
                    <a:lnTo>
                      <a:pt x="188" y="32"/>
                    </a:lnTo>
                    <a:lnTo>
                      <a:pt x="184" y="28"/>
                    </a:lnTo>
                    <a:lnTo>
                      <a:pt x="180" y="24"/>
                    </a:lnTo>
                    <a:lnTo>
                      <a:pt x="176" y="22"/>
                    </a:lnTo>
                    <a:lnTo>
                      <a:pt x="172" y="18"/>
                    </a:lnTo>
                    <a:lnTo>
                      <a:pt x="166" y="16"/>
                    </a:lnTo>
                    <a:lnTo>
                      <a:pt x="162" y="12"/>
                    </a:lnTo>
                    <a:lnTo>
                      <a:pt x="158" y="10"/>
                    </a:lnTo>
                    <a:lnTo>
                      <a:pt x="152" y="7"/>
                    </a:lnTo>
                    <a:lnTo>
                      <a:pt x="147" y="6"/>
                    </a:lnTo>
                    <a:lnTo>
                      <a:pt x="144" y="4"/>
                    </a:lnTo>
                    <a:lnTo>
                      <a:pt x="138" y="4"/>
                    </a:lnTo>
                    <a:lnTo>
                      <a:pt x="132" y="1"/>
                    </a:lnTo>
                    <a:lnTo>
                      <a:pt x="128" y="1"/>
                    </a:lnTo>
                    <a:lnTo>
                      <a:pt x="121" y="0"/>
                    </a:lnTo>
                    <a:lnTo>
                      <a:pt x="115" y="0"/>
                    </a:lnTo>
                    <a:lnTo>
                      <a:pt x="109" y="0"/>
                    </a:lnTo>
                    <a:lnTo>
                      <a:pt x="105" y="0"/>
                    </a:lnTo>
                    <a:lnTo>
                      <a:pt x="99" y="0"/>
                    </a:lnTo>
                    <a:lnTo>
                      <a:pt x="93" y="1"/>
                    </a:lnTo>
                    <a:lnTo>
                      <a:pt x="87" y="1"/>
                    </a:lnTo>
                    <a:lnTo>
                      <a:pt x="82" y="4"/>
                    </a:lnTo>
                    <a:lnTo>
                      <a:pt x="76" y="4"/>
                    </a:lnTo>
                    <a:lnTo>
                      <a:pt x="73" y="6"/>
                    </a:lnTo>
                    <a:lnTo>
                      <a:pt x="67" y="7"/>
                    </a:lnTo>
                    <a:lnTo>
                      <a:pt x="63" y="10"/>
                    </a:lnTo>
                    <a:lnTo>
                      <a:pt x="58" y="12"/>
                    </a:lnTo>
                    <a:lnTo>
                      <a:pt x="52" y="16"/>
                    </a:lnTo>
                    <a:lnTo>
                      <a:pt x="49" y="18"/>
                    </a:lnTo>
                    <a:lnTo>
                      <a:pt x="44" y="22"/>
                    </a:lnTo>
                    <a:lnTo>
                      <a:pt x="40" y="24"/>
                    </a:lnTo>
                    <a:lnTo>
                      <a:pt x="37" y="28"/>
                    </a:lnTo>
                    <a:lnTo>
                      <a:pt x="32" y="32"/>
                    </a:lnTo>
                    <a:lnTo>
                      <a:pt x="28" y="36"/>
                    </a:lnTo>
                    <a:lnTo>
                      <a:pt x="26" y="40"/>
                    </a:lnTo>
                    <a:lnTo>
                      <a:pt x="22" y="44"/>
                    </a:lnTo>
                    <a:lnTo>
                      <a:pt x="18" y="48"/>
                    </a:lnTo>
                    <a:lnTo>
                      <a:pt x="16" y="52"/>
                    </a:lnTo>
                    <a:lnTo>
                      <a:pt x="14" y="56"/>
                    </a:lnTo>
                    <a:lnTo>
                      <a:pt x="12" y="62"/>
                    </a:lnTo>
                    <a:lnTo>
                      <a:pt x="8" y="66"/>
                    </a:lnTo>
                    <a:lnTo>
                      <a:pt x="8" y="71"/>
                    </a:lnTo>
                    <a:lnTo>
                      <a:pt x="6" y="77"/>
                    </a:lnTo>
                    <a:lnTo>
                      <a:pt x="4" y="80"/>
                    </a:lnTo>
                    <a:lnTo>
                      <a:pt x="2" y="86"/>
                    </a:lnTo>
                    <a:lnTo>
                      <a:pt x="2" y="92"/>
                    </a:lnTo>
                    <a:lnTo>
                      <a:pt x="2" y="97"/>
                    </a:lnTo>
                    <a:lnTo>
                      <a:pt x="0" y="103"/>
                    </a:lnTo>
                    <a:lnTo>
                      <a:pt x="0" y="109"/>
                    </a:lnTo>
                    <a:lnTo>
                      <a:pt x="0" y="115"/>
                    </a:lnTo>
                    <a:lnTo>
                      <a:pt x="2" y="121"/>
                    </a:lnTo>
                    <a:lnTo>
                      <a:pt x="2" y="125"/>
                    </a:lnTo>
                    <a:lnTo>
                      <a:pt x="2" y="131"/>
                    </a:lnTo>
                    <a:lnTo>
                      <a:pt x="4" y="137"/>
                    </a:lnTo>
                    <a:lnTo>
                      <a:pt x="6" y="142"/>
                    </a:lnTo>
                    <a:lnTo>
                      <a:pt x="8" y="148"/>
                    </a:lnTo>
                    <a:lnTo>
                      <a:pt x="8" y="151"/>
                    </a:lnTo>
                    <a:lnTo>
                      <a:pt x="12" y="155"/>
                    </a:lnTo>
                    <a:lnTo>
                      <a:pt x="14" y="161"/>
                    </a:lnTo>
                    <a:lnTo>
                      <a:pt x="16" y="166"/>
                    </a:lnTo>
                    <a:lnTo>
                      <a:pt x="18" y="169"/>
                    </a:lnTo>
                    <a:lnTo>
                      <a:pt x="22" y="173"/>
                    </a:lnTo>
                    <a:lnTo>
                      <a:pt x="26" y="178"/>
                    </a:lnTo>
                    <a:lnTo>
                      <a:pt x="28" y="181"/>
                    </a:lnTo>
                    <a:lnTo>
                      <a:pt x="32" y="186"/>
                    </a:lnTo>
                    <a:lnTo>
                      <a:pt x="37" y="190"/>
                    </a:lnTo>
                    <a:lnTo>
                      <a:pt x="40" y="193"/>
                    </a:lnTo>
                    <a:lnTo>
                      <a:pt x="44" y="196"/>
                    </a:lnTo>
                    <a:lnTo>
                      <a:pt x="49" y="199"/>
                    </a:lnTo>
                    <a:lnTo>
                      <a:pt x="52" y="202"/>
                    </a:lnTo>
                    <a:lnTo>
                      <a:pt x="58" y="205"/>
                    </a:lnTo>
                    <a:lnTo>
                      <a:pt x="63" y="208"/>
                    </a:lnTo>
                    <a:lnTo>
                      <a:pt x="67" y="210"/>
                    </a:lnTo>
                    <a:lnTo>
                      <a:pt x="73" y="211"/>
                    </a:lnTo>
                    <a:lnTo>
                      <a:pt x="76" y="214"/>
                    </a:lnTo>
                    <a:lnTo>
                      <a:pt x="82" y="214"/>
                    </a:lnTo>
                    <a:lnTo>
                      <a:pt x="87" y="216"/>
                    </a:lnTo>
                    <a:lnTo>
                      <a:pt x="93" y="216"/>
                    </a:lnTo>
                    <a:lnTo>
                      <a:pt x="99" y="217"/>
                    </a:lnTo>
                    <a:lnTo>
                      <a:pt x="105" y="217"/>
                    </a:lnTo>
                    <a:lnTo>
                      <a:pt x="109" y="217"/>
                    </a:lnTo>
                    <a:lnTo>
                      <a:pt x="115" y="217"/>
                    </a:lnTo>
                    <a:lnTo>
                      <a:pt x="121" y="217"/>
                    </a:lnTo>
                    <a:lnTo>
                      <a:pt x="128" y="216"/>
                    </a:lnTo>
                    <a:lnTo>
                      <a:pt x="132" y="216"/>
                    </a:lnTo>
                    <a:lnTo>
                      <a:pt x="138" y="214"/>
                    </a:lnTo>
                    <a:lnTo>
                      <a:pt x="144" y="214"/>
                    </a:lnTo>
                    <a:lnTo>
                      <a:pt x="147" y="211"/>
                    </a:lnTo>
                    <a:lnTo>
                      <a:pt x="152" y="210"/>
                    </a:lnTo>
                    <a:lnTo>
                      <a:pt x="158" y="208"/>
                    </a:lnTo>
                    <a:lnTo>
                      <a:pt x="162" y="205"/>
                    </a:lnTo>
                    <a:lnTo>
                      <a:pt x="166" y="202"/>
                    </a:lnTo>
                    <a:lnTo>
                      <a:pt x="172" y="199"/>
                    </a:lnTo>
                    <a:lnTo>
                      <a:pt x="176" y="196"/>
                    </a:lnTo>
                    <a:lnTo>
                      <a:pt x="180" y="193"/>
                    </a:lnTo>
                    <a:lnTo>
                      <a:pt x="184" y="190"/>
                    </a:lnTo>
                    <a:lnTo>
                      <a:pt x="188" y="186"/>
                    </a:lnTo>
                    <a:lnTo>
                      <a:pt x="190" y="181"/>
                    </a:lnTo>
                    <a:lnTo>
                      <a:pt x="194" y="178"/>
                    </a:lnTo>
                    <a:lnTo>
                      <a:pt x="199" y="173"/>
                    </a:lnTo>
                    <a:lnTo>
                      <a:pt x="200" y="169"/>
                    </a:lnTo>
                    <a:lnTo>
                      <a:pt x="205" y="166"/>
                    </a:lnTo>
                    <a:lnTo>
                      <a:pt x="206" y="161"/>
                    </a:lnTo>
                    <a:lnTo>
                      <a:pt x="208" y="155"/>
                    </a:lnTo>
                    <a:lnTo>
                      <a:pt x="211" y="151"/>
                    </a:lnTo>
                    <a:lnTo>
                      <a:pt x="212" y="148"/>
                    </a:lnTo>
                    <a:lnTo>
                      <a:pt x="214" y="142"/>
                    </a:lnTo>
                    <a:lnTo>
                      <a:pt x="217" y="137"/>
                    </a:lnTo>
                    <a:lnTo>
                      <a:pt x="217" y="131"/>
                    </a:lnTo>
                    <a:lnTo>
                      <a:pt x="218" y="125"/>
                    </a:lnTo>
                    <a:lnTo>
                      <a:pt x="218" y="121"/>
                    </a:lnTo>
                    <a:lnTo>
                      <a:pt x="218" y="115"/>
                    </a:lnTo>
                    <a:lnTo>
                      <a:pt x="220" y="109"/>
                    </a:lnTo>
                    <a:lnTo>
                      <a:pt x="211" y="109"/>
                    </a:lnTo>
                    <a:lnTo>
                      <a:pt x="211" y="103"/>
                    </a:lnTo>
                    <a:lnTo>
                      <a:pt x="211" y="98"/>
                    </a:lnTo>
                    <a:lnTo>
                      <a:pt x="208" y="92"/>
                    </a:lnTo>
                    <a:lnTo>
                      <a:pt x="208" y="89"/>
                    </a:lnTo>
                    <a:lnTo>
                      <a:pt x="206" y="84"/>
                    </a:lnTo>
                    <a:lnTo>
                      <a:pt x="206" y="78"/>
                    </a:lnTo>
                    <a:lnTo>
                      <a:pt x="205" y="74"/>
                    </a:lnTo>
                    <a:lnTo>
                      <a:pt x="202" y="71"/>
                    </a:lnTo>
                    <a:lnTo>
                      <a:pt x="200" y="65"/>
                    </a:lnTo>
                    <a:lnTo>
                      <a:pt x="199" y="60"/>
                    </a:lnTo>
                    <a:lnTo>
                      <a:pt x="196" y="56"/>
                    </a:lnTo>
                    <a:lnTo>
                      <a:pt x="194" y="52"/>
                    </a:lnTo>
                    <a:lnTo>
                      <a:pt x="190" y="48"/>
                    </a:lnTo>
                    <a:lnTo>
                      <a:pt x="188" y="44"/>
                    </a:lnTo>
                    <a:lnTo>
                      <a:pt x="184" y="42"/>
                    </a:lnTo>
                    <a:lnTo>
                      <a:pt x="182" y="38"/>
                    </a:lnTo>
                    <a:lnTo>
                      <a:pt x="178" y="34"/>
                    </a:lnTo>
                    <a:lnTo>
                      <a:pt x="174" y="32"/>
                    </a:lnTo>
                    <a:lnTo>
                      <a:pt x="170" y="28"/>
                    </a:lnTo>
                    <a:lnTo>
                      <a:pt x="166" y="26"/>
                    </a:lnTo>
                    <a:lnTo>
                      <a:pt x="162" y="24"/>
                    </a:lnTo>
                    <a:lnTo>
                      <a:pt x="158" y="20"/>
                    </a:lnTo>
                    <a:lnTo>
                      <a:pt x="153" y="18"/>
                    </a:lnTo>
                    <a:lnTo>
                      <a:pt x="150" y="16"/>
                    </a:lnTo>
                    <a:lnTo>
                      <a:pt x="144" y="14"/>
                    </a:lnTo>
                    <a:lnTo>
                      <a:pt x="140" y="14"/>
                    </a:lnTo>
                    <a:lnTo>
                      <a:pt x="135" y="12"/>
                    </a:lnTo>
                    <a:lnTo>
                      <a:pt x="129" y="10"/>
                    </a:lnTo>
                    <a:lnTo>
                      <a:pt x="126" y="10"/>
                    </a:lnTo>
                    <a:lnTo>
                      <a:pt x="120" y="10"/>
                    </a:lnTo>
                    <a:lnTo>
                      <a:pt x="115" y="7"/>
                    </a:lnTo>
                    <a:lnTo>
                      <a:pt x="109" y="7"/>
                    </a:lnTo>
                    <a:lnTo>
                      <a:pt x="105" y="7"/>
                    </a:lnTo>
                    <a:lnTo>
                      <a:pt x="99" y="10"/>
                    </a:lnTo>
                    <a:lnTo>
                      <a:pt x="96" y="10"/>
                    </a:lnTo>
                    <a:lnTo>
                      <a:pt x="88" y="10"/>
                    </a:lnTo>
                    <a:lnTo>
                      <a:pt x="85" y="12"/>
                    </a:lnTo>
                    <a:lnTo>
                      <a:pt x="81" y="14"/>
                    </a:lnTo>
                    <a:lnTo>
                      <a:pt x="75" y="14"/>
                    </a:lnTo>
                    <a:lnTo>
                      <a:pt x="70" y="16"/>
                    </a:lnTo>
                    <a:lnTo>
                      <a:pt x="67" y="18"/>
                    </a:lnTo>
                    <a:lnTo>
                      <a:pt x="63" y="20"/>
                    </a:lnTo>
                    <a:lnTo>
                      <a:pt x="58" y="24"/>
                    </a:lnTo>
                    <a:lnTo>
                      <a:pt x="55" y="26"/>
                    </a:lnTo>
                    <a:lnTo>
                      <a:pt x="50" y="28"/>
                    </a:lnTo>
                    <a:lnTo>
                      <a:pt x="46" y="32"/>
                    </a:lnTo>
                    <a:lnTo>
                      <a:pt x="43" y="34"/>
                    </a:lnTo>
                    <a:lnTo>
                      <a:pt x="38" y="38"/>
                    </a:lnTo>
                    <a:lnTo>
                      <a:pt x="37" y="42"/>
                    </a:lnTo>
                    <a:lnTo>
                      <a:pt x="32" y="44"/>
                    </a:lnTo>
                    <a:lnTo>
                      <a:pt x="31" y="48"/>
                    </a:lnTo>
                    <a:lnTo>
                      <a:pt x="26" y="52"/>
                    </a:lnTo>
                    <a:lnTo>
                      <a:pt x="24" y="56"/>
                    </a:lnTo>
                    <a:lnTo>
                      <a:pt x="22" y="60"/>
                    </a:lnTo>
                    <a:lnTo>
                      <a:pt x="20" y="65"/>
                    </a:lnTo>
                    <a:lnTo>
                      <a:pt x="18" y="71"/>
                    </a:lnTo>
                    <a:lnTo>
                      <a:pt x="16" y="74"/>
                    </a:lnTo>
                    <a:lnTo>
                      <a:pt x="14" y="78"/>
                    </a:lnTo>
                    <a:lnTo>
                      <a:pt x="12" y="84"/>
                    </a:lnTo>
                    <a:lnTo>
                      <a:pt x="12" y="89"/>
                    </a:lnTo>
                    <a:lnTo>
                      <a:pt x="10" y="92"/>
                    </a:lnTo>
                    <a:lnTo>
                      <a:pt x="10" y="98"/>
                    </a:lnTo>
                    <a:lnTo>
                      <a:pt x="10" y="103"/>
                    </a:lnTo>
                    <a:lnTo>
                      <a:pt x="10" y="109"/>
                    </a:lnTo>
                    <a:lnTo>
                      <a:pt x="10" y="115"/>
                    </a:lnTo>
                    <a:lnTo>
                      <a:pt x="10" y="119"/>
                    </a:lnTo>
                    <a:lnTo>
                      <a:pt x="10" y="125"/>
                    </a:lnTo>
                    <a:lnTo>
                      <a:pt x="12" y="128"/>
                    </a:lnTo>
                    <a:lnTo>
                      <a:pt x="12" y="133"/>
                    </a:lnTo>
                    <a:lnTo>
                      <a:pt x="14" y="139"/>
                    </a:lnTo>
                    <a:lnTo>
                      <a:pt x="16" y="143"/>
                    </a:lnTo>
                    <a:lnTo>
                      <a:pt x="18" y="148"/>
                    </a:lnTo>
                    <a:lnTo>
                      <a:pt x="20" y="154"/>
                    </a:lnTo>
                    <a:lnTo>
                      <a:pt x="22" y="157"/>
                    </a:lnTo>
                    <a:lnTo>
                      <a:pt x="24" y="161"/>
                    </a:lnTo>
                    <a:lnTo>
                      <a:pt x="26" y="166"/>
                    </a:lnTo>
                    <a:lnTo>
                      <a:pt x="31" y="169"/>
                    </a:lnTo>
                    <a:lnTo>
                      <a:pt x="32" y="173"/>
                    </a:lnTo>
                    <a:lnTo>
                      <a:pt x="37" y="175"/>
                    </a:lnTo>
                    <a:lnTo>
                      <a:pt x="38" y="179"/>
                    </a:lnTo>
                    <a:lnTo>
                      <a:pt x="43" y="184"/>
                    </a:lnTo>
                    <a:lnTo>
                      <a:pt x="46" y="186"/>
                    </a:lnTo>
                    <a:lnTo>
                      <a:pt x="50" y="190"/>
                    </a:lnTo>
                    <a:lnTo>
                      <a:pt x="55" y="192"/>
                    </a:lnTo>
                    <a:lnTo>
                      <a:pt x="58" y="193"/>
                    </a:lnTo>
                    <a:lnTo>
                      <a:pt x="63" y="198"/>
                    </a:lnTo>
                    <a:lnTo>
                      <a:pt x="67" y="199"/>
                    </a:lnTo>
                    <a:lnTo>
                      <a:pt x="70" y="202"/>
                    </a:lnTo>
                    <a:lnTo>
                      <a:pt x="75" y="204"/>
                    </a:lnTo>
                    <a:lnTo>
                      <a:pt x="81" y="204"/>
                    </a:lnTo>
                    <a:lnTo>
                      <a:pt x="85" y="205"/>
                    </a:lnTo>
                    <a:lnTo>
                      <a:pt x="88" y="208"/>
                    </a:lnTo>
                    <a:lnTo>
                      <a:pt x="96" y="208"/>
                    </a:lnTo>
                    <a:lnTo>
                      <a:pt x="99" y="208"/>
                    </a:lnTo>
                    <a:lnTo>
                      <a:pt x="105" y="210"/>
                    </a:lnTo>
                    <a:lnTo>
                      <a:pt x="109" y="210"/>
                    </a:lnTo>
                    <a:lnTo>
                      <a:pt x="115" y="210"/>
                    </a:lnTo>
                    <a:lnTo>
                      <a:pt x="120" y="208"/>
                    </a:lnTo>
                    <a:lnTo>
                      <a:pt x="126" y="208"/>
                    </a:lnTo>
                    <a:lnTo>
                      <a:pt x="129" y="208"/>
                    </a:lnTo>
                    <a:lnTo>
                      <a:pt x="135" y="205"/>
                    </a:lnTo>
                    <a:lnTo>
                      <a:pt x="140" y="204"/>
                    </a:lnTo>
                    <a:lnTo>
                      <a:pt x="144" y="204"/>
                    </a:lnTo>
                    <a:lnTo>
                      <a:pt x="150" y="202"/>
                    </a:lnTo>
                    <a:lnTo>
                      <a:pt x="153" y="199"/>
                    </a:lnTo>
                    <a:lnTo>
                      <a:pt x="158" y="198"/>
                    </a:lnTo>
                    <a:lnTo>
                      <a:pt x="162" y="193"/>
                    </a:lnTo>
                    <a:lnTo>
                      <a:pt x="166" y="192"/>
                    </a:lnTo>
                    <a:lnTo>
                      <a:pt x="170" y="190"/>
                    </a:lnTo>
                    <a:lnTo>
                      <a:pt x="174" y="186"/>
                    </a:lnTo>
                    <a:lnTo>
                      <a:pt x="178" y="184"/>
                    </a:lnTo>
                    <a:lnTo>
                      <a:pt x="182" y="179"/>
                    </a:lnTo>
                    <a:lnTo>
                      <a:pt x="184" y="175"/>
                    </a:lnTo>
                    <a:lnTo>
                      <a:pt x="188" y="173"/>
                    </a:lnTo>
                    <a:lnTo>
                      <a:pt x="190" y="169"/>
                    </a:lnTo>
                    <a:lnTo>
                      <a:pt x="194" y="166"/>
                    </a:lnTo>
                    <a:lnTo>
                      <a:pt x="196" y="161"/>
                    </a:lnTo>
                    <a:lnTo>
                      <a:pt x="199" y="157"/>
                    </a:lnTo>
                    <a:lnTo>
                      <a:pt x="200" y="154"/>
                    </a:lnTo>
                    <a:lnTo>
                      <a:pt x="202" y="148"/>
                    </a:lnTo>
                    <a:lnTo>
                      <a:pt x="205" y="143"/>
                    </a:lnTo>
                    <a:lnTo>
                      <a:pt x="206" y="139"/>
                    </a:lnTo>
                    <a:lnTo>
                      <a:pt x="206" y="133"/>
                    </a:lnTo>
                    <a:lnTo>
                      <a:pt x="208" y="128"/>
                    </a:lnTo>
                    <a:lnTo>
                      <a:pt x="208" y="125"/>
                    </a:lnTo>
                    <a:lnTo>
                      <a:pt x="211" y="119"/>
                    </a:lnTo>
                    <a:lnTo>
                      <a:pt x="211" y="115"/>
                    </a:lnTo>
                    <a:lnTo>
                      <a:pt x="211" y="109"/>
                    </a:lnTo>
                    <a:lnTo>
                      <a:pt x="220" y="109"/>
                    </a:lnTo>
                    <a:close/>
                  </a:path>
                </a:pathLst>
              </a:custGeom>
              <a:solidFill>
                <a:srgbClr val="A8B5E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63" name="Freeform 359"/>
              <p:cNvSpPr>
                <a:spLocks noChangeArrowheads="1"/>
              </p:cNvSpPr>
              <p:nvPr/>
            </p:nvSpPr>
            <p:spPr bwMode="auto">
              <a:xfrm>
                <a:off x="5505" y="792"/>
                <a:ext cx="20" cy="20"/>
              </a:xfrm>
              <a:custGeom>
                <a:avLst/>
                <a:gdLst>
                  <a:gd name="T0" fmla="*/ 198 w 201"/>
                  <a:gd name="T1" fmla="*/ 82 h 203"/>
                  <a:gd name="T2" fmla="*/ 190 w 201"/>
                  <a:gd name="T3" fmla="*/ 58 h 203"/>
                  <a:gd name="T4" fmla="*/ 178 w 201"/>
                  <a:gd name="T5" fmla="*/ 37 h 203"/>
                  <a:gd name="T6" fmla="*/ 160 w 201"/>
                  <a:gd name="T7" fmla="*/ 21 h 203"/>
                  <a:gd name="T8" fmla="*/ 140 w 201"/>
                  <a:gd name="T9" fmla="*/ 9 h 203"/>
                  <a:gd name="T10" fmla="*/ 116 w 201"/>
                  <a:gd name="T11" fmla="*/ 3 h 203"/>
                  <a:gd name="T12" fmla="*/ 89 w 201"/>
                  <a:gd name="T13" fmla="*/ 3 h 203"/>
                  <a:gd name="T14" fmla="*/ 65 w 201"/>
                  <a:gd name="T15" fmla="*/ 7 h 203"/>
                  <a:gd name="T16" fmla="*/ 45 w 201"/>
                  <a:gd name="T17" fmla="*/ 19 h 203"/>
                  <a:gd name="T18" fmla="*/ 27 w 201"/>
                  <a:gd name="T19" fmla="*/ 35 h 203"/>
                  <a:gd name="T20" fmla="*/ 12 w 201"/>
                  <a:gd name="T21" fmla="*/ 53 h 203"/>
                  <a:gd name="T22" fmla="*/ 2 w 201"/>
                  <a:gd name="T23" fmla="*/ 77 h 203"/>
                  <a:gd name="T24" fmla="*/ 0 w 201"/>
                  <a:gd name="T25" fmla="*/ 102 h 203"/>
                  <a:gd name="T26" fmla="*/ 2 w 201"/>
                  <a:gd name="T27" fmla="*/ 126 h 203"/>
                  <a:gd name="T28" fmla="*/ 12 w 201"/>
                  <a:gd name="T29" fmla="*/ 150 h 203"/>
                  <a:gd name="T30" fmla="*/ 27 w 201"/>
                  <a:gd name="T31" fmla="*/ 168 h 203"/>
                  <a:gd name="T32" fmla="*/ 45 w 201"/>
                  <a:gd name="T33" fmla="*/ 185 h 203"/>
                  <a:gd name="T34" fmla="*/ 65 w 201"/>
                  <a:gd name="T35" fmla="*/ 197 h 203"/>
                  <a:gd name="T36" fmla="*/ 89 w 201"/>
                  <a:gd name="T37" fmla="*/ 201 h 203"/>
                  <a:gd name="T38" fmla="*/ 116 w 201"/>
                  <a:gd name="T39" fmla="*/ 201 h 203"/>
                  <a:gd name="T40" fmla="*/ 140 w 201"/>
                  <a:gd name="T41" fmla="*/ 195 h 203"/>
                  <a:gd name="T42" fmla="*/ 160 w 201"/>
                  <a:gd name="T43" fmla="*/ 183 h 203"/>
                  <a:gd name="T44" fmla="*/ 178 w 201"/>
                  <a:gd name="T45" fmla="*/ 166 h 203"/>
                  <a:gd name="T46" fmla="*/ 190 w 201"/>
                  <a:gd name="T47" fmla="*/ 147 h 203"/>
                  <a:gd name="T48" fmla="*/ 198 w 201"/>
                  <a:gd name="T49" fmla="*/ 121 h 203"/>
                  <a:gd name="T50" fmla="*/ 192 w 201"/>
                  <a:gd name="T51" fmla="*/ 102 h 203"/>
                  <a:gd name="T52" fmla="*/ 189 w 201"/>
                  <a:gd name="T53" fmla="*/ 79 h 203"/>
                  <a:gd name="T54" fmla="*/ 180 w 201"/>
                  <a:gd name="T55" fmla="*/ 59 h 203"/>
                  <a:gd name="T56" fmla="*/ 168 w 201"/>
                  <a:gd name="T57" fmla="*/ 41 h 203"/>
                  <a:gd name="T58" fmla="*/ 152 w 201"/>
                  <a:gd name="T59" fmla="*/ 27 h 203"/>
                  <a:gd name="T60" fmla="*/ 131 w 201"/>
                  <a:gd name="T61" fmla="*/ 17 h 203"/>
                  <a:gd name="T62" fmla="*/ 110 w 201"/>
                  <a:gd name="T63" fmla="*/ 11 h 203"/>
                  <a:gd name="T64" fmla="*/ 87 w 201"/>
                  <a:gd name="T65" fmla="*/ 11 h 203"/>
                  <a:gd name="T66" fmla="*/ 65 w 201"/>
                  <a:gd name="T67" fmla="*/ 17 h 203"/>
                  <a:gd name="T68" fmla="*/ 45 w 201"/>
                  <a:gd name="T69" fmla="*/ 29 h 203"/>
                  <a:gd name="T70" fmla="*/ 30 w 201"/>
                  <a:gd name="T71" fmla="*/ 43 h 203"/>
                  <a:gd name="T72" fmla="*/ 18 w 201"/>
                  <a:gd name="T73" fmla="*/ 61 h 203"/>
                  <a:gd name="T74" fmla="*/ 10 w 201"/>
                  <a:gd name="T75" fmla="*/ 83 h 203"/>
                  <a:gd name="T76" fmla="*/ 8 w 201"/>
                  <a:gd name="T77" fmla="*/ 106 h 203"/>
                  <a:gd name="T78" fmla="*/ 12 w 201"/>
                  <a:gd name="T79" fmla="*/ 127 h 203"/>
                  <a:gd name="T80" fmla="*/ 22 w 201"/>
                  <a:gd name="T81" fmla="*/ 148 h 203"/>
                  <a:gd name="T82" fmla="*/ 34 w 201"/>
                  <a:gd name="T83" fmla="*/ 166 h 203"/>
                  <a:gd name="T84" fmla="*/ 53 w 201"/>
                  <a:gd name="T85" fmla="*/ 180 h 203"/>
                  <a:gd name="T86" fmla="*/ 72 w 201"/>
                  <a:gd name="T87" fmla="*/ 189 h 203"/>
                  <a:gd name="T88" fmla="*/ 95 w 201"/>
                  <a:gd name="T89" fmla="*/ 192 h 203"/>
                  <a:gd name="T90" fmla="*/ 118 w 201"/>
                  <a:gd name="T91" fmla="*/ 191 h 203"/>
                  <a:gd name="T92" fmla="*/ 140 w 201"/>
                  <a:gd name="T93" fmla="*/ 185 h 203"/>
                  <a:gd name="T94" fmla="*/ 158 w 201"/>
                  <a:gd name="T95" fmla="*/ 172 h 203"/>
                  <a:gd name="T96" fmla="*/ 174 w 201"/>
                  <a:gd name="T97" fmla="*/ 156 h 203"/>
                  <a:gd name="T98" fmla="*/ 184 w 201"/>
                  <a:gd name="T99" fmla="*/ 138 h 203"/>
                  <a:gd name="T100" fmla="*/ 190 w 201"/>
                  <a:gd name="T101" fmla="*/ 11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1" h="203">
                    <a:moveTo>
                      <a:pt x="201" y="102"/>
                    </a:moveTo>
                    <a:lnTo>
                      <a:pt x="201" y="96"/>
                    </a:lnTo>
                    <a:lnTo>
                      <a:pt x="201" y="91"/>
                    </a:lnTo>
                    <a:lnTo>
                      <a:pt x="198" y="85"/>
                    </a:lnTo>
                    <a:lnTo>
                      <a:pt x="198" y="82"/>
                    </a:lnTo>
                    <a:lnTo>
                      <a:pt x="196" y="77"/>
                    </a:lnTo>
                    <a:lnTo>
                      <a:pt x="196" y="71"/>
                    </a:lnTo>
                    <a:lnTo>
                      <a:pt x="195" y="67"/>
                    </a:lnTo>
                    <a:lnTo>
                      <a:pt x="192" y="64"/>
                    </a:lnTo>
                    <a:lnTo>
                      <a:pt x="190" y="58"/>
                    </a:lnTo>
                    <a:lnTo>
                      <a:pt x="189" y="53"/>
                    </a:lnTo>
                    <a:lnTo>
                      <a:pt x="186" y="49"/>
                    </a:lnTo>
                    <a:lnTo>
                      <a:pt x="184" y="45"/>
                    </a:lnTo>
                    <a:lnTo>
                      <a:pt x="180" y="41"/>
                    </a:lnTo>
                    <a:lnTo>
                      <a:pt x="178" y="37"/>
                    </a:lnTo>
                    <a:lnTo>
                      <a:pt x="174" y="35"/>
                    </a:lnTo>
                    <a:lnTo>
                      <a:pt x="172" y="31"/>
                    </a:lnTo>
                    <a:lnTo>
                      <a:pt x="168" y="27"/>
                    </a:lnTo>
                    <a:lnTo>
                      <a:pt x="164" y="25"/>
                    </a:lnTo>
                    <a:lnTo>
                      <a:pt x="160" y="21"/>
                    </a:lnTo>
                    <a:lnTo>
                      <a:pt x="156" y="19"/>
                    </a:lnTo>
                    <a:lnTo>
                      <a:pt x="152" y="17"/>
                    </a:lnTo>
                    <a:lnTo>
                      <a:pt x="148" y="13"/>
                    </a:lnTo>
                    <a:lnTo>
                      <a:pt x="143" y="11"/>
                    </a:lnTo>
                    <a:lnTo>
                      <a:pt x="140" y="9"/>
                    </a:lnTo>
                    <a:lnTo>
                      <a:pt x="134" y="7"/>
                    </a:lnTo>
                    <a:lnTo>
                      <a:pt x="130" y="7"/>
                    </a:lnTo>
                    <a:lnTo>
                      <a:pt x="125" y="5"/>
                    </a:lnTo>
                    <a:lnTo>
                      <a:pt x="119" y="3"/>
                    </a:lnTo>
                    <a:lnTo>
                      <a:pt x="116" y="3"/>
                    </a:lnTo>
                    <a:lnTo>
                      <a:pt x="110" y="3"/>
                    </a:lnTo>
                    <a:lnTo>
                      <a:pt x="105" y="0"/>
                    </a:lnTo>
                    <a:lnTo>
                      <a:pt x="99" y="0"/>
                    </a:lnTo>
                    <a:lnTo>
                      <a:pt x="95" y="0"/>
                    </a:lnTo>
                    <a:lnTo>
                      <a:pt x="89" y="3"/>
                    </a:lnTo>
                    <a:lnTo>
                      <a:pt x="86" y="3"/>
                    </a:lnTo>
                    <a:lnTo>
                      <a:pt x="78" y="3"/>
                    </a:lnTo>
                    <a:lnTo>
                      <a:pt x="75" y="5"/>
                    </a:lnTo>
                    <a:lnTo>
                      <a:pt x="71" y="7"/>
                    </a:lnTo>
                    <a:lnTo>
                      <a:pt x="65" y="7"/>
                    </a:lnTo>
                    <a:lnTo>
                      <a:pt x="60" y="9"/>
                    </a:lnTo>
                    <a:lnTo>
                      <a:pt x="57" y="11"/>
                    </a:lnTo>
                    <a:lnTo>
                      <a:pt x="53" y="13"/>
                    </a:lnTo>
                    <a:lnTo>
                      <a:pt x="48" y="17"/>
                    </a:lnTo>
                    <a:lnTo>
                      <a:pt x="45" y="19"/>
                    </a:lnTo>
                    <a:lnTo>
                      <a:pt x="40" y="21"/>
                    </a:lnTo>
                    <a:lnTo>
                      <a:pt x="36" y="25"/>
                    </a:lnTo>
                    <a:lnTo>
                      <a:pt x="33" y="27"/>
                    </a:lnTo>
                    <a:lnTo>
                      <a:pt x="28" y="31"/>
                    </a:lnTo>
                    <a:lnTo>
                      <a:pt x="27" y="35"/>
                    </a:lnTo>
                    <a:lnTo>
                      <a:pt x="22" y="37"/>
                    </a:lnTo>
                    <a:lnTo>
                      <a:pt x="21" y="41"/>
                    </a:lnTo>
                    <a:lnTo>
                      <a:pt x="16" y="45"/>
                    </a:lnTo>
                    <a:lnTo>
                      <a:pt x="14" y="49"/>
                    </a:lnTo>
                    <a:lnTo>
                      <a:pt x="12" y="53"/>
                    </a:lnTo>
                    <a:lnTo>
                      <a:pt x="10" y="58"/>
                    </a:lnTo>
                    <a:lnTo>
                      <a:pt x="8" y="64"/>
                    </a:lnTo>
                    <a:lnTo>
                      <a:pt x="6" y="67"/>
                    </a:lnTo>
                    <a:lnTo>
                      <a:pt x="4" y="71"/>
                    </a:lnTo>
                    <a:lnTo>
                      <a:pt x="2" y="77"/>
                    </a:lnTo>
                    <a:lnTo>
                      <a:pt x="2" y="82"/>
                    </a:lnTo>
                    <a:lnTo>
                      <a:pt x="0" y="85"/>
                    </a:lnTo>
                    <a:lnTo>
                      <a:pt x="0" y="91"/>
                    </a:lnTo>
                    <a:lnTo>
                      <a:pt x="0" y="96"/>
                    </a:lnTo>
                    <a:lnTo>
                      <a:pt x="0" y="102"/>
                    </a:lnTo>
                    <a:lnTo>
                      <a:pt x="0" y="108"/>
                    </a:lnTo>
                    <a:lnTo>
                      <a:pt x="0" y="112"/>
                    </a:lnTo>
                    <a:lnTo>
                      <a:pt x="0" y="118"/>
                    </a:lnTo>
                    <a:lnTo>
                      <a:pt x="2" y="121"/>
                    </a:lnTo>
                    <a:lnTo>
                      <a:pt x="2" y="126"/>
                    </a:lnTo>
                    <a:lnTo>
                      <a:pt x="4" y="132"/>
                    </a:lnTo>
                    <a:lnTo>
                      <a:pt x="6" y="136"/>
                    </a:lnTo>
                    <a:lnTo>
                      <a:pt x="8" y="141"/>
                    </a:lnTo>
                    <a:lnTo>
                      <a:pt x="10" y="147"/>
                    </a:lnTo>
                    <a:lnTo>
                      <a:pt x="12" y="150"/>
                    </a:lnTo>
                    <a:lnTo>
                      <a:pt x="14" y="154"/>
                    </a:lnTo>
                    <a:lnTo>
                      <a:pt x="16" y="159"/>
                    </a:lnTo>
                    <a:lnTo>
                      <a:pt x="21" y="162"/>
                    </a:lnTo>
                    <a:lnTo>
                      <a:pt x="22" y="166"/>
                    </a:lnTo>
                    <a:lnTo>
                      <a:pt x="27" y="168"/>
                    </a:lnTo>
                    <a:lnTo>
                      <a:pt x="28" y="172"/>
                    </a:lnTo>
                    <a:lnTo>
                      <a:pt x="33" y="177"/>
                    </a:lnTo>
                    <a:lnTo>
                      <a:pt x="36" y="179"/>
                    </a:lnTo>
                    <a:lnTo>
                      <a:pt x="40" y="183"/>
                    </a:lnTo>
                    <a:lnTo>
                      <a:pt x="45" y="185"/>
                    </a:lnTo>
                    <a:lnTo>
                      <a:pt x="48" y="186"/>
                    </a:lnTo>
                    <a:lnTo>
                      <a:pt x="53" y="191"/>
                    </a:lnTo>
                    <a:lnTo>
                      <a:pt x="57" y="192"/>
                    </a:lnTo>
                    <a:lnTo>
                      <a:pt x="60" y="195"/>
                    </a:lnTo>
                    <a:lnTo>
                      <a:pt x="65" y="197"/>
                    </a:lnTo>
                    <a:lnTo>
                      <a:pt x="71" y="197"/>
                    </a:lnTo>
                    <a:lnTo>
                      <a:pt x="75" y="198"/>
                    </a:lnTo>
                    <a:lnTo>
                      <a:pt x="78" y="201"/>
                    </a:lnTo>
                    <a:lnTo>
                      <a:pt x="86" y="201"/>
                    </a:lnTo>
                    <a:lnTo>
                      <a:pt x="89" y="201"/>
                    </a:lnTo>
                    <a:lnTo>
                      <a:pt x="95" y="203"/>
                    </a:lnTo>
                    <a:lnTo>
                      <a:pt x="99" y="203"/>
                    </a:lnTo>
                    <a:lnTo>
                      <a:pt x="105" y="203"/>
                    </a:lnTo>
                    <a:lnTo>
                      <a:pt x="110" y="201"/>
                    </a:lnTo>
                    <a:lnTo>
                      <a:pt x="116" y="201"/>
                    </a:lnTo>
                    <a:lnTo>
                      <a:pt x="119" y="201"/>
                    </a:lnTo>
                    <a:lnTo>
                      <a:pt x="125" y="198"/>
                    </a:lnTo>
                    <a:lnTo>
                      <a:pt x="130" y="197"/>
                    </a:lnTo>
                    <a:lnTo>
                      <a:pt x="134" y="197"/>
                    </a:lnTo>
                    <a:lnTo>
                      <a:pt x="140" y="195"/>
                    </a:lnTo>
                    <a:lnTo>
                      <a:pt x="143" y="192"/>
                    </a:lnTo>
                    <a:lnTo>
                      <a:pt x="148" y="191"/>
                    </a:lnTo>
                    <a:lnTo>
                      <a:pt x="152" y="186"/>
                    </a:lnTo>
                    <a:lnTo>
                      <a:pt x="156" y="185"/>
                    </a:lnTo>
                    <a:lnTo>
                      <a:pt x="160" y="183"/>
                    </a:lnTo>
                    <a:lnTo>
                      <a:pt x="164" y="179"/>
                    </a:lnTo>
                    <a:lnTo>
                      <a:pt x="168" y="177"/>
                    </a:lnTo>
                    <a:lnTo>
                      <a:pt x="172" y="172"/>
                    </a:lnTo>
                    <a:lnTo>
                      <a:pt x="174" y="168"/>
                    </a:lnTo>
                    <a:lnTo>
                      <a:pt x="178" y="166"/>
                    </a:lnTo>
                    <a:lnTo>
                      <a:pt x="180" y="162"/>
                    </a:lnTo>
                    <a:lnTo>
                      <a:pt x="184" y="159"/>
                    </a:lnTo>
                    <a:lnTo>
                      <a:pt x="186" y="154"/>
                    </a:lnTo>
                    <a:lnTo>
                      <a:pt x="189" y="150"/>
                    </a:lnTo>
                    <a:lnTo>
                      <a:pt x="190" y="147"/>
                    </a:lnTo>
                    <a:lnTo>
                      <a:pt x="192" y="141"/>
                    </a:lnTo>
                    <a:lnTo>
                      <a:pt x="195" y="136"/>
                    </a:lnTo>
                    <a:lnTo>
                      <a:pt x="196" y="132"/>
                    </a:lnTo>
                    <a:lnTo>
                      <a:pt x="196" y="126"/>
                    </a:lnTo>
                    <a:lnTo>
                      <a:pt x="198" y="121"/>
                    </a:lnTo>
                    <a:lnTo>
                      <a:pt x="198" y="118"/>
                    </a:lnTo>
                    <a:lnTo>
                      <a:pt x="201" y="112"/>
                    </a:lnTo>
                    <a:lnTo>
                      <a:pt x="201" y="108"/>
                    </a:lnTo>
                    <a:lnTo>
                      <a:pt x="201" y="102"/>
                    </a:lnTo>
                    <a:lnTo>
                      <a:pt x="192" y="102"/>
                    </a:lnTo>
                    <a:lnTo>
                      <a:pt x="190" y="97"/>
                    </a:lnTo>
                    <a:lnTo>
                      <a:pt x="190" y="91"/>
                    </a:lnTo>
                    <a:lnTo>
                      <a:pt x="190" y="88"/>
                    </a:lnTo>
                    <a:lnTo>
                      <a:pt x="190" y="83"/>
                    </a:lnTo>
                    <a:lnTo>
                      <a:pt x="189" y="79"/>
                    </a:lnTo>
                    <a:lnTo>
                      <a:pt x="189" y="76"/>
                    </a:lnTo>
                    <a:lnTo>
                      <a:pt x="186" y="70"/>
                    </a:lnTo>
                    <a:lnTo>
                      <a:pt x="184" y="65"/>
                    </a:lnTo>
                    <a:lnTo>
                      <a:pt x="183" y="61"/>
                    </a:lnTo>
                    <a:lnTo>
                      <a:pt x="180" y="59"/>
                    </a:lnTo>
                    <a:lnTo>
                      <a:pt x="178" y="55"/>
                    </a:lnTo>
                    <a:lnTo>
                      <a:pt x="176" y="52"/>
                    </a:lnTo>
                    <a:lnTo>
                      <a:pt x="174" y="47"/>
                    </a:lnTo>
                    <a:lnTo>
                      <a:pt x="170" y="43"/>
                    </a:lnTo>
                    <a:lnTo>
                      <a:pt x="168" y="41"/>
                    </a:lnTo>
                    <a:lnTo>
                      <a:pt x="164" y="37"/>
                    </a:lnTo>
                    <a:lnTo>
                      <a:pt x="162" y="35"/>
                    </a:lnTo>
                    <a:lnTo>
                      <a:pt x="158" y="31"/>
                    </a:lnTo>
                    <a:lnTo>
                      <a:pt x="154" y="29"/>
                    </a:lnTo>
                    <a:lnTo>
                      <a:pt x="152" y="27"/>
                    </a:lnTo>
                    <a:lnTo>
                      <a:pt x="148" y="23"/>
                    </a:lnTo>
                    <a:lnTo>
                      <a:pt x="143" y="21"/>
                    </a:lnTo>
                    <a:lnTo>
                      <a:pt x="140" y="19"/>
                    </a:lnTo>
                    <a:lnTo>
                      <a:pt x="136" y="17"/>
                    </a:lnTo>
                    <a:lnTo>
                      <a:pt x="131" y="17"/>
                    </a:lnTo>
                    <a:lnTo>
                      <a:pt x="128" y="15"/>
                    </a:lnTo>
                    <a:lnTo>
                      <a:pt x="124" y="13"/>
                    </a:lnTo>
                    <a:lnTo>
                      <a:pt x="118" y="13"/>
                    </a:lnTo>
                    <a:lnTo>
                      <a:pt x="113" y="11"/>
                    </a:lnTo>
                    <a:lnTo>
                      <a:pt x="110" y="11"/>
                    </a:lnTo>
                    <a:lnTo>
                      <a:pt x="105" y="11"/>
                    </a:lnTo>
                    <a:lnTo>
                      <a:pt x="99" y="11"/>
                    </a:lnTo>
                    <a:lnTo>
                      <a:pt x="95" y="11"/>
                    </a:lnTo>
                    <a:lnTo>
                      <a:pt x="92" y="11"/>
                    </a:lnTo>
                    <a:lnTo>
                      <a:pt x="87" y="11"/>
                    </a:lnTo>
                    <a:lnTo>
                      <a:pt x="81" y="13"/>
                    </a:lnTo>
                    <a:lnTo>
                      <a:pt x="77" y="13"/>
                    </a:lnTo>
                    <a:lnTo>
                      <a:pt x="72" y="15"/>
                    </a:lnTo>
                    <a:lnTo>
                      <a:pt x="69" y="17"/>
                    </a:lnTo>
                    <a:lnTo>
                      <a:pt x="65" y="17"/>
                    </a:lnTo>
                    <a:lnTo>
                      <a:pt x="60" y="19"/>
                    </a:lnTo>
                    <a:lnTo>
                      <a:pt x="57" y="21"/>
                    </a:lnTo>
                    <a:lnTo>
                      <a:pt x="53" y="23"/>
                    </a:lnTo>
                    <a:lnTo>
                      <a:pt x="48" y="27"/>
                    </a:lnTo>
                    <a:lnTo>
                      <a:pt x="45" y="29"/>
                    </a:lnTo>
                    <a:lnTo>
                      <a:pt x="42" y="31"/>
                    </a:lnTo>
                    <a:lnTo>
                      <a:pt x="39" y="35"/>
                    </a:lnTo>
                    <a:lnTo>
                      <a:pt x="34" y="37"/>
                    </a:lnTo>
                    <a:lnTo>
                      <a:pt x="33" y="41"/>
                    </a:lnTo>
                    <a:lnTo>
                      <a:pt x="30" y="43"/>
                    </a:lnTo>
                    <a:lnTo>
                      <a:pt x="27" y="47"/>
                    </a:lnTo>
                    <a:lnTo>
                      <a:pt x="24" y="52"/>
                    </a:lnTo>
                    <a:lnTo>
                      <a:pt x="22" y="55"/>
                    </a:lnTo>
                    <a:lnTo>
                      <a:pt x="21" y="59"/>
                    </a:lnTo>
                    <a:lnTo>
                      <a:pt x="18" y="61"/>
                    </a:lnTo>
                    <a:lnTo>
                      <a:pt x="16" y="65"/>
                    </a:lnTo>
                    <a:lnTo>
                      <a:pt x="14" y="70"/>
                    </a:lnTo>
                    <a:lnTo>
                      <a:pt x="12" y="76"/>
                    </a:lnTo>
                    <a:lnTo>
                      <a:pt x="12" y="79"/>
                    </a:lnTo>
                    <a:lnTo>
                      <a:pt x="10" y="83"/>
                    </a:lnTo>
                    <a:lnTo>
                      <a:pt x="10" y="88"/>
                    </a:lnTo>
                    <a:lnTo>
                      <a:pt x="10" y="91"/>
                    </a:lnTo>
                    <a:lnTo>
                      <a:pt x="8" y="97"/>
                    </a:lnTo>
                    <a:lnTo>
                      <a:pt x="8" y="102"/>
                    </a:lnTo>
                    <a:lnTo>
                      <a:pt x="8" y="106"/>
                    </a:lnTo>
                    <a:lnTo>
                      <a:pt x="10" y="112"/>
                    </a:lnTo>
                    <a:lnTo>
                      <a:pt x="10" y="115"/>
                    </a:lnTo>
                    <a:lnTo>
                      <a:pt x="10" y="120"/>
                    </a:lnTo>
                    <a:lnTo>
                      <a:pt x="12" y="124"/>
                    </a:lnTo>
                    <a:lnTo>
                      <a:pt x="12" y="127"/>
                    </a:lnTo>
                    <a:lnTo>
                      <a:pt x="14" y="135"/>
                    </a:lnTo>
                    <a:lnTo>
                      <a:pt x="16" y="138"/>
                    </a:lnTo>
                    <a:lnTo>
                      <a:pt x="18" y="142"/>
                    </a:lnTo>
                    <a:lnTo>
                      <a:pt x="21" y="144"/>
                    </a:lnTo>
                    <a:lnTo>
                      <a:pt x="22" y="148"/>
                    </a:lnTo>
                    <a:lnTo>
                      <a:pt x="24" y="153"/>
                    </a:lnTo>
                    <a:lnTo>
                      <a:pt x="27" y="156"/>
                    </a:lnTo>
                    <a:lnTo>
                      <a:pt x="30" y="160"/>
                    </a:lnTo>
                    <a:lnTo>
                      <a:pt x="33" y="162"/>
                    </a:lnTo>
                    <a:lnTo>
                      <a:pt x="34" y="166"/>
                    </a:lnTo>
                    <a:lnTo>
                      <a:pt x="39" y="168"/>
                    </a:lnTo>
                    <a:lnTo>
                      <a:pt x="42" y="172"/>
                    </a:lnTo>
                    <a:lnTo>
                      <a:pt x="45" y="174"/>
                    </a:lnTo>
                    <a:lnTo>
                      <a:pt x="48" y="177"/>
                    </a:lnTo>
                    <a:lnTo>
                      <a:pt x="53" y="180"/>
                    </a:lnTo>
                    <a:lnTo>
                      <a:pt x="57" y="183"/>
                    </a:lnTo>
                    <a:lnTo>
                      <a:pt x="60" y="185"/>
                    </a:lnTo>
                    <a:lnTo>
                      <a:pt x="65" y="186"/>
                    </a:lnTo>
                    <a:lnTo>
                      <a:pt x="69" y="186"/>
                    </a:lnTo>
                    <a:lnTo>
                      <a:pt x="72" y="189"/>
                    </a:lnTo>
                    <a:lnTo>
                      <a:pt x="77" y="191"/>
                    </a:lnTo>
                    <a:lnTo>
                      <a:pt x="81" y="191"/>
                    </a:lnTo>
                    <a:lnTo>
                      <a:pt x="87" y="192"/>
                    </a:lnTo>
                    <a:lnTo>
                      <a:pt x="92" y="192"/>
                    </a:lnTo>
                    <a:lnTo>
                      <a:pt x="95" y="192"/>
                    </a:lnTo>
                    <a:lnTo>
                      <a:pt x="99" y="192"/>
                    </a:lnTo>
                    <a:lnTo>
                      <a:pt x="105" y="192"/>
                    </a:lnTo>
                    <a:lnTo>
                      <a:pt x="110" y="192"/>
                    </a:lnTo>
                    <a:lnTo>
                      <a:pt x="113" y="192"/>
                    </a:lnTo>
                    <a:lnTo>
                      <a:pt x="118" y="191"/>
                    </a:lnTo>
                    <a:lnTo>
                      <a:pt x="124" y="191"/>
                    </a:lnTo>
                    <a:lnTo>
                      <a:pt x="128" y="189"/>
                    </a:lnTo>
                    <a:lnTo>
                      <a:pt x="131" y="186"/>
                    </a:lnTo>
                    <a:lnTo>
                      <a:pt x="136" y="186"/>
                    </a:lnTo>
                    <a:lnTo>
                      <a:pt x="140" y="185"/>
                    </a:lnTo>
                    <a:lnTo>
                      <a:pt x="143" y="183"/>
                    </a:lnTo>
                    <a:lnTo>
                      <a:pt x="148" y="180"/>
                    </a:lnTo>
                    <a:lnTo>
                      <a:pt x="152" y="177"/>
                    </a:lnTo>
                    <a:lnTo>
                      <a:pt x="154" y="174"/>
                    </a:lnTo>
                    <a:lnTo>
                      <a:pt x="158" y="172"/>
                    </a:lnTo>
                    <a:lnTo>
                      <a:pt x="162" y="168"/>
                    </a:lnTo>
                    <a:lnTo>
                      <a:pt x="164" y="166"/>
                    </a:lnTo>
                    <a:lnTo>
                      <a:pt x="168" y="162"/>
                    </a:lnTo>
                    <a:lnTo>
                      <a:pt x="170" y="160"/>
                    </a:lnTo>
                    <a:lnTo>
                      <a:pt x="174" y="156"/>
                    </a:lnTo>
                    <a:lnTo>
                      <a:pt x="176" y="153"/>
                    </a:lnTo>
                    <a:lnTo>
                      <a:pt x="178" y="148"/>
                    </a:lnTo>
                    <a:lnTo>
                      <a:pt x="180" y="144"/>
                    </a:lnTo>
                    <a:lnTo>
                      <a:pt x="183" y="142"/>
                    </a:lnTo>
                    <a:lnTo>
                      <a:pt x="184" y="138"/>
                    </a:lnTo>
                    <a:lnTo>
                      <a:pt x="186" y="135"/>
                    </a:lnTo>
                    <a:lnTo>
                      <a:pt x="189" y="127"/>
                    </a:lnTo>
                    <a:lnTo>
                      <a:pt x="189" y="124"/>
                    </a:lnTo>
                    <a:lnTo>
                      <a:pt x="190" y="120"/>
                    </a:lnTo>
                    <a:lnTo>
                      <a:pt x="190" y="115"/>
                    </a:lnTo>
                    <a:lnTo>
                      <a:pt x="190" y="112"/>
                    </a:lnTo>
                    <a:lnTo>
                      <a:pt x="190" y="106"/>
                    </a:lnTo>
                    <a:lnTo>
                      <a:pt x="192" y="102"/>
                    </a:lnTo>
                    <a:lnTo>
                      <a:pt x="201" y="102"/>
                    </a:lnTo>
                    <a:close/>
                  </a:path>
                </a:pathLst>
              </a:custGeom>
              <a:solidFill>
                <a:srgbClr val="AEB8EB"/>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64" name="Freeform 360"/>
              <p:cNvSpPr>
                <a:spLocks noChangeArrowheads="1"/>
              </p:cNvSpPr>
              <p:nvPr/>
            </p:nvSpPr>
            <p:spPr bwMode="auto">
              <a:xfrm>
                <a:off x="5506" y="793"/>
                <a:ext cx="17" cy="18"/>
              </a:xfrm>
              <a:custGeom>
                <a:avLst/>
                <a:gdLst>
                  <a:gd name="T0" fmla="*/ 182 w 184"/>
                  <a:gd name="T1" fmla="*/ 72 h 181"/>
                  <a:gd name="T2" fmla="*/ 175 w 184"/>
                  <a:gd name="T3" fmla="*/ 50 h 181"/>
                  <a:gd name="T4" fmla="*/ 162 w 184"/>
                  <a:gd name="T5" fmla="*/ 32 h 181"/>
                  <a:gd name="T6" fmla="*/ 146 w 184"/>
                  <a:gd name="T7" fmla="*/ 18 h 181"/>
                  <a:gd name="T8" fmla="*/ 128 w 184"/>
                  <a:gd name="T9" fmla="*/ 6 h 181"/>
                  <a:gd name="T10" fmla="*/ 105 w 184"/>
                  <a:gd name="T11" fmla="*/ 0 h 181"/>
                  <a:gd name="T12" fmla="*/ 84 w 184"/>
                  <a:gd name="T13" fmla="*/ 0 h 181"/>
                  <a:gd name="T14" fmla="*/ 61 w 184"/>
                  <a:gd name="T15" fmla="*/ 6 h 181"/>
                  <a:gd name="T16" fmla="*/ 40 w 184"/>
                  <a:gd name="T17" fmla="*/ 16 h 181"/>
                  <a:gd name="T18" fmla="*/ 25 w 184"/>
                  <a:gd name="T19" fmla="*/ 30 h 181"/>
                  <a:gd name="T20" fmla="*/ 13 w 184"/>
                  <a:gd name="T21" fmla="*/ 48 h 181"/>
                  <a:gd name="T22" fmla="*/ 4 w 184"/>
                  <a:gd name="T23" fmla="*/ 68 h 181"/>
                  <a:gd name="T24" fmla="*/ 0 w 184"/>
                  <a:gd name="T25" fmla="*/ 91 h 181"/>
                  <a:gd name="T26" fmla="*/ 4 w 184"/>
                  <a:gd name="T27" fmla="*/ 113 h 181"/>
                  <a:gd name="T28" fmla="*/ 13 w 184"/>
                  <a:gd name="T29" fmla="*/ 133 h 181"/>
                  <a:gd name="T30" fmla="*/ 25 w 184"/>
                  <a:gd name="T31" fmla="*/ 151 h 181"/>
                  <a:gd name="T32" fmla="*/ 40 w 184"/>
                  <a:gd name="T33" fmla="*/ 166 h 181"/>
                  <a:gd name="T34" fmla="*/ 61 w 184"/>
                  <a:gd name="T35" fmla="*/ 175 h 181"/>
                  <a:gd name="T36" fmla="*/ 84 w 184"/>
                  <a:gd name="T37" fmla="*/ 181 h 181"/>
                  <a:gd name="T38" fmla="*/ 105 w 184"/>
                  <a:gd name="T39" fmla="*/ 181 h 181"/>
                  <a:gd name="T40" fmla="*/ 128 w 184"/>
                  <a:gd name="T41" fmla="*/ 175 h 181"/>
                  <a:gd name="T42" fmla="*/ 146 w 184"/>
                  <a:gd name="T43" fmla="*/ 163 h 181"/>
                  <a:gd name="T44" fmla="*/ 162 w 184"/>
                  <a:gd name="T45" fmla="*/ 149 h 181"/>
                  <a:gd name="T46" fmla="*/ 175 w 184"/>
                  <a:gd name="T47" fmla="*/ 131 h 181"/>
                  <a:gd name="T48" fmla="*/ 182 w 184"/>
                  <a:gd name="T49" fmla="*/ 109 h 181"/>
                  <a:gd name="T50" fmla="*/ 175 w 184"/>
                  <a:gd name="T51" fmla="*/ 91 h 181"/>
                  <a:gd name="T52" fmla="*/ 172 w 184"/>
                  <a:gd name="T53" fmla="*/ 71 h 181"/>
                  <a:gd name="T54" fmla="*/ 164 w 184"/>
                  <a:gd name="T55" fmla="*/ 53 h 181"/>
                  <a:gd name="T56" fmla="*/ 152 w 184"/>
                  <a:gd name="T57" fmla="*/ 36 h 181"/>
                  <a:gd name="T58" fmla="*/ 138 w 184"/>
                  <a:gd name="T59" fmla="*/ 22 h 181"/>
                  <a:gd name="T60" fmla="*/ 120 w 184"/>
                  <a:gd name="T61" fmla="*/ 14 h 181"/>
                  <a:gd name="T62" fmla="*/ 102 w 184"/>
                  <a:gd name="T63" fmla="*/ 10 h 181"/>
                  <a:gd name="T64" fmla="*/ 79 w 184"/>
                  <a:gd name="T65" fmla="*/ 10 h 181"/>
                  <a:gd name="T66" fmla="*/ 61 w 184"/>
                  <a:gd name="T67" fmla="*/ 16 h 181"/>
                  <a:gd name="T68" fmla="*/ 43 w 184"/>
                  <a:gd name="T69" fmla="*/ 24 h 181"/>
                  <a:gd name="T70" fmla="*/ 28 w 184"/>
                  <a:gd name="T71" fmla="*/ 38 h 181"/>
                  <a:gd name="T72" fmla="*/ 19 w 184"/>
                  <a:gd name="T73" fmla="*/ 54 h 181"/>
                  <a:gd name="T74" fmla="*/ 13 w 184"/>
                  <a:gd name="T75" fmla="*/ 74 h 181"/>
                  <a:gd name="T76" fmla="*/ 10 w 184"/>
                  <a:gd name="T77" fmla="*/ 95 h 181"/>
                  <a:gd name="T78" fmla="*/ 14 w 184"/>
                  <a:gd name="T79" fmla="*/ 115 h 181"/>
                  <a:gd name="T80" fmla="*/ 22 w 184"/>
                  <a:gd name="T81" fmla="*/ 133 h 181"/>
                  <a:gd name="T82" fmla="*/ 34 w 184"/>
                  <a:gd name="T83" fmla="*/ 149 h 181"/>
                  <a:gd name="T84" fmla="*/ 49 w 184"/>
                  <a:gd name="T85" fmla="*/ 161 h 181"/>
                  <a:gd name="T86" fmla="*/ 67 w 184"/>
                  <a:gd name="T87" fmla="*/ 169 h 181"/>
                  <a:gd name="T88" fmla="*/ 87 w 184"/>
                  <a:gd name="T89" fmla="*/ 174 h 181"/>
                  <a:gd name="T90" fmla="*/ 110 w 184"/>
                  <a:gd name="T91" fmla="*/ 172 h 181"/>
                  <a:gd name="T92" fmla="*/ 128 w 184"/>
                  <a:gd name="T93" fmla="*/ 166 h 181"/>
                  <a:gd name="T94" fmla="*/ 144 w 184"/>
                  <a:gd name="T95" fmla="*/ 154 h 181"/>
                  <a:gd name="T96" fmla="*/ 158 w 184"/>
                  <a:gd name="T97" fmla="*/ 139 h 181"/>
                  <a:gd name="T98" fmla="*/ 168 w 184"/>
                  <a:gd name="T99" fmla="*/ 124 h 181"/>
                  <a:gd name="T100" fmla="*/ 175 w 184"/>
                  <a:gd name="T101" fmla="*/ 10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4" h="181">
                    <a:moveTo>
                      <a:pt x="184" y="91"/>
                    </a:moveTo>
                    <a:lnTo>
                      <a:pt x="182" y="86"/>
                    </a:lnTo>
                    <a:lnTo>
                      <a:pt x="182" y="80"/>
                    </a:lnTo>
                    <a:lnTo>
                      <a:pt x="182" y="77"/>
                    </a:lnTo>
                    <a:lnTo>
                      <a:pt x="182" y="72"/>
                    </a:lnTo>
                    <a:lnTo>
                      <a:pt x="181" y="68"/>
                    </a:lnTo>
                    <a:lnTo>
                      <a:pt x="181" y="65"/>
                    </a:lnTo>
                    <a:lnTo>
                      <a:pt x="178" y="59"/>
                    </a:lnTo>
                    <a:lnTo>
                      <a:pt x="176" y="54"/>
                    </a:lnTo>
                    <a:lnTo>
                      <a:pt x="175" y="50"/>
                    </a:lnTo>
                    <a:lnTo>
                      <a:pt x="172" y="48"/>
                    </a:lnTo>
                    <a:lnTo>
                      <a:pt x="170" y="44"/>
                    </a:lnTo>
                    <a:lnTo>
                      <a:pt x="168" y="41"/>
                    </a:lnTo>
                    <a:lnTo>
                      <a:pt x="166" y="36"/>
                    </a:lnTo>
                    <a:lnTo>
                      <a:pt x="162" y="32"/>
                    </a:lnTo>
                    <a:lnTo>
                      <a:pt x="160" y="30"/>
                    </a:lnTo>
                    <a:lnTo>
                      <a:pt x="156" y="26"/>
                    </a:lnTo>
                    <a:lnTo>
                      <a:pt x="154" y="24"/>
                    </a:lnTo>
                    <a:lnTo>
                      <a:pt x="150" y="20"/>
                    </a:lnTo>
                    <a:lnTo>
                      <a:pt x="146" y="18"/>
                    </a:lnTo>
                    <a:lnTo>
                      <a:pt x="144" y="16"/>
                    </a:lnTo>
                    <a:lnTo>
                      <a:pt x="140" y="12"/>
                    </a:lnTo>
                    <a:lnTo>
                      <a:pt x="135" y="10"/>
                    </a:lnTo>
                    <a:lnTo>
                      <a:pt x="132" y="8"/>
                    </a:lnTo>
                    <a:lnTo>
                      <a:pt x="128" y="6"/>
                    </a:lnTo>
                    <a:lnTo>
                      <a:pt x="123" y="6"/>
                    </a:lnTo>
                    <a:lnTo>
                      <a:pt x="120" y="4"/>
                    </a:lnTo>
                    <a:lnTo>
                      <a:pt x="116" y="2"/>
                    </a:lnTo>
                    <a:lnTo>
                      <a:pt x="110" y="2"/>
                    </a:lnTo>
                    <a:lnTo>
                      <a:pt x="105" y="0"/>
                    </a:lnTo>
                    <a:lnTo>
                      <a:pt x="102" y="0"/>
                    </a:lnTo>
                    <a:lnTo>
                      <a:pt x="97" y="0"/>
                    </a:lnTo>
                    <a:lnTo>
                      <a:pt x="91" y="0"/>
                    </a:lnTo>
                    <a:lnTo>
                      <a:pt x="87" y="0"/>
                    </a:lnTo>
                    <a:lnTo>
                      <a:pt x="84" y="0"/>
                    </a:lnTo>
                    <a:lnTo>
                      <a:pt x="79" y="0"/>
                    </a:lnTo>
                    <a:lnTo>
                      <a:pt x="73" y="2"/>
                    </a:lnTo>
                    <a:lnTo>
                      <a:pt x="69" y="2"/>
                    </a:lnTo>
                    <a:lnTo>
                      <a:pt x="64" y="4"/>
                    </a:lnTo>
                    <a:lnTo>
                      <a:pt x="61" y="6"/>
                    </a:lnTo>
                    <a:lnTo>
                      <a:pt x="57" y="6"/>
                    </a:lnTo>
                    <a:lnTo>
                      <a:pt x="52" y="8"/>
                    </a:lnTo>
                    <a:lnTo>
                      <a:pt x="49" y="10"/>
                    </a:lnTo>
                    <a:lnTo>
                      <a:pt x="45" y="12"/>
                    </a:lnTo>
                    <a:lnTo>
                      <a:pt x="40" y="16"/>
                    </a:lnTo>
                    <a:lnTo>
                      <a:pt x="37" y="18"/>
                    </a:lnTo>
                    <a:lnTo>
                      <a:pt x="34" y="20"/>
                    </a:lnTo>
                    <a:lnTo>
                      <a:pt x="31" y="24"/>
                    </a:lnTo>
                    <a:lnTo>
                      <a:pt x="26" y="26"/>
                    </a:lnTo>
                    <a:lnTo>
                      <a:pt x="25" y="30"/>
                    </a:lnTo>
                    <a:lnTo>
                      <a:pt x="22" y="32"/>
                    </a:lnTo>
                    <a:lnTo>
                      <a:pt x="19" y="36"/>
                    </a:lnTo>
                    <a:lnTo>
                      <a:pt x="16" y="41"/>
                    </a:lnTo>
                    <a:lnTo>
                      <a:pt x="14" y="44"/>
                    </a:lnTo>
                    <a:lnTo>
                      <a:pt x="13" y="48"/>
                    </a:lnTo>
                    <a:lnTo>
                      <a:pt x="10" y="50"/>
                    </a:lnTo>
                    <a:lnTo>
                      <a:pt x="8" y="54"/>
                    </a:lnTo>
                    <a:lnTo>
                      <a:pt x="6" y="59"/>
                    </a:lnTo>
                    <a:lnTo>
                      <a:pt x="4" y="65"/>
                    </a:lnTo>
                    <a:lnTo>
                      <a:pt x="4" y="68"/>
                    </a:lnTo>
                    <a:lnTo>
                      <a:pt x="2" y="72"/>
                    </a:lnTo>
                    <a:lnTo>
                      <a:pt x="2" y="77"/>
                    </a:lnTo>
                    <a:lnTo>
                      <a:pt x="0" y="80"/>
                    </a:lnTo>
                    <a:lnTo>
                      <a:pt x="0" y="86"/>
                    </a:lnTo>
                    <a:lnTo>
                      <a:pt x="0" y="91"/>
                    </a:lnTo>
                    <a:lnTo>
                      <a:pt x="0" y="95"/>
                    </a:lnTo>
                    <a:lnTo>
                      <a:pt x="0" y="101"/>
                    </a:lnTo>
                    <a:lnTo>
                      <a:pt x="2" y="104"/>
                    </a:lnTo>
                    <a:lnTo>
                      <a:pt x="2" y="109"/>
                    </a:lnTo>
                    <a:lnTo>
                      <a:pt x="4" y="113"/>
                    </a:lnTo>
                    <a:lnTo>
                      <a:pt x="4" y="116"/>
                    </a:lnTo>
                    <a:lnTo>
                      <a:pt x="6" y="124"/>
                    </a:lnTo>
                    <a:lnTo>
                      <a:pt x="8" y="127"/>
                    </a:lnTo>
                    <a:lnTo>
                      <a:pt x="10" y="131"/>
                    </a:lnTo>
                    <a:lnTo>
                      <a:pt x="13" y="133"/>
                    </a:lnTo>
                    <a:lnTo>
                      <a:pt x="14" y="137"/>
                    </a:lnTo>
                    <a:lnTo>
                      <a:pt x="16" y="142"/>
                    </a:lnTo>
                    <a:lnTo>
                      <a:pt x="19" y="145"/>
                    </a:lnTo>
                    <a:lnTo>
                      <a:pt x="22" y="149"/>
                    </a:lnTo>
                    <a:lnTo>
                      <a:pt x="25" y="151"/>
                    </a:lnTo>
                    <a:lnTo>
                      <a:pt x="26" y="155"/>
                    </a:lnTo>
                    <a:lnTo>
                      <a:pt x="31" y="157"/>
                    </a:lnTo>
                    <a:lnTo>
                      <a:pt x="34" y="161"/>
                    </a:lnTo>
                    <a:lnTo>
                      <a:pt x="37" y="163"/>
                    </a:lnTo>
                    <a:lnTo>
                      <a:pt x="40" y="166"/>
                    </a:lnTo>
                    <a:lnTo>
                      <a:pt x="45" y="169"/>
                    </a:lnTo>
                    <a:lnTo>
                      <a:pt x="49" y="172"/>
                    </a:lnTo>
                    <a:lnTo>
                      <a:pt x="52" y="174"/>
                    </a:lnTo>
                    <a:lnTo>
                      <a:pt x="57" y="175"/>
                    </a:lnTo>
                    <a:lnTo>
                      <a:pt x="61" y="175"/>
                    </a:lnTo>
                    <a:lnTo>
                      <a:pt x="64" y="178"/>
                    </a:lnTo>
                    <a:lnTo>
                      <a:pt x="69" y="180"/>
                    </a:lnTo>
                    <a:lnTo>
                      <a:pt x="73" y="180"/>
                    </a:lnTo>
                    <a:lnTo>
                      <a:pt x="79" y="181"/>
                    </a:lnTo>
                    <a:lnTo>
                      <a:pt x="84" y="181"/>
                    </a:lnTo>
                    <a:lnTo>
                      <a:pt x="87" y="181"/>
                    </a:lnTo>
                    <a:lnTo>
                      <a:pt x="91" y="181"/>
                    </a:lnTo>
                    <a:lnTo>
                      <a:pt x="97" y="181"/>
                    </a:lnTo>
                    <a:lnTo>
                      <a:pt x="102" y="181"/>
                    </a:lnTo>
                    <a:lnTo>
                      <a:pt x="105" y="181"/>
                    </a:lnTo>
                    <a:lnTo>
                      <a:pt x="110" y="180"/>
                    </a:lnTo>
                    <a:lnTo>
                      <a:pt x="116" y="180"/>
                    </a:lnTo>
                    <a:lnTo>
                      <a:pt x="120" y="178"/>
                    </a:lnTo>
                    <a:lnTo>
                      <a:pt x="123" y="175"/>
                    </a:lnTo>
                    <a:lnTo>
                      <a:pt x="128" y="175"/>
                    </a:lnTo>
                    <a:lnTo>
                      <a:pt x="132" y="174"/>
                    </a:lnTo>
                    <a:lnTo>
                      <a:pt x="135" y="172"/>
                    </a:lnTo>
                    <a:lnTo>
                      <a:pt x="140" y="169"/>
                    </a:lnTo>
                    <a:lnTo>
                      <a:pt x="144" y="166"/>
                    </a:lnTo>
                    <a:lnTo>
                      <a:pt x="146" y="163"/>
                    </a:lnTo>
                    <a:lnTo>
                      <a:pt x="150" y="161"/>
                    </a:lnTo>
                    <a:lnTo>
                      <a:pt x="154" y="157"/>
                    </a:lnTo>
                    <a:lnTo>
                      <a:pt x="156" y="155"/>
                    </a:lnTo>
                    <a:lnTo>
                      <a:pt x="160" y="151"/>
                    </a:lnTo>
                    <a:lnTo>
                      <a:pt x="162" y="149"/>
                    </a:lnTo>
                    <a:lnTo>
                      <a:pt x="166" y="145"/>
                    </a:lnTo>
                    <a:lnTo>
                      <a:pt x="168" y="142"/>
                    </a:lnTo>
                    <a:lnTo>
                      <a:pt x="170" y="137"/>
                    </a:lnTo>
                    <a:lnTo>
                      <a:pt x="172" y="133"/>
                    </a:lnTo>
                    <a:lnTo>
                      <a:pt x="175" y="131"/>
                    </a:lnTo>
                    <a:lnTo>
                      <a:pt x="176" y="127"/>
                    </a:lnTo>
                    <a:lnTo>
                      <a:pt x="178" y="124"/>
                    </a:lnTo>
                    <a:lnTo>
                      <a:pt x="181" y="116"/>
                    </a:lnTo>
                    <a:lnTo>
                      <a:pt x="181" y="113"/>
                    </a:lnTo>
                    <a:lnTo>
                      <a:pt x="182" y="109"/>
                    </a:lnTo>
                    <a:lnTo>
                      <a:pt x="182" y="104"/>
                    </a:lnTo>
                    <a:lnTo>
                      <a:pt x="182" y="101"/>
                    </a:lnTo>
                    <a:lnTo>
                      <a:pt x="182" y="95"/>
                    </a:lnTo>
                    <a:lnTo>
                      <a:pt x="184" y="91"/>
                    </a:lnTo>
                    <a:lnTo>
                      <a:pt x="175" y="91"/>
                    </a:lnTo>
                    <a:lnTo>
                      <a:pt x="175" y="86"/>
                    </a:lnTo>
                    <a:lnTo>
                      <a:pt x="175" y="83"/>
                    </a:lnTo>
                    <a:lnTo>
                      <a:pt x="175" y="79"/>
                    </a:lnTo>
                    <a:lnTo>
                      <a:pt x="172" y="74"/>
                    </a:lnTo>
                    <a:lnTo>
                      <a:pt x="172" y="71"/>
                    </a:lnTo>
                    <a:lnTo>
                      <a:pt x="170" y="66"/>
                    </a:lnTo>
                    <a:lnTo>
                      <a:pt x="170" y="62"/>
                    </a:lnTo>
                    <a:lnTo>
                      <a:pt x="168" y="59"/>
                    </a:lnTo>
                    <a:lnTo>
                      <a:pt x="166" y="54"/>
                    </a:lnTo>
                    <a:lnTo>
                      <a:pt x="164" y="53"/>
                    </a:lnTo>
                    <a:lnTo>
                      <a:pt x="162" y="48"/>
                    </a:lnTo>
                    <a:lnTo>
                      <a:pt x="160" y="44"/>
                    </a:lnTo>
                    <a:lnTo>
                      <a:pt x="158" y="42"/>
                    </a:lnTo>
                    <a:lnTo>
                      <a:pt x="156" y="38"/>
                    </a:lnTo>
                    <a:lnTo>
                      <a:pt x="152" y="36"/>
                    </a:lnTo>
                    <a:lnTo>
                      <a:pt x="150" y="32"/>
                    </a:lnTo>
                    <a:lnTo>
                      <a:pt x="148" y="30"/>
                    </a:lnTo>
                    <a:lnTo>
                      <a:pt x="144" y="28"/>
                    </a:lnTo>
                    <a:lnTo>
                      <a:pt x="142" y="24"/>
                    </a:lnTo>
                    <a:lnTo>
                      <a:pt x="138" y="22"/>
                    </a:lnTo>
                    <a:lnTo>
                      <a:pt x="134" y="20"/>
                    </a:lnTo>
                    <a:lnTo>
                      <a:pt x="132" y="18"/>
                    </a:lnTo>
                    <a:lnTo>
                      <a:pt x="128" y="16"/>
                    </a:lnTo>
                    <a:lnTo>
                      <a:pt x="123" y="16"/>
                    </a:lnTo>
                    <a:lnTo>
                      <a:pt x="120" y="14"/>
                    </a:lnTo>
                    <a:lnTo>
                      <a:pt x="116" y="12"/>
                    </a:lnTo>
                    <a:lnTo>
                      <a:pt x="114" y="12"/>
                    </a:lnTo>
                    <a:lnTo>
                      <a:pt x="110" y="10"/>
                    </a:lnTo>
                    <a:lnTo>
                      <a:pt x="105" y="10"/>
                    </a:lnTo>
                    <a:lnTo>
                      <a:pt x="102" y="10"/>
                    </a:lnTo>
                    <a:lnTo>
                      <a:pt x="96" y="8"/>
                    </a:lnTo>
                    <a:lnTo>
                      <a:pt x="91" y="8"/>
                    </a:lnTo>
                    <a:lnTo>
                      <a:pt x="87" y="8"/>
                    </a:lnTo>
                    <a:lnTo>
                      <a:pt x="84" y="10"/>
                    </a:lnTo>
                    <a:lnTo>
                      <a:pt x="79" y="10"/>
                    </a:lnTo>
                    <a:lnTo>
                      <a:pt x="75" y="10"/>
                    </a:lnTo>
                    <a:lnTo>
                      <a:pt x="70" y="12"/>
                    </a:lnTo>
                    <a:lnTo>
                      <a:pt x="67" y="12"/>
                    </a:lnTo>
                    <a:lnTo>
                      <a:pt x="63" y="14"/>
                    </a:lnTo>
                    <a:lnTo>
                      <a:pt x="61" y="16"/>
                    </a:lnTo>
                    <a:lnTo>
                      <a:pt x="57" y="16"/>
                    </a:lnTo>
                    <a:lnTo>
                      <a:pt x="52" y="18"/>
                    </a:lnTo>
                    <a:lnTo>
                      <a:pt x="49" y="20"/>
                    </a:lnTo>
                    <a:lnTo>
                      <a:pt x="46" y="22"/>
                    </a:lnTo>
                    <a:lnTo>
                      <a:pt x="43" y="24"/>
                    </a:lnTo>
                    <a:lnTo>
                      <a:pt x="40" y="28"/>
                    </a:lnTo>
                    <a:lnTo>
                      <a:pt x="37" y="30"/>
                    </a:lnTo>
                    <a:lnTo>
                      <a:pt x="34" y="32"/>
                    </a:lnTo>
                    <a:lnTo>
                      <a:pt x="31" y="36"/>
                    </a:lnTo>
                    <a:lnTo>
                      <a:pt x="28" y="38"/>
                    </a:lnTo>
                    <a:lnTo>
                      <a:pt x="26" y="42"/>
                    </a:lnTo>
                    <a:lnTo>
                      <a:pt x="25" y="44"/>
                    </a:lnTo>
                    <a:lnTo>
                      <a:pt x="22" y="48"/>
                    </a:lnTo>
                    <a:lnTo>
                      <a:pt x="20" y="53"/>
                    </a:lnTo>
                    <a:lnTo>
                      <a:pt x="19" y="54"/>
                    </a:lnTo>
                    <a:lnTo>
                      <a:pt x="16" y="59"/>
                    </a:lnTo>
                    <a:lnTo>
                      <a:pt x="14" y="62"/>
                    </a:lnTo>
                    <a:lnTo>
                      <a:pt x="14" y="66"/>
                    </a:lnTo>
                    <a:lnTo>
                      <a:pt x="13" y="71"/>
                    </a:lnTo>
                    <a:lnTo>
                      <a:pt x="13" y="74"/>
                    </a:lnTo>
                    <a:lnTo>
                      <a:pt x="10" y="79"/>
                    </a:lnTo>
                    <a:lnTo>
                      <a:pt x="10" y="83"/>
                    </a:lnTo>
                    <a:lnTo>
                      <a:pt x="10" y="86"/>
                    </a:lnTo>
                    <a:lnTo>
                      <a:pt x="10" y="91"/>
                    </a:lnTo>
                    <a:lnTo>
                      <a:pt x="10" y="95"/>
                    </a:lnTo>
                    <a:lnTo>
                      <a:pt x="10" y="98"/>
                    </a:lnTo>
                    <a:lnTo>
                      <a:pt x="10" y="103"/>
                    </a:lnTo>
                    <a:lnTo>
                      <a:pt x="13" y="107"/>
                    </a:lnTo>
                    <a:lnTo>
                      <a:pt x="13" y="110"/>
                    </a:lnTo>
                    <a:lnTo>
                      <a:pt x="14" y="115"/>
                    </a:lnTo>
                    <a:lnTo>
                      <a:pt x="14" y="119"/>
                    </a:lnTo>
                    <a:lnTo>
                      <a:pt x="16" y="124"/>
                    </a:lnTo>
                    <a:lnTo>
                      <a:pt x="19" y="127"/>
                    </a:lnTo>
                    <a:lnTo>
                      <a:pt x="20" y="130"/>
                    </a:lnTo>
                    <a:lnTo>
                      <a:pt x="22" y="133"/>
                    </a:lnTo>
                    <a:lnTo>
                      <a:pt x="25" y="137"/>
                    </a:lnTo>
                    <a:lnTo>
                      <a:pt x="26" y="139"/>
                    </a:lnTo>
                    <a:lnTo>
                      <a:pt x="28" y="143"/>
                    </a:lnTo>
                    <a:lnTo>
                      <a:pt x="31" y="145"/>
                    </a:lnTo>
                    <a:lnTo>
                      <a:pt x="34" y="149"/>
                    </a:lnTo>
                    <a:lnTo>
                      <a:pt x="37" y="151"/>
                    </a:lnTo>
                    <a:lnTo>
                      <a:pt x="40" y="154"/>
                    </a:lnTo>
                    <a:lnTo>
                      <a:pt x="43" y="157"/>
                    </a:lnTo>
                    <a:lnTo>
                      <a:pt x="46" y="160"/>
                    </a:lnTo>
                    <a:lnTo>
                      <a:pt x="49" y="161"/>
                    </a:lnTo>
                    <a:lnTo>
                      <a:pt x="52" y="163"/>
                    </a:lnTo>
                    <a:lnTo>
                      <a:pt x="57" y="166"/>
                    </a:lnTo>
                    <a:lnTo>
                      <a:pt x="61" y="166"/>
                    </a:lnTo>
                    <a:lnTo>
                      <a:pt x="63" y="168"/>
                    </a:lnTo>
                    <a:lnTo>
                      <a:pt x="67" y="169"/>
                    </a:lnTo>
                    <a:lnTo>
                      <a:pt x="70" y="169"/>
                    </a:lnTo>
                    <a:lnTo>
                      <a:pt x="75" y="172"/>
                    </a:lnTo>
                    <a:lnTo>
                      <a:pt x="79" y="172"/>
                    </a:lnTo>
                    <a:lnTo>
                      <a:pt x="84" y="172"/>
                    </a:lnTo>
                    <a:lnTo>
                      <a:pt x="87" y="174"/>
                    </a:lnTo>
                    <a:lnTo>
                      <a:pt x="91" y="174"/>
                    </a:lnTo>
                    <a:lnTo>
                      <a:pt x="96" y="174"/>
                    </a:lnTo>
                    <a:lnTo>
                      <a:pt x="102" y="172"/>
                    </a:lnTo>
                    <a:lnTo>
                      <a:pt x="105" y="172"/>
                    </a:lnTo>
                    <a:lnTo>
                      <a:pt x="110" y="172"/>
                    </a:lnTo>
                    <a:lnTo>
                      <a:pt x="114" y="169"/>
                    </a:lnTo>
                    <a:lnTo>
                      <a:pt x="116" y="169"/>
                    </a:lnTo>
                    <a:lnTo>
                      <a:pt x="120" y="168"/>
                    </a:lnTo>
                    <a:lnTo>
                      <a:pt x="123" y="166"/>
                    </a:lnTo>
                    <a:lnTo>
                      <a:pt x="128" y="166"/>
                    </a:lnTo>
                    <a:lnTo>
                      <a:pt x="132" y="163"/>
                    </a:lnTo>
                    <a:lnTo>
                      <a:pt x="134" y="161"/>
                    </a:lnTo>
                    <a:lnTo>
                      <a:pt x="138" y="160"/>
                    </a:lnTo>
                    <a:lnTo>
                      <a:pt x="142" y="157"/>
                    </a:lnTo>
                    <a:lnTo>
                      <a:pt x="144" y="154"/>
                    </a:lnTo>
                    <a:lnTo>
                      <a:pt x="148" y="151"/>
                    </a:lnTo>
                    <a:lnTo>
                      <a:pt x="150" y="149"/>
                    </a:lnTo>
                    <a:lnTo>
                      <a:pt x="152" y="145"/>
                    </a:lnTo>
                    <a:lnTo>
                      <a:pt x="156" y="143"/>
                    </a:lnTo>
                    <a:lnTo>
                      <a:pt x="158" y="139"/>
                    </a:lnTo>
                    <a:lnTo>
                      <a:pt x="160" y="137"/>
                    </a:lnTo>
                    <a:lnTo>
                      <a:pt x="162" y="133"/>
                    </a:lnTo>
                    <a:lnTo>
                      <a:pt x="164" y="130"/>
                    </a:lnTo>
                    <a:lnTo>
                      <a:pt x="166" y="127"/>
                    </a:lnTo>
                    <a:lnTo>
                      <a:pt x="168" y="124"/>
                    </a:lnTo>
                    <a:lnTo>
                      <a:pt x="170" y="119"/>
                    </a:lnTo>
                    <a:lnTo>
                      <a:pt x="170" y="115"/>
                    </a:lnTo>
                    <a:lnTo>
                      <a:pt x="172" y="110"/>
                    </a:lnTo>
                    <a:lnTo>
                      <a:pt x="172" y="107"/>
                    </a:lnTo>
                    <a:lnTo>
                      <a:pt x="175" y="103"/>
                    </a:lnTo>
                    <a:lnTo>
                      <a:pt x="175" y="98"/>
                    </a:lnTo>
                    <a:lnTo>
                      <a:pt x="175" y="95"/>
                    </a:lnTo>
                    <a:lnTo>
                      <a:pt x="175" y="91"/>
                    </a:lnTo>
                    <a:lnTo>
                      <a:pt x="184" y="91"/>
                    </a:lnTo>
                    <a:close/>
                  </a:path>
                </a:pathLst>
              </a:custGeom>
              <a:solidFill>
                <a:srgbClr val="B0BAE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65" name="Freeform 361"/>
              <p:cNvSpPr>
                <a:spLocks noChangeArrowheads="1"/>
              </p:cNvSpPr>
              <p:nvPr/>
            </p:nvSpPr>
            <p:spPr bwMode="auto">
              <a:xfrm>
                <a:off x="5507" y="794"/>
                <a:ext cx="16" cy="16"/>
              </a:xfrm>
              <a:custGeom>
                <a:avLst/>
                <a:gdLst>
                  <a:gd name="T0" fmla="*/ 162 w 165"/>
                  <a:gd name="T1" fmla="*/ 66 h 166"/>
                  <a:gd name="T2" fmla="*/ 156 w 165"/>
                  <a:gd name="T3" fmla="*/ 46 h 166"/>
                  <a:gd name="T4" fmla="*/ 146 w 165"/>
                  <a:gd name="T5" fmla="*/ 30 h 166"/>
                  <a:gd name="T6" fmla="*/ 132 w 165"/>
                  <a:gd name="T7" fmla="*/ 16 h 166"/>
                  <a:gd name="T8" fmla="*/ 113 w 165"/>
                  <a:gd name="T9" fmla="*/ 8 h 166"/>
                  <a:gd name="T10" fmla="*/ 95 w 165"/>
                  <a:gd name="T11" fmla="*/ 2 h 166"/>
                  <a:gd name="T12" fmla="*/ 74 w 165"/>
                  <a:gd name="T13" fmla="*/ 2 h 166"/>
                  <a:gd name="T14" fmla="*/ 53 w 165"/>
                  <a:gd name="T15" fmla="*/ 6 h 166"/>
                  <a:gd name="T16" fmla="*/ 36 w 165"/>
                  <a:gd name="T17" fmla="*/ 14 h 166"/>
                  <a:gd name="T18" fmla="*/ 21 w 165"/>
                  <a:gd name="T19" fmla="*/ 28 h 166"/>
                  <a:gd name="T20" fmla="*/ 10 w 165"/>
                  <a:gd name="T21" fmla="*/ 45 h 166"/>
                  <a:gd name="T22" fmla="*/ 3 w 165"/>
                  <a:gd name="T23" fmla="*/ 63 h 166"/>
                  <a:gd name="T24" fmla="*/ 0 w 165"/>
                  <a:gd name="T25" fmla="*/ 83 h 166"/>
                  <a:gd name="T26" fmla="*/ 3 w 165"/>
                  <a:gd name="T27" fmla="*/ 102 h 166"/>
                  <a:gd name="T28" fmla="*/ 10 w 165"/>
                  <a:gd name="T29" fmla="*/ 122 h 166"/>
                  <a:gd name="T30" fmla="*/ 21 w 165"/>
                  <a:gd name="T31" fmla="*/ 137 h 166"/>
                  <a:gd name="T32" fmla="*/ 36 w 165"/>
                  <a:gd name="T33" fmla="*/ 152 h 166"/>
                  <a:gd name="T34" fmla="*/ 53 w 165"/>
                  <a:gd name="T35" fmla="*/ 160 h 166"/>
                  <a:gd name="T36" fmla="*/ 74 w 165"/>
                  <a:gd name="T37" fmla="*/ 164 h 166"/>
                  <a:gd name="T38" fmla="*/ 95 w 165"/>
                  <a:gd name="T39" fmla="*/ 164 h 166"/>
                  <a:gd name="T40" fmla="*/ 113 w 165"/>
                  <a:gd name="T41" fmla="*/ 158 h 166"/>
                  <a:gd name="T42" fmla="*/ 132 w 165"/>
                  <a:gd name="T43" fmla="*/ 149 h 166"/>
                  <a:gd name="T44" fmla="*/ 146 w 165"/>
                  <a:gd name="T45" fmla="*/ 135 h 166"/>
                  <a:gd name="T46" fmla="*/ 156 w 165"/>
                  <a:gd name="T47" fmla="*/ 119 h 166"/>
                  <a:gd name="T48" fmla="*/ 162 w 165"/>
                  <a:gd name="T49" fmla="*/ 99 h 166"/>
                  <a:gd name="T50" fmla="*/ 156 w 165"/>
                  <a:gd name="T51" fmla="*/ 83 h 166"/>
                  <a:gd name="T52" fmla="*/ 152 w 165"/>
                  <a:gd name="T53" fmla="*/ 64 h 166"/>
                  <a:gd name="T54" fmla="*/ 146 w 165"/>
                  <a:gd name="T55" fmla="*/ 48 h 166"/>
                  <a:gd name="T56" fmla="*/ 136 w 165"/>
                  <a:gd name="T57" fmla="*/ 34 h 166"/>
                  <a:gd name="T58" fmla="*/ 124 w 165"/>
                  <a:gd name="T59" fmla="*/ 22 h 166"/>
                  <a:gd name="T60" fmla="*/ 107 w 165"/>
                  <a:gd name="T61" fmla="*/ 14 h 166"/>
                  <a:gd name="T62" fmla="*/ 89 w 165"/>
                  <a:gd name="T63" fmla="*/ 10 h 166"/>
                  <a:gd name="T64" fmla="*/ 71 w 165"/>
                  <a:gd name="T65" fmla="*/ 10 h 166"/>
                  <a:gd name="T66" fmla="*/ 53 w 165"/>
                  <a:gd name="T67" fmla="*/ 16 h 166"/>
                  <a:gd name="T68" fmla="*/ 39 w 165"/>
                  <a:gd name="T69" fmla="*/ 24 h 166"/>
                  <a:gd name="T70" fmla="*/ 27 w 165"/>
                  <a:gd name="T71" fmla="*/ 36 h 166"/>
                  <a:gd name="T72" fmla="*/ 16 w 165"/>
                  <a:gd name="T73" fmla="*/ 51 h 166"/>
                  <a:gd name="T74" fmla="*/ 10 w 165"/>
                  <a:gd name="T75" fmla="*/ 69 h 166"/>
                  <a:gd name="T76" fmla="*/ 9 w 165"/>
                  <a:gd name="T77" fmla="*/ 87 h 166"/>
                  <a:gd name="T78" fmla="*/ 12 w 165"/>
                  <a:gd name="T79" fmla="*/ 105 h 166"/>
                  <a:gd name="T80" fmla="*/ 21 w 165"/>
                  <a:gd name="T81" fmla="*/ 122 h 166"/>
                  <a:gd name="T82" fmla="*/ 30 w 165"/>
                  <a:gd name="T83" fmla="*/ 135 h 166"/>
                  <a:gd name="T84" fmla="*/ 45 w 165"/>
                  <a:gd name="T85" fmla="*/ 146 h 166"/>
                  <a:gd name="T86" fmla="*/ 60 w 165"/>
                  <a:gd name="T87" fmla="*/ 152 h 166"/>
                  <a:gd name="T88" fmla="*/ 80 w 165"/>
                  <a:gd name="T89" fmla="*/ 155 h 166"/>
                  <a:gd name="T90" fmla="*/ 98 w 165"/>
                  <a:gd name="T91" fmla="*/ 153 h 166"/>
                  <a:gd name="T92" fmla="*/ 113 w 165"/>
                  <a:gd name="T93" fmla="*/ 149 h 166"/>
                  <a:gd name="T94" fmla="*/ 128 w 165"/>
                  <a:gd name="T95" fmla="*/ 140 h 166"/>
                  <a:gd name="T96" fmla="*/ 140 w 165"/>
                  <a:gd name="T97" fmla="*/ 128 h 166"/>
                  <a:gd name="T98" fmla="*/ 150 w 165"/>
                  <a:gd name="T99" fmla="*/ 111 h 166"/>
                  <a:gd name="T100" fmla="*/ 154 w 165"/>
                  <a:gd name="T101" fmla="*/ 9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5" h="166">
                    <a:moveTo>
                      <a:pt x="165" y="83"/>
                    </a:moveTo>
                    <a:lnTo>
                      <a:pt x="165" y="78"/>
                    </a:lnTo>
                    <a:lnTo>
                      <a:pt x="165" y="75"/>
                    </a:lnTo>
                    <a:lnTo>
                      <a:pt x="165" y="71"/>
                    </a:lnTo>
                    <a:lnTo>
                      <a:pt x="162" y="66"/>
                    </a:lnTo>
                    <a:lnTo>
                      <a:pt x="162" y="63"/>
                    </a:lnTo>
                    <a:lnTo>
                      <a:pt x="160" y="58"/>
                    </a:lnTo>
                    <a:lnTo>
                      <a:pt x="160" y="54"/>
                    </a:lnTo>
                    <a:lnTo>
                      <a:pt x="158" y="51"/>
                    </a:lnTo>
                    <a:lnTo>
                      <a:pt x="156" y="46"/>
                    </a:lnTo>
                    <a:lnTo>
                      <a:pt x="154" y="45"/>
                    </a:lnTo>
                    <a:lnTo>
                      <a:pt x="152" y="40"/>
                    </a:lnTo>
                    <a:lnTo>
                      <a:pt x="150" y="36"/>
                    </a:lnTo>
                    <a:lnTo>
                      <a:pt x="148" y="34"/>
                    </a:lnTo>
                    <a:lnTo>
                      <a:pt x="146" y="30"/>
                    </a:lnTo>
                    <a:lnTo>
                      <a:pt x="142" y="28"/>
                    </a:lnTo>
                    <a:lnTo>
                      <a:pt x="140" y="24"/>
                    </a:lnTo>
                    <a:lnTo>
                      <a:pt x="138" y="22"/>
                    </a:lnTo>
                    <a:lnTo>
                      <a:pt x="134" y="20"/>
                    </a:lnTo>
                    <a:lnTo>
                      <a:pt x="132" y="16"/>
                    </a:lnTo>
                    <a:lnTo>
                      <a:pt x="128" y="14"/>
                    </a:lnTo>
                    <a:lnTo>
                      <a:pt x="124" y="12"/>
                    </a:lnTo>
                    <a:lnTo>
                      <a:pt x="122" y="10"/>
                    </a:lnTo>
                    <a:lnTo>
                      <a:pt x="118" y="8"/>
                    </a:lnTo>
                    <a:lnTo>
                      <a:pt x="113" y="8"/>
                    </a:lnTo>
                    <a:lnTo>
                      <a:pt x="110" y="6"/>
                    </a:lnTo>
                    <a:lnTo>
                      <a:pt x="106" y="4"/>
                    </a:lnTo>
                    <a:lnTo>
                      <a:pt x="104" y="4"/>
                    </a:lnTo>
                    <a:lnTo>
                      <a:pt x="100" y="2"/>
                    </a:lnTo>
                    <a:lnTo>
                      <a:pt x="95" y="2"/>
                    </a:lnTo>
                    <a:lnTo>
                      <a:pt x="92" y="2"/>
                    </a:lnTo>
                    <a:lnTo>
                      <a:pt x="86" y="0"/>
                    </a:lnTo>
                    <a:lnTo>
                      <a:pt x="81" y="0"/>
                    </a:lnTo>
                    <a:lnTo>
                      <a:pt x="77" y="0"/>
                    </a:lnTo>
                    <a:lnTo>
                      <a:pt x="74" y="2"/>
                    </a:lnTo>
                    <a:lnTo>
                      <a:pt x="69" y="2"/>
                    </a:lnTo>
                    <a:lnTo>
                      <a:pt x="65" y="2"/>
                    </a:lnTo>
                    <a:lnTo>
                      <a:pt x="60" y="4"/>
                    </a:lnTo>
                    <a:lnTo>
                      <a:pt x="57" y="4"/>
                    </a:lnTo>
                    <a:lnTo>
                      <a:pt x="53" y="6"/>
                    </a:lnTo>
                    <a:lnTo>
                      <a:pt x="51" y="8"/>
                    </a:lnTo>
                    <a:lnTo>
                      <a:pt x="47" y="8"/>
                    </a:lnTo>
                    <a:lnTo>
                      <a:pt x="42" y="10"/>
                    </a:lnTo>
                    <a:lnTo>
                      <a:pt x="39" y="12"/>
                    </a:lnTo>
                    <a:lnTo>
                      <a:pt x="36" y="14"/>
                    </a:lnTo>
                    <a:lnTo>
                      <a:pt x="33" y="16"/>
                    </a:lnTo>
                    <a:lnTo>
                      <a:pt x="30" y="20"/>
                    </a:lnTo>
                    <a:lnTo>
                      <a:pt x="27" y="22"/>
                    </a:lnTo>
                    <a:lnTo>
                      <a:pt x="24" y="24"/>
                    </a:lnTo>
                    <a:lnTo>
                      <a:pt x="21" y="28"/>
                    </a:lnTo>
                    <a:lnTo>
                      <a:pt x="18" y="30"/>
                    </a:lnTo>
                    <a:lnTo>
                      <a:pt x="16" y="34"/>
                    </a:lnTo>
                    <a:lnTo>
                      <a:pt x="15" y="36"/>
                    </a:lnTo>
                    <a:lnTo>
                      <a:pt x="12" y="40"/>
                    </a:lnTo>
                    <a:lnTo>
                      <a:pt x="10" y="45"/>
                    </a:lnTo>
                    <a:lnTo>
                      <a:pt x="9" y="46"/>
                    </a:lnTo>
                    <a:lnTo>
                      <a:pt x="6" y="51"/>
                    </a:lnTo>
                    <a:lnTo>
                      <a:pt x="4" y="54"/>
                    </a:lnTo>
                    <a:lnTo>
                      <a:pt x="4" y="58"/>
                    </a:lnTo>
                    <a:lnTo>
                      <a:pt x="3" y="63"/>
                    </a:lnTo>
                    <a:lnTo>
                      <a:pt x="3" y="66"/>
                    </a:lnTo>
                    <a:lnTo>
                      <a:pt x="0" y="71"/>
                    </a:lnTo>
                    <a:lnTo>
                      <a:pt x="0" y="75"/>
                    </a:lnTo>
                    <a:lnTo>
                      <a:pt x="0" y="78"/>
                    </a:lnTo>
                    <a:lnTo>
                      <a:pt x="0" y="83"/>
                    </a:lnTo>
                    <a:lnTo>
                      <a:pt x="0" y="87"/>
                    </a:lnTo>
                    <a:lnTo>
                      <a:pt x="0" y="90"/>
                    </a:lnTo>
                    <a:lnTo>
                      <a:pt x="0" y="95"/>
                    </a:lnTo>
                    <a:lnTo>
                      <a:pt x="3" y="99"/>
                    </a:lnTo>
                    <a:lnTo>
                      <a:pt x="3" y="102"/>
                    </a:lnTo>
                    <a:lnTo>
                      <a:pt x="4" y="107"/>
                    </a:lnTo>
                    <a:lnTo>
                      <a:pt x="4" y="111"/>
                    </a:lnTo>
                    <a:lnTo>
                      <a:pt x="6" y="116"/>
                    </a:lnTo>
                    <a:lnTo>
                      <a:pt x="9" y="119"/>
                    </a:lnTo>
                    <a:lnTo>
                      <a:pt x="10" y="122"/>
                    </a:lnTo>
                    <a:lnTo>
                      <a:pt x="12" y="125"/>
                    </a:lnTo>
                    <a:lnTo>
                      <a:pt x="15" y="129"/>
                    </a:lnTo>
                    <a:lnTo>
                      <a:pt x="16" y="131"/>
                    </a:lnTo>
                    <a:lnTo>
                      <a:pt x="18" y="135"/>
                    </a:lnTo>
                    <a:lnTo>
                      <a:pt x="21" y="137"/>
                    </a:lnTo>
                    <a:lnTo>
                      <a:pt x="24" y="141"/>
                    </a:lnTo>
                    <a:lnTo>
                      <a:pt x="27" y="143"/>
                    </a:lnTo>
                    <a:lnTo>
                      <a:pt x="30" y="146"/>
                    </a:lnTo>
                    <a:lnTo>
                      <a:pt x="33" y="149"/>
                    </a:lnTo>
                    <a:lnTo>
                      <a:pt x="36" y="152"/>
                    </a:lnTo>
                    <a:lnTo>
                      <a:pt x="39" y="153"/>
                    </a:lnTo>
                    <a:lnTo>
                      <a:pt x="42" y="155"/>
                    </a:lnTo>
                    <a:lnTo>
                      <a:pt x="47" y="158"/>
                    </a:lnTo>
                    <a:lnTo>
                      <a:pt x="51" y="158"/>
                    </a:lnTo>
                    <a:lnTo>
                      <a:pt x="53" y="160"/>
                    </a:lnTo>
                    <a:lnTo>
                      <a:pt x="57" y="161"/>
                    </a:lnTo>
                    <a:lnTo>
                      <a:pt x="60" y="161"/>
                    </a:lnTo>
                    <a:lnTo>
                      <a:pt x="65" y="164"/>
                    </a:lnTo>
                    <a:lnTo>
                      <a:pt x="69" y="164"/>
                    </a:lnTo>
                    <a:lnTo>
                      <a:pt x="74" y="164"/>
                    </a:lnTo>
                    <a:lnTo>
                      <a:pt x="77" y="166"/>
                    </a:lnTo>
                    <a:lnTo>
                      <a:pt x="81" y="166"/>
                    </a:lnTo>
                    <a:lnTo>
                      <a:pt x="86" y="166"/>
                    </a:lnTo>
                    <a:lnTo>
                      <a:pt x="92" y="164"/>
                    </a:lnTo>
                    <a:lnTo>
                      <a:pt x="95" y="164"/>
                    </a:lnTo>
                    <a:lnTo>
                      <a:pt x="100" y="164"/>
                    </a:lnTo>
                    <a:lnTo>
                      <a:pt x="104" y="161"/>
                    </a:lnTo>
                    <a:lnTo>
                      <a:pt x="106" y="161"/>
                    </a:lnTo>
                    <a:lnTo>
                      <a:pt x="110" y="160"/>
                    </a:lnTo>
                    <a:lnTo>
                      <a:pt x="113" y="158"/>
                    </a:lnTo>
                    <a:lnTo>
                      <a:pt x="118" y="158"/>
                    </a:lnTo>
                    <a:lnTo>
                      <a:pt x="122" y="155"/>
                    </a:lnTo>
                    <a:lnTo>
                      <a:pt x="124" y="153"/>
                    </a:lnTo>
                    <a:lnTo>
                      <a:pt x="128" y="152"/>
                    </a:lnTo>
                    <a:lnTo>
                      <a:pt x="132" y="149"/>
                    </a:lnTo>
                    <a:lnTo>
                      <a:pt x="134" y="146"/>
                    </a:lnTo>
                    <a:lnTo>
                      <a:pt x="138" y="143"/>
                    </a:lnTo>
                    <a:lnTo>
                      <a:pt x="140" y="141"/>
                    </a:lnTo>
                    <a:lnTo>
                      <a:pt x="142" y="137"/>
                    </a:lnTo>
                    <a:lnTo>
                      <a:pt x="146" y="135"/>
                    </a:lnTo>
                    <a:lnTo>
                      <a:pt x="148" y="131"/>
                    </a:lnTo>
                    <a:lnTo>
                      <a:pt x="150" y="129"/>
                    </a:lnTo>
                    <a:lnTo>
                      <a:pt x="152" y="125"/>
                    </a:lnTo>
                    <a:lnTo>
                      <a:pt x="154" y="122"/>
                    </a:lnTo>
                    <a:lnTo>
                      <a:pt x="156" y="119"/>
                    </a:lnTo>
                    <a:lnTo>
                      <a:pt x="158" y="116"/>
                    </a:lnTo>
                    <a:lnTo>
                      <a:pt x="160" y="111"/>
                    </a:lnTo>
                    <a:lnTo>
                      <a:pt x="160" y="107"/>
                    </a:lnTo>
                    <a:lnTo>
                      <a:pt x="162" y="102"/>
                    </a:lnTo>
                    <a:lnTo>
                      <a:pt x="162" y="99"/>
                    </a:lnTo>
                    <a:lnTo>
                      <a:pt x="165" y="95"/>
                    </a:lnTo>
                    <a:lnTo>
                      <a:pt x="165" y="90"/>
                    </a:lnTo>
                    <a:lnTo>
                      <a:pt x="165" y="87"/>
                    </a:lnTo>
                    <a:lnTo>
                      <a:pt x="165" y="83"/>
                    </a:lnTo>
                    <a:lnTo>
                      <a:pt x="156" y="83"/>
                    </a:lnTo>
                    <a:lnTo>
                      <a:pt x="154" y="78"/>
                    </a:lnTo>
                    <a:lnTo>
                      <a:pt x="154" y="75"/>
                    </a:lnTo>
                    <a:lnTo>
                      <a:pt x="154" y="72"/>
                    </a:lnTo>
                    <a:lnTo>
                      <a:pt x="154" y="69"/>
                    </a:lnTo>
                    <a:lnTo>
                      <a:pt x="152" y="64"/>
                    </a:lnTo>
                    <a:lnTo>
                      <a:pt x="152" y="60"/>
                    </a:lnTo>
                    <a:lnTo>
                      <a:pt x="150" y="58"/>
                    </a:lnTo>
                    <a:lnTo>
                      <a:pt x="150" y="54"/>
                    </a:lnTo>
                    <a:lnTo>
                      <a:pt x="148" y="51"/>
                    </a:lnTo>
                    <a:lnTo>
                      <a:pt x="146" y="48"/>
                    </a:lnTo>
                    <a:lnTo>
                      <a:pt x="144" y="45"/>
                    </a:lnTo>
                    <a:lnTo>
                      <a:pt x="142" y="42"/>
                    </a:lnTo>
                    <a:lnTo>
                      <a:pt x="140" y="39"/>
                    </a:lnTo>
                    <a:lnTo>
                      <a:pt x="138" y="36"/>
                    </a:lnTo>
                    <a:lnTo>
                      <a:pt x="136" y="34"/>
                    </a:lnTo>
                    <a:lnTo>
                      <a:pt x="134" y="30"/>
                    </a:lnTo>
                    <a:lnTo>
                      <a:pt x="132" y="28"/>
                    </a:lnTo>
                    <a:lnTo>
                      <a:pt x="128" y="26"/>
                    </a:lnTo>
                    <a:lnTo>
                      <a:pt x="125" y="24"/>
                    </a:lnTo>
                    <a:lnTo>
                      <a:pt x="124" y="22"/>
                    </a:lnTo>
                    <a:lnTo>
                      <a:pt x="119" y="20"/>
                    </a:lnTo>
                    <a:lnTo>
                      <a:pt x="118" y="18"/>
                    </a:lnTo>
                    <a:lnTo>
                      <a:pt x="113" y="16"/>
                    </a:lnTo>
                    <a:lnTo>
                      <a:pt x="110" y="16"/>
                    </a:lnTo>
                    <a:lnTo>
                      <a:pt x="107" y="14"/>
                    </a:lnTo>
                    <a:lnTo>
                      <a:pt x="104" y="14"/>
                    </a:lnTo>
                    <a:lnTo>
                      <a:pt x="100" y="12"/>
                    </a:lnTo>
                    <a:lnTo>
                      <a:pt x="98" y="12"/>
                    </a:lnTo>
                    <a:lnTo>
                      <a:pt x="93" y="10"/>
                    </a:lnTo>
                    <a:lnTo>
                      <a:pt x="89" y="10"/>
                    </a:lnTo>
                    <a:lnTo>
                      <a:pt x="86" y="10"/>
                    </a:lnTo>
                    <a:lnTo>
                      <a:pt x="81" y="10"/>
                    </a:lnTo>
                    <a:lnTo>
                      <a:pt x="80" y="10"/>
                    </a:lnTo>
                    <a:lnTo>
                      <a:pt x="75" y="10"/>
                    </a:lnTo>
                    <a:lnTo>
                      <a:pt x="71" y="10"/>
                    </a:lnTo>
                    <a:lnTo>
                      <a:pt x="68" y="12"/>
                    </a:lnTo>
                    <a:lnTo>
                      <a:pt x="63" y="12"/>
                    </a:lnTo>
                    <a:lnTo>
                      <a:pt x="60" y="14"/>
                    </a:lnTo>
                    <a:lnTo>
                      <a:pt x="57" y="14"/>
                    </a:lnTo>
                    <a:lnTo>
                      <a:pt x="53" y="16"/>
                    </a:lnTo>
                    <a:lnTo>
                      <a:pt x="51" y="16"/>
                    </a:lnTo>
                    <a:lnTo>
                      <a:pt x="47" y="18"/>
                    </a:lnTo>
                    <a:lnTo>
                      <a:pt x="45" y="20"/>
                    </a:lnTo>
                    <a:lnTo>
                      <a:pt x="41" y="22"/>
                    </a:lnTo>
                    <a:lnTo>
                      <a:pt x="39" y="24"/>
                    </a:lnTo>
                    <a:lnTo>
                      <a:pt x="35" y="26"/>
                    </a:lnTo>
                    <a:lnTo>
                      <a:pt x="33" y="28"/>
                    </a:lnTo>
                    <a:lnTo>
                      <a:pt x="30" y="30"/>
                    </a:lnTo>
                    <a:lnTo>
                      <a:pt x="28" y="34"/>
                    </a:lnTo>
                    <a:lnTo>
                      <a:pt x="27" y="36"/>
                    </a:lnTo>
                    <a:lnTo>
                      <a:pt x="22" y="39"/>
                    </a:lnTo>
                    <a:lnTo>
                      <a:pt x="21" y="42"/>
                    </a:lnTo>
                    <a:lnTo>
                      <a:pt x="21" y="45"/>
                    </a:lnTo>
                    <a:lnTo>
                      <a:pt x="18" y="48"/>
                    </a:lnTo>
                    <a:lnTo>
                      <a:pt x="16" y="51"/>
                    </a:lnTo>
                    <a:lnTo>
                      <a:pt x="15" y="54"/>
                    </a:lnTo>
                    <a:lnTo>
                      <a:pt x="12" y="58"/>
                    </a:lnTo>
                    <a:lnTo>
                      <a:pt x="12" y="60"/>
                    </a:lnTo>
                    <a:lnTo>
                      <a:pt x="10" y="64"/>
                    </a:lnTo>
                    <a:lnTo>
                      <a:pt x="10" y="69"/>
                    </a:lnTo>
                    <a:lnTo>
                      <a:pt x="10" y="72"/>
                    </a:lnTo>
                    <a:lnTo>
                      <a:pt x="9" y="75"/>
                    </a:lnTo>
                    <a:lnTo>
                      <a:pt x="9" y="78"/>
                    </a:lnTo>
                    <a:lnTo>
                      <a:pt x="9" y="83"/>
                    </a:lnTo>
                    <a:lnTo>
                      <a:pt x="9" y="87"/>
                    </a:lnTo>
                    <a:lnTo>
                      <a:pt x="9" y="90"/>
                    </a:lnTo>
                    <a:lnTo>
                      <a:pt x="10" y="93"/>
                    </a:lnTo>
                    <a:lnTo>
                      <a:pt x="10" y="96"/>
                    </a:lnTo>
                    <a:lnTo>
                      <a:pt x="10" y="101"/>
                    </a:lnTo>
                    <a:lnTo>
                      <a:pt x="12" y="105"/>
                    </a:lnTo>
                    <a:lnTo>
                      <a:pt x="12" y="107"/>
                    </a:lnTo>
                    <a:lnTo>
                      <a:pt x="15" y="111"/>
                    </a:lnTo>
                    <a:lnTo>
                      <a:pt x="16" y="116"/>
                    </a:lnTo>
                    <a:lnTo>
                      <a:pt x="18" y="117"/>
                    </a:lnTo>
                    <a:lnTo>
                      <a:pt x="21" y="122"/>
                    </a:lnTo>
                    <a:lnTo>
                      <a:pt x="21" y="123"/>
                    </a:lnTo>
                    <a:lnTo>
                      <a:pt x="22" y="128"/>
                    </a:lnTo>
                    <a:lnTo>
                      <a:pt x="27" y="129"/>
                    </a:lnTo>
                    <a:lnTo>
                      <a:pt x="28" y="131"/>
                    </a:lnTo>
                    <a:lnTo>
                      <a:pt x="30" y="135"/>
                    </a:lnTo>
                    <a:lnTo>
                      <a:pt x="33" y="137"/>
                    </a:lnTo>
                    <a:lnTo>
                      <a:pt x="35" y="140"/>
                    </a:lnTo>
                    <a:lnTo>
                      <a:pt x="39" y="141"/>
                    </a:lnTo>
                    <a:lnTo>
                      <a:pt x="41" y="143"/>
                    </a:lnTo>
                    <a:lnTo>
                      <a:pt x="45" y="146"/>
                    </a:lnTo>
                    <a:lnTo>
                      <a:pt x="47" y="147"/>
                    </a:lnTo>
                    <a:lnTo>
                      <a:pt x="51" y="149"/>
                    </a:lnTo>
                    <a:lnTo>
                      <a:pt x="53" y="149"/>
                    </a:lnTo>
                    <a:lnTo>
                      <a:pt x="57" y="152"/>
                    </a:lnTo>
                    <a:lnTo>
                      <a:pt x="60" y="152"/>
                    </a:lnTo>
                    <a:lnTo>
                      <a:pt x="63" y="153"/>
                    </a:lnTo>
                    <a:lnTo>
                      <a:pt x="68" y="153"/>
                    </a:lnTo>
                    <a:lnTo>
                      <a:pt x="71" y="155"/>
                    </a:lnTo>
                    <a:lnTo>
                      <a:pt x="75" y="155"/>
                    </a:lnTo>
                    <a:lnTo>
                      <a:pt x="80" y="155"/>
                    </a:lnTo>
                    <a:lnTo>
                      <a:pt x="81" y="155"/>
                    </a:lnTo>
                    <a:lnTo>
                      <a:pt x="86" y="155"/>
                    </a:lnTo>
                    <a:lnTo>
                      <a:pt x="89" y="155"/>
                    </a:lnTo>
                    <a:lnTo>
                      <a:pt x="93" y="155"/>
                    </a:lnTo>
                    <a:lnTo>
                      <a:pt x="98" y="153"/>
                    </a:lnTo>
                    <a:lnTo>
                      <a:pt x="100" y="153"/>
                    </a:lnTo>
                    <a:lnTo>
                      <a:pt x="104" y="152"/>
                    </a:lnTo>
                    <a:lnTo>
                      <a:pt x="107" y="152"/>
                    </a:lnTo>
                    <a:lnTo>
                      <a:pt x="110" y="149"/>
                    </a:lnTo>
                    <a:lnTo>
                      <a:pt x="113" y="149"/>
                    </a:lnTo>
                    <a:lnTo>
                      <a:pt x="118" y="147"/>
                    </a:lnTo>
                    <a:lnTo>
                      <a:pt x="119" y="146"/>
                    </a:lnTo>
                    <a:lnTo>
                      <a:pt x="124" y="143"/>
                    </a:lnTo>
                    <a:lnTo>
                      <a:pt x="125" y="141"/>
                    </a:lnTo>
                    <a:lnTo>
                      <a:pt x="128" y="140"/>
                    </a:lnTo>
                    <a:lnTo>
                      <a:pt x="132" y="137"/>
                    </a:lnTo>
                    <a:lnTo>
                      <a:pt x="134" y="135"/>
                    </a:lnTo>
                    <a:lnTo>
                      <a:pt x="136" y="131"/>
                    </a:lnTo>
                    <a:lnTo>
                      <a:pt x="138" y="129"/>
                    </a:lnTo>
                    <a:lnTo>
                      <a:pt x="140" y="128"/>
                    </a:lnTo>
                    <a:lnTo>
                      <a:pt x="142" y="123"/>
                    </a:lnTo>
                    <a:lnTo>
                      <a:pt x="144" y="122"/>
                    </a:lnTo>
                    <a:lnTo>
                      <a:pt x="146" y="117"/>
                    </a:lnTo>
                    <a:lnTo>
                      <a:pt x="148" y="116"/>
                    </a:lnTo>
                    <a:lnTo>
                      <a:pt x="150" y="111"/>
                    </a:lnTo>
                    <a:lnTo>
                      <a:pt x="150" y="107"/>
                    </a:lnTo>
                    <a:lnTo>
                      <a:pt x="152" y="105"/>
                    </a:lnTo>
                    <a:lnTo>
                      <a:pt x="152" y="101"/>
                    </a:lnTo>
                    <a:lnTo>
                      <a:pt x="154" y="96"/>
                    </a:lnTo>
                    <a:lnTo>
                      <a:pt x="154" y="93"/>
                    </a:lnTo>
                    <a:lnTo>
                      <a:pt x="154" y="90"/>
                    </a:lnTo>
                    <a:lnTo>
                      <a:pt x="154" y="87"/>
                    </a:lnTo>
                    <a:lnTo>
                      <a:pt x="156" y="83"/>
                    </a:lnTo>
                    <a:lnTo>
                      <a:pt x="165" y="83"/>
                    </a:lnTo>
                    <a:close/>
                  </a:path>
                </a:pathLst>
              </a:custGeom>
              <a:solidFill>
                <a:srgbClr val="B2BAE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66" name="Freeform 362"/>
              <p:cNvSpPr>
                <a:spLocks noChangeArrowheads="1"/>
              </p:cNvSpPr>
              <p:nvPr/>
            </p:nvSpPr>
            <p:spPr bwMode="auto">
              <a:xfrm>
                <a:off x="5508" y="795"/>
                <a:ext cx="14" cy="14"/>
              </a:xfrm>
              <a:custGeom>
                <a:avLst/>
                <a:gdLst>
                  <a:gd name="T0" fmla="*/ 145 w 147"/>
                  <a:gd name="T1" fmla="*/ 59 h 145"/>
                  <a:gd name="T2" fmla="*/ 139 w 147"/>
                  <a:gd name="T3" fmla="*/ 41 h 145"/>
                  <a:gd name="T4" fmla="*/ 129 w 147"/>
                  <a:gd name="T5" fmla="*/ 26 h 145"/>
                  <a:gd name="T6" fmla="*/ 116 w 147"/>
                  <a:gd name="T7" fmla="*/ 14 h 145"/>
                  <a:gd name="T8" fmla="*/ 101 w 147"/>
                  <a:gd name="T9" fmla="*/ 6 h 145"/>
                  <a:gd name="T10" fmla="*/ 84 w 147"/>
                  <a:gd name="T11" fmla="*/ 0 h 145"/>
                  <a:gd name="T12" fmla="*/ 66 w 147"/>
                  <a:gd name="T13" fmla="*/ 0 h 145"/>
                  <a:gd name="T14" fmla="*/ 48 w 147"/>
                  <a:gd name="T15" fmla="*/ 4 h 145"/>
                  <a:gd name="T16" fmla="*/ 32 w 147"/>
                  <a:gd name="T17" fmla="*/ 12 h 145"/>
                  <a:gd name="T18" fmla="*/ 19 w 147"/>
                  <a:gd name="T19" fmla="*/ 24 h 145"/>
                  <a:gd name="T20" fmla="*/ 9 w 147"/>
                  <a:gd name="T21" fmla="*/ 38 h 145"/>
                  <a:gd name="T22" fmla="*/ 1 w 147"/>
                  <a:gd name="T23" fmla="*/ 54 h 145"/>
                  <a:gd name="T24" fmla="*/ 0 w 147"/>
                  <a:gd name="T25" fmla="*/ 73 h 145"/>
                  <a:gd name="T26" fmla="*/ 1 w 147"/>
                  <a:gd name="T27" fmla="*/ 91 h 145"/>
                  <a:gd name="T28" fmla="*/ 9 w 147"/>
                  <a:gd name="T29" fmla="*/ 107 h 145"/>
                  <a:gd name="T30" fmla="*/ 19 w 147"/>
                  <a:gd name="T31" fmla="*/ 121 h 145"/>
                  <a:gd name="T32" fmla="*/ 32 w 147"/>
                  <a:gd name="T33" fmla="*/ 133 h 145"/>
                  <a:gd name="T34" fmla="*/ 48 w 147"/>
                  <a:gd name="T35" fmla="*/ 142 h 145"/>
                  <a:gd name="T36" fmla="*/ 66 w 147"/>
                  <a:gd name="T37" fmla="*/ 145 h 145"/>
                  <a:gd name="T38" fmla="*/ 84 w 147"/>
                  <a:gd name="T39" fmla="*/ 145 h 145"/>
                  <a:gd name="T40" fmla="*/ 101 w 147"/>
                  <a:gd name="T41" fmla="*/ 139 h 145"/>
                  <a:gd name="T42" fmla="*/ 116 w 147"/>
                  <a:gd name="T43" fmla="*/ 131 h 145"/>
                  <a:gd name="T44" fmla="*/ 129 w 147"/>
                  <a:gd name="T45" fmla="*/ 119 h 145"/>
                  <a:gd name="T46" fmla="*/ 139 w 147"/>
                  <a:gd name="T47" fmla="*/ 106 h 145"/>
                  <a:gd name="T48" fmla="*/ 145 w 147"/>
                  <a:gd name="T49" fmla="*/ 86 h 145"/>
                  <a:gd name="T50" fmla="*/ 137 w 147"/>
                  <a:gd name="T51" fmla="*/ 73 h 145"/>
                  <a:gd name="T52" fmla="*/ 135 w 147"/>
                  <a:gd name="T53" fmla="*/ 56 h 145"/>
                  <a:gd name="T54" fmla="*/ 129 w 147"/>
                  <a:gd name="T55" fmla="*/ 42 h 145"/>
                  <a:gd name="T56" fmla="*/ 121 w 147"/>
                  <a:gd name="T57" fmla="*/ 30 h 145"/>
                  <a:gd name="T58" fmla="*/ 109 w 147"/>
                  <a:gd name="T59" fmla="*/ 20 h 145"/>
                  <a:gd name="T60" fmla="*/ 95 w 147"/>
                  <a:gd name="T61" fmla="*/ 12 h 145"/>
                  <a:gd name="T62" fmla="*/ 80 w 147"/>
                  <a:gd name="T63" fmla="*/ 10 h 145"/>
                  <a:gd name="T64" fmla="*/ 65 w 147"/>
                  <a:gd name="T65" fmla="*/ 10 h 145"/>
                  <a:gd name="T66" fmla="*/ 48 w 147"/>
                  <a:gd name="T67" fmla="*/ 14 h 145"/>
                  <a:gd name="T68" fmla="*/ 33 w 147"/>
                  <a:gd name="T69" fmla="*/ 23 h 145"/>
                  <a:gd name="T70" fmla="*/ 24 w 147"/>
                  <a:gd name="T71" fmla="*/ 32 h 145"/>
                  <a:gd name="T72" fmla="*/ 15 w 147"/>
                  <a:gd name="T73" fmla="*/ 44 h 145"/>
                  <a:gd name="T74" fmla="*/ 9 w 147"/>
                  <a:gd name="T75" fmla="*/ 61 h 145"/>
                  <a:gd name="T76" fmla="*/ 9 w 147"/>
                  <a:gd name="T77" fmla="*/ 77 h 145"/>
                  <a:gd name="T78" fmla="*/ 12 w 147"/>
                  <a:gd name="T79" fmla="*/ 91 h 145"/>
                  <a:gd name="T80" fmla="*/ 18 w 147"/>
                  <a:gd name="T81" fmla="*/ 106 h 145"/>
                  <a:gd name="T82" fmla="*/ 27 w 147"/>
                  <a:gd name="T83" fmla="*/ 118 h 145"/>
                  <a:gd name="T84" fmla="*/ 39 w 147"/>
                  <a:gd name="T85" fmla="*/ 127 h 145"/>
                  <a:gd name="T86" fmla="*/ 54 w 147"/>
                  <a:gd name="T87" fmla="*/ 133 h 145"/>
                  <a:gd name="T88" fmla="*/ 71 w 147"/>
                  <a:gd name="T89" fmla="*/ 137 h 145"/>
                  <a:gd name="T90" fmla="*/ 86 w 147"/>
                  <a:gd name="T91" fmla="*/ 136 h 145"/>
                  <a:gd name="T92" fmla="*/ 101 w 147"/>
                  <a:gd name="T93" fmla="*/ 130 h 145"/>
                  <a:gd name="T94" fmla="*/ 113 w 147"/>
                  <a:gd name="T95" fmla="*/ 121 h 145"/>
                  <a:gd name="T96" fmla="*/ 125 w 147"/>
                  <a:gd name="T97" fmla="*/ 112 h 145"/>
                  <a:gd name="T98" fmla="*/ 133 w 147"/>
                  <a:gd name="T99" fmla="*/ 97 h 145"/>
                  <a:gd name="T100" fmla="*/ 137 w 147"/>
                  <a:gd name="T101" fmla="*/ 8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7" h="145">
                    <a:moveTo>
                      <a:pt x="147" y="73"/>
                    </a:moveTo>
                    <a:lnTo>
                      <a:pt x="145" y="68"/>
                    </a:lnTo>
                    <a:lnTo>
                      <a:pt x="145" y="65"/>
                    </a:lnTo>
                    <a:lnTo>
                      <a:pt x="145" y="62"/>
                    </a:lnTo>
                    <a:lnTo>
                      <a:pt x="145" y="59"/>
                    </a:lnTo>
                    <a:lnTo>
                      <a:pt x="143" y="54"/>
                    </a:lnTo>
                    <a:lnTo>
                      <a:pt x="143" y="50"/>
                    </a:lnTo>
                    <a:lnTo>
                      <a:pt x="141" y="48"/>
                    </a:lnTo>
                    <a:lnTo>
                      <a:pt x="141" y="44"/>
                    </a:lnTo>
                    <a:lnTo>
                      <a:pt x="139" y="41"/>
                    </a:lnTo>
                    <a:lnTo>
                      <a:pt x="137" y="38"/>
                    </a:lnTo>
                    <a:lnTo>
                      <a:pt x="135" y="35"/>
                    </a:lnTo>
                    <a:lnTo>
                      <a:pt x="133" y="32"/>
                    </a:lnTo>
                    <a:lnTo>
                      <a:pt x="131" y="29"/>
                    </a:lnTo>
                    <a:lnTo>
                      <a:pt x="129" y="26"/>
                    </a:lnTo>
                    <a:lnTo>
                      <a:pt x="127" y="24"/>
                    </a:lnTo>
                    <a:lnTo>
                      <a:pt x="125" y="20"/>
                    </a:lnTo>
                    <a:lnTo>
                      <a:pt x="123" y="18"/>
                    </a:lnTo>
                    <a:lnTo>
                      <a:pt x="119" y="16"/>
                    </a:lnTo>
                    <a:lnTo>
                      <a:pt x="116" y="14"/>
                    </a:lnTo>
                    <a:lnTo>
                      <a:pt x="115" y="12"/>
                    </a:lnTo>
                    <a:lnTo>
                      <a:pt x="110" y="10"/>
                    </a:lnTo>
                    <a:lnTo>
                      <a:pt x="109" y="8"/>
                    </a:lnTo>
                    <a:lnTo>
                      <a:pt x="104" y="6"/>
                    </a:lnTo>
                    <a:lnTo>
                      <a:pt x="101" y="6"/>
                    </a:lnTo>
                    <a:lnTo>
                      <a:pt x="98" y="4"/>
                    </a:lnTo>
                    <a:lnTo>
                      <a:pt x="95" y="4"/>
                    </a:lnTo>
                    <a:lnTo>
                      <a:pt x="91" y="2"/>
                    </a:lnTo>
                    <a:lnTo>
                      <a:pt x="89" y="2"/>
                    </a:lnTo>
                    <a:lnTo>
                      <a:pt x="84" y="0"/>
                    </a:lnTo>
                    <a:lnTo>
                      <a:pt x="80" y="0"/>
                    </a:lnTo>
                    <a:lnTo>
                      <a:pt x="77" y="0"/>
                    </a:lnTo>
                    <a:lnTo>
                      <a:pt x="72" y="0"/>
                    </a:lnTo>
                    <a:lnTo>
                      <a:pt x="71" y="0"/>
                    </a:lnTo>
                    <a:lnTo>
                      <a:pt x="66" y="0"/>
                    </a:lnTo>
                    <a:lnTo>
                      <a:pt x="62" y="0"/>
                    </a:lnTo>
                    <a:lnTo>
                      <a:pt x="59" y="2"/>
                    </a:lnTo>
                    <a:lnTo>
                      <a:pt x="54" y="2"/>
                    </a:lnTo>
                    <a:lnTo>
                      <a:pt x="51" y="4"/>
                    </a:lnTo>
                    <a:lnTo>
                      <a:pt x="48" y="4"/>
                    </a:lnTo>
                    <a:lnTo>
                      <a:pt x="44" y="6"/>
                    </a:lnTo>
                    <a:lnTo>
                      <a:pt x="42" y="6"/>
                    </a:lnTo>
                    <a:lnTo>
                      <a:pt x="38" y="8"/>
                    </a:lnTo>
                    <a:lnTo>
                      <a:pt x="36" y="10"/>
                    </a:lnTo>
                    <a:lnTo>
                      <a:pt x="32" y="12"/>
                    </a:lnTo>
                    <a:lnTo>
                      <a:pt x="30" y="14"/>
                    </a:lnTo>
                    <a:lnTo>
                      <a:pt x="26" y="16"/>
                    </a:lnTo>
                    <a:lnTo>
                      <a:pt x="24" y="18"/>
                    </a:lnTo>
                    <a:lnTo>
                      <a:pt x="21" y="20"/>
                    </a:lnTo>
                    <a:lnTo>
                      <a:pt x="19" y="24"/>
                    </a:lnTo>
                    <a:lnTo>
                      <a:pt x="18" y="26"/>
                    </a:lnTo>
                    <a:lnTo>
                      <a:pt x="13" y="29"/>
                    </a:lnTo>
                    <a:lnTo>
                      <a:pt x="12" y="32"/>
                    </a:lnTo>
                    <a:lnTo>
                      <a:pt x="12" y="35"/>
                    </a:lnTo>
                    <a:lnTo>
                      <a:pt x="9" y="38"/>
                    </a:lnTo>
                    <a:lnTo>
                      <a:pt x="7" y="41"/>
                    </a:lnTo>
                    <a:lnTo>
                      <a:pt x="6" y="44"/>
                    </a:lnTo>
                    <a:lnTo>
                      <a:pt x="3" y="48"/>
                    </a:lnTo>
                    <a:lnTo>
                      <a:pt x="3" y="50"/>
                    </a:lnTo>
                    <a:lnTo>
                      <a:pt x="1" y="54"/>
                    </a:lnTo>
                    <a:lnTo>
                      <a:pt x="1" y="59"/>
                    </a:lnTo>
                    <a:lnTo>
                      <a:pt x="1" y="62"/>
                    </a:lnTo>
                    <a:lnTo>
                      <a:pt x="0" y="65"/>
                    </a:lnTo>
                    <a:lnTo>
                      <a:pt x="0" y="68"/>
                    </a:lnTo>
                    <a:lnTo>
                      <a:pt x="0" y="73"/>
                    </a:lnTo>
                    <a:lnTo>
                      <a:pt x="0" y="77"/>
                    </a:lnTo>
                    <a:lnTo>
                      <a:pt x="0" y="80"/>
                    </a:lnTo>
                    <a:lnTo>
                      <a:pt x="1" y="83"/>
                    </a:lnTo>
                    <a:lnTo>
                      <a:pt x="1" y="86"/>
                    </a:lnTo>
                    <a:lnTo>
                      <a:pt x="1" y="91"/>
                    </a:lnTo>
                    <a:lnTo>
                      <a:pt x="3" y="95"/>
                    </a:lnTo>
                    <a:lnTo>
                      <a:pt x="3" y="97"/>
                    </a:lnTo>
                    <a:lnTo>
                      <a:pt x="6" y="101"/>
                    </a:lnTo>
                    <a:lnTo>
                      <a:pt x="7" y="106"/>
                    </a:lnTo>
                    <a:lnTo>
                      <a:pt x="9" y="107"/>
                    </a:lnTo>
                    <a:lnTo>
                      <a:pt x="12" y="112"/>
                    </a:lnTo>
                    <a:lnTo>
                      <a:pt x="12" y="113"/>
                    </a:lnTo>
                    <a:lnTo>
                      <a:pt x="13" y="118"/>
                    </a:lnTo>
                    <a:lnTo>
                      <a:pt x="18" y="119"/>
                    </a:lnTo>
                    <a:lnTo>
                      <a:pt x="19" y="121"/>
                    </a:lnTo>
                    <a:lnTo>
                      <a:pt x="21" y="125"/>
                    </a:lnTo>
                    <a:lnTo>
                      <a:pt x="24" y="127"/>
                    </a:lnTo>
                    <a:lnTo>
                      <a:pt x="26" y="130"/>
                    </a:lnTo>
                    <a:lnTo>
                      <a:pt x="30" y="131"/>
                    </a:lnTo>
                    <a:lnTo>
                      <a:pt x="32" y="133"/>
                    </a:lnTo>
                    <a:lnTo>
                      <a:pt x="36" y="136"/>
                    </a:lnTo>
                    <a:lnTo>
                      <a:pt x="38" y="137"/>
                    </a:lnTo>
                    <a:lnTo>
                      <a:pt x="42" y="139"/>
                    </a:lnTo>
                    <a:lnTo>
                      <a:pt x="44" y="139"/>
                    </a:lnTo>
                    <a:lnTo>
                      <a:pt x="48" y="142"/>
                    </a:lnTo>
                    <a:lnTo>
                      <a:pt x="51" y="142"/>
                    </a:lnTo>
                    <a:lnTo>
                      <a:pt x="54" y="143"/>
                    </a:lnTo>
                    <a:lnTo>
                      <a:pt x="59" y="143"/>
                    </a:lnTo>
                    <a:lnTo>
                      <a:pt x="62" y="145"/>
                    </a:lnTo>
                    <a:lnTo>
                      <a:pt x="66" y="145"/>
                    </a:lnTo>
                    <a:lnTo>
                      <a:pt x="71" y="145"/>
                    </a:lnTo>
                    <a:lnTo>
                      <a:pt x="72" y="145"/>
                    </a:lnTo>
                    <a:lnTo>
                      <a:pt x="77" y="145"/>
                    </a:lnTo>
                    <a:lnTo>
                      <a:pt x="80" y="145"/>
                    </a:lnTo>
                    <a:lnTo>
                      <a:pt x="84" y="145"/>
                    </a:lnTo>
                    <a:lnTo>
                      <a:pt x="89" y="143"/>
                    </a:lnTo>
                    <a:lnTo>
                      <a:pt x="91" y="143"/>
                    </a:lnTo>
                    <a:lnTo>
                      <a:pt x="95" y="142"/>
                    </a:lnTo>
                    <a:lnTo>
                      <a:pt x="98" y="142"/>
                    </a:lnTo>
                    <a:lnTo>
                      <a:pt x="101" y="139"/>
                    </a:lnTo>
                    <a:lnTo>
                      <a:pt x="104" y="139"/>
                    </a:lnTo>
                    <a:lnTo>
                      <a:pt x="109" y="137"/>
                    </a:lnTo>
                    <a:lnTo>
                      <a:pt x="110" y="136"/>
                    </a:lnTo>
                    <a:lnTo>
                      <a:pt x="115" y="133"/>
                    </a:lnTo>
                    <a:lnTo>
                      <a:pt x="116" y="131"/>
                    </a:lnTo>
                    <a:lnTo>
                      <a:pt x="119" y="130"/>
                    </a:lnTo>
                    <a:lnTo>
                      <a:pt x="123" y="127"/>
                    </a:lnTo>
                    <a:lnTo>
                      <a:pt x="125" y="125"/>
                    </a:lnTo>
                    <a:lnTo>
                      <a:pt x="127" y="121"/>
                    </a:lnTo>
                    <a:lnTo>
                      <a:pt x="129" y="119"/>
                    </a:lnTo>
                    <a:lnTo>
                      <a:pt x="131" y="118"/>
                    </a:lnTo>
                    <a:lnTo>
                      <a:pt x="133" y="113"/>
                    </a:lnTo>
                    <a:lnTo>
                      <a:pt x="135" y="112"/>
                    </a:lnTo>
                    <a:lnTo>
                      <a:pt x="137" y="107"/>
                    </a:lnTo>
                    <a:lnTo>
                      <a:pt x="139" y="106"/>
                    </a:lnTo>
                    <a:lnTo>
                      <a:pt x="141" y="101"/>
                    </a:lnTo>
                    <a:lnTo>
                      <a:pt x="141" y="97"/>
                    </a:lnTo>
                    <a:lnTo>
                      <a:pt x="143" y="95"/>
                    </a:lnTo>
                    <a:lnTo>
                      <a:pt x="143" y="91"/>
                    </a:lnTo>
                    <a:lnTo>
                      <a:pt x="145" y="86"/>
                    </a:lnTo>
                    <a:lnTo>
                      <a:pt x="145" y="83"/>
                    </a:lnTo>
                    <a:lnTo>
                      <a:pt x="145" y="80"/>
                    </a:lnTo>
                    <a:lnTo>
                      <a:pt x="145" y="77"/>
                    </a:lnTo>
                    <a:lnTo>
                      <a:pt x="147" y="73"/>
                    </a:lnTo>
                    <a:lnTo>
                      <a:pt x="137" y="73"/>
                    </a:lnTo>
                    <a:lnTo>
                      <a:pt x="137" y="68"/>
                    </a:lnTo>
                    <a:lnTo>
                      <a:pt x="137" y="67"/>
                    </a:lnTo>
                    <a:lnTo>
                      <a:pt x="137" y="62"/>
                    </a:lnTo>
                    <a:lnTo>
                      <a:pt x="135" y="61"/>
                    </a:lnTo>
                    <a:lnTo>
                      <a:pt x="135" y="56"/>
                    </a:lnTo>
                    <a:lnTo>
                      <a:pt x="135" y="54"/>
                    </a:lnTo>
                    <a:lnTo>
                      <a:pt x="133" y="50"/>
                    </a:lnTo>
                    <a:lnTo>
                      <a:pt x="133" y="48"/>
                    </a:lnTo>
                    <a:lnTo>
                      <a:pt x="131" y="44"/>
                    </a:lnTo>
                    <a:lnTo>
                      <a:pt x="129" y="42"/>
                    </a:lnTo>
                    <a:lnTo>
                      <a:pt x="127" y="41"/>
                    </a:lnTo>
                    <a:lnTo>
                      <a:pt x="127" y="36"/>
                    </a:lnTo>
                    <a:lnTo>
                      <a:pt x="125" y="35"/>
                    </a:lnTo>
                    <a:lnTo>
                      <a:pt x="123" y="32"/>
                    </a:lnTo>
                    <a:lnTo>
                      <a:pt x="121" y="30"/>
                    </a:lnTo>
                    <a:lnTo>
                      <a:pt x="119" y="29"/>
                    </a:lnTo>
                    <a:lnTo>
                      <a:pt x="116" y="26"/>
                    </a:lnTo>
                    <a:lnTo>
                      <a:pt x="113" y="24"/>
                    </a:lnTo>
                    <a:lnTo>
                      <a:pt x="110" y="23"/>
                    </a:lnTo>
                    <a:lnTo>
                      <a:pt x="109" y="20"/>
                    </a:lnTo>
                    <a:lnTo>
                      <a:pt x="107" y="18"/>
                    </a:lnTo>
                    <a:lnTo>
                      <a:pt x="103" y="16"/>
                    </a:lnTo>
                    <a:lnTo>
                      <a:pt x="101" y="16"/>
                    </a:lnTo>
                    <a:lnTo>
                      <a:pt x="98" y="14"/>
                    </a:lnTo>
                    <a:lnTo>
                      <a:pt x="95" y="12"/>
                    </a:lnTo>
                    <a:lnTo>
                      <a:pt x="92" y="12"/>
                    </a:lnTo>
                    <a:lnTo>
                      <a:pt x="89" y="10"/>
                    </a:lnTo>
                    <a:lnTo>
                      <a:pt x="86" y="10"/>
                    </a:lnTo>
                    <a:lnTo>
                      <a:pt x="83" y="10"/>
                    </a:lnTo>
                    <a:lnTo>
                      <a:pt x="80" y="10"/>
                    </a:lnTo>
                    <a:lnTo>
                      <a:pt x="77" y="8"/>
                    </a:lnTo>
                    <a:lnTo>
                      <a:pt x="72" y="8"/>
                    </a:lnTo>
                    <a:lnTo>
                      <a:pt x="71" y="8"/>
                    </a:lnTo>
                    <a:lnTo>
                      <a:pt x="66" y="10"/>
                    </a:lnTo>
                    <a:lnTo>
                      <a:pt x="65" y="10"/>
                    </a:lnTo>
                    <a:lnTo>
                      <a:pt x="60" y="10"/>
                    </a:lnTo>
                    <a:lnTo>
                      <a:pt x="59" y="10"/>
                    </a:lnTo>
                    <a:lnTo>
                      <a:pt x="54" y="12"/>
                    </a:lnTo>
                    <a:lnTo>
                      <a:pt x="51" y="12"/>
                    </a:lnTo>
                    <a:lnTo>
                      <a:pt x="48" y="14"/>
                    </a:lnTo>
                    <a:lnTo>
                      <a:pt x="45" y="16"/>
                    </a:lnTo>
                    <a:lnTo>
                      <a:pt x="42" y="16"/>
                    </a:lnTo>
                    <a:lnTo>
                      <a:pt x="39" y="18"/>
                    </a:lnTo>
                    <a:lnTo>
                      <a:pt x="38" y="20"/>
                    </a:lnTo>
                    <a:lnTo>
                      <a:pt x="33" y="23"/>
                    </a:lnTo>
                    <a:lnTo>
                      <a:pt x="32" y="24"/>
                    </a:lnTo>
                    <a:lnTo>
                      <a:pt x="30" y="26"/>
                    </a:lnTo>
                    <a:lnTo>
                      <a:pt x="27" y="29"/>
                    </a:lnTo>
                    <a:lnTo>
                      <a:pt x="26" y="30"/>
                    </a:lnTo>
                    <a:lnTo>
                      <a:pt x="24" y="32"/>
                    </a:lnTo>
                    <a:lnTo>
                      <a:pt x="21" y="35"/>
                    </a:lnTo>
                    <a:lnTo>
                      <a:pt x="19" y="36"/>
                    </a:lnTo>
                    <a:lnTo>
                      <a:pt x="18" y="41"/>
                    </a:lnTo>
                    <a:lnTo>
                      <a:pt x="18" y="42"/>
                    </a:lnTo>
                    <a:lnTo>
                      <a:pt x="15" y="44"/>
                    </a:lnTo>
                    <a:lnTo>
                      <a:pt x="13" y="48"/>
                    </a:lnTo>
                    <a:lnTo>
                      <a:pt x="13" y="50"/>
                    </a:lnTo>
                    <a:lnTo>
                      <a:pt x="12" y="54"/>
                    </a:lnTo>
                    <a:lnTo>
                      <a:pt x="12" y="56"/>
                    </a:lnTo>
                    <a:lnTo>
                      <a:pt x="9" y="61"/>
                    </a:lnTo>
                    <a:lnTo>
                      <a:pt x="9" y="62"/>
                    </a:lnTo>
                    <a:lnTo>
                      <a:pt x="9" y="67"/>
                    </a:lnTo>
                    <a:lnTo>
                      <a:pt x="9" y="68"/>
                    </a:lnTo>
                    <a:lnTo>
                      <a:pt x="9" y="73"/>
                    </a:lnTo>
                    <a:lnTo>
                      <a:pt x="9" y="77"/>
                    </a:lnTo>
                    <a:lnTo>
                      <a:pt x="9" y="79"/>
                    </a:lnTo>
                    <a:lnTo>
                      <a:pt x="9" y="83"/>
                    </a:lnTo>
                    <a:lnTo>
                      <a:pt x="9" y="85"/>
                    </a:lnTo>
                    <a:lnTo>
                      <a:pt x="12" y="89"/>
                    </a:lnTo>
                    <a:lnTo>
                      <a:pt x="12" y="91"/>
                    </a:lnTo>
                    <a:lnTo>
                      <a:pt x="13" y="95"/>
                    </a:lnTo>
                    <a:lnTo>
                      <a:pt x="13" y="97"/>
                    </a:lnTo>
                    <a:lnTo>
                      <a:pt x="15" y="101"/>
                    </a:lnTo>
                    <a:lnTo>
                      <a:pt x="18" y="103"/>
                    </a:lnTo>
                    <a:lnTo>
                      <a:pt x="18" y="106"/>
                    </a:lnTo>
                    <a:lnTo>
                      <a:pt x="19" y="109"/>
                    </a:lnTo>
                    <a:lnTo>
                      <a:pt x="21" y="112"/>
                    </a:lnTo>
                    <a:lnTo>
                      <a:pt x="24" y="113"/>
                    </a:lnTo>
                    <a:lnTo>
                      <a:pt x="26" y="115"/>
                    </a:lnTo>
                    <a:lnTo>
                      <a:pt x="27" y="118"/>
                    </a:lnTo>
                    <a:lnTo>
                      <a:pt x="30" y="119"/>
                    </a:lnTo>
                    <a:lnTo>
                      <a:pt x="32" y="121"/>
                    </a:lnTo>
                    <a:lnTo>
                      <a:pt x="33" y="124"/>
                    </a:lnTo>
                    <a:lnTo>
                      <a:pt x="38" y="125"/>
                    </a:lnTo>
                    <a:lnTo>
                      <a:pt x="39" y="127"/>
                    </a:lnTo>
                    <a:lnTo>
                      <a:pt x="42" y="130"/>
                    </a:lnTo>
                    <a:lnTo>
                      <a:pt x="45" y="130"/>
                    </a:lnTo>
                    <a:lnTo>
                      <a:pt x="48" y="131"/>
                    </a:lnTo>
                    <a:lnTo>
                      <a:pt x="51" y="133"/>
                    </a:lnTo>
                    <a:lnTo>
                      <a:pt x="54" y="133"/>
                    </a:lnTo>
                    <a:lnTo>
                      <a:pt x="59" y="136"/>
                    </a:lnTo>
                    <a:lnTo>
                      <a:pt x="60" y="136"/>
                    </a:lnTo>
                    <a:lnTo>
                      <a:pt x="65" y="136"/>
                    </a:lnTo>
                    <a:lnTo>
                      <a:pt x="66" y="136"/>
                    </a:lnTo>
                    <a:lnTo>
                      <a:pt x="71" y="137"/>
                    </a:lnTo>
                    <a:lnTo>
                      <a:pt x="72" y="137"/>
                    </a:lnTo>
                    <a:lnTo>
                      <a:pt x="77" y="137"/>
                    </a:lnTo>
                    <a:lnTo>
                      <a:pt x="80" y="136"/>
                    </a:lnTo>
                    <a:lnTo>
                      <a:pt x="83" y="136"/>
                    </a:lnTo>
                    <a:lnTo>
                      <a:pt x="86" y="136"/>
                    </a:lnTo>
                    <a:lnTo>
                      <a:pt x="89" y="136"/>
                    </a:lnTo>
                    <a:lnTo>
                      <a:pt x="92" y="133"/>
                    </a:lnTo>
                    <a:lnTo>
                      <a:pt x="95" y="133"/>
                    </a:lnTo>
                    <a:lnTo>
                      <a:pt x="98" y="131"/>
                    </a:lnTo>
                    <a:lnTo>
                      <a:pt x="101" y="130"/>
                    </a:lnTo>
                    <a:lnTo>
                      <a:pt x="103" y="130"/>
                    </a:lnTo>
                    <a:lnTo>
                      <a:pt x="107" y="127"/>
                    </a:lnTo>
                    <a:lnTo>
                      <a:pt x="109" y="125"/>
                    </a:lnTo>
                    <a:lnTo>
                      <a:pt x="110" y="124"/>
                    </a:lnTo>
                    <a:lnTo>
                      <a:pt x="113" y="121"/>
                    </a:lnTo>
                    <a:lnTo>
                      <a:pt x="116" y="119"/>
                    </a:lnTo>
                    <a:lnTo>
                      <a:pt x="119" y="118"/>
                    </a:lnTo>
                    <a:lnTo>
                      <a:pt x="121" y="115"/>
                    </a:lnTo>
                    <a:lnTo>
                      <a:pt x="123" y="113"/>
                    </a:lnTo>
                    <a:lnTo>
                      <a:pt x="125" y="112"/>
                    </a:lnTo>
                    <a:lnTo>
                      <a:pt x="127" y="109"/>
                    </a:lnTo>
                    <a:lnTo>
                      <a:pt x="127" y="106"/>
                    </a:lnTo>
                    <a:lnTo>
                      <a:pt x="129" y="103"/>
                    </a:lnTo>
                    <a:lnTo>
                      <a:pt x="131" y="101"/>
                    </a:lnTo>
                    <a:lnTo>
                      <a:pt x="133" y="97"/>
                    </a:lnTo>
                    <a:lnTo>
                      <a:pt x="133" y="95"/>
                    </a:lnTo>
                    <a:lnTo>
                      <a:pt x="135" y="91"/>
                    </a:lnTo>
                    <a:lnTo>
                      <a:pt x="135" y="89"/>
                    </a:lnTo>
                    <a:lnTo>
                      <a:pt x="135" y="85"/>
                    </a:lnTo>
                    <a:lnTo>
                      <a:pt x="137" y="83"/>
                    </a:lnTo>
                    <a:lnTo>
                      <a:pt x="137" y="79"/>
                    </a:lnTo>
                    <a:lnTo>
                      <a:pt x="137" y="77"/>
                    </a:lnTo>
                    <a:lnTo>
                      <a:pt x="137" y="73"/>
                    </a:lnTo>
                    <a:lnTo>
                      <a:pt x="147" y="73"/>
                    </a:lnTo>
                    <a:close/>
                  </a:path>
                </a:pathLst>
              </a:custGeom>
              <a:solidFill>
                <a:srgbClr val="B5BDF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67" name="Freeform 363"/>
              <p:cNvSpPr>
                <a:spLocks noChangeArrowheads="1"/>
              </p:cNvSpPr>
              <p:nvPr/>
            </p:nvSpPr>
            <p:spPr bwMode="auto">
              <a:xfrm>
                <a:off x="5509" y="796"/>
                <a:ext cx="12" cy="13"/>
              </a:xfrm>
              <a:custGeom>
                <a:avLst/>
                <a:gdLst>
                  <a:gd name="T0" fmla="*/ 126 w 128"/>
                  <a:gd name="T1" fmla="*/ 53 h 129"/>
                  <a:gd name="T2" fmla="*/ 122 w 128"/>
                  <a:gd name="T3" fmla="*/ 36 h 129"/>
                  <a:gd name="T4" fmla="*/ 114 w 128"/>
                  <a:gd name="T5" fmla="*/ 24 h 129"/>
                  <a:gd name="T6" fmla="*/ 101 w 128"/>
                  <a:gd name="T7" fmla="*/ 15 h 129"/>
                  <a:gd name="T8" fmla="*/ 89 w 128"/>
                  <a:gd name="T9" fmla="*/ 6 h 129"/>
                  <a:gd name="T10" fmla="*/ 74 w 128"/>
                  <a:gd name="T11" fmla="*/ 2 h 129"/>
                  <a:gd name="T12" fmla="*/ 57 w 128"/>
                  <a:gd name="T13" fmla="*/ 2 h 129"/>
                  <a:gd name="T14" fmla="*/ 42 w 128"/>
                  <a:gd name="T15" fmla="*/ 4 h 129"/>
                  <a:gd name="T16" fmla="*/ 29 w 128"/>
                  <a:gd name="T17" fmla="*/ 12 h 129"/>
                  <a:gd name="T18" fmla="*/ 17 w 128"/>
                  <a:gd name="T19" fmla="*/ 22 h 129"/>
                  <a:gd name="T20" fmla="*/ 9 w 128"/>
                  <a:gd name="T21" fmla="*/ 34 h 129"/>
                  <a:gd name="T22" fmla="*/ 3 w 128"/>
                  <a:gd name="T23" fmla="*/ 48 h 129"/>
                  <a:gd name="T24" fmla="*/ 0 w 128"/>
                  <a:gd name="T25" fmla="*/ 65 h 129"/>
                  <a:gd name="T26" fmla="*/ 3 w 128"/>
                  <a:gd name="T27" fmla="*/ 81 h 129"/>
                  <a:gd name="T28" fmla="*/ 9 w 128"/>
                  <a:gd name="T29" fmla="*/ 95 h 129"/>
                  <a:gd name="T30" fmla="*/ 17 w 128"/>
                  <a:gd name="T31" fmla="*/ 107 h 129"/>
                  <a:gd name="T32" fmla="*/ 29 w 128"/>
                  <a:gd name="T33" fmla="*/ 117 h 129"/>
                  <a:gd name="T34" fmla="*/ 42 w 128"/>
                  <a:gd name="T35" fmla="*/ 125 h 129"/>
                  <a:gd name="T36" fmla="*/ 57 w 128"/>
                  <a:gd name="T37" fmla="*/ 128 h 129"/>
                  <a:gd name="T38" fmla="*/ 74 w 128"/>
                  <a:gd name="T39" fmla="*/ 128 h 129"/>
                  <a:gd name="T40" fmla="*/ 89 w 128"/>
                  <a:gd name="T41" fmla="*/ 123 h 129"/>
                  <a:gd name="T42" fmla="*/ 101 w 128"/>
                  <a:gd name="T43" fmla="*/ 116 h 129"/>
                  <a:gd name="T44" fmla="*/ 114 w 128"/>
                  <a:gd name="T45" fmla="*/ 105 h 129"/>
                  <a:gd name="T46" fmla="*/ 122 w 128"/>
                  <a:gd name="T47" fmla="*/ 93 h 129"/>
                  <a:gd name="T48" fmla="*/ 126 w 128"/>
                  <a:gd name="T49" fmla="*/ 77 h 129"/>
                  <a:gd name="T50" fmla="*/ 118 w 128"/>
                  <a:gd name="T51" fmla="*/ 65 h 129"/>
                  <a:gd name="T52" fmla="*/ 118 w 128"/>
                  <a:gd name="T53" fmla="*/ 51 h 129"/>
                  <a:gd name="T54" fmla="*/ 112 w 128"/>
                  <a:gd name="T55" fmla="*/ 39 h 129"/>
                  <a:gd name="T56" fmla="*/ 104 w 128"/>
                  <a:gd name="T57" fmla="*/ 28 h 129"/>
                  <a:gd name="T58" fmla="*/ 95 w 128"/>
                  <a:gd name="T59" fmla="*/ 21 h 129"/>
                  <a:gd name="T60" fmla="*/ 83 w 128"/>
                  <a:gd name="T61" fmla="*/ 15 h 129"/>
                  <a:gd name="T62" fmla="*/ 69 w 128"/>
                  <a:gd name="T63" fmla="*/ 10 h 129"/>
                  <a:gd name="T64" fmla="*/ 56 w 128"/>
                  <a:gd name="T65" fmla="*/ 10 h 129"/>
                  <a:gd name="T66" fmla="*/ 42 w 128"/>
                  <a:gd name="T67" fmla="*/ 15 h 129"/>
                  <a:gd name="T68" fmla="*/ 30 w 128"/>
                  <a:gd name="T69" fmla="*/ 21 h 129"/>
                  <a:gd name="T70" fmla="*/ 23 w 128"/>
                  <a:gd name="T71" fmla="*/ 30 h 129"/>
                  <a:gd name="T72" fmla="*/ 15 w 128"/>
                  <a:gd name="T73" fmla="*/ 40 h 129"/>
                  <a:gd name="T74" fmla="*/ 10 w 128"/>
                  <a:gd name="T75" fmla="*/ 54 h 129"/>
                  <a:gd name="T76" fmla="*/ 9 w 128"/>
                  <a:gd name="T77" fmla="*/ 66 h 129"/>
                  <a:gd name="T78" fmla="*/ 12 w 128"/>
                  <a:gd name="T79" fmla="*/ 81 h 129"/>
                  <a:gd name="T80" fmla="*/ 17 w 128"/>
                  <a:gd name="T81" fmla="*/ 93 h 129"/>
                  <a:gd name="T82" fmla="*/ 24 w 128"/>
                  <a:gd name="T83" fmla="*/ 104 h 129"/>
                  <a:gd name="T84" fmla="*/ 35 w 128"/>
                  <a:gd name="T85" fmla="*/ 111 h 129"/>
                  <a:gd name="T86" fmla="*/ 47 w 128"/>
                  <a:gd name="T87" fmla="*/ 117 h 129"/>
                  <a:gd name="T88" fmla="*/ 62 w 128"/>
                  <a:gd name="T89" fmla="*/ 119 h 129"/>
                  <a:gd name="T90" fmla="*/ 75 w 128"/>
                  <a:gd name="T91" fmla="*/ 119 h 129"/>
                  <a:gd name="T92" fmla="*/ 88 w 128"/>
                  <a:gd name="T93" fmla="*/ 113 h 129"/>
                  <a:gd name="T94" fmla="*/ 100 w 128"/>
                  <a:gd name="T95" fmla="*/ 107 h 129"/>
                  <a:gd name="T96" fmla="*/ 107 w 128"/>
                  <a:gd name="T97" fmla="*/ 98 h 129"/>
                  <a:gd name="T98" fmla="*/ 114 w 128"/>
                  <a:gd name="T99" fmla="*/ 87 h 129"/>
                  <a:gd name="T100" fmla="*/ 118 w 128"/>
                  <a:gd name="T101" fmla="*/ 7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8" h="129">
                    <a:moveTo>
                      <a:pt x="128" y="65"/>
                    </a:moveTo>
                    <a:lnTo>
                      <a:pt x="128" y="60"/>
                    </a:lnTo>
                    <a:lnTo>
                      <a:pt x="128" y="59"/>
                    </a:lnTo>
                    <a:lnTo>
                      <a:pt x="128" y="54"/>
                    </a:lnTo>
                    <a:lnTo>
                      <a:pt x="126" y="53"/>
                    </a:lnTo>
                    <a:lnTo>
                      <a:pt x="126" y="48"/>
                    </a:lnTo>
                    <a:lnTo>
                      <a:pt x="126" y="46"/>
                    </a:lnTo>
                    <a:lnTo>
                      <a:pt x="124" y="42"/>
                    </a:lnTo>
                    <a:lnTo>
                      <a:pt x="124" y="40"/>
                    </a:lnTo>
                    <a:lnTo>
                      <a:pt x="122" y="36"/>
                    </a:lnTo>
                    <a:lnTo>
                      <a:pt x="120" y="34"/>
                    </a:lnTo>
                    <a:lnTo>
                      <a:pt x="118" y="33"/>
                    </a:lnTo>
                    <a:lnTo>
                      <a:pt x="118" y="28"/>
                    </a:lnTo>
                    <a:lnTo>
                      <a:pt x="116" y="27"/>
                    </a:lnTo>
                    <a:lnTo>
                      <a:pt x="114" y="24"/>
                    </a:lnTo>
                    <a:lnTo>
                      <a:pt x="112" y="22"/>
                    </a:lnTo>
                    <a:lnTo>
                      <a:pt x="110" y="21"/>
                    </a:lnTo>
                    <a:lnTo>
                      <a:pt x="107" y="18"/>
                    </a:lnTo>
                    <a:lnTo>
                      <a:pt x="104" y="16"/>
                    </a:lnTo>
                    <a:lnTo>
                      <a:pt x="101" y="15"/>
                    </a:lnTo>
                    <a:lnTo>
                      <a:pt x="100" y="12"/>
                    </a:lnTo>
                    <a:lnTo>
                      <a:pt x="98" y="10"/>
                    </a:lnTo>
                    <a:lnTo>
                      <a:pt x="94" y="8"/>
                    </a:lnTo>
                    <a:lnTo>
                      <a:pt x="92" y="8"/>
                    </a:lnTo>
                    <a:lnTo>
                      <a:pt x="89" y="6"/>
                    </a:lnTo>
                    <a:lnTo>
                      <a:pt x="86" y="4"/>
                    </a:lnTo>
                    <a:lnTo>
                      <a:pt x="83" y="4"/>
                    </a:lnTo>
                    <a:lnTo>
                      <a:pt x="80" y="2"/>
                    </a:lnTo>
                    <a:lnTo>
                      <a:pt x="77" y="2"/>
                    </a:lnTo>
                    <a:lnTo>
                      <a:pt x="74" y="2"/>
                    </a:lnTo>
                    <a:lnTo>
                      <a:pt x="71" y="2"/>
                    </a:lnTo>
                    <a:lnTo>
                      <a:pt x="68" y="0"/>
                    </a:lnTo>
                    <a:lnTo>
                      <a:pt x="63" y="0"/>
                    </a:lnTo>
                    <a:lnTo>
                      <a:pt x="62" y="0"/>
                    </a:lnTo>
                    <a:lnTo>
                      <a:pt x="57" y="2"/>
                    </a:lnTo>
                    <a:lnTo>
                      <a:pt x="56" y="2"/>
                    </a:lnTo>
                    <a:lnTo>
                      <a:pt x="51" y="2"/>
                    </a:lnTo>
                    <a:lnTo>
                      <a:pt x="50" y="2"/>
                    </a:lnTo>
                    <a:lnTo>
                      <a:pt x="45" y="4"/>
                    </a:lnTo>
                    <a:lnTo>
                      <a:pt x="42" y="4"/>
                    </a:lnTo>
                    <a:lnTo>
                      <a:pt x="39" y="6"/>
                    </a:lnTo>
                    <a:lnTo>
                      <a:pt x="36" y="8"/>
                    </a:lnTo>
                    <a:lnTo>
                      <a:pt x="33" y="8"/>
                    </a:lnTo>
                    <a:lnTo>
                      <a:pt x="30" y="10"/>
                    </a:lnTo>
                    <a:lnTo>
                      <a:pt x="29" y="12"/>
                    </a:lnTo>
                    <a:lnTo>
                      <a:pt x="24" y="15"/>
                    </a:lnTo>
                    <a:lnTo>
                      <a:pt x="23" y="16"/>
                    </a:lnTo>
                    <a:lnTo>
                      <a:pt x="21" y="18"/>
                    </a:lnTo>
                    <a:lnTo>
                      <a:pt x="18" y="21"/>
                    </a:lnTo>
                    <a:lnTo>
                      <a:pt x="17" y="22"/>
                    </a:lnTo>
                    <a:lnTo>
                      <a:pt x="15" y="24"/>
                    </a:lnTo>
                    <a:lnTo>
                      <a:pt x="12" y="27"/>
                    </a:lnTo>
                    <a:lnTo>
                      <a:pt x="10" y="28"/>
                    </a:lnTo>
                    <a:lnTo>
                      <a:pt x="9" y="33"/>
                    </a:lnTo>
                    <a:lnTo>
                      <a:pt x="9" y="34"/>
                    </a:lnTo>
                    <a:lnTo>
                      <a:pt x="6" y="36"/>
                    </a:lnTo>
                    <a:lnTo>
                      <a:pt x="4" y="40"/>
                    </a:lnTo>
                    <a:lnTo>
                      <a:pt x="4" y="42"/>
                    </a:lnTo>
                    <a:lnTo>
                      <a:pt x="3" y="46"/>
                    </a:lnTo>
                    <a:lnTo>
                      <a:pt x="3" y="48"/>
                    </a:lnTo>
                    <a:lnTo>
                      <a:pt x="0" y="53"/>
                    </a:lnTo>
                    <a:lnTo>
                      <a:pt x="0" y="54"/>
                    </a:lnTo>
                    <a:lnTo>
                      <a:pt x="0" y="59"/>
                    </a:lnTo>
                    <a:lnTo>
                      <a:pt x="0" y="60"/>
                    </a:lnTo>
                    <a:lnTo>
                      <a:pt x="0" y="65"/>
                    </a:lnTo>
                    <a:lnTo>
                      <a:pt x="0" y="69"/>
                    </a:lnTo>
                    <a:lnTo>
                      <a:pt x="0" y="71"/>
                    </a:lnTo>
                    <a:lnTo>
                      <a:pt x="0" y="75"/>
                    </a:lnTo>
                    <a:lnTo>
                      <a:pt x="0" y="77"/>
                    </a:lnTo>
                    <a:lnTo>
                      <a:pt x="3" y="81"/>
                    </a:lnTo>
                    <a:lnTo>
                      <a:pt x="3" y="83"/>
                    </a:lnTo>
                    <a:lnTo>
                      <a:pt x="4" y="87"/>
                    </a:lnTo>
                    <a:lnTo>
                      <a:pt x="4" y="89"/>
                    </a:lnTo>
                    <a:lnTo>
                      <a:pt x="6" y="93"/>
                    </a:lnTo>
                    <a:lnTo>
                      <a:pt x="9" y="95"/>
                    </a:lnTo>
                    <a:lnTo>
                      <a:pt x="9" y="98"/>
                    </a:lnTo>
                    <a:lnTo>
                      <a:pt x="10" y="101"/>
                    </a:lnTo>
                    <a:lnTo>
                      <a:pt x="12" y="104"/>
                    </a:lnTo>
                    <a:lnTo>
                      <a:pt x="15" y="105"/>
                    </a:lnTo>
                    <a:lnTo>
                      <a:pt x="17" y="107"/>
                    </a:lnTo>
                    <a:lnTo>
                      <a:pt x="18" y="110"/>
                    </a:lnTo>
                    <a:lnTo>
                      <a:pt x="21" y="111"/>
                    </a:lnTo>
                    <a:lnTo>
                      <a:pt x="23" y="113"/>
                    </a:lnTo>
                    <a:lnTo>
                      <a:pt x="24" y="116"/>
                    </a:lnTo>
                    <a:lnTo>
                      <a:pt x="29" y="117"/>
                    </a:lnTo>
                    <a:lnTo>
                      <a:pt x="30" y="119"/>
                    </a:lnTo>
                    <a:lnTo>
                      <a:pt x="33" y="122"/>
                    </a:lnTo>
                    <a:lnTo>
                      <a:pt x="36" y="122"/>
                    </a:lnTo>
                    <a:lnTo>
                      <a:pt x="39" y="123"/>
                    </a:lnTo>
                    <a:lnTo>
                      <a:pt x="42" y="125"/>
                    </a:lnTo>
                    <a:lnTo>
                      <a:pt x="45" y="125"/>
                    </a:lnTo>
                    <a:lnTo>
                      <a:pt x="50" y="128"/>
                    </a:lnTo>
                    <a:lnTo>
                      <a:pt x="51" y="128"/>
                    </a:lnTo>
                    <a:lnTo>
                      <a:pt x="56" y="128"/>
                    </a:lnTo>
                    <a:lnTo>
                      <a:pt x="57" y="128"/>
                    </a:lnTo>
                    <a:lnTo>
                      <a:pt x="62" y="129"/>
                    </a:lnTo>
                    <a:lnTo>
                      <a:pt x="63" y="129"/>
                    </a:lnTo>
                    <a:lnTo>
                      <a:pt x="68" y="129"/>
                    </a:lnTo>
                    <a:lnTo>
                      <a:pt x="71" y="128"/>
                    </a:lnTo>
                    <a:lnTo>
                      <a:pt x="74" y="128"/>
                    </a:lnTo>
                    <a:lnTo>
                      <a:pt x="77" y="128"/>
                    </a:lnTo>
                    <a:lnTo>
                      <a:pt x="80" y="128"/>
                    </a:lnTo>
                    <a:lnTo>
                      <a:pt x="83" y="125"/>
                    </a:lnTo>
                    <a:lnTo>
                      <a:pt x="86" y="125"/>
                    </a:lnTo>
                    <a:lnTo>
                      <a:pt x="89" y="123"/>
                    </a:lnTo>
                    <a:lnTo>
                      <a:pt x="92" y="122"/>
                    </a:lnTo>
                    <a:lnTo>
                      <a:pt x="94" y="122"/>
                    </a:lnTo>
                    <a:lnTo>
                      <a:pt x="98" y="119"/>
                    </a:lnTo>
                    <a:lnTo>
                      <a:pt x="100" y="117"/>
                    </a:lnTo>
                    <a:lnTo>
                      <a:pt x="101" y="116"/>
                    </a:lnTo>
                    <a:lnTo>
                      <a:pt x="104" y="113"/>
                    </a:lnTo>
                    <a:lnTo>
                      <a:pt x="107" y="111"/>
                    </a:lnTo>
                    <a:lnTo>
                      <a:pt x="110" y="110"/>
                    </a:lnTo>
                    <a:lnTo>
                      <a:pt x="112" y="107"/>
                    </a:lnTo>
                    <a:lnTo>
                      <a:pt x="114" y="105"/>
                    </a:lnTo>
                    <a:lnTo>
                      <a:pt x="116" y="104"/>
                    </a:lnTo>
                    <a:lnTo>
                      <a:pt x="118" y="101"/>
                    </a:lnTo>
                    <a:lnTo>
                      <a:pt x="118" y="98"/>
                    </a:lnTo>
                    <a:lnTo>
                      <a:pt x="120" y="95"/>
                    </a:lnTo>
                    <a:lnTo>
                      <a:pt x="122" y="93"/>
                    </a:lnTo>
                    <a:lnTo>
                      <a:pt x="124" y="89"/>
                    </a:lnTo>
                    <a:lnTo>
                      <a:pt x="124" y="87"/>
                    </a:lnTo>
                    <a:lnTo>
                      <a:pt x="126" y="83"/>
                    </a:lnTo>
                    <a:lnTo>
                      <a:pt x="126" y="81"/>
                    </a:lnTo>
                    <a:lnTo>
                      <a:pt x="126" y="77"/>
                    </a:lnTo>
                    <a:lnTo>
                      <a:pt x="128" y="75"/>
                    </a:lnTo>
                    <a:lnTo>
                      <a:pt x="128" y="71"/>
                    </a:lnTo>
                    <a:lnTo>
                      <a:pt x="128" y="69"/>
                    </a:lnTo>
                    <a:lnTo>
                      <a:pt x="128" y="65"/>
                    </a:lnTo>
                    <a:lnTo>
                      <a:pt x="118" y="65"/>
                    </a:lnTo>
                    <a:lnTo>
                      <a:pt x="118" y="63"/>
                    </a:lnTo>
                    <a:lnTo>
                      <a:pt x="118" y="59"/>
                    </a:lnTo>
                    <a:lnTo>
                      <a:pt x="118" y="57"/>
                    </a:lnTo>
                    <a:lnTo>
                      <a:pt x="118" y="54"/>
                    </a:lnTo>
                    <a:lnTo>
                      <a:pt x="118" y="51"/>
                    </a:lnTo>
                    <a:lnTo>
                      <a:pt x="116" y="48"/>
                    </a:lnTo>
                    <a:lnTo>
                      <a:pt x="116" y="46"/>
                    </a:lnTo>
                    <a:lnTo>
                      <a:pt x="114" y="42"/>
                    </a:lnTo>
                    <a:lnTo>
                      <a:pt x="114" y="40"/>
                    </a:lnTo>
                    <a:lnTo>
                      <a:pt x="112" y="39"/>
                    </a:lnTo>
                    <a:lnTo>
                      <a:pt x="112" y="36"/>
                    </a:lnTo>
                    <a:lnTo>
                      <a:pt x="110" y="34"/>
                    </a:lnTo>
                    <a:lnTo>
                      <a:pt x="107" y="33"/>
                    </a:lnTo>
                    <a:lnTo>
                      <a:pt x="106" y="30"/>
                    </a:lnTo>
                    <a:lnTo>
                      <a:pt x="104" y="28"/>
                    </a:lnTo>
                    <a:lnTo>
                      <a:pt x="104" y="27"/>
                    </a:lnTo>
                    <a:lnTo>
                      <a:pt x="101" y="24"/>
                    </a:lnTo>
                    <a:lnTo>
                      <a:pt x="100" y="22"/>
                    </a:lnTo>
                    <a:lnTo>
                      <a:pt x="98" y="21"/>
                    </a:lnTo>
                    <a:lnTo>
                      <a:pt x="95" y="21"/>
                    </a:lnTo>
                    <a:lnTo>
                      <a:pt x="92" y="18"/>
                    </a:lnTo>
                    <a:lnTo>
                      <a:pt x="89" y="16"/>
                    </a:lnTo>
                    <a:lnTo>
                      <a:pt x="88" y="16"/>
                    </a:lnTo>
                    <a:lnTo>
                      <a:pt x="86" y="15"/>
                    </a:lnTo>
                    <a:lnTo>
                      <a:pt x="83" y="15"/>
                    </a:lnTo>
                    <a:lnTo>
                      <a:pt x="80" y="12"/>
                    </a:lnTo>
                    <a:lnTo>
                      <a:pt x="77" y="12"/>
                    </a:lnTo>
                    <a:lnTo>
                      <a:pt x="75" y="10"/>
                    </a:lnTo>
                    <a:lnTo>
                      <a:pt x="74" y="10"/>
                    </a:lnTo>
                    <a:lnTo>
                      <a:pt x="69" y="10"/>
                    </a:lnTo>
                    <a:lnTo>
                      <a:pt x="68" y="10"/>
                    </a:lnTo>
                    <a:lnTo>
                      <a:pt x="63" y="10"/>
                    </a:lnTo>
                    <a:lnTo>
                      <a:pt x="62" y="10"/>
                    </a:lnTo>
                    <a:lnTo>
                      <a:pt x="59" y="10"/>
                    </a:lnTo>
                    <a:lnTo>
                      <a:pt x="56" y="10"/>
                    </a:lnTo>
                    <a:lnTo>
                      <a:pt x="53" y="10"/>
                    </a:lnTo>
                    <a:lnTo>
                      <a:pt x="51" y="12"/>
                    </a:lnTo>
                    <a:lnTo>
                      <a:pt x="47" y="12"/>
                    </a:lnTo>
                    <a:lnTo>
                      <a:pt x="45" y="15"/>
                    </a:lnTo>
                    <a:lnTo>
                      <a:pt x="42" y="15"/>
                    </a:lnTo>
                    <a:lnTo>
                      <a:pt x="41" y="16"/>
                    </a:lnTo>
                    <a:lnTo>
                      <a:pt x="36" y="16"/>
                    </a:lnTo>
                    <a:lnTo>
                      <a:pt x="35" y="18"/>
                    </a:lnTo>
                    <a:lnTo>
                      <a:pt x="33" y="21"/>
                    </a:lnTo>
                    <a:lnTo>
                      <a:pt x="30" y="21"/>
                    </a:lnTo>
                    <a:lnTo>
                      <a:pt x="29" y="22"/>
                    </a:lnTo>
                    <a:lnTo>
                      <a:pt x="27" y="24"/>
                    </a:lnTo>
                    <a:lnTo>
                      <a:pt x="24" y="27"/>
                    </a:lnTo>
                    <a:lnTo>
                      <a:pt x="23" y="28"/>
                    </a:lnTo>
                    <a:lnTo>
                      <a:pt x="23" y="30"/>
                    </a:lnTo>
                    <a:lnTo>
                      <a:pt x="21" y="33"/>
                    </a:lnTo>
                    <a:lnTo>
                      <a:pt x="18" y="34"/>
                    </a:lnTo>
                    <a:lnTo>
                      <a:pt x="17" y="36"/>
                    </a:lnTo>
                    <a:lnTo>
                      <a:pt x="17" y="39"/>
                    </a:lnTo>
                    <a:lnTo>
                      <a:pt x="15" y="40"/>
                    </a:lnTo>
                    <a:lnTo>
                      <a:pt x="12" y="42"/>
                    </a:lnTo>
                    <a:lnTo>
                      <a:pt x="12" y="46"/>
                    </a:lnTo>
                    <a:lnTo>
                      <a:pt x="12" y="48"/>
                    </a:lnTo>
                    <a:lnTo>
                      <a:pt x="10" y="51"/>
                    </a:lnTo>
                    <a:lnTo>
                      <a:pt x="10" y="54"/>
                    </a:lnTo>
                    <a:lnTo>
                      <a:pt x="10" y="57"/>
                    </a:lnTo>
                    <a:lnTo>
                      <a:pt x="9" y="59"/>
                    </a:lnTo>
                    <a:lnTo>
                      <a:pt x="9" y="63"/>
                    </a:lnTo>
                    <a:lnTo>
                      <a:pt x="9" y="65"/>
                    </a:lnTo>
                    <a:lnTo>
                      <a:pt x="9" y="66"/>
                    </a:lnTo>
                    <a:lnTo>
                      <a:pt x="9" y="71"/>
                    </a:lnTo>
                    <a:lnTo>
                      <a:pt x="10" y="72"/>
                    </a:lnTo>
                    <a:lnTo>
                      <a:pt x="10" y="75"/>
                    </a:lnTo>
                    <a:lnTo>
                      <a:pt x="10" y="78"/>
                    </a:lnTo>
                    <a:lnTo>
                      <a:pt x="12" y="81"/>
                    </a:lnTo>
                    <a:lnTo>
                      <a:pt x="12" y="83"/>
                    </a:lnTo>
                    <a:lnTo>
                      <a:pt x="12" y="87"/>
                    </a:lnTo>
                    <a:lnTo>
                      <a:pt x="15" y="89"/>
                    </a:lnTo>
                    <a:lnTo>
                      <a:pt x="17" y="90"/>
                    </a:lnTo>
                    <a:lnTo>
                      <a:pt x="17" y="93"/>
                    </a:lnTo>
                    <a:lnTo>
                      <a:pt x="18" y="95"/>
                    </a:lnTo>
                    <a:lnTo>
                      <a:pt x="21" y="98"/>
                    </a:lnTo>
                    <a:lnTo>
                      <a:pt x="23" y="99"/>
                    </a:lnTo>
                    <a:lnTo>
                      <a:pt x="23" y="101"/>
                    </a:lnTo>
                    <a:lnTo>
                      <a:pt x="24" y="104"/>
                    </a:lnTo>
                    <a:lnTo>
                      <a:pt x="27" y="105"/>
                    </a:lnTo>
                    <a:lnTo>
                      <a:pt x="29" y="107"/>
                    </a:lnTo>
                    <a:lnTo>
                      <a:pt x="30" y="110"/>
                    </a:lnTo>
                    <a:lnTo>
                      <a:pt x="33" y="110"/>
                    </a:lnTo>
                    <a:lnTo>
                      <a:pt x="35" y="111"/>
                    </a:lnTo>
                    <a:lnTo>
                      <a:pt x="36" y="113"/>
                    </a:lnTo>
                    <a:lnTo>
                      <a:pt x="41" y="113"/>
                    </a:lnTo>
                    <a:lnTo>
                      <a:pt x="42" y="116"/>
                    </a:lnTo>
                    <a:lnTo>
                      <a:pt x="45" y="116"/>
                    </a:lnTo>
                    <a:lnTo>
                      <a:pt x="47" y="117"/>
                    </a:lnTo>
                    <a:lnTo>
                      <a:pt x="51" y="117"/>
                    </a:lnTo>
                    <a:lnTo>
                      <a:pt x="53" y="119"/>
                    </a:lnTo>
                    <a:lnTo>
                      <a:pt x="56" y="119"/>
                    </a:lnTo>
                    <a:lnTo>
                      <a:pt x="59" y="119"/>
                    </a:lnTo>
                    <a:lnTo>
                      <a:pt x="62" y="119"/>
                    </a:lnTo>
                    <a:lnTo>
                      <a:pt x="63" y="119"/>
                    </a:lnTo>
                    <a:lnTo>
                      <a:pt x="68" y="119"/>
                    </a:lnTo>
                    <a:lnTo>
                      <a:pt x="69" y="119"/>
                    </a:lnTo>
                    <a:lnTo>
                      <a:pt x="74" y="119"/>
                    </a:lnTo>
                    <a:lnTo>
                      <a:pt x="75" y="119"/>
                    </a:lnTo>
                    <a:lnTo>
                      <a:pt x="77" y="117"/>
                    </a:lnTo>
                    <a:lnTo>
                      <a:pt x="80" y="117"/>
                    </a:lnTo>
                    <a:lnTo>
                      <a:pt x="83" y="116"/>
                    </a:lnTo>
                    <a:lnTo>
                      <a:pt x="86" y="116"/>
                    </a:lnTo>
                    <a:lnTo>
                      <a:pt x="88" y="113"/>
                    </a:lnTo>
                    <a:lnTo>
                      <a:pt x="89" y="113"/>
                    </a:lnTo>
                    <a:lnTo>
                      <a:pt x="92" y="111"/>
                    </a:lnTo>
                    <a:lnTo>
                      <a:pt x="95" y="110"/>
                    </a:lnTo>
                    <a:lnTo>
                      <a:pt x="98" y="110"/>
                    </a:lnTo>
                    <a:lnTo>
                      <a:pt x="100" y="107"/>
                    </a:lnTo>
                    <a:lnTo>
                      <a:pt x="101" y="105"/>
                    </a:lnTo>
                    <a:lnTo>
                      <a:pt x="104" y="104"/>
                    </a:lnTo>
                    <a:lnTo>
                      <a:pt x="104" y="101"/>
                    </a:lnTo>
                    <a:lnTo>
                      <a:pt x="106" y="99"/>
                    </a:lnTo>
                    <a:lnTo>
                      <a:pt x="107" y="98"/>
                    </a:lnTo>
                    <a:lnTo>
                      <a:pt x="110" y="95"/>
                    </a:lnTo>
                    <a:lnTo>
                      <a:pt x="112" y="93"/>
                    </a:lnTo>
                    <a:lnTo>
                      <a:pt x="112" y="90"/>
                    </a:lnTo>
                    <a:lnTo>
                      <a:pt x="114" y="89"/>
                    </a:lnTo>
                    <a:lnTo>
                      <a:pt x="114" y="87"/>
                    </a:lnTo>
                    <a:lnTo>
                      <a:pt x="116" y="83"/>
                    </a:lnTo>
                    <a:lnTo>
                      <a:pt x="116" y="81"/>
                    </a:lnTo>
                    <a:lnTo>
                      <a:pt x="118" y="78"/>
                    </a:lnTo>
                    <a:lnTo>
                      <a:pt x="118" y="75"/>
                    </a:lnTo>
                    <a:lnTo>
                      <a:pt x="118" y="72"/>
                    </a:lnTo>
                    <a:lnTo>
                      <a:pt x="118" y="71"/>
                    </a:lnTo>
                    <a:lnTo>
                      <a:pt x="118" y="66"/>
                    </a:lnTo>
                    <a:lnTo>
                      <a:pt x="118" y="65"/>
                    </a:lnTo>
                    <a:lnTo>
                      <a:pt x="128" y="65"/>
                    </a:lnTo>
                    <a:close/>
                  </a:path>
                </a:pathLst>
              </a:custGeom>
              <a:solidFill>
                <a:srgbClr val="BABFF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68" name="Freeform 364"/>
              <p:cNvSpPr>
                <a:spLocks noChangeArrowheads="1"/>
              </p:cNvSpPr>
              <p:nvPr/>
            </p:nvSpPr>
            <p:spPr bwMode="auto">
              <a:xfrm>
                <a:off x="5510" y="797"/>
                <a:ext cx="10" cy="11"/>
              </a:xfrm>
              <a:custGeom>
                <a:avLst/>
                <a:gdLst>
                  <a:gd name="T0" fmla="*/ 109 w 109"/>
                  <a:gd name="T1" fmla="*/ 44 h 109"/>
                  <a:gd name="T2" fmla="*/ 105 w 109"/>
                  <a:gd name="T3" fmla="*/ 30 h 109"/>
                  <a:gd name="T4" fmla="*/ 97 w 109"/>
                  <a:gd name="T5" fmla="*/ 20 h 109"/>
                  <a:gd name="T6" fmla="*/ 89 w 109"/>
                  <a:gd name="T7" fmla="*/ 11 h 109"/>
                  <a:gd name="T8" fmla="*/ 77 w 109"/>
                  <a:gd name="T9" fmla="*/ 5 h 109"/>
                  <a:gd name="T10" fmla="*/ 65 w 109"/>
                  <a:gd name="T11" fmla="*/ 0 h 109"/>
                  <a:gd name="T12" fmla="*/ 50 w 109"/>
                  <a:gd name="T13" fmla="*/ 0 h 109"/>
                  <a:gd name="T14" fmla="*/ 36 w 109"/>
                  <a:gd name="T15" fmla="*/ 5 h 109"/>
                  <a:gd name="T16" fmla="*/ 24 w 109"/>
                  <a:gd name="T17" fmla="*/ 11 h 109"/>
                  <a:gd name="T18" fmla="*/ 14 w 109"/>
                  <a:gd name="T19" fmla="*/ 18 h 109"/>
                  <a:gd name="T20" fmla="*/ 8 w 109"/>
                  <a:gd name="T21" fmla="*/ 29 h 109"/>
                  <a:gd name="T22" fmla="*/ 1 w 109"/>
                  <a:gd name="T23" fmla="*/ 41 h 109"/>
                  <a:gd name="T24" fmla="*/ 0 w 109"/>
                  <a:gd name="T25" fmla="*/ 55 h 109"/>
                  <a:gd name="T26" fmla="*/ 1 w 109"/>
                  <a:gd name="T27" fmla="*/ 68 h 109"/>
                  <a:gd name="T28" fmla="*/ 8 w 109"/>
                  <a:gd name="T29" fmla="*/ 80 h 109"/>
                  <a:gd name="T30" fmla="*/ 14 w 109"/>
                  <a:gd name="T31" fmla="*/ 91 h 109"/>
                  <a:gd name="T32" fmla="*/ 24 w 109"/>
                  <a:gd name="T33" fmla="*/ 100 h 109"/>
                  <a:gd name="T34" fmla="*/ 36 w 109"/>
                  <a:gd name="T35" fmla="*/ 106 h 109"/>
                  <a:gd name="T36" fmla="*/ 50 w 109"/>
                  <a:gd name="T37" fmla="*/ 109 h 109"/>
                  <a:gd name="T38" fmla="*/ 65 w 109"/>
                  <a:gd name="T39" fmla="*/ 109 h 109"/>
                  <a:gd name="T40" fmla="*/ 77 w 109"/>
                  <a:gd name="T41" fmla="*/ 106 h 109"/>
                  <a:gd name="T42" fmla="*/ 89 w 109"/>
                  <a:gd name="T43" fmla="*/ 100 h 109"/>
                  <a:gd name="T44" fmla="*/ 97 w 109"/>
                  <a:gd name="T45" fmla="*/ 89 h 109"/>
                  <a:gd name="T46" fmla="*/ 105 w 109"/>
                  <a:gd name="T47" fmla="*/ 79 h 109"/>
                  <a:gd name="T48" fmla="*/ 109 w 109"/>
                  <a:gd name="T49" fmla="*/ 65 h 109"/>
                  <a:gd name="T50" fmla="*/ 101 w 109"/>
                  <a:gd name="T51" fmla="*/ 55 h 109"/>
                  <a:gd name="T52" fmla="*/ 98 w 109"/>
                  <a:gd name="T53" fmla="*/ 43 h 109"/>
                  <a:gd name="T54" fmla="*/ 95 w 109"/>
                  <a:gd name="T55" fmla="*/ 32 h 109"/>
                  <a:gd name="T56" fmla="*/ 89 w 109"/>
                  <a:gd name="T57" fmla="*/ 24 h 109"/>
                  <a:gd name="T58" fmla="*/ 80 w 109"/>
                  <a:gd name="T59" fmla="*/ 17 h 109"/>
                  <a:gd name="T60" fmla="*/ 71 w 109"/>
                  <a:gd name="T61" fmla="*/ 12 h 109"/>
                  <a:gd name="T62" fmla="*/ 60 w 109"/>
                  <a:gd name="T63" fmla="*/ 11 h 109"/>
                  <a:gd name="T64" fmla="*/ 48 w 109"/>
                  <a:gd name="T65" fmla="*/ 11 h 109"/>
                  <a:gd name="T66" fmla="*/ 38 w 109"/>
                  <a:gd name="T67" fmla="*/ 12 h 109"/>
                  <a:gd name="T68" fmla="*/ 27 w 109"/>
                  <a:gd name="T69" fmla="*/ 18 h 109"/>
                  <a:gd name="T70" fmla="*/ 20 w 109"/>
                  <a:gd name="T71" fmla="*/ 26 h 109"/>
                  <a:gd name="T72" fmla="*/ 14 w 109"/>
                  <a:gd name="T73" fmla="*/ 36 h 109"/>
                  <a:gd name="T74" fmla="*/ 9 w 109"/>
                  <a:gd name="T75" fmla="*/ 49 h 109"/>
                  <a:gd name="T76" fmla="*/ 9 w 109"/>
                  <a:gd name="T77" fmla="*/ 59 h 109"/>
                  <a:gd name="T78" fmla="*/ 12 w 109"/>
                  <a:gd name="T79" fmla="*/ 71 h 109"/>
                  <a:gd name="T80" fmla="*/ 18 w 109"/>
                  <a:gd name="T81" fmla="*/ 80 h 109"/>
                  <a:gd name="T82" fmla="*/ 26 w 109"/>
                  <a:gd name="T83" fmla="*/ 89 h 109"/>
                  <a:gd name="T84" fmla="*/ 36 w 109"/>
                  <a:gd name="T85" fmla="*/ 95 h 109"/>
                  <a:gd name="T86" fmla="*/ 47 w 109"/>
                  <a:gd name="T87" fmla="*/ 100 h 109"/>
                  <a:gd name="T88" fmla="*/ 59 w 109"/>
                  <a:gd name="T89" fmla="*/ 101 h 109"/>
                  <a:gd name="T90" fmla="*/ 68 w 109"/>
                  <a:gd name="T91" fmla="*/ 100 h 109"/>
                  <a:gd name="T92" fmla="*/ 79 w 109"/>
                  <a:gd name="T93" fmla="*/ 94 h 109"/>
                  <a:gd name="T94" fmla="*/ 86 w 109"/>
                  <a:gd name="T95" fmla="*/ 88 h 109"/>
                  <a:gd name="T96" fmla="*/ 95 w 109"/>
                  <a:gd name="T97" fmla="*/ 79 h 109"/>
                  <a:gd name="T98" fmla="*/ 98 w 109"/>
                  <a:gd name="T99" fmla="*/ 68 h 109"/>
                  <a:gd name="T100" fmla="*/ 101 w 109"/>
                  <a:gd name="T101"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9" h="109">
                    <a:moveTo>
                      <a:pt x="109" y="55"/>
                    </a:moveTo>
                    <a:lnTo>
                      <a:pt x="109" y="53"/>
                    </a:lnTo>
                    <a:lnTo>
                      <a:pt x="109" y="49"/>
                    </a:lnTo>
                    <a:lnTo>
                      <a:pt x="109" y="47"/>
                    </a:lnTo>
                    <a:lnTo>
                      <a:pt x="109" y="44"/>
                    </a:lnTo>
                    <a:lnTo>
                      <a:pt x="109" y="41"/>
                    </a:lnTo>
                    <a:lnTo>
                      <a:pt x="107" y="38"/>
                    </a:lnTo>
                    <a:lnTo>
                      <a:pt x="107" y="36"/>
                    </a:lnTo>
                    <a:lnTo>
                      <a:pt x="105" y="32"/>
                    </a:lnTo>
                    <a:lnTo>
                      <a:pt x="105" y="30"/>
                    </a:lnTo>
                    <a:lnTo>
                      <a:pt x="103" y="29"/>
                    </a:lnTo>
                    <a:lnTo>
                      <a:pt x="103" y="26"/>
                    </a:lnTo>
                    <a:lnTo>
                      <a:pt x="101" y="24"/>
                    </a:lnTo>
                    <a:lnTo>
                      <a:pt x="98" y="23"/>
                    </a:lnTo>
                    <a:lnTo>
                      <a:pt x="97" y="20"/>
                    </a:lnTo>
                    <a:lnTo>
                      <a:pt x="95" y="18"/>
                    </a:lnTo>
                    <a:lnTo>
                      <a:pt x="95" y="17"/>
                    </a:lnTo>
                    <a:lnTo>
                      <a:pt x="92" y="14"/>
                    </a:lnTo>
                    <a:lnTo>
                      <a:pt x="91" y="12"/>
                    </a:lnTo>
                    <a:lnTo>
                      <a:pt x="89" y="11"/>
                    </a:lnTo>
                    <a:lnTo>
                      <a:pt x="86" y="11"/>
                    </a:lnTo>
                    <a:lnTo>
                      <a:pt x="83" y="8"/>
                    </a:lnTo>
                    <a:lnTo>
                      <a:pt x="80" y="6"/>
                    </a:lnTo>
                    <a:lnTo>
                      <a:pt x="79" y="6"/>
                    </a:lnTo>
                    <a:lnTo>
                      <a:pt x="77" y="5"/>
                    </a:lnTo>
                    <a:lnTo>
                      <a:pt x="74" y="5"/>
                    </a:lnTo>
                    <a:lnTo>
                      <a:pt x="71" y="2"/>
                    </a:lnTo>
                    <a:lnTo>
                      <a:pt x="68" y="2"/>
                    </a:lnTo>
                    <a:lnTo>
                      <a:pt x="66" y="0"/>
                    </a:lnTo>
                    <a:lnTo>
                      <a:pt x="65" y="0"/>
                    </a:lnTo>
                    <a:lnTo>
                      <a:pt x="60" y="0"/>
                    </a:lnTo>
                    <a:lnTo>
                      <a:pt x="59" y="0"/>
                    </a:lnTo>
                    <a:lnTo>
                      <a:pt x="54" y="0"/>
                    </a:lnTo>
                    <a:lnTo>
                      <a:pt x="53" y="0"/>
                    </a:lnTo>
                    <a:lnTo>
                      <a:pt x="50" y="0"/>
                    </a:lnTo>
                    <a:lnTo>
                      <a:pt x="47" y="0"/>
                    </a:lnTo>
                    <a:lnTo>
                      <a:pt x="44" y="0"/>
                    </a:lnTo>
                    <a:lnTo>
                      <a:pt x="42" y="2"/>
                    </a:lnTo>
                    <a:lnTo>
                      <a:pt x="38" y="2"/>
                    </a:lnTo>
                    <a:lnTo>
                      <a:pt x="36" y="5"/>
                    </a:lnTo>
                    <a:lnTo>
                      <a:pt x="33" y="5"/>
                    </a:lnTo>
                    <a:lnTo>
                      <a:pt x="32" y="6"/>
                    </a:lnTo>
                    <a:lnTo>
                      <a:pt x="27" y="6"/>
                    </a:lnTo>
                    <a:lnTo>
                      <a:pt x="26" y="8"/>
                    </a:lnTo>
                    <a:lnTo>
                      <a:pt x="24" y="11"/>
                    </a:lnTo>
                    <a:lnTo>
                      <a:pt x="21" y="11"/>
                    </a:lnTo>
                    <a:lnTo>
                      <a:pt x="20" y="12"/>
                    </a:lnTo>
                    <a:lnTo>
                      <a:pt x="18" y="14"/>
                    </a:lnTo>
                    <a:lnTo>
                      <a:pt x="15" y="17"/>
                    </a:lnTo>
                    <a:lnTo>
                      <a:pt x="14" y="18"/>
                    </a:lnTo>
                    <a:lnTo>
                      <a:pt x="14" y="20"/>
                    </a:lnTo>
                    <a:lnTo>
                      <a:pt x="12" y="23"/>
                    </a:lnTo>
                    <a:lnTo>
                      <a:pt x="9" y="24"/>
                    </a:lnTo>
                    <a:lnTo>
                      <a:pt x="8" y="26"/>
                    </a:lnTo>
                    <a:lnTo>
                      <a:pt x="8" y="29"/>
                    </a:lnTo>
                    <a:lnTo>
                      <a:pt x="6" y="30"/>
                    </a:lnTo>
                    <a:lnTo>
                      <a:pt x="3" y="32"/>
                    </a:lnTo>
                    <a:lnTo>
                      <a:pt x="3" y="36"/>
                    </a:lnTo>
                    <a:lnTo>
                      <a:pt x="3" y="38"/>
                    </a:lnTo>
                    <a:lnTo>
                      <a:pt x="1" y="41"/>
                    </a:lnTo>
                    <a:lnTo>
                      <a:pt x="1" y="44"/>
                    </a:lnTo>
                    <a:lnTo>
                      <a:pt x="1" y="47"/>
                    </a:lnTo>
                    <a:lnTo>
                      <a:pt x="0" y="49"/>
                    </a:lnTo>
                    <a:lnTo>
                      <a:pt x="0" y="53"/>
                    </a:lnTo>
                    <a:lnTo>
                      <a:pt x="0" y="55"/>
                    </a:lnTo>
                    <a:lnTo>
                      <a:pt x="0" y="56"/>
                    </a:lnTo>
                    <a:lnTo>
                      <a:pt x="0" y="61"/>
                    </a:lnTo>
                    <a:lnTo>
                      <a:pt x="1" y="62"/>
                    </a:lnTo>
                    <a:lnTo>
                      <a:pt x="1" y="65"/>
                    </a:lnTo>
                    <a:lnTo>
                      <a:pt x="1" y="68"/>
                    </a:lnTo>
                    <a:lnTo>
                      <a:pt x="3" y="71"/>
                    </a:lnTo>
                    <a:lnTo>
                      <a:pt x="3" y="73"/>
                    </a:lnTo>
                    <a:lnTo>
                      <a:pt x="3" y="77"/>
                    </a:lnTo>
                    <a:lnTo>
                      <a:pt x="6" y="79"/>
                    </a:lnTo>
                    <a:lnTo>
                      <a:pt x="8" y="80"/>
                    </a:lnTo>
                    <a:lnTo>
                      <a:pt x="8" y="83"/>
                    </a:lnTo>
                    <a:lnTo>
                      <a:pt x="9" y="85"/>
                    </a:lnTo>
                    <a:lnTo>
                      <a:pt x="12" y="88"/>
                    </a:lnTo>
                    <a:lnTo>
                      <a:pt x="14" y="89"/>
                    </a:lnTo>
                    <a:lnTo>
                      <a:pt x="14" y="91"/>
                    </a:lnTo>
                    <a:lnTo>
                      <a:pt x="15" y="94"/>
                    </a:lnTo>
                    <a:lnTo>
                      <a:pt x="18" y="95"/>
                    </a:lnTo>
                    <a:lnTo>
                      <a:pt x="20" y="97"/>
                    </a:lnTo>
                    <a:lnTo>
                      <a:pt x="21" y="100"/>
                    </a:lnTo>
                    <a:lnTo>
                      <a:pt x="24" y="100"/>
                    </a:lnTo>
                    <a:lnTo>
                      <a:pt x="26" y="101"/>
                    </a:lnTo>
                    <a:lnTo>
                      <a:pt x="27" y="103"/>
                    </a:lnTo>
                    <a:lnTo>
                      <a:pt x="32" y="103"/>
                    </a:lnTo>
                    <a:lnTo>
                      <a:pt x="33" y="106"/>
                    </a:lnTo>
                    <a:lnTo>
                      <a:pt x="36" y="106"/>
                    </a:lnTo>
                    <a:lnTo>
                      <a:pt x="38" y="107"/>
                    </a:lnTo>
                    <a:lnTo>
                      <a:pt x="42" y="107"/>
                    </a:lnTo>
                    <a:lnTo>
                      <a:pt x="44" y="109"/>
                    </a:lnTo>
                    <a:lnTo>
                      <a:pt x="47" y="109"/>
                    </a:lnTo>
                    <a:lnTo>
                      <a:pt x="50" y="109"/>
                    </a:lnTo>
                    <a:lnTo>
                      <a:pt x="53" y="109"/>
                    </a:lnTo>
                    <a:lnTo>
                      <a:pt x="54" y="109"/>
                    </a:lnTo>
                    <a:lnTo>
                      <a:pt x="59" y="109"/>
                    </a:lnTo>
                    <a:lnTo>
                      <a:pt x="60" y="109"/>
                    </a:lnTo>
                    <a:lnTo>
                      <a:pt x="65" y="109"/>
                    </a:lnTo>
                    <a:lnTo>
                      <a:pt x="66" y="109"/>
                    </a:lnTo>
                    <a:lnTo>
                      <a:pt x="68" y="107"/>
                    </a:lnTo>
                    <a:lnTo>
                      <a:pt x="71" y="107"/>
                    </a:lnTo>
                    <a:lnTo>
                      <a:pt x="74" y="106"/>
                    </a:lnTo>
                    <a:lnTo>
                      <a:pt x="77" y="106"/>
                    </a:lnTo>
                    <a:lnTo>
                      <a:pt x="79" y="103"/>
                    </a:lnTo>
                    <a:lnTo>
                      <a:pt x="80" y="103"/>
                    </a:lnTo>
                    <a:lnTo>
                      <a:pt x="83" y="101"/>
                    </a:lnTo>
                    <a:lnTo>
                      <a:pt x="86" y="100"/>
                    </a:lnTo>
                    <a:lnTo>
                      <a:pt x="89" y="100"/>
                    </a:lnTo>
                    <a:lnTo>
                      <a:pt x="91" y="97"/>
                    </a:lnTo>
                    <a:lnTo>
                      <a:pt x="92" y="95"/>
                    </a:lnTo>
                    <a:lnTo>
                      <a:pt x="95" y="94"/>
                    </a:lnTo>
                    <a:lnTo>
                      <a:pt x="95" y="91"/>
                    </a:lnTo>
                    <a:lnTo>
                      <a:pt x="97" y="89"/>
                    </a:lnTo>
                    <a:lnTo>
                      <a:pt x="98" y="88"/>
                    </a:lnTo>
                    <a:lnTo>
                      <a:pt x="101" y="85"/>
                    </a:lnTo>
                    <a:lnTo>
                      <a:pt x="103" y="83"/>
                    </a:lnTo>
                    <a:lnTo>
                      <a:pt x="103" y="80"/>
                    </a:lnTo>
                    <a:lnTo>
                      <a:pt x="105" y="79"/>
                    </a:lnTo>
                    <a:lnTo>
                      <a:pt x="105" y="77"/>
                    </a:lnTo>
                    <a:lnTo>
                      <a:pt x="107" y="73"/>
                    </a:lnTo>
                    <a:lnTo>
                      <a:pt x="107" y="71"/>
                    </a:lnTo>
                    <a:lnTo>
                      <a:pt x="109" y="68"/>
                    </a:lnTo>
                    <a:lnTo>
                      <a:pt x="109" y="65"/>
                    </a:lnTo>
                    <a:lnTo>
                      <a:pt x="109" y="62"/>
                    </a:lnTo>
                    <a:lnTo>
                      <a:pt x="109" y="61"/>
                    </a:lnTo>
                    <a:lnTo>
                      <a:pt x="109" y="56"/>
                    </a:lnTo>
                    <a:lnTo>
                      <a:pt x="109" y="55"/>
                    </a:lnTo>
                    <a:lnTo>
                      <a:pt x="101" y="55"/>
                    </a:lnTo>
                    <a:lnTo>
                      <a:pt x="101" y="53"/>
                    </a:lnTo>
                    <a:lnTo>
                      <a:pt x="101" y="50"/>
                    </a:lnTo>
                    <a:lnTo>
                      <a:pt x="101" y="49"/>
                    </a:lnTo>
                    <a:lnTo>
                      <a:pt x="101" y="44"/>
                    </a:lnTo>
                    <a:lnTo>
                      <a:pt x="98" y="43"/>
                    </a:lnTo>
                    <a:lnTo>
                      <a:pt x="98" y="41"/>
                    </a:lnTo>
                    <a:lnTo>
                      <a:pt x="98" y="38"/>
                    </a:lnTo>
                    <a:lnTo>
                      <a:pt x="97" y="36"/>
                    </a:lnTo>
                    <a:lnTo>
                      <a:pt x="97" y="35"/>
                    </a:lnTo>
                    <a:lnTo>
                      <a:pt x="95" y="32"/>
                    </a:lnTo>
                    <a:lnTo>
                      <a:pt x="95" y="30"/>
                    </a:lnTo>
                    <a:lnTo>
                      <a:pt x="92" y="29"/>
                    </a:lnTo>
                    <a:lnTo>
                      <a:pt x="91" y="29"/>
                    </a:lnTo>
                    <a:lnTo>
                      <a:pt x="91" y="26"/>
                    </a:lnTo>
                    <a:lnTo>
                      <a:pt x="89" y="24"/>
                    </a:lnTo>
                    <a:lnTo>
                      <a:pt x="86" y="23"/>
                    </a:lnTo>
                    <a:lnTo>
                      <a:pt x="86" y="20"/>
                    </a:lnTo>
                    <a:lnTo>
                      <a:pt x="85" y="20"/>
                    </a:lnTo>
                    <a:lnTo>
                      <a:pt x="83" y="18"/>
                    </a:lnTo>
                    <a:lnTo>
                      <a:pt x="80" y="17"/>
                    </a:lnTo>
                    <a:lnTo>
                      <a:pt x="79" y="17"/>
                    </a:lnTo>
                    <a:lnTo>
                      <a:pt x="77" y="14"/>
                    </a:lnTo>
                    <a:lnTo>
                      <a:pt x="74" y="14"/>
                    </a:lnTo>
                    <a:lnTo>
                      <a:pt x="73" y="12"/>
                    </a:lnTo>
                    <a:lnTo>
                      <a:pt x="71" y="12"/>
                    </a:lnTo>
                    <a:lnTo>
                      <a:pt x="68" y="11"/>
                    </a:lnTo>
                    <a:lnTo>
                      <a:pt x="66" y="11"/>
                    </a:lnTo>
                    <a:lnTo>
                      <a:pt x="65" y="11"/>
                    </a:lnTo>
                    <a:lnTo>
                      <a:pt x="62" y="11"/>
                    </a:lnTo>
                    <a:lnTo>
                      <a:pt x="60" y="11"/>
                    </a:lnTo>
                    <a:lnTo>
                      <a:pt x="59" y="8"/>
                    </a:lnTo>
                    <a:lnTo>
                      <a:pt x="54" y="8"/>
                    </a:lnTo>
                    <a:lnTo>
                      <a:pt x="53" y="8"/>
                    </a:lnTo>
                    <a:lnTo>
                      <a:pt x="50" y="11"/>
                    </a:lnTo>
                    <a:lnTo>
                      <a:pt x="48" y="11"/>
                    </a:lnTo>
                    <a:lnTo>
                      <a:pt x="47" y="11"/>
                    </a:lnTo>
                    <a:lnTo>
                      <a:pt x="44" y="11"/>
                    </a:lnTo>
                    <a:lnTo>
                      <a:pt x="42" y="11"/>
                    </a:lnTo>
                    <a:lnTo>
                      <a:pt x="41" y="12"/>
                    </a:lnTo>
                    <a:lnTo>
                      <a:pt x="38" y="12"/>
                    </a:lnTo>
                    <a:lnTo>
                      <a:pt x="36" y="14"/>
                    </a:lnTo>
                    <a:lnTo>
                      <a:pt x="33" y="14"/>
                    </a:lnTo>
                    <a:lnTo>
                      <a:pt x="32" y="17"/>
                    </a:lnTo>
                    <a:lnTo>
                      <a:pt x="30" y="17"/>
                    </a:lnTo>
                    <a:lnTo>
                      <a:pt x="27" y="18"/>
                    </a:lnTo>
                    <a:lnTo>
                      <a:pt x="26" y="20"/>
                    </a:lnTo>
                    <a:lnTo>
                      <a:pt x="24" y="20"/>
                    </a:lnTo>
                    <a:lnTo>
                      <a:pt x="21" y="23"/>
                    </a:lnTo>
                    <a:lnTo>
                      <a:pt x="21" y="24"/>
                    </a:lnTo>
                    <a:lnTo>
                      <a:pt x="20" y="26"/>
                    </a:lnTo>
                    <a:lnTo>
                      <a:pt x="18" y="29"/>
                    </a:lnTo>
                    <a:lnTo>
                      <a:pt x="15" y="30"/>
                    </a:lnTo>
                    <a:lnTo>
                      <a:pt x="15" y="32"/>
                    </a:lnTo>
                    <a:lnTo>
                      <a:pt x="14" y="35"/>
                    </a:lnTo>
                    <a:lnTo>
                      <a:pt x="14" y="36"/>
                    </a:lnTo>
                    <a:lnTo>
                      <a:pt x="12" y="38"/>
                    </a:lnTo>
                    <a:lnTo>
                      <a:pt x="12" y="41"/>
                    </a:lnTo>
                    <a:lnTo>
                      <a:pt x="12" y="43"/>
                    </a:lnTo>
                    <a:lnTo>
                      <a:pt x="9" y="44"/>
                    </a:lnTo>
                    <a:lnTo>
                      <a:pt x="9" y="49"/>
                    </a:lnTo>
                    <a:lnTo>
                      <a:pt x="9" y="50"/>
                    </a:lnTo>
                    <a:lnTo>
                      <a:pt x="9" y="53"/>
                    </a:lnTo>
                    <a:lnTo>
                      <a:pt x="9" y="55"/>
                    </a:lnTo>
                    <a:lnTo>
                      <a:pt x="9" y="56"/>
                    </a:lnTo>
                    <a:lnTo>
                      <a:pt x="9" y="59"/>
                    </a:lnTo>
                    <a:lnTo>
                      <a:pt x="9" y="61"/>
                    </a:lnTo>
                    <a:lnTo>
                      <a:pt x="9" y="65"/>
                    </a:lnTo>
                    <a:lnTo>
                      <a:pt x="12" y="67"/>
                    </a:lnTo>
                    <a:lnTo>
                      <a:pt x="12" y="68"/>
                    </a:lnTo>
                    <a:lnTo>
                      <a:pt x="12" y="71"/>
                    </a:lnTo>
                    <a:lnTo>
                      <a:pt x="14" y="73"/>
                    </a:lnTo>
                    <a:lnTo>
                      <a:pt x="14" y="74"/>
                    </a:lnTo>
                    <a:lnTo>
                      <a:pt x="15" y="77"/>
                    </a:lnTo>
                    <a:lnTo>
                      <a:pt x="15" y="79"/>
                    </a:lnTo>
                    <a:lnTo>
                      <a:pt x="18" y="80"/>
                    </a:lnTo>
                    <a:lnTo>
                      <a:pt x="20" y="83"/>
                    </a:lnTo>
                    <a:lnTo>
                      <a:pt x="21" y="85"/>
                    </a:lnTo>
                    <a:lnTo>
                      <a:pt x="21" y="88"/>
                    </a:lnTo>
                    <a:lnTo>
                      <a:pt x="24" y="89"/>
                    </a:lnTo>
                    <a:lnTo>
                      <a:pt x="26" y="89"/>
                    </a:lnTo>
                    <a:lnTo>
                      <a:pt x="27" y="91"/>
                    </a:lnTo>
                    <a:lnTo>
                      <a:pt x="30" y="94"/>
                    </a:lnTo>
                    <a:lnTo>
                      <a:pt x="32" y="94"/>
                    </a:lnTo>
                    <a:lnTo>
                      <a:pt x="33" y="95"/>
                    </a:lnTo>
                    <a:lnTo>
                      <a:pt x="36" y="95"/>
                    </a:lnTo>
                    <a:lnTo>
                      <a:pt x="38" y="97"/>
                    </a:lnTo>
                    <a:lnTo>
                      <a:pt x="41" y="97"/>
                    </a:lnTo>
                    <a:lnTo>
                      <a:pt x="42" y="100"/>
                    </a:lnTo>
                    <a:lnTo>
                      <a:pt x="44" y="100"/>
                    </a:lnTo>
                    <a:lnTo>
                      <a:pt x="47" y="100"/>
                    </a:lnTo>
                    <a:lnTo>
                      <a:pt x="48" y="100"/>
                    </a:lnTo>
                    <a:lnTo>
                      <a:pt x="50" y="100"/>
                    </a:lnTo>
                    <a:lnTo>
                      <a:pt x="53" y="101"/>
                    </a:lnTo>
                    <a:lnTo>
                      <a:pt x="54" y="101"/>
                    </a:lnTo>
                    <a:lnTo>
                      <a:pt x="59" y="101"/>
                    </a:lnTo>
                    <a:lnTo>
                      <a:pt x="60" y="100"/>
                    </a:lnTo>
                    <a:lnTo>
                      <a:pt x="62" y="100"/>
                    </a:lnTo>
                    <a:lnTo>
                      <a:pt x="65" y="100"/>
                    </a:lnTo>
                    <a:lnTo>
                      <a:pt x="66" y="100"/>
                    </a:lnTo>
                    <a:lnTo>
                      <a:pt x="68" y="100"/>
                    </a:lnTo>
                    <a:lnTo>
                      <a:pt x="71" y="97"/>
                    </a:lnTo>
                    <a:lnTo>
                      <a:pt x="73" y="97"/>
                    </a:lnTo>
                    <a:lnTo>
                      <a:pt x="74" y="95"/>
                    </a:lnTo>
                    <a:lnTo>
                      <a:pt x="77" y="95"/>
                    </a:lnTo>
                    <a:lnTo>
                      <a:pt x="79" y="94"/>
                    </a:lnTo>
                    <a:lnTo>
                      <a:pt x="80" y="94"/>
                    </a:lnTo>
                    <a:lnTo>
                      <a:pt x="83" y="91"/>
                    </a:lnTo>
                    <a:lnTo>
                      <a:pt x="85" y="89"/>
                    </a:lnTo>
                    <a:lnTo>
                      <a:pt x="86" y="89"/>
                    </a:lnTo>
                    <a:lnTo>
                      <a:pt x="86" y="88"/>
                    </a:lnTo>
                    <a:lnTo>
                      <a:pt x="89" y="85"/>
                    </a:lnTo>
                    <a:lnTo>
                      <a:pt x="91" y="83"/>
                    </a:lnTo>
                    <a:lnTo>
                      <a:pt x="91" y="80"/>
                    </a:lnTo>
                    <a:lnTo>
                      <a:pt x="92" y="80"/>
                    </a:lnTo>
                    <a:lnTo>
                      <a:pt x="95" y="79"/>
                    </a:lnTo>
                    <a:lnTo>
                      <a:pt x="95" y="77"/>
                    </a:lnTo>
                    <a:lnTo>
                      <a:pt x="97" y="74"/>
                    </a:lnTo>
                    <a:lnTo>
                      <a:pt x="97" y="73"/>
                    </a:lnTo>
                    <a:lnTo>
                      <a:pt x="98" y="71"/>
                    </a:lnTo>
                    <a:lnTo>
                      <a:pt x="98" y="68"/>
                    </a:lnTo>
                    <a:lnTo>
                      <a:pt x="98" y="67"/>
                    </a:lnTo>
                    <a:lnTo>
                      <a:pt x="101" y="65"/>
                    </a:lnTo>
                    <a:lnTo>
                      <a:pt x="101" y="61"/>
                    </a:lnTo>
                    <a:lnTo>
                      <a:pt x="101" y="59"/>
                    </a:lnTo>
                    <a:lnTo>
                      <a:pt x="101" y="56"/>
                    </a:lnTo>
                    <a:lnTo>
                      <a:pt x="101" y="55"/>
                    </a:lnTo>
                    <a:lnTo>
                      <a:pt x="109" y="55"/>
                    </a:lnTo>
                    <a:close/>
                  </a:path>
                </a:pathLst>
              </a:custGeom>
              <a:solidFill>
                <a:srgbClr val="BDC2F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69" name="Freeform 365"/>
              <p:cNvSpPr>
                <a:spLocks noChangeArrowheads="1"/>
              </p:cNvSpPr>
              <p:nvPr/>
            </p:nvSpPr>
            <p:spPr bwMode="auto">
              <a:xfrm>
                <a:off x="5511" y="797"/>
                <a:ext cx="9" cy="9"/>
              </a:xfrm>
              <a:custGeom>
                <a:avLst/>
                <a:gdLst>
                  <a:gd name="T0" fmla="*/ 92 w 92"/>
                  <a:gd name="T1" fmla="*/ 41 h 93"/>
                  <a:gd name="T2" fmla="*/ 89 w 92"/>
                  <a:gd name="T3" fmla="*/ 30 h 93"/>
                  <a:gd name="T4" fmla="*/ 86 w 92"/>
                  <a:gd name="T5" fmla="*/ 22 h 93"/>
                  <a:gd name="T6" fmla="*/ 80 w 92"/>
                  <a:gd name="T7" fmla="*/ 16 h 93"/>
                  <a:gd name="T8" fmla="*/ 74 w 92"/>
                  <a:gd name="T9" fmla="*/ 10 h 93"/>
                  <a:gd name="T10" fmla="*/ 65 w 92"/>
                  <a:gd name="T11" fmla="*/ 6 h 93"/>
                  <a:gd name="T12" fmla="*/ 57 w 92"/>
                  <a:gd name="T13" fmla="*/ 3 h 93"/>
                  <a:gd name="T14" fmla="*/ 50 w 92"/>
                  <a:gd name="T15" fmla="*/ 0 h 93"/>
                  <a:gd name="T16" fmla="*/ 39 w 92"/>
                  <a:gd name="T17" fmla="*/ 3 h 93"/>
                  <a:gd name="T18" fmla="*/ 32 w 92"/>
                  <a:gd name="T19" fmla="*/ 4 h 93"/>
                  <a:gd name="T20" fmla="*/ 23 w 92"/>
                  <a:gd name="T21" fmla="*/ 9 h 93"/>
                  <a:gd name="T22" fmla="*/ 15 w 92"/>
                  <a:gd name="T23" fmla="*/ 12 h 93"/>
                  <a:gd name="T24" fmla="*/ 9 w 92"/>
                  <a:gd name="T25" fmla="*/ 21 h 93"/>
                  <a:gd name="T26" fmla="*/ 5 w 92"/>
                  <a:gd name="T27" fmla="*/ 28 h 93"/>
                  <a:gd name="T28" fmla="*/ 0 w 92"/>
                  <a:gd name="T29" fmla="*/ 36 h 93"/>
                  <a:gd name="T30" fmla="*/ 0 w 92"/>
                  <a:gd name="T31" fmla="*/ 47 h 93"/>
                  <a:gd name="T32" fmla="*/ 0 w 92"/>
                  <a:gd name="T33" fmla="*/ 57 h 93"/>
                  <a:gd name="T34" fmla="*/ 5 w 92"/>
                  <a:gd name="T35" fmla="*/ 65 h 93"/>
                  <a:gd name="T36" fmla="*/ 9 w 92"/>
                  <a:gd name="T37" fmla="*/ 72 h 93"/>
                  <a:gd name="T38" fmla="*/ 15 w 92"/>
                  <a:gd name="T39" fmla="*/ 81 h 93"/>
                  <a:gd name="T40" fmla="*/ 23 w 92"/>
                  <a:gd name="T41" fmla="*/ 86 h 93"/>
                  <a:gd name="T42" fmla="*/ 32 w 92"/>
                  <a:gd name="T43" fmla="*/ 89 h 93"/>
                  <a:gd name="T44" fmla="*/ 39 w 92"/>
                  <a:gd name="T45" fmla="*/ 92 h 93"/>
                  <a:gd name="T46" fmla="*/ 50 w 92"/>
                  <a:gd name="T47" fmla="*/ 93 h 93"/>
                  <a:gd name="T48" fmla="*/ 57 w 92"/>
                  <a:gd name="T49" fmla="*/ 92 h 93"/>
                  <a:gd name="T50" fmla="*/ 65 w 92"/>
                  <a:gd name="T51" fmla="*/ 87 h 93"/>
                  <a:gd name="T52" fmla="*/ 74 w 92"/>
                  <a:gd name="T53" fmla="*/ 83 h 93"/>
                  <a:gd name="T54" fmla="*/ 80 w 92"/>
                  <a:gd name="T55" fmla="*/ 77 h 93"/>
                  <a:gd name="T56" fmla="*/ 86 w 92"/>
                  <a:gd name="T57" fmla="*/ 71 h 93"/>
                  <a:gd name="T58" fmla="*/ 89 w 92"/>
                  <a:gd name="T59" fmla="*/ 63 h 93"/>
                  <a:gd name="T60" fmla="*/ 92 w 92"/>
                  <a:gd name="T61" fmla="*/ 53 h 93"/>
                  <a:gd name="T62" fmla="*/ 82 w 92"/>
                  <a:gd name="T63" fmla="*/ 47 h 93"/>
                  <a:gd name="T64" fmla="*/ 82 w 92"/>
                  <a:gd name="T65" fmla="*/ 39 h 93"/>
                  <a:gd name="T66" fmla="*/ 80 w 92"/>
                  <a:gd name="T67" fmla="*/ 30 h 93"/>
                  <a:gd name="T68" fmla="*/ 74 w 92"/>
                  <a:gd name="T69" fmla="*/ 24 h 93"/>
                  <a:gd name="T70" fmla="*/ 68 w 92"/>
                  <a:gd name="T71" fmla="*/ 18 h 93"/>
                  <a:gd name="T72" fmla="*/ 59 w 92"/>
                  <a:gd name="T73" fmla="*/ 12 h 93"/>
                  <a:gd name="T74" fmla="*/ 51 w 92"/>
                  <a:gd name="T75" fmla="*/ 10 h 93"/>
                  <a:gd name="T76" fmla="*/ 44 w 92"/>
                  <a:gd name="T77" fmla="*/ 10 h 93"/>
                  <a:gd name="T78" fmla="*/ 35 w 92"/>
                  <a:gd name="T79" fmla="*/ 12 h 93"/>
                  <a:gd name="T80" fmla="*/ 29 w 92"/>
                  <a:gd name="T81" fmla="*/ 15 h 93"/>
                  <a:gd name="T82" fmla="*/ 23 w 92"/>
                  <a:gd name="T83" fmla="*/ 18 h 93"/>
                  <a:gd name="T84" fmla="*/ 15 w 92"/>
                  <a:gd name="T85" fmla="*/ 27 h 93"/>
                  <a:gd name="T86" fmla="*/ 11 w 92"/>
                  <a:gd name="T87" fmla="*/ 35 h 93"/>
                  <a:gd name="T88" fmla="*/ 9 w 92"/>
                  <a:gd name="T89" fmla="*/ 42 h 93"/>
                  <a:gd name="T90" fmla="*/ 9 w 92"/>
                  <a:gd name="T91" fmla="*/ 51 h 93"/>
                  <a:gd name="T92" fmla="*/ 11 w 92"/>
                  <a:gd name="T93" fmla="*/ 59 h 93"/>
                  <a:gd name="T94" fmla="*/ 15 w 92"/>
                  <a:gd name="T95" fmla="*/ 66 h 93"/>
                  <a:gd name="T96" fmla="*/ 23 w 92"/>
                  <a:gd name="T97" fmla="*/ 75 h 93"/>
                  <a:gd name="T98" fmla="*/ 29 w 92"/>
                  <a:gd name="T99" fmla="*/ 80 h 93"/>
                  <a:gd name="T100" fmla="*/ 35 w 92"/>
                  <a:gd name="T101" fmla="*/ 81 h 93"/>
                  <a:gd name="T102" fmla="*/ 44 w 92"/>
                  <a:gd name="T103" fmla="*/ 83 h 93"/>
                  <a:gd name="T104" fmla="*/ 51 w 92"/>
                  <a:gd name="T105" fmla="*/ 83 h 93"/>
                  <a:gd name="T106" fmla="*/ 59 w 92"/>
                  <a:gd name="T107" fmla="*/ 81 h 93"/>
                  <a:gd name="T108" fmla="*/ 68 w 92"/>
                  <a:gd name="T109" fmla="*/ 75 h 93"/>
                  <a:gd name="T110" fmla="*/ 74 w 92"/>
                  <a:gd name="T111" fmla="*/ 69 h 93"/>
                  <a:gd name="T112" fmla="*/ 80 w 92"/>
                  <a:gd name="T113" fmla="*/ 63 h 93"/>
                  <a:gd name="T114" fmla="*/ 82 w 92"/>
                  <a:gd name="T115" fmla="*/ 54 h 93"/>
                  <a:gd name="T116" fmla="*/ 82 w 92"/>
                  <a:gd name="T117" fmla="*/ 4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 h="93">
                    <a:moveTo>
                      <a:pt x="92" y="47"/>
                    </a:moveTo>
                    <a:lnTo>
                      <a:pt x="92" y="45"/>
                    </a:lnTo>
                    <a:lnTo>
                      <a:pt x="92" y="42"/>
                    </a:lnTo>
                    <a:lnTo>
                      <a:pt x="92" y="41"/>
                    </a:lnTo>
                    <a:lnTo>
                      <a:pt x="92" y="36"/>
                    </a:lnTo>
                    <a:lnTo>
                      <a:pt x="89" y="35"/>
                    </a:lnTo>
                    <a:lnTo>
                      <a:pt x="89" y="33"/>
                    </a:lnTo>
                    <a:lnTo>
                      <a:pt x="89" y="30"/>
                    </a:lnTo>
                    <a:lnTo>
                      <a:pt x="88" y="28"/>
                    </a:lnTo>
                    <a:lnTo>
                      <a:pt x="88" y="27"/>
                    </a:lnTo>
                    <a:lnTo>
                      <a:pt x="86" y="24"/>
                    </a:lnTo>
                    <a:lnTo>
                      <a:pt x="86" y="22"/>
                    </a:lnTo>
                    <a:lnTo>
                      <a:pt x="83" y="21"/>
                    </a:lnTo>
                    <a:lnTo>
                      <a:pt x="82" y="21"/>
                    </a:lnTo>
                    <a:lnTo>
                      <a:pt x="82" y="18"/>
                    </a:lnTo>
                    <a:lnTo>
                      <a:pt x="80" y="16"/>
                    </a:lnTo>
                    <a:lnTo>
                      <a:pt x="77" y="15"/>
                    </a:lnTo>
                    <a:lnTo>
                      <a:pt x="77" y="12"/>
                    </a:lnTo>
                    <a:lnTo>
                      <a:pt x="76" y="12"/>
                    </a:lnTo>
                    <a:lnTo>
                      <a:pt x="74" y="10"/>
                    </a:lnTo>
                    <a:lnTo>
                      <a:pt x="71" y="9"/>
                    </a:lnTo>
                    <a:lnTo>
                      <a:pt x="70" y="9"/>
                    </a:lnTo>
                    <a:lnTo>
                      <a:pt x="68" y="6"/>
                    </a:lnTo>
                    <a:lnTo>
                      <a:pt x="65" y="6"/>
                    </a:lnTo>
                    <a:lnTo>
                      <a:pt x="64" y="4"/>
                    </a:lnTo>
                    <a:lnTo>
                      <a:pt x="62" y="4"/>
                    </a:lnTo>
                    <a:lnTo>
                      <a:pt x="59" y="3"/>
                    </a:lnTo>
                    <a:lnTo>
                      <a:pt x="57" y="3"/>
                    </a:lnTo>
                    <a:lnTo>
                      <a:pt x="56" y="3"/>
                    </a:lnTo>
                    <a:lnTo>
                      <a:pt x="53" y="3"/>
                    </a:lnTo>
                    <a:lnTo>
                      <a:pt x="51" y="3"/>
                    </a:lnTo>
                    <a:lnTo>
                      <a:pt x="50" y="0"/>
                    </a:lnTo>
                    <a:lnTo>
                      <a:pt x="45" y="0"/>
                    </a:lnTo>
                    <a:lnTo>
                      <a:pt x="44" y="0"/>
                    </a:lnTo>
                    <a:lnTo>
                      <a:pt x="41" y="3"/>
                    </a:lnTo>
                    <a:lnTo>
                      <a:pt x="39" y="3"/>
                    </a:lnTo>
                    <a:lnTo>
                      <a:pt x="38" y="3"/>
                    </a:lnTo>
                    <a:lnTo>
                      <a:pt x="35" y="3"/>
                    </a:lnTo>
                    <a:lnTo>
                      <a:pt x="33" y="3"/>
                    </a:lnTo>
                    <a:lnTo>
                      <a:pt x="32" y="4"/>
                    </a:lnTo>
                    <a:lnTo>
                      <a:pt x="29" y="4"/>
                    </a:lnTo>
                    <a:lnTo>
                      <a:pt x="27" y="6"/>
                    </a:lnTo>
                    <a:lnTo>
                      <a:pt x="24" y="6"/>
                    </a:lnTo>
                    <a:lnTo>
                      <a:pt x="23" y="9"/>
                    </a:lnTo>
                    <a:lnTo>
                      <a:pt x="21" y="9"/>
                    </a:lnTo>
                    <a:lnTo>
                      <a:pt x="18" y="10"/>
                    </a:lnTo>
                    <a:lnTo>
                      <a:pt x="17" y="12"/>
                    </a:lnTo>
                    <a:lnTo>
                      <a:pt x="15" y="12"/>
                    </a:lnTo>
                    <a:lnTo>
                      <a:pt x="12" y="15"/>
                    </a:lnTo>
                    <a:lnTo>
                      <a:pt x="12" y="16"/>
                    </a:lnTo>
                    <a:lnTo>
                      <a:pt x="11" y="18"/>
                    </a:lnTo>
                    <a:lnTo>
                      <a:pt x="9" y="21"/>
                    </a:lnTo>
                    <a:lnTo>
                      <a:pt x="6" y="22"/>
                    </a:lnTo>
                    <a:lnTo>
                      <a:pt x="6" y="24"/>
                    </a:lnTo>
                    <a:lnTo>
                      <a:pt x="5" y="27"/>
                    </a:lnTo>
                    <a:lnTo>
                      <a:pt x="5" y="28"/>
                    </a:lnTo>
                    <a:lnTo>
                      <a:pt x="3" y="30"/>
                    </a:lnTo>
                    <a:lnTo>
                      <a:pt x="3" y="33"/>
                    </a:lnTo>
                    <a:lnTo>
                      <a:pt x="3" y="35"/>
                    </a:lnTo>
                    <a:lnTo>
                      <a:pt x="0" y="36"/>
                    </a:lnTo>
                    <a:lnTo>
                      <a:pt x="0" y="41"/>
                    </a:lnTo>
                    <a:lnTo>
                      <a:pt x="0" y="42"/>
                    </a:lnTo>
                    <a:lnTo>
                      <a:pt x="0" y="45"/>
                    </a:lnTo>
                    <a:lnTo>
                      <a:pt x="0" y="47"/>
                    </a:lnTo>
                    <a:lnTo>
                      <a:pt x="0" y="48"/>
                    </a:lnTo>
                    <a:lnTo>
                      <a:pt x="0" y="51"/>
                    </a:lnTo>
                    <a:lnTo>
                      <a:pt x="0" y="53"/>
                    </a:lnTo>
                    <a:lnTo>
                      <a:pt x="0" y="57"/>
                    </a:lnTo>
                    <a:lnTo>
                      <a:pt x="3" y="59"/>
                    </a:lnTo>
                    <a:lnTo>
                      <a:pt x="3" y="60"/>
                    </a:lnTo>
                    <a:lnTo>
                      <a:pt x="3" y="63"/>
                    </a:lnTo>
                    <a:lnTo>
                      <a:pt x="5" y="65"/>
                    </a:lnTo>
                    <a:lnTo>
                      <a:pt x="5" y="66"/>
                    </a:lnTo>
                    <a:lnTo>
                      <a:pt x="6" y="69"/>
                    </a:lnTo>
                    <a:lnTo>
                      <a:pt x="6" y="71"/>
                    </a:lnTo>
                    <a:lnTo>
                      <a:pt x="9" y="72"/>
                    </a:lnTo>
                    <a:lnTo>
                      <a:pt x="11" y="75"/>
                    </a:lnTo>
                    <a:lnTo>
                      <a:pt x="12" y="77"/>
                    </a:lnTo>
                    <a:lnTo>
                      <a:pt x="12" y="80"/>
                    </a:lnTo>
                    <a:lnTo>
                      <a:pt x="15" y="81"/>
                    </a:lnTo>
                    <a:lnTo>
                      <a:pt x="17" y="81"/>
                    </a:lnTo>
                    <a:lnTo>
                      <a:pt x="18" y="83"/>
                    </a:lnTo>
                    <a:lnTo>
                      <a:pt x="21" y="86"/>
                    </a:lnTo>
                    <a:lnTo>
                      <a:pt x="23" y="86"/>
                    </a:lnTo>
                    <a:lnTo>
                      <a:pt x="24" y="87"/>
                    </a:lnTo>
                    <a:lnTo>
                      <a:pt x="27" y="87"/>
                    </a:lnTo>
                    <a:lnTo>
                      <a:pt x="29" y="89"/>
                    </a:lnTo>
                    <a:lnTo>
                      <a:pt x="32" y="89"/>
                    </a:lnTo>
                    <a:lnTo>
                      <a:pt x="33" y="92"/>
                    </a:lnTo>
                    <a:lnTo>
                      <a:pt x="35" y="92"/>
                    </a:lnTo>
                    <a:lnTo>
                      <a:pt x="38" y="92"/>
                    </a:lnTo>
                    <a:lnTo>
                      <a:pt x="39" y="92"/>
                    </a:lnTo>
                    <a:lnTo>
                      <a:pt x="41" y="92"/>
                    </a:lnTo>
                    <a:lnTo>
                      <a:pt x="44" y="93"/>
                    </a:lnTo>
                    <a:lnTo>
                      <a:pt x="45" y="93"/>
                    </a:lnTo>
                    <a:lnTo>
                      <a:pt x="50" y="93"/>
                    </a:lnTo>
                    <a:lnTo>
                      <a:pt x="51" y="92"/>
                    </a:lnTo>
                    <a:lnTo>
                      <a:pt x="53" y="92"/>
                    </a:lnTo>
                    <a:lnTo>
                      <a:pt x="56" y="92"/>
                    </a:lnTo>
                    <a:lnTo>
                      <a:pt x="57" y="92"/>
                    </a:lnTo>
                    <a:lnTo>
                      <a:pt x="59" y="92"/>
                    </a:lnTo>
                    <a:lnTo>
                      <a:pt x="62" y="89"/>
                    </a:lnTo>
                    <a:lnTo>
                      <a:pt x="64" y="89"/>
                    </a:lnTo>
                    <a:lnTo>
                      <a:pt x="65" y="87"/>
                    </a:lnTo>
                    <a:lnTo>
                      <a:pt x="68" y="87"/>
                    </a:lnTo>
                    <a:lnTo>
                      <a:pt x="70" y="86"/>
                    </a:lnTo>
                    <a:lnTo>
                      <a:pt x="71" y="86"/>
                    </a:lnTo>
                    <a:lnTo>
                      <a:pt x="74" y="83"/>
                    </a:lnTo>
                    <a:lnTo>
                      <a:pt x="76" y="81"/>
                    </a:lnTo>
                    <a:lnTo>
                      <a:pt x="77" y="81"/>
                    </a:lnTo>
                    <a:lnTo>
                      <a:pt x="77" y="80"/>
                    </a:lnTo>
                    <a:lnTo>
                      <a:pt x="80" y="77"/>
                    </a:lnTo>
                    <a:lnTo>
                      <a:pt x="82" y="75"/>
                    </a:lnTo>
                    <a:lnTo>
                      <a:pt x="82" y="72"/>
                    </a:lnTo>
                    <a:lnTo>
                      <a:pt x="83" y="72"/>
                    </a:lnTo>
                    <a:lnTo>
                      <a:pt x="86" y="71"/>
                    </a:lnTo>
                    <a:lnTo>
                      <a:pt x="86" y="69"/>
                    </a:lnTo>
                    <a:lnTo>
                      <a:pt x="88" y="66"/>
                    </a:lnTo>
                    <a:lnTo>
                      <a:pt x="88" y="65"/>
                    </a:lnTo>
                    <a:lnTo>
                      <a:pt x="89" y="63"/>
                    </a:lnTo>
                    <a:lnTo>
                      <a:pt x="89" y="60"/>
                    </a:lnTo>
                    <a:lnTo>
                      <a:pt x="89" y="59"/>
                    </a:lnTo>
                    <a:lnTo>
                      <a:pt x="92" y="57"/>
                    </a:lnTo>
                    <a:lnTo>
                      <a:pt x="92" y="53"/>
                    </a:lnTo>
                    <a:lnTo>
                      <a:pt x="92" y="51"/>
                    </a:lnTo>
                    <a:lnTo>
                      <a:pt x="92" y="48"/>
                    </a:lnTo>
                    <a:lnTo>
                      <a:pt x="92" y="47"/>
                    </a:lnTo>
                    <a:lnTo>
                      <a:pt x="82" y="47"/>
                    </a:lnTo>
                    <a:lnTo>
                      <a:pt x="82" y="45"/>
                    </a:lnTo>
                    <a:lnTo>
                      <a:pt x="82" y="42"/>
                    </a:lnTo>
                    <a:lnTo>
                      <a:pt x="82" y="41"/>
                    </a:lnTo>
                    <a:lnTo>
                      <a:pt x="82" y="39"/>
                    </a:lnTo>
                    <a:lnTo>
                      <a:pt x="82" y="36"/>
                    </a:lnTo>
                    <a:lnTo>
                      <a:pt x="80" y="35"/>
                    </a:lnTo>
                    <a:lnTo>
                      <a:pt x="80" y="33"/>
                    </a:lnTo>
                    <a:lnTo>
                      <a:pt x="80" y="30"/>
                    </a:lnTo>
                    <a:lnTo>
                      <a:pt x="77" y="28"/>
                    </a:lnTo>
                    <a:lnTo>
                      <a:pt x="76" y="27"/>
                    </a:lnTo>
                    <a:lnTo>
                      <a:pt x="76" y="24"/>
                    </a:lnTo>
                    <a:lnTo>
                      <a:pt x="74" y="24"/>
                    </a:lnTo>
                    <a:lnTo>
                      <a:pt x="74" y="22"/>
                    </a:lnTo>
                    <a:lnTo>
                      <a:pt x="71" y="21"/>
                    </a:lnTo>
                    <a:lnTo>
                      <a:pt x="70" y="18"/>
                    </a:lnTo>
                    <a:lnTo>
                      <a:pt x="68" y="18"/>
                    </a:lnTo>
                    <a:lnTo>
                      <a:pt x="65" y="16"/>
                    </a:lnTo>
                    <a:lnTo>
                      <a:pt x="64" y="15"/>
                    </a:lnTo>
                    <a:lnTo>
                      <a:pt x="62" y="15"/>
                    </a:lnTo>
                    <a:lnTo>
                      <a:pt x="59" y="12"/>
                    </a:lnTo>
                    <a:lnTo>
                      <a:pt x="57" y="12"/>
                    </a:lnTo>
                    <a:lnTo>
                      <a:pt x="56" y="12"/>
                    </a:lnTo>
                    <a:lnTo>
                      <a:pt x="53" y="10"/>
                    </a:lnTo>
                    <a:lnTo>
                      <a:pt x="51" y="10"/>
                    </a:lnTo>
                    <a:lnTo>
                      <a:pt x="50" y="10"/>
                    </a:lnTo>
                    <a:lnTo>
                      <a:pt x="47" y="10"/>
                    </a:lnTo>
                    <a:lnTo>
                      <a:pt x="45" y="10"/>
                    </a:lnTo>
                    <a:lnTo>
                      <a:pt x="44" y="10"/>
                    </a:lnTo>
                    <a:lnTo>
                      <a:pt x="41" y="10"/>
                    </a:lnTo>
                    <a:lnTo>
                      <a:pt x="39" y="10"/>
                    </a:lnTo>
                    <a:lnTo>
                      <a:pt x="38" y="12"/>
                    </a:lnTo>
                    <a:lnTo>
                      <a:pt x="35" y="12"/>
                    </a:lnTo>
                    <a:lnTo>
                      <a:pt x="33" y="12"/>
                    </a:lnTo>
                    <a:lnTo>
                      <a:pt x="32" y="12"/>
                    </a:lnTo>
                    <a:lnTo>
                      <a:pt x="32" y="15"/>
                    </a:lnTo>
                    <a:lnTo>
                      <a:pt x="29" y="15"/>
                    </a:lnTo>
                    <a:lnTo>
                      <a:pt x="27" y="16"/>
                    </a:lnTo>
                    <a:lnTo>
                      <a:pt x="24" y="16"/>
                    </a:lnTo>
                    <a:lnTo>
                      <a:pt x="24" y="18"/>
                    </a:lnTo>
                    <a:lnTo>
                      <a:pt x="23" y="18"/>
                    </a:lnTo>
                    <a:lnTo>
                      <a:pt x="21" y="21"/>
                    </a:lnTo>
                    <a:lnTo>
                      <a:pt x="18" y="22"/>
                    </a:lnTo>
                    <a:lnTo>
                      <a:pt x="17" y="24"/>
                    </a:lnTo>
                    <a:lnTo>
                      <a:pt x="15" y="27"/>
                    </a:lnTo>
                    <a:lnTo>
                      <a:pt x="15" y="28"/>
                    </a:lnTo>
                    <a:lnTo>
                      <a:pt x="12" y="30"/>
                    </a:lnTo>
                    <a:lnTo>
                      <a:pt x="12" y="33"/>
                    </a:lnTo>
                    <a:lnTo>
                      <a:pt x="11" y="35"/>
                    </a:lnTo>
                    <a:lnTo>
                      <a:pt x="11" y="36"/>
                    </a:lnTo>
                    <a:lnTo>
                      <a:pt x="11" y="39"/>
                    </a:lnTo>
                    <a:lnTo>
                      <a:pt x="11" y="41"/>
                    </a:lnTo>
                    <a:lnTo>
                      <a:pt x="9" y="42"/>
                    </a:lnTo>
                    <a:lnTo>
                      <a:pt x="9" y="45"/>
                    </a:lnTo>
                    <a:lnTo>
                      <a:pt x="9" y="47"/>
                    </a:lnTo>
                    <a:lnTo>
                      <a:pt x="9" y="48"/>
                    </a:lnTo>
                    <a:lnTo>
                      <a:pt x="9" y="51"/>
                    </a:lnTo>
                    <a:lnTo>
                      <a:pt x="11" y="53"/>
                    </a:lnTo>
                    <a:lnTo>
                      <a:pt x="11" y="54"/>
                    </a:lnTo>
                    <a:lnTo>
                      <a:pt x="11" y="57"/>
                    </a:lnTo>
                    <a:lnTo>
                      <a:pt x="11" y="59"/>
                    </a:lnTo>
                    <a:lnTo>
                      <a:pt x="12" y="60"/>
                    </a:lnTo>
                    <a:lnTo>
                      <a:pt x="12" y="63"/>
                    </a:lnTo>
                    <a:lnTo>
                      <a:pt x="15" y="65"/>
                    </a:lnTo>
                    <a:lnTo>
                      <a:pt x="15" y="66"/>
                    </a:lnTo>
                    <a:lnTo>
                      <a:pt x="17" y="69"/>
                    </a:lnTo>
                    <a:lnTo>
                      <a:pt x="18" y="71"/>
                    </a:lnTo>
                    <a:lnTo>
                      <a:pt x="21" y="72"/>
                    </a:lnTo>
                    <a:lnTo>
                      <a:pt x="23" y="75"/>
                    </a:lnTo>
                    <a:lnTo>
                      <a:pt x="24" y="75"/>
                    </a:lnTo>
                    <a:lnTo>
                      <a:pt x="24" y="77"/>
                    </a:lnTo>
                    <a:lnTo>
                      <a:pt x="27" y="77"/>
                    </a:lnTo>
                    <a:lnTo>
                      <a:pt x="29" y="80"/>
                    </a:lnTo>
                    <a:lnTo>
                      <a:pt x="32" y="80"/>
                    </a:lnTo>
                    <a:lnTo>
                      <a:pt x="32" y="81"/>
                    </a:lnTo>
                    <a:lnTo>
                      <a:pt x="33" y="81"/>
                    </a:lnTo>
                    <a:lnTo>
                      <a:pt x="35" y="81"/>
                    </a:lnTo>
                    <a:lnTo>
                      <a:pt x="38" y="81"/>
                    </a:lnTo>
                    <a:lnTo>
                      <a:pt x="39" y="83"/>
                    </a:lnTo>
                    <a:lnTo>
                      <a:pt x="41" y="83"/>
                    </a:lnTo>
                    <a:lnTo>
                      <a:pt x="44" y="83"/>
                    </a:lnTo>
                    <a:lnTo>
                      <a:pt x="45" y="83"/>
                    </a:lnTo>
                    <a:lnTo>
                      <a:pt x="47" y="83"/>
                    </a:lnTo>
                    <a:lnTo>
                      <a:pt x="50" y="83"/>
                    </a:lnTo>
                    <a:lnTo>
                      <a:pt x="51" y="83"/>
                    </a:lnTo>
                    <a:lnTo>
                      <a:pt x="53" y="83"/>
                    </a:lnTo>
                    <a:lnTo>
                      <a:pt x="56" y="81"/>
                    </a:lnTo>
                    <a:lnTo>
                      <a:pt x="57" y="81"/>
                    </a:lnTo>
                    <a:lnTo>
                      <a:pt x="59" y="81"/>
                    </a:lnTo>
                    <a:lnTo>
                      <a:pt x="62" y="80"/>
                    </a:lnTo>
                    <a:lnTo>
                      <a:pt x="64" y="80"/>
                    </a:lnTo>
                    <a:lnTo>
                      <a:pt x="65" y="77"/>
                    </a:lnTo>
                    <a:lnTo>
                      <a:pt x="68" y="75"/>
                    </a:lnTo>
                    <a:lnTo>
                      <a:pt x="70" y="75"/>
                    </a:lnTo>
                    <a:lnTo>
                      <a:pt x="71" y="72"/>
                    </a:lnTo>
                    <a:lnTo>
                      <a:pt x="74" y="71"/>
                    </a:lnTo>
                    <a:lnTo>
                      <a:pt x="74" y="69"/>
                    </a:lnTo>
                    <a:lnTo>
                      <a:pt x="76" y="69"/>
                    </a:lnTo>
                    <a:lnTo>
                      <a:pt x="76" y="66"/>
                    </a:lnTo>
                    <a:lnTo>
                      <a:pt x="77" y="65"/>
                    </a:lnTo>
                    <a:lnTo>
                      <a:pt x="80" y="63"/>
                    </a:lnTo>
                    <a:lnTo>
                      <a:pt x="80" y="60"/>
                    </a:lnTo>
                    <a:lnTo>
                      <a:pt x="80" y="59"/>
                    </a:lnTo>
                    <a:lnTo>
                      <a:pt x="82" y="57"/>
                    </a:lnTo>
                    <a:lnTo>
                      <a:pt x="82" y="54"/>
                    </a:lnTo>
                    <a:lnTo>
                      <a:pt x="82" y="53"/>
                    </a:lnTo>
                    <a:lnTo>
                      <a:pt x="82" y="51"/>
                    </a:lnTo>
                    <a:lnTo>
                      <a:pt x="82" y="48"/>
                    </a:lnTo>
                    <a:lnTo>
                      <a:pt x="82" y="47"/>
                    </a:lnTo>
                    <a:lnTo>
                      <a:pt x="92" y="47"/>
                    </a:lnTo>
                    <a:close/>
                  </a:path>
                </a:pathLst>
              </a:custGeom>
              <a:solidFill>
                <a:srgbClr val="BDC2F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70" name="Freeform 366"/>
              <p:cNvSpPr>
                <a:spLocks noChangeArrowheads="1"/>
              </p:cNvSpPr>
              <p:nvPr/>
            </p:nvSpPr>
            <p:spPr bwMode="auto">
              <a:xfrm>
                <a:off x="5511" y="799"/>
                <a:ext cx="7" cy="7"/>
              </a:xfrm>
              <a:custGeom>
                <a:avLst/>
                <a:gdLst>
                  <a:gd name="T0" fmla="*/ 73 w 73"/>
                  <a:gd name="T1" fmla="*/ 31 h 73"/>
                  <a:gd name="T2" fmla="*/ 71 w 73"/>
                  <a:gd name="T3" fmla="*/ 23 h 73"/>
                  <a:gd name="T4" fmla="*/ 67 w 73"/>
                  <a:gd name="T5" fmla="*/ 14 h 73"/>
                  <a:gd name="T6" fmla="*/ 61 w 73"/>
                  <a:gd name="T7" fmla="*/ 8 h 73"/>
                  <a:gd name="T8" fmla="*/ 53 w 73"/>
                  <a:gd name="T9" fmla="*/ 5 h 73"/>
                  <a:gd name="T10" fmla="*/ 44 w 73"/>
                  <a:gd name="T11" fmla="*/ 0 h 73"/>
                  <a:gd name="T12" fmla="*/ 36 w 73"/>
                  <a:gd name="T13" fmla="*/ 0 h 73"/>
                  <a:gd name="T14" fmla="*/ 29 w 73"/>
                  <a:gd name="T15" fmla="*/ 2 h 73"/>
                  <a:gd name="T16" fmla="*/ 23 w 73"/>
                  <a:gd name="T17" fmla="*/ 5 h 73"/>
                  <a:gd name="T18" fmla="*/ 15 w 73"/>
                  <a:gd name="T19" fmla="*/ 8 h 73"/>
                  <a:gd name="T20" fmla="*/ 8 w 73"/>
                  <a:gd name="T21" fmla="*/ 14 h 73"/>
                  <a:gd name="T22" fmla="*/ 3 w 73"/>
                  <a:gd name="T23" fmla="*/ 23 h 73"/>
                  <a:gd name="T24" fmla="*/ 2 w 73"/>
                  <a:gd name="T25" fmla="*/ 31 h 73"/>
                  <a:gd name="T26" fmla="*/ 0 w 73"/>
                  <a:gd name="T27" fmla="*/ 38 h 73"/>
                  <a:gd name="T28" fmla="*/ 2 w 73"/>
                  <a:gd name="T29" fmla="*/ 47 h 73"/>
                  <a:gd name="T30" fmla="*/ 6 w 73"/>
                  <a:gd name="T31" fmla="*/ 55 h 73"/>
                  <a:gd name="T32" fmla="*/ 12 w 73"/>
                  <a:gd name="T33" fmla="*/ 62 h 73"/>
                  <a:gd name="T34" fmla="*/ 18 w 73"/>
                  <a:gd name="T35" fmla="*/ 67 h 73"/>
                  <a:gd name="T36" fmla="*/ 24 w 73"/>
                  <a:gd name="T37" fmla="*/ 71 h 73"/>
                  <a:gd name="T38" fmla="*/ 32 w 73"/>
                  <a:gd name="T39" fmla="*/ 73 h 73"/>
                  <a:gd name="T40" fmla="*/ 41 w 73"/>
                  <a:gd name="T41" fmla="*/ 73 h 73"/>
                  <a:gd name="T42" fmla="*/ 48 w 73"/>
                  <a:gd name="T43" fmla="*/ 71 h 73"/>
                  <a:gd name="T44" fmla="*/ 56 w 73"/>
                  <a:gd name="T45" fmla="*/ 67 h 73"/>
                  <a:gd name="T46" fmla="*/ 65 w 73"/>
                  <a:gd name="T47" fmla="*/ 61 h 73"/>
                  <a:gd name="T48" fmla="*/ 68 w 73"/>
                  <a:gd name="T49" fmla="*/ 55 h 73"/>
                  <a:gd name="T50" fmla="*/ 73 w 73"/>
                  <a:gd name="T51" fmla="*/ 47 h 73"/>
                  <a:gd name="T52" fmla="*/ 73 w 73"/>
                  <a:gd name="T53" fmla="*/ 38 h 73"/>
                  <a:gd name="T54" fmla="*/ 65 w 73"/>
                  <a:gd name="T55" fmla="*/ 32 h 73"/>
                  <a:gd name="T56" fmla="*/ 62 w 73"/>
                  <a:gd name="T57" fmla="*/ 25 h 73"/>
                  <a:gd name="T58" fmla="*/ 59 w 73"/>
                  <a:gd name="T59" fmla="*/ 20 h 73"/>
                  <a:gd name="T60" fmla="*/ 55 w 73"/>
                  <a:gd name="T61" fmla="*/ 17 h 73"/>
                  <a:gd name="T62" fmla="*/ 48 w 73"/>
                  <a:gd name="T63" fmla="*/ 12 h 73"/>
                  <a:gd name="T64" fmla="*/ 41 w 73"/>
                  <a:gd name="T65" fmla="*/ 11 h 73"/>
                  <a:gd name="T66" fmla="*/ 32 w 73"/>
                  <a:gd name="T67" fmla="*/ 11 h 73"/>
                  <a:gd name="T68" fmla="*/ 24 w 73"/>
                  <a:gd name="T69" fmla="*/ 12 h 73"/>
                  <a:gd name="T70" fmla="*/ 20 w 73"/>
                  <a:gd name="T71" fmla="*/ 17 h 73"/>
                  <a:gd name="T72" fmla="*/ 14 w 73"/>
                  <a:gd name="T73" fmla="*/ 20 h 73"/>
                  <a:gd name="T74" fmla="*/ 9 w 73"/>
                  <a:gd name="T75" fmla="*/ 29 h 73"/>
                  <a:gd name="T76" fmla="*/ 9 w 73"/>
                  <a:gd name="T77" fmla="*/ 37 h 73"/>
                  <a:gd name="T78" fmla="*/ 9 w 73"/>
                  <a:gd name="T79" fmla="*/ 44 h 73"/>
                  <a:gd name="T80" fmla="*/ 14 w 73"/>
                  <a:gd name="T81" fmla="*/ 53 h 73"/>
                  <a:gd name="T82" fmla="*/ 20 w 73"/>
                  <a:gd name="T83" fmla="*/ 56 h 73"/>
                  <a:gd name="T84" fmla="*/ 24 w 73"/>
                  <a:gd name="T85" fmla="*/ 61 h 73"/>
                  <a:gd name="T86" fmla="*/ 32 w 73"/>
                  <a:gd name="T87" fmla="*/ 62 h 73"/>
                  <a:gd name="T88" fmla="*/ 41 w 73"/>
                  <a:gd name="T89" fmla="*/ 62 h 73"/>
                  <a:gd name="T90" fmla="*/ 48 w 73"/>
                  <a:gd name="T91" fmla="*/ 61 h 73"/>
                  <a:gd name="T92" fmla="*/ 55 w 73"/>
                  <a:gd name="T93" fmla="*/ 56 h 73"/>
                  <a:gd name="T94" fmla="*/ 59 w 73"/>
                  <a:gd name="T95" fmla="*/ 53 h 73"/>
                  <a:gd name="T96" fmla="*/ 62 w 73"/>
                  <a:gd name="T97" fmla="*/ 49 h 73"/>
                  <a:gd name="T98" fmla="*/ 65 w 73"/>
                  <a:gd name="T99" fmla="*/ 4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 h="73">
                    <a:moveTo>
                      <a:pt x="73" y="37"/>
                    </a:moveTo>
                    <a:lnTo>
                      <a:pt x="73" y="35"/>
                    </a:lnTo>
                    <a:lnTo>
                      <a:pt x="73" y="32"/>
                    </a:lnTo>
                    <a:lnTo>
                      <a:pt x="73" y="31"/>
                    </a:lnTo>
                    <a:lnTo>
                      <a:pt x="73" y="29"/>
                    </a:lnTo>
                    <a:lnTo>
                      <a:pt x="73" y="26"/>
                    </a:lnTo>
                    <a:lnTo>
                      <a:pt x="71" y="25"/>
                    </a:lnTo>
                    <a:lnTo>
                      <a:pt x="71" y="23"/>
                    </a:lnTo>
                    <a:lnTo>
                      <a:pt x="71" y="20"/>
                    </a:lnTo>
                    <a:lnTo>
                      <a:pt x="68" y="18"/>
                    </a:lnTo>
                    <a:lnTo>
                      <a:pt x="67" y="17"/>
                    </a:lnTo>
                    <a:lnTo>
                      <a:pt x="67" y="14"/>
                    </a:lnTo>
                    <a:lnTo>
                      <a:pt x="65" y="14"/>
                    </a:lnTo>
                    <a:lnTo>
                      <a:pt x="65" y="12"/>
                    </a:lnTo>
                    <a:lnTo>
                      <a:pt x="62" y="11"/>
                    </a:lnTo>
                    <a:lnTo>
                      <a:pt x="61" y="8"/>
                    </a:lnTo>
                    <a:lnTo>
                      <a:pt x="59" y="8"/>
                    </a:lnTo>
                    <a:lnTo>
                      <a:pt x="56" y="6"/>
                    </a:lnTo>
                    <a:lnTo>
                      <a:pt x="55" y="5"/>
                    </a:lnTo>
                    <a:lnTo>
                      <a:pt x="53" y="5"/>
                    </a:lnTo>
                    <a:lnTo>
                      <a:pt x="50" y="2"/>
                    </a:lnTo>
                    <a:lnTo>
                      <a:pt x="48" y="2"/>
                    </a:lnTo>
                    <a:lnTo>
                      <a:pt x="47" y="2"/>
                    </a:lnTo>
                    <a:lnTo>
                      <a:pt x="44" y="0"/>
                    </a:lnTo>
                    <a:lnTo>
                      <a:pt x="42" y="0"/>
                    </a:lnTo>
                    <a:lnTo>
                      <a:pt x="41" y="0"/>
                    </a:lnTo>
                    <a:lnTo>
                      <a:pt x="38" y="0"/>
                    </a:lnTo>
                    <a:lnTo>
                      <a:pt x="36" y="0"/>
                    </a:lnTo>
                    <a:lnTo>
                      <a:pt x="35" y="0"/>
                    </a:lnTo>
                    <a:lnTo>
                      <a:pt x="32" y="0"/>
                    </a:lnTo>
                    <a:lnTo>
                      <a:pt x="30" y="0"/>
                    </a:lnTo>
                    <a:lnTo>
                      <a:pt x="29" y="2"/>
                    </a:lnTo>
                    <a:lnTo>
                      <a:pt x="26" y="2"/>
                    </a:lnTo>
                    <a:lnTo>
                      <a:pt x="24" y="2"/>
                    </a:lnTo>
                    <a:lnTo>
                      <a:pt x="23" y="2"/>
                    </a:lnTo>
                    <a:lnTo>
                      <a:pt x="23" y="5"/>
                    </a:lnTo>
                    <a:lnTo>
                      <a:pt x="20" y="5"/>
                    </a:lnTo>
                    <a:lnTo>
                      <a:pt x="18" y="6"/>
                    </a:lnTo>
                    <a:lnTo>
                      <a:pt x="15" y="6"/>
                    </a:lnTo>
                    <a:lnTo>
                      <a:pt x="15" y="8"/>
                    </a:lnTo>
                    <a:lnTo>
                      <a:pt x="14" y="8"/>
                    </a:lnTo>
                    <a:lnTo>
                      <a:pt x="12" y="11"/>
                    </a:lnTo>
                    <a:lnTo>
                      <a:pt x="9" y="12"/>
                    </a:lnTo>
                    <a:lnTo>
                      <a:pt x="8" y="14"/>
                    </a:lnTo>
                    <a:lnTo>
                      <a:pt x="6" y="17"/>
                    </a:lnTo>
                    <a:lnTo>
                      <a:pt x="6" y="18"/>
                    </a:lnTo>
                    <a:lnTo>
                      <a:pt x="3" y="20"/>
                    </a:lnTo>
                    <a:lnTo>
                      <a:pt x="3" y="23"/>
                    </a:lnTo>
                    <a:lnTo>
                      <a:pt x="2" y="25"/>
                    </a:lnTo>
                    <a:lnTo>
                      <a:pt x="2" y="26"/>
                    </a:lnTo>
                    <a:lnTo>
                      <a:pt x="2" y="29"/>
                    </a:lnTo>
                    <a:lnTo>
                      <a:pt x="2" y="31"/>
                    </a:lnTo>
                    <a:lnTo>
                      <a:pt x="0" y="32"/>
                    </a:lnTo>
                    <a:lnTo>
                      <a:pt x="0" y="35"/>
                    </a:lnTo>
                    <a:lnTo>
                      <a:pt x="0" y="37"/>
                    </a:lnTo>
                    <a:lnTo>
                      <a:pt x="0" y="38"/>
                    </a:lnTo>
                    <a:lnTo>
                      <a:pt x="0" y="41"/>
                    </a:lnTo>
                    <a:lnTo>
                      <a:pt x="2" y="43"/>
                    </a:lnTo>
                    <a:lnTo>
                      <a:pt x="2" y="44"/>
                    </a:lnTo>
                    <a:lnTo>
                      <a:pt x="2" y="47"/>
                    </a:lnTo>
                    <a:lnTo>
                      <a:pt x="2" y="49"/>
                    </a:lnTo>
                    <a:lnTo>
                      <a:pt x="3" y="50"/>
                    </a:lnTo>
                    <a:lnTo>
                      <a:pt x="3" y="53"/>
                    </a:lnTo>
                    <a:lnTo>
                      <a:pt x="6" y="55"/>
                    </a:lnTo>
                    <a:lnTo>
                      <a:pt x="6" y="56"/>
                    </a:lnTo>
                    <a:lnTo>
                      <a:pt x="8" y="59"/>
                    </a:lnTo>
                    <a:lnTo>
                      <a:pt x="9" y="61"/>
                    </a:lnTo>
                    <a:lnTo>
                      <a:pt x="12" y="62"/>
                    </a:lnTo>
                    <a:lnTo>
                      <a:pt x="14" y="65"/>
                    </a:lnTo>
                    <a:lnTo>
                      <a:pt x="15" y="65"/>
                    </a:lnTo>
                    <a:lnTo>
                      <a:pt x="15" y="67"/>
                    </a:lnTo>
                    <a:lnTo>
                      <a:pt x="18" y="67"/>
                    </a:lnTo>
                    <a:lnTo>
                      <a:pt x="20" y="70"/>
                    </a:lnTo>
                    <a:lnTo>
                      <a:pt x="23" y="70"/>
                    </a:lnTo>
                    <a:lnTo>
                      <a:pt x="23" y="71"/>
                    </a:lnTo>
                    <a:lnTo>
                      <a:pt x="24" y="71"/>
                    </a:lnTo>
                    <a:lnTo>
                      <a:pt x="26" y="71"/>
                    </a:lnTo>
                    <a:lnTo>
                      <a:pt x="29" y="71"/>
                    </a:lnTo>
                    <a:lnTo>
                      <a:pt x="30" y="73"/>
                    </a:lnTo>
                    <a:lnTo>
                      <a:pt x="32" y="73"/>
                    </a:lnTo>
                    <a:lnTo>
                      <a:pt x="35" y="73"/>
                    </a:lnTo>
                    <a:lnTo>
                      <a:pt x="36" y="73"/>
                    </a:lnTo>
                    <a:lnTo>
                      <a:pt x="38" y="73"/>
                    </a:lnTo>
                    <a:lnTo>
                      <a:pt x="41" y="73"/>
                    </a:lnTo>
                    <a:lnTo>
                      <a:pt x="42" y="73"/>
                    </a:lnTo>
                    <a:lnTo>
                      <a:pt x="44" y="73"/>
                    </a:lnTo>
                    <a:lnTo>
                      <a:pt x="47" y="71"/>
                    </a:lnTo>
                    <a:lnTo>
                      <a:pt x="48" y="71"/>
                    </a:lnTo>
                    <a:lnTo>
                      <a:pt x="50" y="71"/>
                    </a:lnTo>
                    <a:lnTo>
                      <a:pt x="53" y="70"/>
                    </a:lnTo>
                    <a:lnTo>
                      <a:pt x="55" y="70"/>
                    </a:lnTo>
                    <a:lnTo>
                      <a:pt x="56" y="67"/>
                    </a:lnTo>
                    <a:lnTo>
                      <a:pt x="59" y="65"/>
                    </a:lnTo>
                    <a:lnTo>
                      <a:pt x="61" y="65"/>
                    </a:lnTo>
                    <a:lnTo>
                      <a:pt x="62" y="62"/>
                    </a:lnTo>
                    <a:lnTo>
                      <a:pt x="65" y="61"/>
                    </a:lnTo>
                    <a:lnTo>
                      <a:pt x="65" y="59"/>
                    </a:lnTo>
                    <a:lnTo>
                      <a:pt x="67" y="59"/>
                    </a:lnTo>
                    <a:lnTo>
                      <a:pt x="67" y="56"/>
                    </a:lnTo>
                    <a:lnTo>
                      <a:pt x="68" y="55"/>
                    </a:lnTo>
                    <a:lnTo>
                      <a:pt x="71" y="53"/>
                    </a:lnTo>
                    <a:lnTo>
                      <a:pt x="71" y="50"/>
                    </a:lnTo>
                    <a:lnTo>
                      <a:pt x="71" y="49"/>
                    </a:lnTo>
                    <a:lnTo>
                      <a:pt x="73" y="47"/>
                    </a:lnTo>
                    <a:lnTo>
                      <a:pt x="73" y="44"/>
                    </a:lnTo>
                    <a:lnTo>
                      <a:pt x="73" y="43"/>
                    </a:lnTo>
                    <a:lnTo>
                      <a:pt x="73" y="41"/>
                    </a:lnTo>
                    <a:lnTo>
                      <a:pt x="73" y="38"/>
                    </a:lnTo>
                    <a:lnTo>
                      <a:pt x="73" y="37"/>
                    </a:lnTo>
                    <a:lnTo>
                      <a:pt x="65" y="37"/>
                    </a:lnTo>
                    <a:lnTo>
                      <a:pt x="65" y="35"/>
                    </a:lnTo>
                    <a:lnTo>
                      <a:pt x="65" y="32"/>
                    </a:lnTo>
                    <a:lnTo>
                      <a:pt x="65" y="31"/>
                    </a:lnTo>
                    <a:lnTo>
                      <a:pt x="62" y="29"/>
                    </a:lnTo>
                    <a:lnTo>
                      <a:pt x="62" y="26"/>
                    </a:lnTo>
                    <a:lnTo>
                      <a:pt x="62" y="25"/>
                    </a:lnTo>
                    <a:lnTo>
                      <a:pt x="61" y="25"/>
                    </a:lnTo>
                    <a:lnTo>
                      <a:pt x="61" y="23"/>
                    </a:lnTo>
                    <a:lnTo>
                      <a:pt x="61" y="20"/>
                    </a:lnTo>
                    <a:lnTo>
                      <a:pt x="59" y="20"/>
                    </a:lnTo>
                    <a:lnTo>
                      <a:pt x="59" y="18"/>
                    </a:lnTo>
                    <a:lnTo>
                      <a:pt x="56" y="18"/>
                    </a:lnTo>
                    <a:lnTo>
                      <a:pt x="56" y="17"/>
                    </a:lnTo>
                    <a:lnTo>
                      <a:pt x="55" y="17"/>
                    </a:lnTo>
                    <a:lnTo>
                      <a:pt x="55" y="14"/>
                    </a:lnTo>
                    <a:lnTo>
                      <a:pt x="53" y="14"/>
                    </a:lnTo>
                    <a:lnTo>
                      <a:pt x="50" y="12"/>
                    </a:lnTo>
                    <a:lnTo>
                      <a:pt x="48" y="12"/>
                    </a:lnTo>
                    <a:lnTo>
                      <a:pt x="47" y="11"/>
                    </a:lnTo>
                    <a:lnTo>
                      <a:pt x="44" y="11"/>
                    </a:lnTo>
                    <a:lnTo>
                      <a:pt x="42" y="11"/>
                    </a:lnTo>
                    <a:lnTo>
                      <a:pt x="41" y="11"/>
                    </a:lnTo>
                    <a:lnTo>
                      <a:pt x="38" y="8"/>
                    </a:lnTo>
                    <a:lnTo>
                      <a:pt x="36" y="8"/>
                    </a:lnTo>
                    <a:lnTo>
                      <a:pt x="35" y="11"/>
                    </a:lnTo>
                    <a:lnTo>
                      <a:pt x="32" y="11"/>
                    </a:lnTo>
                    <a:lnTo>
                      <a:pt x="30" y="11"/>
                    </a:lnTo>
                    <a:lnTo>
                      <a:pt x="29" y="11"/>
                    </a:lnTo>
                    <a:lnTo>
                      <a:pt x="26" y="12"/>
                    </a:lnTo>
                    <a:lnTo>
                      <a:pt x="24" y="12"/>
                    </a:lnTo>
                    <a:lnTo>
                      <a:pt x="23" y="12"/>
                    </a:lnTo>
                    <a:lnTo>
                      <a:pt x="23" y="14"/>
                    </a:lnTo>
                    <a:lnTo>
                      <a:pt x="20" y="14"/>
                    </a:lnTo>
                    <a:lnTo>
                      <a:pt x="20" y="17"/>
                    </a:lnTo>
                    <a:lnTo>
                      <a:pt x="18" y="17"/>
                    </a:lnTo>
                    <a:lnTo>
                      <a:pt x="15" y="18"/>
                    </a:lnTo>
                    <a:lnTo>
                      <a:pt x="15" y="20"/>
                    </a:lnTo>
                    <a:lnTo>
                      <a:pt x="14" y="20"/>
                    </a:lnTo>
                    <a:lnTo>
                      <a:pt x="14" y="23"/>
                    </a:lnTo>
                    <a:lnTo>
                      <a:pt x="12" y="25"/>
                    </a:lnTo>
                    <a:lnTo>
                      <a:pt x="12" y="26"/>
                    </a:lnTo>
                    <a:lnTo>
                      <a:pt x="9" y="29"/>
                    </a:lnTo>
                    <a:lnTo>
                      <a:pt x="9" y="31"/>
                    </a:lnTo>
                    <a:lnTo>
                      <a:pt x="9" y="32"/>
                    </a:lnTo>
                    <a:lnTo>
                      <a:pt x="9" y="35"/>
                    </a:lnTo>
                    <a:lnTo>
                      <a:pt x="9" y="37"/>
                    </a:lnTo>
                    <a:lnTo>
                      <a:pt x="9" y="38"/>
                    </a:lnTo>
                    <a:lnTo>
                      <a:pt x="9" y="41"/>
                    </a:lnTo>
                    <a:lnTo>
                      <a:pt x="9" y="43"/>
                    </a:lnTo>
                    <a:lnTo>
                      <a:pt x="9" y="44"/>
                    </a:lnTo>
                    <a:lnTo>
                      <a:pt x="12" y="47"/>
                    </a:lnTo>
                    <a:lnTo>
                      <a:pt x="12" y="49"/>
                    </a:lnTo>
                    <a:lnTo>
                      <a:pt x="14" y="50"/>
                    </a:lnTo>
                    <a:lnTo>
                      <a:pt x="14" y="53"/>
                    </a:lnTo>
                    <a:lnTo>
                      <a:pt x="15" y="53"/>
                    </a:lnTo>
                    <a:lnTo>
                      <a:pt x="15" y="55"/>
                    </a:lnTo>
                    <a:lnTo>
                      <a:pt x="18" y="56"/>
                    </a:lnTo>
                    <a:lnTo>
                      <a:pt x="20" y="56"/>
                    </a:lnTo>
                    <a:lnTo>
                      <a:pt x="20" y="59"/>
                    </a:lnTo>
                    <a:lnTo>
                      <a:pt x="23" y="59"/>
                    </a:lnTo>
                    <a:lnTo>
                      <a:pt x="23" y="61"/>
                    </a:lnTo>
                    <a:lnTo>
                      <a:pt x="24" y="61"/>
                    </a:lnTo>
                    <a:lnTo>
                      <a:pt x="26" y="61"/>
                    </a:lnTo>
                    <a:lnTo>
                      <a:pt x="29" y="62"/>
                    </a:lnTo>
                    <a:lnTo>
                      <a:pt x="30" y="62"/>
                    </a:lnTo>
                    <a:lnTo>
                      <a:pt x="32" y="62"/>
                    </a:lnTo>
                    <a:lnTo>
                      <a:pt x="35" y="62"/>
                    </a:lnTo>
                    <a:lnTo>
                      <a:pt x="36" y="65"/>
                    </a:lnTo>
                    <a:lnTo>
                      <a:pt x="38" y="65"/>
                    </a:lnTo>
                    <a:lnTo>
                      <a:pt x="41" y="62"/>
                    </a:lnTo>
                    <a:lnTo>
                      <a:pt x="42" y="62"/>
                    </a:lnTo>
                    <a:lnTo>
                      <a:pt x="44" y="62"/>
                    </a:lnTo>
                    <a:lnTo>
                      <a:pt x="47" y="62"/>
                    </a:lnTo>
                    <a:lnTo>
                      <a:pt x="48" y="61"/>
                    </a:lnTo>
                    <a:lnTo>
                      <a:pt x="50" y="61"/>
                    </a:lnTo>
                    <a:lnTo>
                      <a:pt x="53" y="59"/>
                    </a:lnTo>
                    <a:lnTo>
                      <a:pt x="55" y="59"/>
                    </a:lnTo>
                    <a:lnTo>
                      <a:pt x="55" y="56"/>
                    </a:lnTo>
                    <a:lnTo>
                      <a:pt x="56" y="56"/>
                    </a:lnTo>
                    <a:lnTo>
                      <a:pt x="56" y="55"/>
                    </a:lnTo>
                    <a:lnTo>
                      <a:pt x="59" y="55"/>
                    </a:lnTo>
                    <a:lnTo>
                      <a:pt x="59" y="53"/>
                    </a:lnTo>
                    <a:lnTo>
                      <a:pt x="61" y="53"/>
                    </a:lnTo>
                    <a:lnTo>
                      <a:pt x="61" y="50"/>
                    </a:lnTo>
                    <a:lnTo>
                      <a:pt x="61" y="49"/>
                    </a:lnTo>
                    <a:lnTo>
                      <a:pt x="62" y="49"/>
                    </a:lnTo>
                    <a:lnTo>
                      <a:pt x="62" y="47"/>
                    </a:lnTo>
                    <a:lnTo>
                      <a:pt x="62" y="44"/>
                    </a:lnTo>
                    <a:lnTo>
                      <a:pt x="65" y="43"/>
                    </a:lnTo>
                    <a:lnTo>
                      <a:pt x="65" y="41"/>
                    </a:lnTo>
                    <a:lnTo>
                      <a:pt x="65" y="38"/>
                    </a:lnTo>
                    <a:lnTo>
                      <a:pt x="65" y="37"/>
                    </a:lnTo>
                    <a:lnTo>
                      <a:pt x="73" y="37"/>
                    </a:lnTo>
                    <a:close/>
                  </a:path>
                </a:pathLst>
              </a:custGeom>
              <a:solidFill>
                <a:srgbClr val="C1C4F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71" name="Freeform 367"/>
              <p:cNvSpPr>
                <a:spLocks noChangeArrowheads="1"/>
              </p:cNvSpPr>
              <p:nvPr/>
            </p:nvSpPr>
            <p:spPr bwMode="auto">
              <a:xfrm>
                <a:off x="5512" y="799"/>
                <a:ext cx="5" cy="6"/>
              </a:xfrm>
              <a:custGeom>
                <a:avLst/>
                <a:gdLst>
                  <a:gd name="T0" fmla="*/ 56 w 56"/>
                  <a:gd name="T1" fmla="*/ 24 h 57"/>
                  <a:gd name="T2" fmla="*/ 53 w 56"/>
                  <a:gd name="T3" fmla="*/ 18 h 57"/>
                  <a:gd name="T4" fmla="*/ 52 w 56"/>
                  <a:gd name="T5" fmla="*/ 15 h 57"/>
                  <a:gd name="T6" fmla="*/ 50 w 56"/>
                  <a:gd name="T7" fmla="*/ 10 h 57"/>
                  <a:gd name="T8" fmla="*/ 46 w 56"/>
                  <a:gd name="T9" fmla="*/ 9 h 57"/>
                  <a:gd name="T10" fmla="*/ 41 w 56"/>
                  <a:gd name="T11" fmla="*/ 4 h 57"/>
                  <a:gd name="T12" fmla="*/ 35 w 56"/>
                  <a:gd name="T13" fmla="*/ 3 h 57"/>
                  <a:gd name="T14" fmla="*/ 29 w 56"/>
                  <a:gd name="T15" fmla="*/ 0 h 57"/>
                  <a:gd name="T16" fmla="*/ 23 w 56"/>
                  <a:gd name="T17" fmla="*/ 3 h 57"/>
                  <a:gd name="T18" fmla="*/ 17 w 56"/>
                  <a:gd name="T19" fmla="*/ 4 h 57"/>
                  <a:gd name="T20" fmla="*/ 14 w 56"/>
                  <a:gd name="T21" fmla="*/ 6 h 57"/>
                  <a:gd name="T22" fmla="*/ 9 w 56"/>
                  <a:gd name="T23" fmla="*/ 9 h 57"/>
                  <a:gd name="T24" fmla="*/ 5 w 56"/>
                  <a:gd name="T25" fmla="*/ 12 h 57"/>
                  <a:gd name="T26" fmla="*/ 3 w 56"/>
                  <a:gd name="T27" fmla="*/ 18 h 57"/>
                  <a:gd name="T28" fmla="*/ 0 w 56"/>
                  <a:gd name="T29" fmla="*/ 24 h 57"/>
                  <a:gd name="T30" fmla="*/ 0 w 56"/>
                  <a:gd name="T31" fmla="*/ 30 h 57"/>
                  <a:gd name="T32" fmla="*/ 0 w 56"/>
                  <a:gd name="T33" fmla="*/ 36 h 57"/>
                  <a:gd name="T34" fmla="*/ 5 w 56"/>
                  <a:gd name="T35" fmla="*/ 42 h 57"/>
                  <a:gd name="T36" fmla="*/ 6 w 56"/>
                  <a:gd name="T37" fmla="*/ 47 h 57"/>
                  <a:gd name="T38" fmla="*/ 11 w 56"/>
                  <a:gd name="T39" fmla="*/ 51 h 57"/>
                  <a:gd name="T40" fmla="*/ 15 w 56"/>
                  <a:gd name="T41" fmla="*/ 53 h 57"/>
                  <a:gd name="T42" fmla="*/ 21 w 56"/>
                  <a:gd name="T43" fmla="*/ 54 h 57"/>
                  <a:gd name="T44" fmla="*/ 27 w 56"/>
                  <a:gd name="T45" fmla="*/ 57 h 57"/>
                  <a:gd name="T46" fmla="*/ 33 w 56"/>
                  <a:gd name="T47" fmla="*/ 54 h 57"/>
                  <a:gd name="T48" fmla="*/ 39 w 56"/>
                  <a:gd name="T49" fmla="*/ 53 h 57"/>
                  <a:gd name="T50" fmla="*/ 46 w 56"/>
                  <a:gd name="T51" fmla="*/ 51 h 57"/>
                  <a:gd name="T52" fmla="*/ 47 w 56"/>
                  <a:gd name="T53" fmla="*/ 47 h 57"/>
                  <a:gd name="T54" fmla="*/ 52 w 56"/>
                  <a:gd name="T55" fmla="*/ 45 h 57"/>
                  <a:gd name="T56" fmla="*/ 53 w 56"/>
                  <a:gd name="T57" fmla="*/ 41 h 57"/>
                  <a:gd name="T58" fmla="*/ 56 w 56"/>
                  <a:gd name="T59" fmla="*/ 35 h 57"/>
                  <a:gd name="T60" fmla="*/ 56 w 56"/>
                  <a:gd name="T61" fmla="*/ 29 h 57"/>
                  <a:gd name="T62" fmla="*/ 46 w 56"/>
                  <a:gd name="T63" fmla="*/ 24 h 57"/>
                  <a:gd name="T64" fmla="*/ 44 w 56"/>
                  <a:gd name="T65" fmla="*/ 21 h 57"/>
                  <a:gd name="T66" fmla="*/ 39 w 56"/>
                  <a:gd name="T67" fmla="*/ 15 h 57"/>
                  <a:gd name="T68" fmla="*/ 35 w 56"/>
                  <a:gd name="T69" fmla="*/ 12 h 57"/>
                  <a:gd name="T70" fmla="*/ 29 w 56"/>
                  <a:gd name="T71" fmla="*/ 10 h 57"/>
                  <a:gd name="T72" fmla="*/ 23 w 56"/>
                  <a:gd name="T73" fmla="*/ 10 h 57"/>
                  <a:gd name="T74" fmla="*/ 17 w 56"/>
                  <a:gd name="T75" fmla="*/ 15 h 57"/>
                  <a:gd name="T76" fmla="*/ 14 w 56"/>
                  <a:gd name="T77" fmla="*/ 17 h 57"/>
                  <a:gd name="T78" fmla="*/ 11 w 56"/>
                  <a:gd name="T79" fmla="*/ 23 h 57"/>
                  <a:gd name="T80" fmla="*/ 9 w 56"/>
                  <a:gd name="T81" fmla="*/ 29 h 57"/>
                  <a:gd name="T82" fmla="*/ 11 w 56"/>
                  <a:gd name="T83" fmla="*/ 35 h 57"/>
                  <a:gd name="T84" fmla="*/ 14 w 56"/>
                  <a:gd name="T85" fmla="*/ 41 h 57"/>
                  <a:gd name="T86" fmla="*/ 17 w 56"/>
                  <a:gd name="T87" fmla="*/ 42 h 57"/>
                  <a:gd name="T88" fmla="*/ 23 w 56"/>
                  <a:gd name="T89" fmla="*/ 47 h 57"/>
                  <a:gd name="T90" fmla="*/ 29 w 56"/>
                  <a:gd name="T91" fmla="*/ 47 h 57"/>
                  <a:gd name="T92" fmla="*/ 35 w 56"/>
                  <a:gd name="T93" fmla="*/ 45 h 57"/>
                  <a:gd name="T94" fmla="*/ 39 w 56"/>
                  <a:gd name="T95" fmla="*/ 42 h 57"/>
                  <a:gd name="T96" fmla="*/ 44 w 56"/>
                  <a:gd name="T97" fmla="*/ 36 h 57"/>
                  <a:gd name="T98" fmla="*/ 46 w 56"/>
                  <a:gd name="T99" fmla="*/ 33 h 57"/>
                  <a:gd name="T100" fmla="*/ 56 w 56"/>
                  <a:gd name="T101"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 h="57">
                    <a:moveTo>
                      <a:pt x="56" y="29"/>
                    </a:moveTo>
                    <a:lnTo>
                      <a:pt x="56" y="27"/>
                    </a:lnTo>
                    <a:lnTo>
                      <a:pt x="56" y="24"/>
                    </a:lnTo>
                    <a:lnTo>
                      <a:pt x="56" y="23"/>
                    </a:lnTo>
                    <a:lnTo>
                      <a:pt x="53" y="21"/>
                    </a:lnTo>
                    <a:lnTo>
                      <a:pt x="53" y="18"/>
                    </a:lnTo>
                    <a:lnTo>
                      <a:pt x="53" y="17"/>
                    </a:lnTo>
                    <a:lnTo>
                      <a:pt x="52" y="17"/>
                    </a:lnTo>
                    <a:lnTo>
                      <a:pt x="52" y="15"/>
                    </a:lnTo>
                    <a:lnTo>
                      <a:pt x="52" y="12"/>
                    </a:lnTo>
                    <a:lnTo>
                      <a:pt x="50" y="12"/>
                    </a:lnTo>
                    <a:lnTo>
                      <a:pt x="50" y="10"/>
                    </a:lnTo>
                    <a:lnTo>
                      <a:pt x="47" y="10"/>
                    </a:lnTo>
                    <a:lnTo>
                      <a:pt x="47" y="9"/>
                    </a:lnTo>
                    <a:lnTo>
                      <a:pt x="46" y="9"/>
                    </a:lnTo>
                    <a:lnTo>
                      <a:pt x="46" y="6"/>
                    </a:lnTo>
                    <a:lnTo>
                      <a:pt x="44" y="6"/>
                    </a:lnTo>
                    <a:lnTo>
                      <a:pt x="41" y="4"/>
                    </a:lnTo>
                    <a:lnTo>
                      <a:pt x="39" y="4"/>
                    </a:lnTo>
                    <a:lnTo>
                      <a:pt x="38" y="3"/>
                    </a:lnTo>
                    <a:lnTo>
                      <a:pt x="35" y="3"/>
                    </a:lnTo>
                    <a:lnTo>
                      <a:pt x="33" y="3"/>
                    </a:lnTo>
                    <a:lnTo>
                      <a:pt x="32" y="3"/>
                    </a:lnTo>
                    <a:lnTo>
                      <a:pt x="29" y="0"/>
                    </a:lnTo>
                    <a:lnTo>
                      <a:pt x="27" y="0"/>
                    </a:lnTo>
                    <a:lnTo>
                      <a:pt x="26" y="3"/>
                    </a:lnTo>
                    <a:lnTo>
                      <a:pt x="23" y="3"/>
                    </a:lnTo>
                    <a:lnTo>
                      <a:pt x="21" y="3"/>
                    </a:lnTo>
                    <a:lnTo>
                      <a:pt x="20" y="3"/>
                    </a:lnTo>
                    <a:lnTo>
                      <a:pt x="17" y="4"/>
                    </a:lnTo>
                    <a:lnTo>
                      <a:pt x="15" y="4"/>
                    </a:lnTo>
                    <a:lnTo>
                      <a:pt x="14" y="4"/>
                    </a:lnTo>
                    <a:lnTo>
                      <a:pt x="14" y="6"/>
                    </a:lnTo>
                    <a:lnTo>
                      <a:pt x="11" y="6"/>
                    </a:lnTo>
                    <a:lnTo>
                      <a:pt x="11" y="9"/>
                    </a:lnTo>
                    <a:lnTo>
                      <a:pt x="9" y="9"/>
                    </a:lnTo>
                    <a:lnTo>
                      <a:pt x="6" y="10"/>
                    </a:lnTo>
                    <a:lnTo>
                      <a:pt x="6" y="12"/>
                    </a:lnTo>
                    <a:lnTo>
                      <a:pt x="5" y="12"/>
                    </a:lnTo>
                    <a:lnTo>
                      <a:pt x="5" y="15"/>
                    </a:lnTo>
                    <a:lnTo>
                      <a:pt x="3" y="17"/>
                    </a:lnTo>
                    <a:lnTo>
                      <a:pt x="3" y="18"/>
                    </a:lnTo>
                    <a:lnTo>
                      <a:pt x="0" y="21"/>
                    </a:lnTo>
                    <a:lnTo>
                      <a:pt x="0" y="23"/>
                    </a:lnTo>
                    <a:lnTo>
                      <a:pt x="0" y="24"/>
                    </a:lnTo>
                    <a:lnTo>
                      <a:pt x="0" y="27"/>
                    </a:lnTo>
                    <a:lnTo>
                      <a:pt x="0" y="29"/>
                    </a:lnTo>
                    <a:lnTo>
                      <a:pt x="0" y="30"/>
                    </a:lnTo>
                    <a:lnTo>
                      <a:pt x="0" y="33"/>
                    </a:lnTo>
                    <a:lnTo>
                      <a:pt x="0" y="35"/>
                    </a:lnTo>
                    <a:lnTo>
                      <a:pt x="0" y="36"/>
                    </a:lnTo>
                    <a:lnTo>
                      <a:pt x="3" y="39"/>
                    </a:lnTo>
                    <a:lnTo>
                      <a:pt x="3" y="41"/>
                    </a:lnTo>
                    <a:lnTo>
                      <a:pt x="5" y="42"/>
                    </a:lnTo>
                    <a:lnTo>
                      <a:pt x="5" y="45"/>
                    </a:lnTo>
                    <a:lnTo>
                      <a:pt x="6" y="45"/>
                    </a:lnTo>
                    <a:lnTo>
                      <a:pt x="6" y="47"/>
                    </a:lnTo>
                    <a:lnTo>
                      <a:pt x="9" y="48"/>
                    </a:lnTo>
                    <a:lnTo>
                      <a:pt x="11" y="48"/>
                    </a:lnTo>
                    <a:lnTo>
                      <a:pt x="11" y="51"/>
                    </a:lnTo>
                    <a:lnTo>
                      <a:pt x="14" y="51"/>
                    </a:lnTo>
                    <a:lnTo>
                      <a:pt x="14" y="53"/>
                    </a:lnTo>
                    <a:lnTo>
                      <a:pt x="15" y="53"/>
                    </a:lnTo>
                    <a:lnTo>
                      <a:pt x="17" y="53"/>
                    </a:lnTo>
                    <a:lnTo>
                      <a:pt x="20" y="54"/>
                    </a:lnTo>
                    <a:lnTo>
                      <a:pt x="21" y="54"/>
                    </a:lnTo>
                    <a:lnTo>
                      <a:pt x="23" y="54"/>
                    </a:lnTo>
                    <a:lnTo>
                      <a:pt x="26" y="54"/>
                    </a:lnTo>
                    <a:lnTo>
                      <a:pt x="27" y="57"/>
                    </a:lnTo>
                    <a:lnTo>
                      <a:pt x="29" y="57"/>
                    </a:lnTo>
                    <a:lnTo>
                      <a:pt x="32" y="54"/>
                    </a:lnTo>
                    <a:lnTo>
                      <a:pt x="33" y="54"/>
                    </a:lnTo>
                    <a:lnTo>
                      <a:pt x="35" y="54"/>
                    </a:lnTo>
                    <a:lnTo>
                      <a:pt x="38" y="54"/>
                    </a:lnTo>
                    <a:lnTo>
                      <a:pt x="39" y="53"/>
                    </a:lnTo>
                    <a:lnTo>
                      <a:pt x="41" y="53"/>
                    </a:lnTo>
                    <a:lnTo>
                      <a:pt x="44" y="51"/>
                    </a:lnTo>
                    <a:lnTo>
                      <a:pt x="46" y="51"/>
                    </a:lnTo>
                    <a:lnTo>
                      <a:pt x="46" y="48"/>
                    </a:lnTo>
                    <a:lnTo>
                      <a:pt x="47" y="48"/>
                    </a:lnTo>
                    <a:lnTo>
                      <a:pt x="47" y="47"/>
                    </a:lnTo>
                    <a:lnTo>
                      <a:pt x="50" y="47"/>
                    </a:lnTo>
                    <a:lnTo>
                      <a:pt x="50" y="45"/>
                    </a:lnTo>
                    <a:lnTo>
                      <a:pt x="52" y="45"/>
                    </a:lnTo>
                    <a:lnTo>
                      <a:pt x="52" y="42"/>
                    </a:lnTo>
                    <a:lnTo>
                      <a:pt x="52" y="41"/>
                    </a:lnTo>
                    <a:lnTo>
                      <a:pt x="53" y="41"/>
                    </a:lnTo>
                    <a:lnTo>
                      <a:pt x="53" y="39"/>
                    </a:lnTo>
                    <a:lnTo>
                      <a:pt x="53" y="36"/>
                    </a:lnTo>
                    <a:lnTo>
                      <a:pt x="56" y="35"/>
                    </a:lnTo>
                    <a:lnTo>
                      <a:pt x="56" y="33"/>
                    </a:lnTo>
                    <a:lnTo>
                      <a:pt x="56" y="30"/>
                    </a:lnTo>
                    <a:lnTo>
                      <a:pt x="56" y="29"/>
                    </a:lnTo>
                    <a:lnTo>
                      <a:pt x="46" y="29"/>
                    </a:lnTo>
                    <a:lnTo>
                      <a:pt x="46" y="27"/>
                    </a:lnTo>
                    <a:lnTo>
                      <a:pt x="46" y="24"/>
                    </a:lnTo>
                    <a:lnTo>
                      <a:pt x="46" y="23"/>
                    </a:lnTo>
                    <a:lnTo>
                      <a:pt x="46" y="21"/>
                    </a:lnTo>
                    <a:lnTo>
                      <a:pt x="44" y="21"/>
                    </a:lnTo>
                    <a:lnTo>
                      <a:pt x="44" y="18"/>
                    </a:lnTo>
                    <a:lnTo>
                      <a:pt x="41" y="17"/>
                    </a:lnTo>
                    <a:lnTo>
                      <a:pt x="39" y="15"/>
                    </a:lnTo>
                    <a:lnTo>
                      <a:pt x="38" y="15"/>
                    </a:lnTo>
                    <a:lnTo>
                      <a:pt x="38" y="12"/>
                    </a:lnTo>
                    <a:lnTo>
                      <a:pt x="35" y="12"/>
                    </a:lnTo>
                    <a:lnTo>
                      <a:pt x="33" y="10"/>
                    </a:lnTo>
                    <a:lnTo>
                      <a:pt x="32" y="10"/>
                    </a:lnTo>
                    <a:lnTo>
                      <a:pt x="29" y="10"/>
                    </a:lnTo>
                    <a:lnTo>
                      <a:pt x="27" y="10"/>
                    </a:lnTo>
                    <a:lnTo>
                      <a:pt x="26" y="10"/>
                    </a:lnTo>
                    <a:lnTo>
                      <a:pt x="23" y="10"/>
                    </a:lnTo>
                    <a:lnTo>
                      <a:pt x="21" y="12"/>
                    </a:lnTo>
                    <a:lnTo>
                      <a:pt x="20" y="12"/>
                    </a:lnTo>
                    <a:lnTo>
                      <a:pt x="17" y="15"/>
                    </a:lnTo>
                    <a:lnTo>
                      <a:pt x="15" y="15"/>
                    </a:lnTo>
                    <a:lnTo>
                      <a:pt x="15" y="17"/>
                    </a:lnTo>
                    <a:lnTo>
                      <a:pt x="14" y="17"/>
                    </a:lnTo>
                    <a:lnTo>
                      <a:pt x="14" y="18"/>
                    </a:lnTo>
                    <a:lnTo>
                      <a:pt x="11" y="21"/>
                    </a:lnTo>
                    <a:lnTo>
                      <a:pt x="11" y="23"/>
                    </a:lnTo>
                    <a:lnTo>
                      <a:pt x="11" y="24"/>
                    </a:lnTo>
                    <a:lnTo>
                      <a:pt x="9" y="27"/>
                    </a:lnTo>
                    <a:lnTo>
                      <a:pt x="9" y="29"/>
                    </a:lnTo>
                    <a:lnTo>
                      <a:pt x="9" y="30"/>
                    </a:lnTo>
                    <a:lnTo>
                      <a:pt x="11" y="33"/>
                    </a:lnTo>
                    <a:lnTo>
                      <a:pt x="11" y="35"/>
                    </a:lnTo>
                    <a:lnTo>
                      <a:pt x="11" y="36"/>
                    </a:lnTo>
                    <a:lnTo>
                      <a:pt x="14" y="39"/>
                    </a:lnTo>
                    <a:lnTo>
                      <a:pt x="14" y="41"/>
                    </a:lnTo>
                    <a:lnTo>
                      <a:pt x="15" y="41"/>
                    </a:lnTo>
                    <a:lnTo>
                      <a:pt x="15" y="42"/>
                    </a:lnTo>
                    <a:lnTo>
                      <a:pt x="17" y="42"/>
                    </a:lnTo>
                    <a:lnTo>
                      <a:pt x="20" y="45"/>
                    </a:lnTo>
                    <a:lnTo>
                      <a:pt x="21" y="45"/>
                    </a:lnTo>
                    <a:lnTo>
                      <a:pt x="23" y="47"/>
                    </a:lnTo>
                    <a:lnTo>
                      <a:pt x="26" y="47"/>
                    </a:lnTo>
                    <a:lnTo>
                      <a:pt x="27" y="47"/>
                    </a:lnTo>
                    <a:lnTo>
                      <a:pt x="29" y="47"/>
                    </a:lnTo>
                    <a:lnTo>
                      <a:pt x="32" y="47"/>
                    </a:lnTo>
                    <a:lnTo>
                      <a:pt x="33" y="47"/>
                    </a:lnTo>
                    <a:lnTo>
                      <a:pt x="35" y="45"/>
                    </a:lnTo>
                    <a:lnTo>
                      <a:pt x="38" y="45"/>
                    </a:lnTo>
                    <a:lnTo>
                      <a:pt x="38" y="42"/>
                    </a:lnTo>
                    <a:lnTo>
                      <a:pt x="39" y="42"/>
                    </a:lnTo>
                    <a:lnTo>
                      <a:pt x="41" y="41"/>
                    </a:lnTo>
                    <a:lnTo>
                      <a:pt x="44" y="39"/>
                    </a:lnTo>
                    <a:lnTo>
                      <a:pt x="44" y="36"/>
                    </a:lnTo>
                    <a:lnTo>
                      <a:pt x="46" y="36"/>
                    </a:lnTo>
                    <a:lnTo>
                      <a:pt x="46" y="35"/>
                    </a:lnTo>
                    <a:lnTo>
                      <a:pt x="46" y="33"/>
                    </a:lnTo>
                    <a:lnTo>
                      <a:pt x="46" y="30"/>
                    </a:lnTo>
                    <a:lnTo>
                      <a:pt x="46" y="29"/>
                    </a:lnTo>
                    <a:lnTo>
                      <a:pt x="56" y="29"/>
                    </a:lnTo>
                    <a:close/>
                  </a:path>
                </a:pathLst>
              </a:custGeom>
              <a:solidFill>
                <a:srgbClr val="C4C7F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72" name="Freeform 368"/>
              <p:cNvSpPr>
                <a:spLocks noChangeArrowheads="1"/>
              </p:cNvSpPr>
              <p:nvPr/>
            </p:nvSpPr>
            <p:spPr bwMode="auto">
              <a:xfrm>
                <a:off x="5513" y="800"/>
                <a:ext cx="4" cy="3"/>
              </a:xfrm>
              <a:custGeom>
                <a:avLst/>
                <a:gdLst>
                  <a:gd name="T0" fmla="*/ 37 w 37"/>
                  <a:gd name="T1" fmla="*/ 19 h 37"/>
                  <a:gd name="T2" fmla="*/ 37 w 37"/>
                  <a:gd name="T3" fmla="*/ 17 h 37"/>
                  <a:gd name="T4" fmla="*/ 37 w 37"/>
                  <a:gd name="T5" fmla="*/ 14 h 37"/>
                  <a:gd name="T6" fmla="*/ 37 w 37"/>
                  <a:gd name="T7" fmla="*/ 13 h 37"/>
                  <a:gd name="T8" fmla="*/ 37 w 37"/>
                  <a:gd name="T9" fmla="*/ 11 h 37"/>
                  <a:gd name="T10" fmla="*/ 35 w 37"/>
                  <a:gd name="T11" fmla="*/ 11 h 37"/>
                  <a:gd name="T12" fmla="*/ 35 w 37"/>
                  <a:gd name="T13" fmla="*/ 8 h 37"/>
                  <a:gd name="T14" fmla="*/ 32 w 37"/>
                  <a:gd name="T15" fmla="*/ 7 h 37"/>
                  <a:gd name="T16" fmla="*/ 30 w 37"/>
                  <a:gd name="T17" fmla="*/ 5 h 37"/>
                  <a:gd name="T18" fmla="*/ 29 w 37"/>
                  <a:gd name="T19" fmla="*/ 5 h 37"/>
                  <a:gd name="T20" fmla="*/ 29 w 37"/>
                  <a:gd name="T21" fmla="*/ 2 h 37"/>
                  <a:gd name="T22" fmla="*/ 26 w 37"/>
                  <a:gd name="T23" fmla="*/ 2 h 37"/>
                  <a:gd name="T24" fmla="*/ 24 w 37"/>
                  <a:gd name="T25" fmla="*/ 0 h 37"/>
                  <a:gd name="T26" fmla="*/ 23 w 37"/>
                  <a:gd name="T27" fmla="*/ 0 h 37"/>
                  <a:gd name="T28" fmla="*/ 20 w 37"/>
                  <a:gd name="T29" fmla="*/ 0 h 37"/>
                  <a:gd name="T30" fmla="*/ 18 w 37"/>
                  <a:gd name="T31" fmla="*/ 0 h 37"/>
                  <a:gd name="T32" fmla="*/ 17 w 37"/>
                  <a:gd name="T33" fmla="*/ 0 h 37"/>
                  <a:gd name="T34" fmla="*/ 14 w 37"/>
                  <a:gd name="T35" fmla="*/ 0 h 37"/>
                  <a:gd name="T36" fmla="*/ 12 w 37"/>
                  <a:gd name="T37" fmla="*/ 2 h 37"/>
                  <a:gd name="T38" fmla="*/ 11 w 37"/>
                  <a:gd name="T39" fmla="*/ 2 h 37"/>
                  <a:gd name="T40" fmla="*/ 8 w 37"/>
                  <a:gd name="T41" fmla="*/ 5 h 37"/>
                  <a:gd name="T42" fmla="*/ 6 w 37"/>
                  <a:gd name="T43" fmla="*/ 5 h 37"/>
                  <a:gd name="T44" fmla="*/ 6 w 37"/>
                  <a:gd name="T45" fmla="*/ 7 h 37"/>
                  <a:gd name="T46" fmla="*/ 5 w 37"/>
                  <a:gd name="T47" fmla="*/ 7 h 37"/>
                  <a:gd name="T48" fmla="*/ 5 w 37"/>
                  <a:gd name="T49" fmla="*/ 8 h 37"/>
                  <a:gd name="T50" fmla="*/ 2 w 37"/>
                  <a:gd name="T51" fmla="*/ 11 h 37"/>
                  <a:gd name="T52" fmla="*/ 2 w 37"/>
                  <a:gd name="T53" fmla="*/ 13 h 37"/>
                  <a:gd name="T54" fmla="*/ 2 w 37"/>
                  <a:gd name="T55" fmla="*/ 14 h 37"/>
                  <a:gd name="T56" fmla="*/ 0 w 37"/>
                  <a:gd name="T57" fmla="*/ 17 h 37"/>
                  <a:gd name="T58" fmla="*/ 0 w 37"/>
                  <a:gd name="T59" fmla="*/ 19 h 37"/>
                  <a:gd name="T60" fmla="*/ 0 w 37"/>
                  <a:gd name="T61" fmla="*/ 20 h 37"/>
                  <a:gd name="T62" fmla="*/ 2 w 37"/>
                  <a:gd name="T63" fmla="*/ 23 h 37"/>
                  <a:gd name="T64" fmla="*/ 2 w 37"/>
                  <a:gd name="T65" fmla="*/ 25 h 37"/>
                  <a:gd name="T66" fmla="*/ 2 w 37"/>
                  <a:gd name="T67" fmla="*/ 26 h 37"/>
                  <a:gd name="T68" fmla="*/ 5 w 37"/>
                  <a:gd name="T69" fmla="*/ 29 h 37"/>
                  <a:gd name="T70" fmla="*/ 5 w 37"/>
                  <a:gd name="T71" fmla="*/ 31 h 37"/>
                  <a:gd name="T72" fmla="*/ 6 w 37"/>
                  <a:gd name="T73" fmla="*/ 31 h 37"/>
                  <a:gd name="T74" fmla="*/ 6 w 37"/>
                  <a:gd name="T75" fmla="*/ 32 h 37"/>
                  <a:gd name="T76" fmla="*/ 8 w 37"/>
                  <a:gd name="T77" fmla="*/ 32 h 37"/>
                  <a:gd name="T78" fmla="*/ 11 w 37"/>
                  <a:gd name="T79" fmla="*/ 35 h 37"/>
                  <a:gd name="T80" fmla="*/ 12 w 37"/>
                  <a:gd name="T81" fmla="*/ 35 h 37"/>
                  <a:gd name="T82" fmla="*/ 14 w 37"/>
                  <a:gd name="T83" fmla="*/ 37 h 37"/>
                  <a:gd name="T84" fmla="*/ 17 w 37"/>
                  <a:gd name="T85" fmla="*/ 37 h 37"/>
                  <a:gd name="T86" fmla="*/ 18 w 37"/>
                  <a:gd name="T87" fmla="*/ 37 h 37"/>
                  <a:gd name="T88" fmla="*/ 20 w 37"/>
                  <a:gd name="T89" fmla="*/ 37 h 37"/>
                  <a:gd name="T90" fmla="*/ 23 w 37"/>
                  <a:gd name="T91" fmla="*/ 37 h 37"/>
                  <a:gd name="T92" fmla="*/ 24 w 37"/>
                  <a:gd name="T93" fmla="*/ 37 h 37"/>
                  <a:gd name="T94" fmla="*/ 26 w 37"/>
                  <a:gd name="T95" fmla="*/ 35 h 37"/>
                  <a:gd name="T96" fmla="*/ 29 w 37"/>
                  <a:gd name="T97" fmla="*/ 35 h 37"/>
                  <a:gd name="T98" fmla="*/ 29 w 37"/>
                  <a:gd name="T99" fmla="*/ 32 h 37"/>
                  <a:gd name="T100" fmla="*/ 30 w 37"/>
                  <a:gd name="T101" fmla="*/ 32 h 37"/>
                  <a:gd name="T102" fmla="*/ 32 w 37"/>
                  <a:gd name="T103" fmla="*/ 31 h 37"/>
                  <a:gd name="T104" fmla="*/ 35 w 37"/>
                  <a:gd name="T105" fmla="*/ 29 h 37"/>
                  <a:gd name="T106" fmla="*/ 35 w 37"/>
                  <a:gd name="T107" fmla="*/ 26 h 37"/>
                  <a:gd name="T108" fmla="*/ 37 w 37"/>
                  <a:gd name="T109" fmla="*/ 26 h 37"/>
                  <a:gd name="T110" fmla="*/ 37 w 37"/>
                  <a:gd name="T111" fmla="*/ 25 h 37"/>
                  <a:gd name="T112" fmla="*/ 37 w 37"/>
                  <a:gd name="T113" fmla="*/ 23 h 37"/>
                  <a:gd name="T114" fmla="*/ 37 w 37"/>
                  <a:gd name="T115" fmla="*/ 20 h 37"/>
                  <a:gd name="T116" fmla="*/ 37 w 37"/>
                  <a:gd name="T117"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 h="37">
                    <a:moveTo>
                      <a:pt x="37" y="19"/>
                    </a:moveTo>
                    <a:lnTo>
                      <a:pt x="37" y="17"/>
                    </a:lnTo>
                    <a:lnTo>
                      <a:pt x="37" y="14"/>
                    </a:lnTo>
                    <a:lnTo>
                      <a:pt x="37" y="13"/>
                    </a:lnTo>
                    <a:lnTo>
                      <a:pt x="37" y="11"/>
                    </a:lnTo>
                    <a:lnTo>
                      <a:pt x="35" y="11"/>
                    </a:lnTo>
                    <a:lnTo>
                      <a:pt x="35" y="8"/>
                    </a:lnTo>
                    <a:lnTo>
                      <a:pt x="32" y="7"/>
                    </a:lnTo>
                    <a:lnTo>
                      <a:pt x="30" y="5"/>
                    </a:lnTo>
                    <a:lnTo>
                      <a:pt x="29" y="5"/>
                    </a:lnTo>
                    <a:lnTo>
                      <a:pt x="29" y="2"/>
                    </a:lnTo>
                    <a:lnTo>
                      <a:pt x="26" y="2"/>
                    </a:lnTo>
                    <a:lnTo>
                      <a:pt x="24" y="0"/>
                    </a:lnTo>
                    <a:lnTo>
                      <a:pt x="23" y="0"/>
                    </a:lnTo>
                    <a:lnTo>
                      <a:pt x="20" y="0"/>
                    </a:lnTo>
                    <a:lnTo>
                      <a:pt x="18" y="0"/>
                    </a:lnTo>
                    <a:lnTo>
                      <a:pt x="17" y="0"/>
                    </a:lnTo>
                    <a:lnTo>
                      <a:pt x="14" y="0"/>
                    </a:lnTo>
                    <a:lnTo>
                      <a:pt x="12" y="2"/>
                    </a:lnTo>
                    <a:lnTo>
                      <a:pt x="11" y="2"/>
                    </a:lnTo>
                    <a:lnTo>
                      <a:pt x="8" y="5"/>
                    </a:lnTo>
                    <a:lnTo>
                      <a:pt x="6" y="5"/>
                    </a:lnTo>
                    <a:lnTo>
                      <a:pt x="6" y="7"/>
                    </a:lnTo>
                    <a:lnTo>
                      <a:pt x="5" y="7"/>
                    </a:lnTo>
                    <a:lnTo>
                      <a:pt x="5" y="8"/>
                    </a:lnTo>
                    <a:lnTo>
                      <a:pt x="2" y="11"/>
                    </a:lnTo>
                    <a:lnTo>
                      <a:pt x="2" y="13"/>
                    </a:lnTo>
                    <a:lnTo>
                      <a:pt x="2" y="14"/>
                    </a:lnTo>
                    <a:lnTo>
                      <a:pt x="0" y="17"/>
                    </a:lnTo>
                    <a:lnTo>
                      <a:pt x="0" y="19"/>
                    </a:lnTo>
                    <a:lnTo>
                      <a:pt x="0" y="20"/>
                    </a:lnTo>
                    <a:lnTo>
                      <a:pt x="2" y="23"/>
                    </a:lnTo>
                    <a:lnTo>
                      <a:pt x="2" y="25"/>
                    </a:lnTo>
                    <a:lnTo>
                      <a:pt x="2" y="26"/>
                    </a:lnTo>
                    <a:lnTo>
                      <a:pt x="5" y="29"/>
                    </a:lnTo>
                    <a:lnTo>
                      <a:pt x="5" y="31"/>
                    </a:lnTo>
                    <a:lnTo>
                      <a:pt x="6" y="31"/>
                    </a:lnTo>
                    <a:lnTo>
                      <a:pt x="6" y="32"/>
                    </a:lnTo>
                    <a:lnTo>
                      <a:pt x="8" y="32"/>
                    </a:lnTo>
                    <a:lnTo>
                      <a:pt x="11" y="35"/>
                    </a:lnTo>
                    <a:lnTo>
                      <a:pt x="12" y="35"/>
                    </a:lnTo>
                    <a:lnTo>
                      <a:pt x="14" y="37"/>
                    </a:lnTo>
                    <a:lnTo>
                      <a:pt x="17" y="37"/>
                    </a:lnTo>
                    <a:lnTo>
                      <a:pt x="18" y="37"/>
                    </a:lnTo>
                    <a:lnTo>
                      <a:pt x="20" y="37"/>
                    </a:lnTo>
                    <a:lnTo>
                      <a:pt x="23" y="37"/>
                    </a:lnTo>
                    <a:lnTo>
                      <a:pt x="24" y="37"/>
                    </a:lnTo>
                    <a:lnTo>
                      <a:pt x="26" y="35"/>
                    </a:lnTo>
                    <a:lnTo>
                      <a:pt x="29" y="35"/>
                    </a:lnTo>
                    <a:lnTo>
                      <a:pt x="29" y="32"/>
                    </a:lnTo>
                    <a:lnTo>
                      <a:pt x="30" y="32"/>
                    </a:lnTo>
                    <a:lnTo>
                      <a:pt x="32" y="31"/>
                    </a:lnTo>
                    <a:lnTo>
                      <a:pt x="35" y="29"/>
                    </a:lnTo>
                    <a:lnTo>
                      <a:pt x="35" y="26"/>
                    </a:lnTo>
                    <a:lnTo>
                      <a:pt x="37" y="26"/>
                    </a:lnTo>
                    <a:lnTo>
                      <a:pt x="37" y="25"/>
                    </a:lnTo>
                    <a:lnTo>
                      <a:pt x="37" y="23"/>
                    </a:lnTo>
                    <a:lnTo>
                      <a:pt x="37" y="20"/>
                    </a:lnTo>
                    <a:lnTo>
                      <a:pt x="37" y="19"/>
                    </a:lnTo>
                    <a:close/>
                  </a:path>
                </a:pathLst>
              </a:custGeom>
              <a:solidFill>
                <a:srgbClr val="C9C9F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73" name="Freeform 369"/>
              <p:cNvSpPr>
                <a:spLocks noChangeArrowheads="1"/>
              </p:cNvSpPr>
              <p:nvPr/>
            </p:nvSpPr>
            <p:spPr bwMode="auto">
              <a:xfrm>
                <a:off x="5514" y="801"/>
                <a:ext cx="2" cy="2"/>
              </a:xfrm>
              <a:custGeom>
                <a:avLst/>
                <a:gdLst>
                  <a:gd name="T0" fmla="*/ 18 w 18"/>
                  <a:gd name="T1" fmla="*/ 11 h 21"/>
                  <a:gd name="T2" fmla="*/ 18 w 18"/>
                  <a:gd name="T3" fmla="*/ 9 h 21"/>
                  <a:gd name="T4" fmla="*/ 18 w 18"/>
                  <a:gd name="T5" fmla="*/ 6 h 21"/>
                  <a:gd name="T6" fmla="*/ 15 w 18"/>
                  <a:gd name="T7" fmla="*/ 6 h 21"/>
                  <a:gd name="T8" fmla="*/ 15 w 18"/>
                  <a:gd name="T9" fmla="*/ 5 h 21"/>
                  <a:gd name="T10" fmla="*/ 13 w 18"/>
                  <a:gd name="T11" fmla="*/ 5 h 21"/>
                  <a:gd name="T12" fmla="*/ 13 w 18"/>
                  <a:gd name="T13" fmla="*/ 3 h 21"/>
                  <a:gd name="T14" fmla="*/ 12 w 18"/>
                  <a:gd name="T15" fmla="*/ 3 h 21"/>
                  <a:gd name="T16" fmla="*/ 9 w 18"/>
                  <a:gd name="T17" fmla="*/ 3 h 21"/>
                  <a:gd name="T18" fmla="*/ 9 w 18"/>
                  <a:gd name="T19" fmla="*/ 0 h 21"/>
                  <a:gd name="T20" fmla="*/ 7 w 18"/>
                  <a:gd name="T21" fmla="*/ 0 h 21"/>
                  <a:gd name="T22" fmla="*/ 7 w 18"/>
                  <a:gd name="T23" fmla="*/ 3 h 21"/>
                  <a:gd name="T24" fmla="*/ 6 w 18"/>
                  <a:gd name="T25" fmla="*/ 3 h 21"/>
                  <a:gd name="T26" fmla="*/ 3 w 18"/>
                  <a:gd name="T27" fmla="*/ 3 h 21"/>
                  <a:gd name="T28" fmla="*/ 3 w 18"/>
                  <a:gd name="T29" fmla="*/ 5 h 21"/>
                  <a:gd name="T30" fmla="*/ 1 w 18"/>
                  <a:gd name="T31" fmla="*/ 5 h 21"/>
                  <a:gd name="T32" fmla="*/ 1 w 18"/>
                  <a:gd name="T33" fmla="*/ 6 h 21"/>
                  <a:gd name="T34" fmla="*/ 0 w 18"/>
                  <a:gd name="T35" fmla="*/ 6 h 21"/>
                  <a:gd name="T36" fmla="*/ 0 w 18"/>
                  <a:gd name="T37" fmla="*/ 9 h 21"/>
                  <a:gd name="T38" fmla="*/ 0 w 18"/>
                  <a:gd name="T39" fmla="*/ 11 h 21"/>
                  <a:gd name="T40" fmla="*/ 0 w 18"/>
                  <a:gd name="T41" fmla="*/ 12 h 21"/>
                  <a:gd name="T42" fmla="*/ 0 w 18"/>
                  <a:gd name="T43" fmla="*/ 15 h 21"/>
                  <a:gd name="T44" fmla="*/ 1 w 18"/>
                  <a:gd name="T45" fmla="*/ 15 h 21"/>
                  <a:gd name="T46" fmla="*/ 1 w 18"/>
                  <a:gd name="T47" fmla="*/ 17 h 21"/>
                  <a:gd name="T48" fmla="*/ 3 w 18"/>
                  <a:gd name="T49" fmla="*/ 17 h 21"/>
                  <a:gd name="T50" fmla="*/ 3 w 18"/>
                  <a:gd name="T51" fmla="*/ 18 h 21"/>
                  <a:gd name="T52" fmla="*/ 6 w 18"/>
                  <a:gd name="T53" fmla="*/ 18 h 21"/>
                  <a:gd name="T54" fmla="*/ 7 w 18"/>
                  <a:gd name="T55" fmla="*/ 18 h 21"/>
                  <a:gd name="T56" fmla="*/ 7 w 18"/>
                  <a:gd name="T57" fmla="*/ 21 h 21"/>
                  <a:gd name="T58" fmla="*/ 9 w 18"/>
                  <a:gd name="T59" fmla="*/ 21 h 21"/>
                  <a:gd name="T60" fmla="*/ 9 w 18"/>
                  <a:gd name="T61" fmla="*/ 18 h 21"/>
                  <a:gd name="T62" fmla="*/ 12 w 18"/>
                  <a:gd name="T63" fmla="*/ 18 h 21"/>
                  <a:gd name="T64" fmla="*/ 13 w 18"/>
                  <a:gd name="T65" fmla="*/ 18 h 21"/>
                  <a:gd name="T66" fmla="*/ 13 w 18"/>
                  <a:gd name="T67" fmla="*/ 17 h 21"/>
                  <a:gd name="T68" fmla="*/ 15 w 18"/>
                  <a:gd name="T69" fmla="*/ 17 h 21"/>
                  <a:gd name="T70" fmla="*/ 15 w 18"/>
                  <a:gd name="T71" fmla="*/ 15 h 21"/>
                  <a:gd name="T72" fmla="*/ 18 w 18"/>
                  <a:gd name="T73" fmla="*/ 15 h 21"/>
                  <a:gd name="T74" fmla="*/ 18 w 18"/>
                  <a:gd name="T75" fmla="*/ 12 h 21"/>
                  <a:gd name="T76" fmla="*/ 18 w 18"/>
                  <a:gd name="T77"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 h="21">
                    <a:moveTo>
                      <a:pt x="18" y="11"/>
                    </a:moveTo>
                    <a:lnTo>
                      <a:pt x="18" y="9"/>
                    </a:lnTo>
                    <a:lnTo>
                      <a:pt x="18" y="6"/>
                    </a:lnTo>
                    <a:lnTo>
                      <a:pt x="15" y="6"/>
                    </a:lnTo>
                    <a:lnTo>
                      <a:pt x="15" y="5"/>
                    </a:lnTo>
                    <a:lnTo>
                      <a:pt x="13" y="5"/>
                    </a:lnTo>
                    <a:lnTo>
                      <a:pt x="13" y="3"/>
                    </a:lnTo>
                    <a:lnTo>
                      <a:pt x="12" y="3"/>
                    </a:lnTo>
                    <a:lnTo>
                      <a:pt x="9" y="3"/>
                    </a:lnTo>
                    <a:lnTo>
                      <a:pt x="9" y="0"/>
                    </a:lnTo>
                    <a:lnTo>
                      <a:pt x="7" y="0"/>
                    </a:lnTo>
                    <a:lnTo>
                      <a:pt x="7" y="3"/>
                    </a:lnTo>
                    <a:lnTo>
                      <a:pt x="6" y="3"/>
                    </a:lnTo>
                    <a:lnTo>
                      <a:pt x="3" y="3"/>
                    </a:lnTo>
                    <a:lnTo>
                      <a:pt x="3" y="5"/>
                    </a:lnTo>
                    <a:lnTo>
                      <a:pt x="1" y="5"/>
                    </a:lnTo>
                    <a:lnTo>
                      <a:pt x="1" y="6"/>
                    </a:lnTo>
                    <a:lnTo>
                      <a:pt x="0" y="6"/>
                    </a:lnTo>
                    <a:lnTo>
                      <a:pt x="0" y="9"/>
                    </a:lnTo>
                    <a:lnTo>
                      <a:pt x="0" y="11"/>
                    </a:lnTo>
                    <a:lnTo>
                      <a:pt x="0" y="12"/>
                    </a:lnTo>
                    <a:lnTo>
                      <a:pt x="0" y="15"/>
                    </a:lnTo>
                    <a:lnTo>
                      <a:pt x="1" y="15"/>
                    </a:lnTo>
                    <a:lnTo>
                      <a:pt x="1" y="17"/>
                    </a:lnTo>
                    <a:lnTo>
                      <a:pt x="3" y="17"/>
                    </a:lnTo>
                    <a:lnTo>
                      <a:pt x="3" y="18"/>
                    </a:lnTo>
                    <a:lnTo>
                      <a:pt x="6" y="18"/>
                    </a:lnTo>
                    <a:lnTo>
                      <a:pt x="7" y="18"/>
                    </a:lnTo>
                    <a:lnTo>
                      <a:pt x="7" y="21"/>
                    </a:lnTo>
                    <a:lnTo>
                      <a:pt x="9" y="21"/>
                    </a:lnTo>
                    <a:lnTo>
                      <a:pt x="9" y="18"/>
                    </a:lnTo>
                    <a:lnTo>
                      <a:pt x="12" y="18"/>
                    </a:lnTo>
                    <a:lnTo>
                      <a:pt x="13" y="18"/>
                    </a:lnTo>
                    <a:lnTo>
                      <a:pt x="13" y="17"/>
                    </a:lnTo>
                    <a:lnTo>
                      <a:pt x="15" y="17"/>
                    </a:lnTo>
                    <a:lnTo>
                      <a:pt x="15" y="15"/>
                    </a:lnTo>
                    <a:lnTo>
                      <a:pt x="18" y="15"/>
                    </a:lnTo>
                    <a:lnTo>
                      <a:pt x="18" y="12"/>
                    </a:lnTo>
                    <a:lnTo>
                      <a:pt x="18" y="11"/>
                    </a:lnTo>
                    <a:close/>
                  </a:path>
                </a:pathLst>
              </a:custGeom>
              <a:solidFill>
                <a:srgbClr val="CCCC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74" name="Freeform 370"/>
              <p:cNvSpPr>
                <a:spLocks noChangeArrowheads="1"/>
              </p:cNvSpPr>
              <p:nvPr/>
            </p:nvSpPr>
            <p:spPr bwMode="auto">
              <a:xfrm>
                <a:off x="5470" y="774"/>
                <a:ext cx="76" cy="72"/>
              </a:xfrm>
              <a:custGeom>
                <a:avLst/>
                <a:gdLst>
                  <a:gd name="T0" fmla="*/ 439 w 798"/>
                  <a:gd name="T1" fmla="*/ 2 h 737"/>
                  <a:gd name="T2" fmla="*/ 498 w 798"/>
                  <a:gd name="T3" fmla="*/ 12 h 737"/>
                  <a:gd name="T4" fmla="*/ 555 w 798"/>
                  <a:gd name="T5" fmla="*/ 29 h 737"/>
                  <a:gd name="T6" fmla="*/ 606 w 798"/>
                  <a:gd name="T7" fmla="*/ 53 h 737"/>
                  <a:gd name="T8" fmla="*/ 652 w 798"/>
                  <a:gd name="T9" fmla="*/ 85 h 737"/>
                  <a:gd name="T10" fmla="*/ 695 w 798"/>
                  <a:gd name="T11" fmla="*/ 121 h 737"/>
                  <a:gd name="T12" fmla="*/ 730 w 798"/>
                  <a:gd name="T13" fmla="*/ 163 h 737"/>
                  <a:gd name="T14" fmla="*/ 760 w 798"/>
                  <a:gd name="T15" fmla="*/ 210 h 737"/>
                  <a:gd name="T16" fmla="*/ 780 w 798"/>
                  <a:gd name="T17" fmla="*/ 258 h 737"/>
                  <a:gd name="T18" fmla="*/ 795 w 798"/>
                  <a:gd name="T19" fmla="*/ 313 h 737"/>
                  <a:gd name="T20" fmla="*/ 798 w 798"/>
                  <a:gd name="T21" fmla="*/ 370 h 737"/>
                  <a:gd name="T22" fmla="*/ 795 w 798"/>
                  <a:gd name="T23" fmla="*/ 424 h 737"/>
                  <a:gd name="T24" fmla="*/ 780 w 798"/>
                  <a:gd name="T25" fmla="*/ 479 h 737"/>
                  <a:gd name="T26" fmla="*/ 760 w 798"/>
                  <a:gd name="T27" fmla="*/ 529 h 737"/>
                  <a:gd name="T28" fmla="*/ 730 w 798"/>
                  <a:gd name="T29" fmla="*/ 574 h 737"/>
                  <a:gd name="T30" fmla="*/ 695 w 798"/>
                  <a:gd name="T31" fmla="*/ 616 h 737"/>
                  <a:gd name="T32" fmla="*/ 652 w 798"/>
                  <a:gd name="T33" fmla="*/ 652 h 737"/>
                  <a:gd name="T34" fmla="*/ 606 w 798"/>
                  <a:gd name="T35" fmla="*/ 684 h 737"/>
                  <a:gd name="T36" fmla="*/ 555 w 798"/>
                  <a:gd name="T37" fmla="*/ 708 h 737"/>
                  <a:gd name="T38" fmla="*/ 498 w 798"/>
                  <a:gd name="T39" fmla="*/ 725 h 737"/>
                  <a:gd name="T40" fmla="*/ 439 w 798"/>
                  <a:gd name="T41" fmla="*/ 734 h 737"/>
                  <a:gd name="T42" fmla="*/ 379 w 798"/>
                  <a:gd name="T43" fmla="*/ 737 h 737"/>
                  <a:gd name="T44" fmla="*/ 318 w 798"/>
                  <a:gd name="T45" fmla="*/ 728 h 737"/>
                  <a:gd name="T46" fmla="*/ 262 w 798"/>
                  <a:gd name="T47" fmla="*/ 714 h 737"/>
                  <a:gd name="T48" fmla="*/ 209 w 798"/>
                  <a:gd name="T49" fmla="*/ 692 h 737"/>
                  <a:gd name="T50" fmla="*/ 160 w 798"/>
                  <a:gd name="T51" fmla="*/ 664 h 737"/>
                  <a:gd name="T52" fmla="*/ 118 w 798"/>
                  <a:gd name="T53" fmla="*/ 628 h 737"/>
                  <a:gd name="T54" fmla="*/ 79 w 798"/>
                  <a:gd name="T55" fmla="*/ 589 h 737"/>
                  <a:gd name="T56" fmla="*/ 49 w 798"/>
                  <a:gd name="T57" fmla="*/ 544 h 737"/>
                  <a:gd name="T58" fmla="*/ 24 w 798"/>
                  <a:gd name="T59" fmla="*/ 494 h 737"/>
                  <a:gd name="T60" fmla="*/ 9 w 798"/>
                  <a:gd name="T61" fmla="*/ 442 h 737"/>
                  <a:gd name="T62" fmla="*/ 0 w 798"/>
                  <a:gd name="T63" fmla="*/ 388 h 737"/>
                  <a:gd name="T64" fmla="*/ 3 w 798"/>
                  <a:gd name="T65" fmla="*/ 331 h 737"/>
                  <a:gd name="T66" fmla="*/ 12 w 798"/>
                  <a:gd name="T67" fmla="*/ 276 h 737"/>
                  <a:gd name="T68" fmla="*/ 33 w 798"/>
                  <a:gd name="T69" fmla="*/ 226 h 737"/>
                  <a:gd name="T70" fmla="*/ 59 w 798"/>
                  <a:gd name="T71" fmla="*/ 178 h 737"/>
                  <a:gd name="T72" fmla="*/ 91 w 798"/>
                  <a:gd name="T73" fmla="*/ 136 h 737"/>
                  <a:gd name="T74" fmla="*/ 132 w 798"/>
                  <a:gd name="T75" fmla="*/ 97 h 737"/>
                  <a:gd name="T76" fmla="*/ 177 w 798"/>
                  <a:gd name="T77" fmla="*/ 62 h 737"/>
                  <a:gd name="T78" fmla="*/ 227 w 798"/>
                  <a:gd name="T79" fmla="*/ 36 h 737"/>
                  <a:gd name="T80" fmla="*/ 282 w 798"/>
                  <a:gd name="T81" fmla="*/ 16 h 737"/>
                  <a:gd name="T82" fmla="*/ 339 w 798"/>
                  <a:gd name="T83" fmla="*/ 4 h 737"/>
                  <a:gd name="T84" fmla="*/ 400 w 798"/>
                  <a:gd name="T85"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8" h="737">
                    <a:moveTo>
                      <a:pt x="400" y="0"/>
                    </a:moveTo>
                    <a:lnTo>
                      <a:pt x="419" y="0"/>
                    </a:lnTo>
                    <a:lnTo>
                      <a:pt x="439" y="2"/>
                    </a:lnTo>
                    <a:lnTo>
                      <a:pt x="460" y="4"/>
                    </a:lnTo>
                    <a:lnTo>
                      <a:pt x="480" y="8"/>
                    </a:lnTo>
                    <a:lnTo>
                      <a:pt x="498" y="12"/>
                    </a:lnTo>
                    <a:lnTo>
                      <a:pt x="516" y="16"/>
                    </a:lnTo>
                    <a:lnTo>
                      <a:pt x="537" y="23"/>
                    </a:lnTo>
                    <a:lnTo>
                      <a:pt x="555" y="29"/>
                    </a:lnTo>
                    <a:lnTo>
                      <a:pt x="571" y="36"/>
                    </a:lnTo>
                    <a:lnTo>
                      <a:pt x="589" y="44"/>
                    </a:lnTo>
                    <a:lnTo>
                      <a:pt x="606" y="53"/>
                    </a:lnTo>
                    <a:lnTo>
                      <a:pt x="622" y="62"/>
                    </a:lnTo>
                    <a:lnTo>
                      <a:pt x="639" y="73"/>
                    </a:lnTo>
                    <a:lnTo>
                      <a:pt x="652" y="85"/>
                    </a:lnTo>
                    <a:lnTo>
                      <a:pt x="666" y="97"/>
                    </a:lnTo>
                    <a:lnTo>
                      <a:pt x="681" y="109"/>
                    </a:lnTo>
                    <a:lnTo>
                      <a:pt x="695" y="121"/>
                    </a:lnTo>
                    <a:lnTo>
                      <a:pt x="707" y="136"/>
                    </a:lnTo>
                    <a:lnTo>
                      <a:pt x="719" y="148"/>
                    </a:lnTo>
                    <a:lnTo>
                      <a:pt x="730" y="163"/>
                    </a:lnTo>
                    <a:lnTo>
                      <a:pt x="739" y="178"/>
                    </a:lnTo>
                    <a:lnTo>
                      <a:pt x="749" y="193"/>
                    </a:lnTo>
                    <a:lnTo>
                      <a:pt x="760" y="210"/>
                    </a:lnTo>
                    <a:lnTo>
                      <a:pt x="766" y="226"/>
                    </a:lnTo>
                    <a:lnTo>
                      <a:pt x="774" y="242"/>
                    </a:lnTo>
                    <a:lnTo>
                      <a:pt x="780" y="258"/>
                    </a:lnTo>
                    <a:lnTo>
                      <a:pt x="786" y="276"/>
                    </a:lnTo>
                    <a:lnTo>
                      <a:pt x="790" y="295"/>
                    </a:lnTo>
                    <a:lnTo>
                      <a:pt x="795" y="313"/>
                    </a:lnTo>
                    <a:lnTo>
                      <a:pt x="796" y="331"/>
                    </a:lnTo>
                    <a:lnTo>
                      <a:pt x="798" y="349"/>
                    </a:lnTo>
                    <a:lnTo>
                      <a:pt x="798" y="370"/>
                    </a:lnTo>
                    <a:lnTo>
                      <a:pt x="798" y="388"/>
                    </a:lnTo>
                    <a:lnTo>
                      <a:pt x="796" y="406"/>
                    </a:lnTo>
                    <a:lnTo>
                      <a:pt x="795" y="424"/>
                    </a:lnTo>
                    <a:lnTo>
                      <a:pt x="790" y="442"/>
                    </a:lnTo>
                    <a:lnTo>
                      <a:pt x="786" y="461"/>
                    </a:lnTo>
                    <a:lnTo>
                      <a:pt x="780" y="479"/>
                    </a:lnTo>
                    <a:lnTo>
                      <a:pt x="774" y="494"/>
                    </a:lnTo>
                    <a:lnTo>
                      <a:pt x="766" y="511"/>
                    </a:lnTo>
                    <a:lnTo>
                      <a:pt x="760" y="529"/>
                    </a:lnTo>
                    <a:lnTo>
                      <a:pt x="749" y="544"/>
                    </a:lnTo>
                    <a:lnTo>
                      <a:pt x="739" y="559"/>
                    </a:lnTo>
                    <a:lnTo>
                      <a:pt x="730" y="574"/>
                    </a:lnTo>
                    <a:lnTo>
                      <a:pt x="719" y="589"/>
                    </a:lnTo>
                    <a:lnTo>
                      <a:pt x="707" y="601"/>
                    </a:lnTo>
                    <a:lnTo>
                      <a:pt x="695" y="616"/>
                    </a:lnTo>
                    <a:lnTo>
                      <a:pt x="681" y="628"/>
                    </a:lnTo>
                    <a:lnTo>
                      <a:pt x="666" y="640"/>
                    </a:lnTo>
                    <a:lnTo>
                      <a:pt x="652" y="652"/>
                    </a:lnTo>
                    <a:lnTo>
                      <a:pt x="639" y="664"/>
                    </a:lnTo>
                    <a:lnTo>
                      <a:pt x="622" y="674"/>
                    </a:lnTo>
                    <a:lnTo>
                      <a:pt x="606" y="684"/>
                    </a:lnTo>
                    <a:lnTo>
                      <a:pt x="589" y="692"/>
                    </a:lnTo>
                    <a:lnTo>
                      <a:pt x="571" y="701"/>
                    </a:lnTo>
                    <a:lnTo>
                      <a:pt x="555" y="708"/>
                    </a:lnTo>
                    <a:lnTo>
                      <a:pt x="537" y="714"/>
                    </a:lnTo>
                    <a:lnTo>
                      <a:pt x="516" y="721"/>
                    </a:lnTo>
                    <a:lnTo>
                      <a:pt x="498" y="725"/>
                    </a:lnTo>
                    <a:lnTo>
                      <a:pt x="480" y="728"/>
                    </a:lnTo>
                    <a:lnTo>
                      <a:pt x="460" y="733"/>
                    </a:lnTo>
                    <a:lnTo>
                      <a:pt x="439" y="734"/>
                    </a:lnTo>
                    <a:lnTo>
                      <a:pt x="419" y="737"/>
                    </a:lnTo>
                    <a:lnTo>
                      <a:pt x="400" y="737"/>
                    </a:lnTo>
                    <a:lnTo>
                      <a:pt x="379" y="737"/>
                    </a:lnTo>
                    <a:lnTo>
                      <a:pt x="359" y="734"/>
                    </a:lnTo>
                    <a:lnTo>
                      <a:pt x="339" y="733"/>
                    </a:lnTo>
                    <a:lnTo>
                      <a:pt x="318" y="728"/>
                    </a:lnTo>
                    <a:lnTo>
                      <a:pt x="300" y="725"/>
                    </a:lnTo>
                    <a:lnTo>
                      <a:pt x="282" y="721"/>
                    </a:lnTo>
                    <a:lnTo>
                      <a:pt x="262" y="714"/>
                    </a:lnTo>
                    <a:lnTo>
                      <a:pt x="244" y="708"/>
                    </a:lnTo>
                    <a:lnTo>
                      <a:pt x="227" y="701"/>
                    </a:lnTo>
                    <a:lnTo>
                      <a:pt x="209" y="692"/>
                    </a:lnTo>
                    <a:lnTo>
                      <a:pt x="192" y="684"/>
                    </a:lnTo>
                    <a:lnTo>
                      <a:pt x="177" y="674"/>
                    </a:lnTo>
                    <a:lnTo>
                      <a:pt x="160" y="664"/>
                    </a:lnTo>
                    <a:lnTo>
                      <a:pt x="147" y="652"/>
                    </a:lnTo>
                    <a:lnTo>
                      <a:pt x="132" y="640"/>
                    </a:lnTo>
                    <a:lnTo>
                      <a:pt x="118" y="628"/>
                    </a:lnTo>
                    <a:lnTo>
                      <a:pt x="103" y="616"/>
                    </a:lnTo>
                    <a:lnTo>
                      <a:pt x="91" y="601"/>
                    </a:lnTo>
                    <a:lnTo>
                      <a:pt x="79" y="589"/>
                    </a:lnTo>
                    <a:lnTo>
                      <a:pt x="69" y="574"/>
                    </a:lnTo>
                    <a:lnTo>
                      <a:pt x="59" y="559"/>
                    </a:lnTo>
                    <a:lnTo>
                      <a:pt x="49" y="544"/>
                    </a:lnTo>
                    <a:lnTo>
                      <a:pt x="39" y="529"/>
                    </a:lnTo>
                    <a:lnTo>
                      <a:pt x="33" y="511"/>
                    </a:lnTo>
                    <a:lnTo>
                      <a:pt x="24" y="494"/>
                    </a:lnTo>
                    <a:lnTo>
                      <a:pt x="18" y="479"/>
                    </a:lnTo>
                    <a:lnTo>
                      <a:pt x="12" y="461"/>
                    </a:lnTo>
                    <a:lnTo>
                      <a:pt x="9" y="442"/>
                    </a:lnTo>
                    <a:lnTo>
                      <a:pt x="4" y="424"/>
                    </a:lnTo>
                    <a:lnTo>
                      <a:pt x="3" y="406"/>
                    </a:lnTo>
                    <a:lnTo>
                      <a:pt x="0" y="388"/>
                    </a:lnTo>
                    <a:lnTo>
                      <a:pt x="0" y="370"/>
                    </a:lnTo>
                    <a:lnTo>
                      <a:pt x="0" y="349"/>
                    </a:lnTo>
                    <a:lnTo>
                      <a:pt x="3" y="331"/>
                    </a:lnTo>
                    <a:lnTo>
                      <a:pt x="4" y="313"/>
                    </a:lnTo>
                    <a:lnTo>
                      <a:pt x="9" y="295"/>
                    </a:lnTo>
                    <a:lnTo>
                      <a:pt x="12" y="276"/>
                    </a:lnTo>
                    <a:lnTo>
                      <a:pt x="18" y="258"/>
                    </a:lnTo>
                    <a:lnTo>
                      <a:pt x="24" y="242"/>
                    </a:lnTo>
                    <a:lnTo>
                      <a:pt x="33" y="226"/>
                    </a:lnTo>
                    <a:lnTo>
                      <a:pt x="39" y="210"/>
                    </a:lnTo>
                    <a:lnTo>
                      <a:pt x="49" y="193"/>
                    </a:lnTo>
                    <a:lnTo>
                      <a:pt x="59" y="178"/>
                    </a:lnTo>
                    <a:lnTo>
                      <a:pt x="69" y="163"/>
                    </a:lnTo>
                    <a:lnTo>
                      <a:pt x="79" y="148"/>
                    </a:lnTo>
                    <a:lnTo>
                      <a:pt x="91" y="136"/>
                    </a:lnTo>
                    <a:lnTo>
                      <a:pt x="103" y="121"/>
                    </a:lnTo>
                    <a:lnTo>
                      <a:pt x="118" y="109"/>
                    </a:lnTo>
                    <a:lnTo>
                      <a:pt x="132" y="97"/>
                    </a:lnTo>
                    <a:lnTo>
                      <a:pt x="147" y="85"/>
                    </a:lnTo>
                    <a:lnTo>
                      <a:pt x="160" y="73"/>
                    </a:lnTo>
                    <a:lnTo>
                      <a:pt x="177" y="62"/>
                    </a:lnTo>
                    <a:lnTo>
                      <a:pt x="192" y="53"/>
                    </a:lnTo>
                    <a:lnTo>
                      <a:pt x="209" y="44"/>
                    </a:lnTo>
                    <a:lnTo>
                      <a:pt x="227" y="36"/>
                    </a:lnTo>
                    <a:lnTo>
                      <a:pt x="244" y="29"/>
                    </a:lnTo>
                    <a:lnTo>
                      <a:pt x="262" y="23"/>
                    </a:lnTo>
                    <a:lnTo>
                      <a:pt x="282" y="16"/>
                    </a:lnTo>
                    <a:lnTo>
                      <a:pt x="300" y="12"/>
                    </a:lnTo>
                    <a:lnTo>
                      <a:pt x="318" y="8"/>
                    </a:lnTo>
                    <a:lnTo>
                      <a:pt x="339" y="4"/>
                    </a:lnTo>
                    <a:lnTo>
                      <a:pt x="359" y="2"/>
                    </a:lnTo>
                    <a:lnTo>
                      <a:pt x="379" y="0"/>
                    </a:lnTo>
                    <a:lnTo>
                      <a:pt x="400" y="0"/>
                    </a:lnTo>
                  </a:path>
                </a:pathLst>
              </a:cu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75" name="Rectangle 371"/>
              <p:cNvSpPr>
                <a:spLocks noChangeArrowheads="1"/>
              </p:cNvSpPr>
              <p:nvPr/>
            </p:nvSpPr>
            <p:spPr bwMode="auto">
              <a:xfrm>
                <a:off x="5278" y="801"/>
                <a:ext cx="609" cy="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defTabSz="407988" hangingPunct="0">
                  <a:lnSpc>
                    <a:spcPct val="87000"/>
                  </a:lnSpc>
                  <a:buFont typeface="Arial" pitchFamily="34"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en-GB" sz="1000" b="1">
                    <a:solidFill>
                      <a:srgbClr val="000000"/>
                    </a:solidFill>
                    <a:latin typeface="Arial" pitchFamily="34" charset="0"/>
                    <a:cs typeface="Arial" pitchFamily="34" charset="0"/>
                  </a:rPr>
                  <a:t>CIUDAD REAL</a:t>
                </a:r>
              </a:p>
            </p:txBody>
          </p:sp>
          <p:sp>
            <p:nvSpPr>
              <p:cNvPr id="201076" name="Freeform 372"/>
              <p:cNvSpPr>
                <a:spLocks noChangeArrowheads="1"/>
              </p:cNvSpPr>
              <p:nvPr/>
            </p:nvSpPr>
            <p:spPr bwMode="auto">
              <a:xfrm>
                <a:off x="5729" y="207"/>
                <a:ext cx="7" cy="12"/>
              </a:xfrm>
              <a:custGeom>
                <a:avLst/>
                <a:gdLst>
                  <a:gd name="T0" fmla="*/ 0 w 78"/>
                  <a:gd name="T1" fmla="*/ 12 h 116"/>
                  <a:gd name="T2" fmla="*/ 26 w 78"/>
                  <a:gd name="T3" fmla="*/ 116 h 116"/>
                  <a:gd name="T4" fmla="*/ 78 w 78"/>
                  <a:gd name="T5" fmla="*/ 103 h 116"/>
                  <a:gd name="T6" fmla="*/ 53 w 78"/>
                  <a:gd name="T7" fmla="*/ 0 h 116"/>
                  <a:gd name="T8" fmla="*/ 0 w 78"/>
                  <a:gd name="T9" fmla="*/ 12 h 116"/>
                </a:gdLst>
                <a:ahLst/>
                <a:cxnLst>
                  <a:cxn ang="0">
                    <a:pos x="T0" y="T1"/>
                  </a:cxn>
                  <a:cxn ang="0">
                    <a:pos x="T2" y="T3"/>
                  </a:cxn>
                  <a:cxn ang="0">
                    <a:pos x="T4" y="T5"/>
                  </a:cxn>
                  <a:cxn ang="0">
                    <a:pos x="T6" y="T7"/>
                  </a:cxn>
                  <a:cxn ang="0">
                    <a:pos x="T8" y="T9"/>
                  </a:cxn>
                </a:cxnLst>
                <a:rect l="0" t="0" r="r" b="b"/>
                <a:pathLst>
                  <a:path w="78" h="116">
                    <a:moveTo>
                      <a:pt x="0" y="12"/>
                    </a:moveTo>
                    <a:lnTo>
                      <a:pt x="26" y="116"/>
                    </a:lnTo>
                    <a:lnTo>
                      <a:pt x="78" y="103"/>
                    </a:lnTo>
                    <a:lnTo>
                      <a:pt x="53" y="0"/>
                    </a:lnTo>
                    <a:lnTo>
                      <a:pt x="0" y="12"/>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77" name="AutoShape 373"/>
              <p:cNvSpPr>
                <a:spLocks noChangeArrowheads="1"/>
              </p:cNvSpPr>
              <p:nvPr/>
            </p:nvSpPr>
            <p:spPr bwMode="auto">
              <a:xfrm>
                <a:off x="5732" y="216"/>
                <a:ext cx="5" cy="5"/>
              </a:xfrm>
              <a:custGeom>
                <a:avLst/>
                <a:gdLst>
                  <a:gd name="G0" fmla="sin 10800 22673081"/>
                  <a:gd name="G1" fmla="+- G0 10800 0"/>
                  <a:gd name="G2" fmla="cos 10800 22673081"/>
                  <a:gd name="G3" fmla="+- G2 10800 0"/>
                  <a:gd name="G4" fmla="sin 10800 10975392"/>
                  <a:gd name="G5" fmla="+- G4 10800 0"/>
                  <a:gd name="G6" fmla="cos 10800 10975392"/>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290 w 21600"/>
                  <a:gd name="T13" fmla="*/ 7928 h 21600"/>
                  <a:gd name="T14" fmla="*/ 2159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1277" y="8179"/>
                    </a:moveTo>
                    <a:cubicBezTo>
                      <a:pt x="21491" y="9036"/>
                      <a:pt x="21600" y="9916"/>
                      <a:pt x="21600" y="10800"/>
                    </a:cubicBezTo>
                    <a:cubicBezTo>
                      <a:pt x="21600" y="16764"/>
                      <a:pt x="16764" y="21600"/>
                      <a:pt x="10800" y="21600"/>
                    </a:cubicBezTo>
                    <a:cubicBezTo>
                      <a:pt x="5737" y="21600"/>
                      <a:pt x="1354" y="18083"/>
                      <a:pt x="256" y="13142"/>
                    </a:cubicBezTo>
                    <a:lnTo>
                      <a:pt x="10800" y="10800"/>
                    </a:lnTo>
                    <a:close/>
                  </a:path>
                  <a:path w="21600" h="21600" fill="none">
                    <a:moveTo>
                      <a:pt x="21277" y="8179"/>
                    </a:moveTo>
                    <a:cubicBezTo>
                      <a:pt x="21491" y="9036"/>
                      <a:pt x="21600" y="9916"/>
                      <a:pt x="21600" y="10800"/>
                    </a:cubicBezTo>
                    <a:cubicBezTo>
                      <a:pt x="21600" y="16764"/>
                      <a:pt x="16764" y="21600"/>
                      <a:pt x="10800" y="21600"/>
                    </a:cubicBezTo>
                    <a:cubicBezTo>
                      <a:pt x="5737" y="21600"/>
                      <a:pt x="1354" y="18083"/>
                      <a:pt x="256" y="13142"/>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78" name="AutoShape 374"/>
              <p:cNvSpPr>
                <a:spLocks noChangeArrowheads="1"/>
              </p:cNvSpPr>
              <p:nvPr/>
            </p:nvSpPr>
            <p:spPr bwMode="auto">
              <a:xfrm>
                <a:off x="5729" y="205"/>
                <a:ext cx="5" cy="5"/>
              </a:xfrm>
              <a:custGeom>
                <a:avLst/>
                <a:gdLst>
                  <a:gd name="G0" fmla="sin 10800 11380969"/>
                  <a:gd name="G1" fmla="+- G0 10800 0"/>
                  <a:gd name="G2" fmla="cos 10800 11380969"/>
                  <a:gd name="G3" fmla="+- G2 10800 0"/>
                  <a:gd name="G4" fmla="sin 10800 22384807"/>
                  <a:gd name="G5" fmla="+- G4 10800 0"/>
                  <a:gd name="G6" fmla="cos 10800 22384807"/>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20987 w 21600"/>
                  <a:gd name="T15" fmla="*/ 12168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65" y="11992"/>
                    </a:moveTo>
                    <a:cubicBezTo>
                      <a:pt x="22" y="11596"/>
                      <a:pt x="0" y="11198"/>
                      <a:pt x="0" y="10800"/>
                    </a:cubicBezTo>
                    <a:cubicBezTo>
                      <a:pt x="0" y="4835"/>
                      <a:pt x="4835" y="0"/>
                      <a:pt x="10800" y="0"/>
                    </a:cubicBezTo>
                    <a:cubicBezTo>
                      <a:pt x="15448" y="-1"/>
                      <a:pt x="19575" y="2974"/>
                      <a:pt x="21045" y="7383"/>
                    </a:cubicBezTo>
                    <a:lnTo>
                      <a:pt x="10800" y="10800"/>
                    </a:lnTo>
                    <a:close/>
                  </a:path>
                  <a:path w="21600" h="21600" fill="none">
                    <a:moveTo>
                      <a:pt x="65" y="11992"/>
                    </a:moveTo>
                    <a:cubicBezTo>
                      <a:pt x="22" y="11596"/>
                      <a:pt x="0" y="11198"/>
                      <a:pt x="0" y="10800"/>
                    </a:cubicBezTo>
                    <a:cubicBezTo>
                      <a:pt x="0" y="4835"/>
                      <a:pt x="4835" y="0"/>
                      <a:pt x="10800" y="0"/>
                    </a:cubicBezTo>
                    <a:cubicBezTo>
                      <a:pt x="15448" y="-1"/>
                      <a:pt x="19575" y="2974"/>
                      <a:pt x="21045" y="7383"/>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79" name="Freeform 375"/>
              <p:cNvSpPr>
                <a:spLocks noChangeArrowheads="1"/>
              </p:cNvSpPr>
              <p:nvPr/>
            </p:nvSpPr>
            <p:spPr bwMode="auto">
              <a:xfrm>
                <a:off x="5734" y="228"/>
                <a:ext cx="7" cy="11"/>
              </a:xfrm>
              <a:custGeom>
                <a:avLst/>
                <a:gdLst>
                  <a:gd name="T0" fmla="*/ 0 w 78"/>
                  <a:gd name="T1" fmla="*/ 14 h 118"/>
                  <a:gd name="T2" fmla="*/ 27 w 78"/>
                  <a:gd name="T3" fmla="*/ 118 h 118"/>
                  <a:gd name="T4" fmla="*/ 78 w 78"/>
                  <a:gd name="T5" fmla="*/ 105 h 118"/>
                  <a:gd name="T6" fmla="*/ 52 w 78"/>
                  <a:gd name="T7" fmla="*/ 0 h 118"/>
                  <a:gd name="T8" fmla="*/ 0 w 78"/>
                  <a:gd name="T9" fmla="*/ 14 h 118"/>
                </a:gdLst>
                <a:ahLst/>
                <a:cxnLst>
                  <a:cxn ang="0">
                    <a:pos x="T0" y="T1"/>
                  </a:cxn>
                  <a:cxn ang="0">
                    <a:pos x="T2" y="T3"/>
                  </a:cxn>
                  <a:cxn ang="0">
                    <a:pos x="T4" y="T5"/>
                  </a:cxn>
                  <a:cxn ang="0">
                    <a:pos x="T6" y="T7"/>
                  </a:cxn>
                  <a:cxn ang="0">
                    <a:pos x="T8" y="T9"/>
                  </a:cxn>
                </a:cxnLst>
                <a:rect l="0" t="0" r="r" b="b"/>
                <a:pathLst>
                  <a:path w="78" h="118">
                    <a:moveTo>
                      <a:pt x="0" y="14"/>
                    </a:moveTo>
                    <a:lnTo>
                      <a:pt x="27" y="118"/>
                    </a:lnTo>
                    <a:lnTo>
                      <a:pt x="78" y="105"/>
                    </a:lnTo>
                    <a:lnTo>
                      <a:pt x="52" y="0"/>
                    </a:lnTo>
                    <a:lnTo>
                      <a:pt x="0" y="14"/>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80" name="AutoShape 376"/>
              <p:cNvSpPr>
                <a:spLocks noChangeArrowheads="1"/>
              </p:cNvSpPr>
              <p:nvPr/>
            </p:nvSpPr>
            <p:spPr bwMode="auto">
              <a:xfrm>
                <a:off x="5737" y="236"/>
                <a:ext cx="5" cy="5"/>
              </a:xfrm>
              <a:custGeom>
                <a:avLst/>
                <a:gdLst>
                  <a:gd name="G0" fmla="sin 10800 22673081"/>
                  <a:gd name="G1" fmla="+- G0 10800 0"/>
                  <a:gd name="G2" fmla="cos 10800 22673081"/>
                  <a:gd name="G3" fmla="+- G2 10800 0"/>
                  <a:gd name="G4" fmla="sin 10800 10975392"/>
                  <a:gd name="G5" fmla="+- G4 10800 0"/>
                  <a:gd name="G6" fmla="cos 10800 10975392"/>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290 w 21600"/>
                  <a:gd name="T13" fmla="*/ 7928 h 21600"/>
                  <a:gd name="T14" fmla="*/ 2159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1277" y="8179"/>
                    </a:moveTo>
                    <a:cubicBezTo>
                      <a:pt x="21491" y="9036"/>
                      <a:pt x="21600" y="9916"/>
                      <a:pt x="21600" y="10800"/>
                    </a:cubicBezTo>
                    <a:cubicBezTo>
                      <a:pt x="21600" y="16764"/>
                      <a:pt x="16764" y="21600"/>
                      <a:pt x="10800" y="21600"/>
                    </a:cubicBezTo>
                    <a:cubicBezTo>
                      <a:pt x="5737" y="21600"/>
                      <a:pt x="1354" y="18083"/>
                      <a:pt x="256" y="13142"/>
                    </a:cubicBezTo>
                    <a:lnTo>
                      <a:pt x="10800" y="10800"/>
                    </a:lnTo>
                    <a:close/>
                  </a:path>
                  <a:path w="21600" h="21600" fill="none">
                    <a:moveTo>
                      <a:pt x="21277" y="8179"/>
                    </a:moveTo>
                    <a:cubicBezTo>
                      <a:pt x="21491" y="9036"/>
                      <a:pt x="21600" y="9916"/>
                      <a:pt x="21600" y="10800"/>
                    </a:cubicBezTo>
                    <a:cubicBezTo>
                      <a:pt x="21600" y="16764"/>
                      <a:pt x="16764" y="21600"/>
                      <a:pt x="10800" y="21600"/>
                    </a:cubicBezTo>
                    <a:cubicBezTo>
                      <a:pt x="5737" y="21600"/>
                      <a:pt x="1354" y="18083"/>
                      <a:pt x="256" y="13142"/>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81" name="AutoShape 377"/>
              <p:cNvSpPr>
                <a:spLocks noChangeArrowheads="1"/>
              </p:cNvSpPr>
              <p:nvPr/>
            </p:nvSpPr>
            <p:spPr bwMode="auto">
              <a:xfrm>
                <a:off x="5734" y="226"/>
                <a:ext cx="5" cy="5"/>
              </a:xfrm>
              <a:custGeom>
                <a:avLst/>
                <a:gdLst>
                  <a:gd name="G0" fmla="sin 10800 10975392"/>
                  <a:gd name="G1" fmla="+- G0 10800 0"/>
                  <a:gd name="G2" fmla="cos 10800 10975392"/>
                  <a:gd name="G3" fmla="+- G2 10800 0"/>
                  <a:gd name="G4" fmla="sin 10800 22384807"/>
                  <a:gd name="G5" fmla="+- G4 10800 0"/>
                  <a:gd name="G6" fmla="cos 10800 22384807"/>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20987 w 21600"/>
                  <a:gd name="T15" fmla="*/ 13302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56" y="13142"/>
                    </a:moveTo>
                    <a:cubicBezTo>
                      <a:pt x="86" y="12373"/>
                      <a:pt x="0" y="11587"/>
                      <a:pt x="0" y="10800"/>
                    </a:cubicBezTo>
                    <a:cubicBezTo>
                      <a:pt x="0" y="4835"/>
                      <a:pt x="4835" y="0"/>
                      <a:pt x="10800" y="0"/>
                    </a:cubicBezTo>
                    <a:cubicBezTo>
                      <a:pt x="15448" y="-1"/>
                      <a:pt x="19575" y="2974"/>
                      <a:pt x="21045" y="7383"/>
                    </a:cubicBezTo>
                    <a:lnTo>
                      <a:pt x="10800" y="10800"/>
                    </a:lnTo>
                    <a:close/>
                  </a:path>
                  <a:path w="21600" h="21600" fill="none">
                    <a:moveTo>
                      <a:pt x="256" y="13142"/>
                    </a:moveTo>
                    <a:cubicBezTo>
                      <a:pt x="86" y="12373"/>
                      <a:pt x="0" y="11587"/>
                      <a:pt x="0" y="10800"/>
                    </a:cubicBezTo>
                    <a:cubicBezTo>
                      <a:pt x="0" y="4835"/>
                      <a:pt x="4835" y="0"/>
                      <a:pt x="10800" y="0"/>
                    </a:cubicBezTo>
                    <a:cubicBezTo>
                      <a:pt x="15448" y="-1"/>
                      <a:pt x="19575" y="2974"/>
                      <a:pt x="21045" y="7383"/>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82" name="Freeform 378"/>
              <p:cNvSpPr>
                <a:spLocks noChangeArrowheads="1"/>
              </p:cNvSpPr>
              <p:nvPr/>
            </p:nvSpPr>
            <p:spPr bwMode="auto">
              <a:xfrm>
                <a:off x="5739" y="248"/>
                <a:ext cx="8" cy="12"/>
              </a:xfrm>
              <a:custGeom>
                <a:avLst/>
                <a:gdLst>
                  <a:gd name="T0" fmla="*/ 0 w 78"/>
                  <a:gd name="T1" fmla="*/ 13 h 116"/>
                  <a:gd name="T2" fmla="*/ 25 w 78"/>
                  <a:gd name="T3" fmla="*/ 116 h 116"/>
                  <a:gd name="T4" fmla="*/ 78 w 78"/>
                  <a:gd name="T5" fmla="*/ 104 h 116"/>
                  <a:gd name="T6" fmla="*/ 52 w 78"/>
                  <a:gd name="T7" fmla="*/ 0 h 116"/>
                  <a:gd name="T8" fmla="*/ 0 w 78"/>
                  <a:gd name="T9" fmla="*/ 13 h 116"/>
                </a:gdLst>
                <a:ahLst/>
                <a:cxnLst>
                  <a:cxn ang="0">
                    <a:pos x="T0" y="T1"/>
                  </a:cxn>
                  <a:cxn ang="0">
                    <a:pos x="T2" y="T3"/>
                  </a:cxn>
                  <a:cxn ang="0">
                    <a:pos x="T4" y="T5"/>
                  </a:cxn>
                  <a:cxn ang="0">
                    <a:pos x="T6" y="T7"/>
                  </a:cxn>
                  <a:cxn ang="0">
                    <a:pos x="T8" y="T9"/>
                  </a:cxn>
                </a:cxnLst>
                <a:rect l="0" t="0" r="r" b="b"/>
                <a:pathLst>
                  <a:path w="78" h="116">
                    <a:moveTo>
                      <a:pt x="0" y="13"/>
                    </a:moveTo>
                    <a:lnTo>
                      <a:pt x="25" y="116"/>
                    </a:lnTo>
                    <a:lnTo>
                      <a:pt x="78" y="104"/>
                    </a:lnTo>
                    <a:lnTo>
                      <a:pt x="52" y="0"/>
                    </a:lnTo>
                    <a:lnTo>
                      <a:pt x="0" y="13"/>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83" name="AutoShape 379"/>
              <p:cNvSpPr>
                <a:spLocks noChangeArrowheads="1"/>
              </p:cNvSpPr>
              <p:nvPr/>
            </p:nvSpPr>
            <p:spPr bwMode="auto">
              <a:xfrm>
                <a:off x="5742" y="256"/>
                <a:ext cx="5" cy="5"/>
              </a:xfrm>
              <a:custGeom>
                <a:avLst/>
                <a:gdLst>
                  <a:gd name="G0" fmla="sin 10800 22771872"/>
                  <a:gd name="G1" fmla="+- G0 10800 0"/>
                  <a:gd name="G2" fmla="cos 10800 22771872"/>
                  <a:gd name="G3" fmla="+- G2 10800 0"/>
                  <a:gd name="G4" fmla="sin 10800 10975392"/>
                  <a:gd name="G5" fmla="+- G4 10800 0"/>
                  <a:gd name="G6" fmla="cos 10800 10975392"/>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290 w 21600"/>
                  <a:gd name="T13" fmla="*/ 8297 h 21600"/>
                  <a:gd name="T14" fmla="*/ 2159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1342" y="8456"/>
                    </a:moveTo>
                    <a:cubicBezTo>
                      <a:pt x="21513" y="9226"/>
                      <a:pt x="21600" y="10011"/>
                      <a:pt x="21600" y="10800"/>
                    </a:cubicBezTo>
                    <a:cubicBezTo>
                      <a:pt x="21600" y="16764"/>
                      <a:pt x="16764" y="21600"/>
                      <a:pt x="10800" y="21600"/>
                    </a:cubicBezTo>
                    <a:cubicBezTo>
                      <a:pt x="5737" y="21600"/>
                      <a:pt x="1354" y="18083"/>
                      <a:pt x="256" y="13142"/>
                    </a:cubicBezTo>
                    <a:lnTo>
                      <a:pt x="10800" y="10800"/>
                    </a:lnTo>
                    <a:close/>
                  </a:path>
                  <a:path w="21600" h="21600" fill="none">
                    <a:moveTo>
                      <a:pt x="21342" y="8456"/>
                    </a:moveTo>
                    <a:cubicBezTo>
                      <a:pt x="21513" y="9226"/>
                      <a:pt x="21600" y="10011"/>
                      <a:pt x="21600" y="10800"/>
                    </a:cubicBezTo>
                    <a:cubicBezTo>
                      <a:pt x="21600" y="16764"/>
                      <a:pt x="16764" y="21600"/>
                      <a:pt x="10800" y="21600"/>
                    </a:cubicBezTo>
                    <a:cubicBezTo>
                      <a:pt x="5737" y="21600"/>
                      <a:pt x="1354" y="18083"/>
                      <a:pt x="256" y="13142"/>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84" name="AutoShape 380"/>
              <p:cNvSpPr>
                <a:spLocks noChangeArrowheads="1"/>
              </p:cNvSpPr>
              <p:nvPr/>
            </p:nvSpPr>
            <p:spPr bwMode="auto">
              <a:xfrm>
                <a:off x="5739" y="246"/>
                <a:ext cx="5" cy="5"/>
              </a:xfrm>
              <a:custGeom>
                <a:avLst/>
                <a:gdLst>
                  <a:gd name="G0" fmla="sin 10800 10931334"/>
                  <a:gd name="G1" fmla="+- G0 10800 0"/>
                  <a:gd name="G2" fmla="cos 10800 10931334"/>
                  <a:gd name="G3" fmla="+- G2 10800 0"/>
                  <a:gd name="G4" fmla="sin 10800 22177690"/>
                  <a:gd name="G5" fmla="+- G4 10800 0"/>
                  <a:gd name="G6" fmla="cos 10800 22177690"/>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20786 w 21600"/>
                  <a:gd name="T15" fmla="*/ 13486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85" y="13265"/>
                    </a:moveTo>
                    <a:cubicBezTo>
                      <a:pt x="95" y="12457"/>
                      <a:pt x="0" y="11630"/>
                      <a:pt x="0" y="10800"/>
                    </a:cubicBezTo>
                    <a:cubicBezTo>
                      <a:pt x="0" y="4835"/>
                      <a:pt x="4835" y="0"/>
                      <a:pt x="10800" y="0"/>
                    </a:cubicBezTo>
                    <a:cubicBezTo>
                      <a:pt x="15230" y="-1"/>
                      <a:pt x="19211" y="2705"/>
                      <a:pt x="20841" y="6824"/>
                    </a:cubicBezTo>
                    <a:lnTo>
                      <a:pt x="10800" y="10800"/>
                    </a:lnTo>
                    <a:close/>
                  </a:path>
                  <a:path w="21600" h="21600" fill="none">
                    <a:moveTo>
                      <a:pt x="285" y="13265"/>
                    </a:moveTo>
                    <a:cubicBezTo>
                      <a:pt x="95" y="12457"/>
                      <a:pt x="0" y="11630"/>
                      <a:pt x="0" y="10800"/>
                    </a:cubicBezTo>
                    <a:cubicBezTo>
                      <a:pt x="0" y="4835"/>
                      <a:pt x="4835" y="0"/>
                      <a:pt x="10800" y="0"/>
                    </a:cubicBezTo>
                    <a:cubicBezTo>
                      <a:pt x="15230" y="-1"/>
                      <a:pt x="19211" y="2705"/>
                      <a:pt x="20841" y="6824"/>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85" name="Freeform 381"/>
              <p:cNvSpPr>
                <a:spLocks noChangeArrowheads="1"/>
              </p:cNvSpPr>
              <p:nvPr/>
            </p:nvSpPr>
            <p:spPr bwMode="auto">
              <a:xfrm>
                <a:off x="5744" y="268"/>
                <a:ext cx="7" cy="11"/>
              </a:xfrm>
              <a:custGeom>
                <a:avLst/>
                <a:gdLst>
                  <a:gd name="T0" fmla="*/ 0 w 76"/>
                  <a:gd name="T1" fmla="*/ 13 h 116"/>
                  <a:gd name="T2" fmla="*/ 25 w 76"/>
                  <a:gd name="T3" fmla="*/ 116 h 116"/>
                  <a:gd name="T4" fmla="*/ 76 w 76"/>
                  <a:gd name="T5" fmla="*/ 103 h 116"/>
                  <a:gd name="T6" fmla="*/ 51 w 76"/>
                  <a:gd name="T7" fmla="*/ 0 h 116"/>
                  <a:gd name="T8" fmla="*/ 0 w 76"/>
                  <a:gd name="T9" fmla="*/ 13 h 116"/>
                </a:gdLst>
                <a:ahLst/>
                <a:cxnLst>
                  <a:cxn ang="0">
                    <a:pos x="T0" y="T1"/>
                  </a:cxn>
                  <a:cxn ang="0">
                    <a:pos x="T2" y="T3"/>
                  </a:cxn>
                  <a:cxn ang="0">
                    <a:pos x="T4" y="T5"/>
                  </a:cxn>
                  <a:cxn ang="0">
                    <a:pos x="T6" y="T7"/>
                  </a:cxn>
                  <a:cxn ang="0">
                    <a:pos x="T8" y="T9"/>
                  </a:cxn>
                </a:cxnLst>
                <a:rect l="0" t="0" r="r" b="b"/>
                <a:pathLst>
                  <a:path w="76" h="116">
                    <a:moveTo>
                      <a:pt x="0" y="13"/>
                    </a:moveTo>
                    <a:lnTo>
                      <a:pt x="25" y="116"/>
                    </a:lnTo>
                    <a:lnTo>
                      <a:pt x="76" y="103"/>
                    </a:lnTo>
                    <a:lnTo>
                      <a:pt x="51" y="0"/>
                    </a:lnTo>
                    <a:lnTo>
                      <a:pt x="0" y="13"/>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86" name="AutoShape 382"/>
              <p:cNvSpPr>
                <a:spLocks noChangeArrowheads="1"/>
              </p:cNvSpPr>
              <p:nvPr/>
            </p:nvSpPr>
            <p:spPr bwMode="auto">
              <a:xfrm>
                <a:off x="5747" y="276"/>
                <a:ext cx="5" cy="6"/>
              </a:xfrm>
              <a:custGeom>
                <a:avLst/>
                <a:gdLst>
                  <a:gd name="G0" fmla="sin 10800 22311190"/>
                  <a:gd name="G1" fmla="+- G0 10800 0"/>
                  <a:gd name="G2" fmla="cos 10800 22311190"/>
                  <a:gd name="G3" fmla="+- G2 10800 0"/>
                  <a:gd name="G4" fmla="sin 10800 11402674"/>
                  <a:gd name="G5" fmla="+- G4 10800 0"/>
                  <a:gd name="G6" fmla="cos 10800 11402674"/>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85 w 21600"/>
                  <a:gd name="T13" fmla="*/ 7031 h 21600"/>
                  <a:gd name="T14" fmla="*/ 2159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0976" y="7183"/>
                    </a:moveTo>
                    <a:cubicBezTo>
                      <a:pt x="21389" y="8344"/>
                      <a:pt x="21600" y="9567"/>
                      <a:pt x="21600" y="10800"/>
                    </a:cubicBezTo>
                    <a:cubicBezTo>
                      <a:pt x="21600" y="16764"/>
                      <a:pt x="16764" y="21600"/>
                      <a:pt x="10800" y="21600"/>
                    </a:cubicBezTo>
                    <a:cubicBezTo>
                      <a:pt x="5272" y="21600"/>
                      <a:pt x="637" y="17426"/>
                      <a:pt x="59" y="11929"/>
                    </a:cubicBezTo>
                    <a:lnTo>
                      <a:pt x="10800" y="10800"/>
                    </a:lnTo>
                    <a:close/>
                  </a:path>
                  <a:path w="21600" h="21600" fill="none">
                    <a:moveTo>
                      <a:pt x="20976" y="7183"/>
                    </a:moveTo>
                    <a:cubicBezTo>
                      <a:pt x="21389" y="8344"/>
                      <a:pt x="21600" y="9567"/>
                      <a:pt x="21600" y="10800"/>
                    </a:cubicBezTo>
                    <a:cubicBezTo>
                      <a:pt x="21600" y="16764"/>
                      <a:pt x="16764" y="21600"/>
                      <a:pt x="10800" y="21600"/>
                    </a:cubicBezTo>
                    <a:cubicBezTo>
                      <a:pt x="5272" y="21600"/>
                      <a:pt x="637" y="17426"/>
                      <a:pt x="59" y="11929"/>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87" name="AutoShape 383"/>
              <p:cNvSpPr>
                <a:spLocks noChangeArrowheads="1"/>
              </p:cNvSpPr>
              <p:nvPr/>
            </p:nvSpPr>
            <p:spPr bwMode="auto">
              <a:xfrm>
                <a:off x="5744" y="266"/>
                <a:ext cx="5" cy="5"/>
              </a:xfrm>
              <a:custGeom>
                <a:avLst/>
                <a:gdLst>
                  <a:gd name="G0" fmla="sin 10800 10931334"/>
                  <a:gd name="G1" fmla="+- G0 10800 0"/>
                  <a:gd name="G2" fmla="cos 10800 10931334"/>
                  <a:gd name="G3" fmla="+- G2 10800 0"/>
                  <a:gd name="G4" fmla="sin 10800 22624159"/>
                  <a:gd name="G5" fmla="+- G4 10800 0"/>
                  <a:gd name="G6" fmla="cos 10800 22624159"/>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21213 w 21600"/>
                  <a:gd name="T15" fmla="*/ 13486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85" y="13265"/>
                    </a:moveTo>
                    <a:cubicBezTo>
                      <a:pt x="95" y="12457"/>
                      <a:pt x="0" y="11630"/>
                      <a:pt x="0" y="10800"/>
                    </a:cubicBezTo>
                    <a:cubicBezTo>
                      <a:pt x="0" y="4835"/>
                      <a:pt x="4835" y="0"/>
                      <a:pt x="10800" y="0"/>
                    </a:cubicBezTo>
                    <a:cubicBezTo>
                      <a:pt x="15703" y="-1"/>
                      <a:pt x="19991" y="3303"/>
                      <a:pt x="21242" y="8043"/>
                    </a:cubicBezTo>
                    <a:lnTo>
                      <a:pt x="10800" y="10800"/>
                    </a:lnTo>
                    <a:close/>
                  </a:path>
                  <a:path w="21600" h="21600" fill="none">
                    <a:moveTo>
                      <a:pt x="285" y="13265"/>
                    </a:moveTo>
                    <a:cubicBezTo>
                      <a:pt x="95" y="12457"/>
                      <a:pt x="0" y="11630"/>
                      <a:pt x="0" y="10800"/>
                    </a:cubicBezTo>
                    <a:cubicBezTo>
                      <a:pt x="0" y="4835"/>
                      <a:pt x="4835" y="0"/>
                      <a:pt x="10800" y="0"/>
                    </a:cubicBezTo>
                    <a:cubicBezTo>
                      <a:pt x="15703" y="-1"/>
                      <a:pt x="19991" y="3303"/>
                      <a:pt x="21242" y="8043"/>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88" name="Freeform 384"/>
              <p:cNvSpPr>
                <a:spLocks noChangeArrowheads="1"/>
              </p:cNvSpPr>
              <p:nvPr/>
            </p:nvSpPr>
            <p:spPr bwMode="auto">
              <a:xfrm>
                <a:off x="5749" y="288"/>
                <a:ext cx="8" cy="11"/>
              </a:xfrm>
              <a:custGeom>
                <a:avLst/>
                <a:gdLst>
                  <a:gd name="T0" fmla="*/ 0 w 77"/>
                  <a:gd name="T1" fmla="*/ 12 h 117"/>
                  <a:gd name="T2" fmla="*/ 25 w 77"/>
                  <a:gd name="T3" fmla="*/ 117 h 117"/>
                  <a:gd name="T4" fmla="*/ 77 w 77"/>
                  <a:gd name="T5" fmla="*/ 103 h 117"/>
                  <a:gd name="T6" fmla="*/ 52 w 77"/>
                  <a:gd name="T7" fmla="*/ 0 h 117"/>
                  <a:gd name="T8" fmla="*/ 0 w 77"/>
                  <a:gd name="T9" fmla="*/ 12 h 117"/>
                </a:gdLst>
                <a:ahLst/>
                <a:cxnLst>
                  <a:cxn ang="0">
                    <a:pos x="T0" y="T1"/>
                  </a:cxn>
                  <a:cxn ang="0">
                    <a:pos x="T2" y="T3"/>
                  </a:cxn>
                  <a:cxn ang="0">
                    <a:pos x="T4" y="T5"/>
                  </a:cxn>
                  <a:cxn ang="0">
                    <a:pos x="T6" y="T7"/>
                  </a:cxn>
                  <a:cxn ang="0">
                    <a:pos x="T8" y="T9"/>
                  </a:cxn>
                </a:cxnLst>
                <a:rect l="0" t="0" r="r" b="b"/>
                <a:pathLst>
                  <a:path w="77" h="117">
                    <a:moveTo>
                      <a:pt x="0" y="12"/>
                    </a:moveTo>
                    <a:lnTo>
                      <a:pt x="25" y="117"/>
                    </a:lnTo>
                    <a:lnTo>
                      <a:pt x="77" y="103"/>
                    </a:lnTo>
                    <a:lnTo>
                      <a:pt x="52" y="0"/>
                    </a:lnTo>
                    <a:lnTo>
                      <a:pt x="0" y="12"/>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89" name="AutoShape 385"/>
              <p:cNvSpPr>
                <a:spLocks noChangeArrowheads="1"/>
              </p:cNvSpPr>
              <p:nvPr/>
            </p:nvSpPr>
            <p:spPr bwMode="auto">
              <a:xfrm>
                <a:off x="5751" y="296"/>
                <a:ext cx="5" cy="5"/>
              </a:xfrm>
              <a:custGeom>
                <a:avLst/>
                <a:gdLst>
                  <a:gd name="G0" fmla="sin 10800 22444404"/>
                  <a:gd name="G1" fmla="+- G0 10800 0"/>
                  <a:gd name="G2" fmla="cos 10800 22444404"/>
                  <a:gd name="G3" fmla="+- G2 10800 0"/>
                  <a:gd name="G4" fmla="sin 10800 11017345"/>
                  <a:gd name="G5" fmla="+- G4 10800 0"/>
                  <a:gd name="G6" fmla="cos 10800 11017345"/>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248 w 21600"/>
                  <a:gd name="T13" fmla="*/ 7386 h 21600"/>
                  <a:gd name="T14" fmla="*/ 2159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1098" y="7546"/>
                    </a:moveTo>
                    <a:cubicBezTo>
                      <a:pt x="21430" y="8599"/>
                      <a:pt x="21600" y="9696"/>
                      <a:pt x="21600" y="10800"/>
                    </a:cubicBezTo>
                    <a:cubicBezTo>
                      <a:pt x="21600" y="16764"/>
                      <a:pt x="16764" y="21600"/>
                      <a:pt x="10800" y="21600"/>
                    </a:cubicBezTo>
                    <a:cubicBezTo>
                      <a:pt x="5692" y="21600"/>
                      <a:pt x="1283" y="18022"/>
                      <a:pt x="231" y="13023"/>
                    </a:cubicBezTo>
                    <a:lnTo>
                      <a:pt x="10800" y="10800"/>
                    </a:lnTo>
                    <a:close/>
                  </a:path>
                  <a:path w="21600" h="21600" fill="none">
                    <a:moveTo>
                      <a:pt x="21098" y="7546"/>
                    </a:moveTo>
                    <a:cubicBezTo>
                      <a:pt x="21430" y="8599"/>
                      <a:pt x="21600" y="9696"/>
                      <a:pt x="21600" y="10800"/>
                    </a:cubicBezTo>
                    <a:cubicBezTo>
                      <a:pt x="21600" y="16764"/>
                      <a:pt x="16764" y="21600"/>
                      <a:pt x="10800" y="21600"/>
                    </a:cubicBezTo>
                    <a:cubicBezTo>
                      <a:pt x="5692" y="21600"/>
                      <a:pt x="1283" y="18022"/>
                      <a:pt x="231" y="13023"/>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90" name="AutoShape 386"/>
              <p:cNvSpPr>
                <a:spLocks noChangeArrowheads="1"/>
              </p:cNvSpPr>
              <p:nvPr/>
            </p:nvSpPr>
            <p:spPr bwMode="auto">
              <a:xfrm>
                <a:off x="5749" y="286"/>
                <a:ext cx="5" cy="5"/>
              </a:xfrm>
              <a:custGeom>
                <a:avLst/>
                <a:gdLst>
                  <a:gd name="G0" fmla="sin 10800 10975392"/>
                  <a:gd name="G1" fmla="+- G0 10800 0"/>
                  <a:gd name="G2" fmla="cos 10800 10975392"/>
                  <a:gd name="G3" fmla="+- G2 10800 0"/>
                  <a:gd name="G4" fmla="sin 10800 22673081"/>
                  <a:gd name="G5" fmla="+- G4 10800 0"/>
                  <a:gd name="G6" fmla="cos 10800 22673081"/>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21213 w 21600"/>
                  <a:gd name="T15" fmla="*/ 13302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56" y="13142"/>
                    </a:moveTo>
                    <a:cubicBezTo>
                      <a:pt x="86" y="12373"/>
                      <a:pt x="0" y="11587"/>
                      <a:pt x="0" y="10800"/>
                    </a:cubicBezTo>
                    <a:cubicBezTo>
                      <a:pt x="0" y="4835"/>
                      <a:pt x="4835" y="0"/>
                      <a:pt x="10800" y="0"/>
                    </a:cubicBezTo>
                    <a:cubicBezTo>
                      <a:pt x="15755" y="-1"/>
                      <a:pt x="20075" y="3372"/>
                      <a:pt x="21277" y="8179"/>
                    </a:cubicBezTo>
                    <a:lnTo>
                      <a:pt x="10800" y="10800"/>
                    </a:lnTo>
                    <a:close/>
                  </a:path>
                  <a:path w="21600" h="21600" fill="none">
                    <a:moveTo>
                      <a:pt x="256" y="13142"/>
                    </a:moveTo>
                    <a:cubicBezTo>
                      <a:pt x="86" y="12373"/>
                      <a:pt x="0" y="11587"/>
                      <a:pt x="0" y="10800"/>
                    </a:cubicBezTo>
                    <a:cubicBezTo>
                      <a:pt x="0" y="4835"/>
                      <a:pt x="4835" y="0"/>
                      <a:pt x="10800" y="0"/>
                    </a:cubicBezTo>
                    <a:cubicBezTo>
                      <a:pt x="15755" y="-1"/>
                      <a:pt x="20075" y="3372"/>
                      <a:pt x="21277" y="8179"/>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91" name="Freeform 387"/>
              <p:cNvSpPr>
                <a:spLocks noChangeArrowheads="1"/>
              </p:cNvSpPr>
              <p:nvPr/>
            </p:nvSpPr>
            <p:spPr bwMode="auto">
              <a:xfrm>
                <a:off x="5754" y="308"/>
                <a:ext cx="8" cy="12"/>
              </a:xfrm>
              <a:custGeom>
                <a:avLst/>
                <a:gdLst>
                  <a:gd name="T0" fmla="*/ 0 w 78"/>
                  <a:gd name="T1" fmla="*/ 12 h 116"/>
                  <a:gd name="T2" fmla="*/ 26 w 78"/>
                  <a:gd name="T3" fmla="*/ 116 h 116"/>
                  <a:gd name="T4" fmla="*/ 78 w 78"/>
                  <a:gd name="T5" fmla="*/ 103 h 116"/>
                  <a:gd name="T6" fmla="*/ 52 w 78"/>
                  <a:gd name="T7" fmla="*/ 0 h 116"/>
                  <a:gd name="T8" fmla="*/ 0 w 78"/>
                  <a:gd name="T9" fmla="*/ 12 h 116"/>
                </a:gdLst>
                <a:ahLst/>
                <a:cxnLst>
                  <a:cxn ang="0">
                    <a:pos x="T0" y="T1"/>
                  </a:cxn>
                  <a:cxn ang="0">
                    <a:pos x="T2" y="T3"/>
                  </a:cxn>
                  <a:cxn ang="0">
                    <a:pos x="T4" y="T5"/>
                  </a:cxn>
                  <a:cxn ang="0">
                    <a:pos x="T6" y="T7"/>
                  </a:cxn>
                  <a:cxn ang="0">
                    <a:pos x="T8" y="T9"/>
                  </a:cxn>
                </a:cxnLst>
                <a:rect l="0" t="0" r="r" b="b"/>
                <a:pathLst>
                  <a:path w="78" h="116">
                    <a:moveTo>
                      <a:pt x="0" y="12"/>
                    </a:moveTo>
                    <a:lnTo>
                      <a:pt x="26" y="116"/>
                    </a:lnTo>
                    <a:lnTo>
                      <a:pt x="78" y="103"/>
                    </a:lnTo>
                    <a:lnTo>
                      <a:pt x="52" y="0"/>
                    </a:lnTo>
                    <a:lnTo>
                      <a:pt x="0" y="12"/>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92" name="AutoShape 388"/>
              <p:cNvSpPr>
                <a:spLocks noChangeArrowheads="1"/>
              </p:cNvSpPr>
              <p:nvPr/>
            </p:nvSpPr>
            <p:spPr bwMode="auto">
              <a:xfrm>
                <a:off x="5757" y="317"/>
                <a:ext cx="5" cy="5"/>
              </a:xfrm>
              <a:custGeom>
                <a:avLst/>
                <a:gdLst>
                  <a:gd name="G0" fmla="sin 10800 22177690"/>
                  <a:gd name="G1" fmla="+- G0 10800 0"/>
                  <a:gd name="G2" fmla="cos 10800 22177690"/>
                  <a:gd name="G3" fmla="+- G2 10800 0"/>
                  <a:gd name="G4" fmla="sin 10800 10931334"/>
                  <a:gd name="G5" fmla="+- G4 10800 0"/>
                  <a:gd name="G6" fmla="cos 10800 10931334"/>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336 w 21600"/>
                  <a:gd name="T13" fmla="*/ 6682 h 21600"/>
                  <a:gd name="T14" fmla="*/ 2159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0841" y="6824"/>
                    </a:moveTo>
                    <a:cubicBezTo>
                      <a:pt x="21342" y="8090"/>
                      <a:pt x="21600" y="9438"/>
                      <a:pt x="21600" y="10800"/>
                    </a:cubicBezTo>
                    <a:cubicBezTo>
                      <a:pt x="21600" y="16764"/>
                      <a:pt x="16764" y="21600"/>
                      <a:pt x="10800" y="21600"/>
                    </a:cubicBezTo>
                    <a:cubicBezTo>
                      <a:pt x="5785" y="21600"/>
                      <a:pt x="1430" y="18148"/>
                      <a:pt x="285" y="13265"/>
                    </a:cubicBezTo>
                    <a:lnTo>
                      <a:pt x="10800" y="10800"/>
                    </a:lnTo>
                    <a:close/>
                  </a:path>
                  <a:path w="21600" h="21600" fill="none">
                    <a:moveTo>
                      <a:pt x="20841" y="6824"/>
                    </a:moveTo>
                    <a:cubicBezTo>
                      <a:pt x="21342" y="8090"/>
                      <a:pt x="21600" y="9438"/>
                      <a:pt x="21600" y="10800"/>
                    </a:cubicBezTo>
                    <a:cubicBezTo>
                      <a:pt x="21600" y="16764"/>
                      <a:pt x="16764" y="21600"/>
                      <a:pt x="10800" y="21600"/>
                    </a:cubicBezTo>
                    <a:cubicBezTo>
                      <a:pt x="5785" y="21600"/>
                      <a:pt x="1430" y="18148"/>
                      <a:pt x="285" y="13265"/>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93" name="AutoShape 389"/>
              <p:cNvSpPr>
                <a:spLocks noChangeArrowheads="1"/>
              </p:cNvSpPr>
              <p:nvPr/>
            </p:nvSpPr>
            <p:spPr bwMode="auto">
              <a:xfrm>
                <a:off x="5754" y="306"/>
                <a:ext cx="5" cy="5"/>
              </a:xfrm>
              <a:custGeom>
                <a:avLst/>
                <a:gdLst>
                  <a:gd name="G0" fmla="sin 10800 10975392"/>
                  <a:gd name="G1" fmla="+- G0 10800 0"/>
                  <a:gd name="G2" fmla="cos 10800 10975392"/>
                  <a:gd name="G3" fmla="+- G2 10800 0"/>
                  <a:gd name="G4" fmla="sin 10800 22673081"/>
                  <a:gd name="G5" fmla="+- G4 10800 0"/>
                  <a:gd name="G6" fmla="cos 10800 22673081"/>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21213 w 21600"/>
                  <a:gd name="T15" fmla="*/ 13302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56" y="13142"/>
                    </a:moveTo>
                    <a:cubicBezTo>
                      <a:pt x="86" y="12373"/>
                      <a:pt x="0" y="11587"/>
                      <a:pt x="0" y="10800"/>
                    </a:cubicBezTo>
                    <a:cubicBezTo>
                      <a:pt x="0" y="4835"/>
                      <a:pt x="4835" y="0"/>
                      <a:pt x="10800" y="0"/>
                    </a:cubicBezTo>
                    <a:cubicBezTo>
                      <a:pt x="15755" y="-1"/>
                      <a:pt x="20075" y="3372"/>
                      <a:pt x="21277" y="8179"/>
                    </a:cubicBezTo>
                    <a:lnTo>
                      <a:pt x="10800" y="10800"/>
                    </a:lnTo>
                    <a:close/>
                  </a:path>
                  <a:path w="21600" h="21600" fill="none">
                    <a:moveTo>
                      <a:pt x="256" y="13142"/>
                    </a:moveTo>
                    <a:cubicBezTo>
                      <a:pt x="86" y="12373"/>
                      <a:pt x="0" y="11587"/>
                      <a:pt x="0" y="10800"/>
                    </a:cubicBezTo>
                    <a:cubicBezTo>
                      <a:pt x="0" y="4835"/>
                      <a:pt x="4835" y="0"/>
                      <a:pt x="10800" y="0"/>
                    </a:cubicBezTo>
                    <a:cubicBezTo>
                      <a:pt x="15755" y="-1"/>
                      <a:pt x="20075" y="3372"/>
                      <a:pt x="21277" y="8179"/>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94" name="Freeform 390"/>
              <p:cNvSpPr>
                <a:spLocks noChangeArrowheads="1"/>
              </p:cNvSpPr>
              <p:nvPr/>
            </p:nvSpPr>
            <p:spPr bwMode="auto">
              <a:xfrm>
                <a:off x="5759" y="328"/>
                <a:ext cx="7" cy="12"/>
              </a:xfrm>
              <a:custGeom>
                <a:avLst/>
                <a:gdLst>
                  <a:gd name="T0" fmla="*/ 0 w 78"/>
                  <a:gd name="T1" fmla="*/ 13 h 117"/>
                  <a:gd name="T2" fmla="*/ 27 w 78"/>
                  <a:gd name="T3" fmla="*/ 117 h 117"/>
                  <a:gd name="T4" fmla="*/ 78 w 78"/>
                  <a:gd name="T5" fmla="*/ 105 h 117"/>
                  <a:gd name="T6" fmla="*/ 52 w 78"/>
                  <a:gd name="T7" fmla="*/ 0 h 117"/>
                  <a:gd name="T8" fmla="*/ 0 w 78"/>
                  <a:gd name="T9" fmla="*/ 13 h 117"/>
                </a:gdLst>
                <a:ahLst/>
                <a:cxnLst>
                  <a:cxn ang="0">
                    <a:pos x="T0" y="T1"/>
                  </a:cxn>
                  <a:cxn ang="0">
                    <a:pos x="T2" y="T3"/>
                  </a:cxn>
                  <a:cxn ang="0">
                    <a:pos x="T4" y="T5"/>
                  </a:cxn>
                  <a:cxn ang="0">
                    <a:pos x="T6" y="T7"/>
                  </a:cxn>
                  <a:cxn ang="0">
                    <a:pos x="T8" y="T9"/>
                  </a:cxn>
                </a:cxnLst>
                <a:rect l="0" t="0" r="r" b="b"/>
                <a:pathLst>
                  <a:path w="78" h="117">
                    <a:moveTo>
                      <a:pt x="0" y="13"/>
                    </a:moveTo>
                    <a:lnTo>
                      <a:pt x="27" y="117"/>
                    </a:lnTo>
                    <a:lnTo>
                      <a:pt x="78" y="105"/>
                    </a:lnTo>
                    <a:lnTo>
                      <a:pt x="52" y="0"/>
                    </a:lnTo>
                    <a:lnTo>
                      <a:pt x="0" y="13"/>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95" name="AutoShape 391"/>
              <p:cNvSpPr>
                <a:spLocks noChangeArrowheads="1"/>
              </p:cNvSpPr>
              <p:nvPr/>
            </p:nvSpPr>
            <p:spPr bwMode="auto">
              <a:xfrm>
                <a:off x="5761" y="337"/>
                <a:ext cx="6" cy="5"/>
              </a:xfrm>
              <a:custGeom>
                <a:avLst/>
                <a:gdLst>
                  <a:gd name="G0" fmla="sin 10800 22624159"/>
                  <a:gd name="G1" fmla="+- G0 10800 0"/>
                  <a:gd name="G2" fmla="cos 10800 22624159"/>
                  <a:gd name="G3" fmla="+- G2 10800 0"/>
                  <a:gd name="G4" fmla="sin 10800 10931334"/>
                  <a:gd name="G5" fmla="+- G4 10800 0"/>
                  <a:gd name="G6" fmla="cos 10800 10931334"/>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336 w 21600"/>
                  <a:gd name="T13" fmla="*/ 7928 h 21600"/>
                  <a:gd name="T14" fmla="*/ 2159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1242" y="8043"/>
                    </a:moveTo>
                    <a:cubicBezTo>
                      <a:pt x="21479" y="8943"/>
                      <a:pt x="21600" y="9869"/>
                      <a:pt x="21600" y="10800"/>
                    </a:cubicBezTo>
                    <a:cubicBezTo>
                      <a:pt x="21600" y="16764"/>
                      <a:pt x="16764" y="21600"/>
                      <a:pt x="10800" y="21600"/>
                    </a:cubicBezTo>
                    <a:cubicBezTo>
                      <a:pt x="5785" y="21600"/>
                      <a:pt x="1430" y="18148"/>
                      <a:pt x="285" y="13265"/>
                    </a:cubicBezTo>
                    <a:lnTo>
                      <a:pt x="10800" y="10800"/>
                    </a:lnTo>
                    <a:close/>
                  </a:path>
                  <a:path w="21600" h="21600" fill="none">
                    <a:moveTo>
                      <a:pt x="21242" y="8043"/>
                    </a:moveTo>
                    <a:cubicBezTo>
                      <a:pt x="21479" y="8943"/>
                      <a:pt x="21600" y="9869"/>
                      <a:pt x="21600" y="10800"/>
                    </a:cubicBezTo>
                    <a:cubicBezTo>
                      <a:pt x="21600" y="16764"/>
                      <a:pt x="16764" y="21600"/>
                      <a:pt x="10800" y="21600"/>
                    </a:cubicBezTo>
                    <a:cubicBezTo>
                      <a:pt x="5785" y="21600"/>
                      <a:pt x="1430" y="18148"/>
                      <a:pt x="285" y="13265"/>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96" name="AutoShape 392"/>
              <p:cNvSpPr>
                <a:spLocks noChangeArrowheads="1"/>
              </p:cNvSpPr>
              <p:nvPr/>
            </p:nvSpPr>
            <p:spPr bwMode="auto">
              <a:xfrm>
                <a:off x="5759" y="326"/>
                <a:ext cx="5" cy="5"/>
              </a:xfrm>
              <a:custGeom>
                <a:avLst/>
                <a:gdLst>
                  <a:gd name="G0" fmla="sin 10800 10975392"/>
                  <a:gd name="G1" fmla="+- G0 10800 0"/>
                  <a:gd name="G2" fmla="cos 10800 10975392"/>
                  <a:gd name="G3" fmla="+- G2 10800 0"/>
                  <a:gd name="G4" fmla="sin 10800 22673081"/>
                  <a:gd name="G5" fmla="+- G4 10800 0"/>
                  <a:gd name="G6" fmla="cos 10800 22673081"/>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21213 w 21600"/>
                  <a:gd name="T15" fmla="*/ 13302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56" y="13142"/>
                    </a:moveTo>
                    <a:cubicBezTo>
                      <a:pt x="86" y="12373"/>
                      <a:pt x="0" y="11587"/>
                      <a:pt x="0" y="10800"/>
                    </a:cubicBezTo>
                    <a:cubicBezTo>
                      <a:pt x="0" y="4835"/>
                      <a:pt x="4835" y="0"/>
                      <a:pt x="10800" y="0"/>
                    </a:cubicBezTo>
                    <a:cubicBezTo>
                      <a:pt x="15755" y="-1"/>
                      <a:pt x="20075" y="3372"/>
                      <a:pt x="21277" y="8179"/>
                    </a:cubicBezTo>
                    <a:lnTo>
                      <a:pt x="10800" y="10800"/>
                    </a:lnTo>
                    <a:close/>
                  </a:path>
                  <a:path w="21600" h="21600" fill="none">
                    <a:moveTo>
                      <a:pt x="256" y="13142"/>
                    </a:moveTo>
                    <a:cubicBezTo>
                      <a:pt x="86" y="12373"/>
                      <a:pt x="0" y="11587"/>
                      <a:pt x="0" y="10800"/>
                    </a:cubicBezTo>
                    <a:cubicBezTo>
                      <a:pt x="0" y="4835"/>
                      <a:pt x="4835" y="0"/>
                      <a:pt x="10800" y="0"/>
                    </a:cubicBezTo>
                    <a:cubicBezTo>
                      <a:pt x="15755" y="-1"/>
                      <a:pt x="20075" y="3372"/>
                      <a:pt x="21277" y="8179"/>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97" name="Freeform 393"/>
              <p:cNvSpPr>
                <a:spLocks noChangeArrowheads="1"/>
              </p:cNvSpPr>
              <p:nvPr/>
            </p:nvSpPr>
            <p:spPr bwMode="auto">
              <a:xfrm>
                <a:off x="5763" y="349"/>
                <a:ext cx="8" cy="12"/>
              </a:xfrm>
              <a:custGeom>
                <a:avLst/>
                <a:gdLst>
                  <a:gd name="T0" fmla="*/ 0 w 78"/>
                  <a:gd name="T1" fmla="*/ 13 h 116"/>
                  <a:gd name="T2" fmla="*/ 25 w 78"/>
                  <a:gd name="T3" fmla="*/ 116 h 116"/>
                  <a:gd name="T4" fmla="*/ 78 w 78"/>
                  <a:gd name="T5" fmla="*/ 103 h 116"/>
                  <a:gd name="T6" fmla="*/ 51 w 78"/>
                  <a:gd name="T7" fmla="*/ 0 h 116"/>
                  <a:gd name="T8" fmla="*/ 0 w 78"/>
                  <a:gd name="T9" fmla="*/ 13 h 116"/>
                </a:gdLst>
                <a:ahLst/>
                <a:cxnLst>
                  <a:cxn ang="0">
                    <a:pos x="T0" y="T1"/>
                  </a:cxn>
                  <a:cxn ang="0">
                    <a:pos x="T2" y="T3"/>
                  </a:cxn>
                  <a:cxn ang="0">
                    <a:pos x="T4" y="T5"/>
                  </a:cxn>
                  <a:cxn ang="0">
                    <a:pos x="T6" y="T7"/>
                  </a:cxn>
                  <a:cxn ang="0">
                    <a:pos x="T8" y="T9"/>
                  </a:cxn>
                </a:cxnLst>
                <a:rect l="0" t="0" r="r" b="b"/>
                <a:pathLst>
                  <a:path w="78" h="116">
                    <a:moveTo>
                      <a:pt x="0" y="13"/>
                    </a:moveTo>
                    <a:lnTo>
                      <a:pt x="25" y="116"/>
                    </a:lnTo>
                    <a:lnTo>
                      <a:pt x="78" y="103"/>
                    </a:lnTo>
                    <a:lnTo>
                      <a:pt x="51" y="0"/>
                    </a:lnTo>
                    <a:lnTo>
                      <a:pt x="0" y="13"/>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98" name="AutoShape 394"/>
              <p:cNvSpPr>
                <a:spLocks noChangeArrowheads="1"/>
              </p:cNvSpPr>
              <p:nvPr/>
            </p:nvSpPr>
            <p:spPr bwMode="auto">
              <a:xfrm>
                <a:off x="5766" y="357"/>
                <a:ext cx="5" cy="5"/>
              </a:xfrm>
              <a:custGeom>
                <a:avLst/>
                <a:gdLst>
                  <a:gd name="G0" fmla="sin 10800 22245799"/>
                  <a:gd name="G1" fmla="+- G0 10800 0"/>
                  <a:gd name="G2" fmla="cos 10800 22245799"/>
                  <a:gd name="G3" fmla="+- G2 10800 0"/>
                  <a:gd name="G4" fmla="sin 10800 10975392"/>
                  <a:gd name="G5" fmla="+- G4 10800 0"/>
                  <a:gd name="G6" fmla="cos 10800 10975392"/>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290 w 21600"/>
                  <a:gd name="T13" fmla="*/ 6856 h 21600"/>
                  <a:gd name="T14" fmla="*/ 2159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0912" y="7006"/>
                    </a:moveTo>
                    <a:cubicBezTo>
                      <a:pt x="21366" y="8219"/>
                      <a:pt x="21600" y="9504"/>
                      <a:pt x="21600" y="10800"/>
                    </a:cubicBezTo>
                    <a:cubicBezTo>
                      <a:pt x="21600" y="16764"/>
                      <a:pt x="16764" y="21600"/>
                      <a:pt x="10800" y="21600"/>
                    </a:cubicBezTo>
                    <a:cubicBezTo>
                      <a:pt x="5737" y="21600"/>
                      <a:pt x="1354" y="18083"/>
                      <a:pt x="256" y="13142"/>
                    </a:cubicBezTo>
                    <a:lnTo>
                      <a:pt x="10800" y="10800"/>
                    </a:lnTo>
                    <a:close/>
                  </a:path>
                  <a:path w="21600" h="21600" fill="none">
                    <a:moveTo>
                      <a:pt x="20912" y="7006"/>
                    </a:moveTo>
                    <a:cubicBezTo>
                      <a:pt x="21366" y="8219"/>
                      <a:pt x="21600" y="9504"/>
                      <a:pt x="21600" y="10800"/>
                    </a:cubicBezTo>
                    <a:cubicBezTo>
                      <a:pt x="21600" y="16764"/>
                      <a:pt x="16764" y="21600"/>
                      <a:pt x="10800" y="21600"/>
                    </a:cubicBezTo>
                    <a:cubicBezTo>
                      <a:pt x="5737" y="21600"/>
                      <a:pt x="1354" y="18083"/>
                      <a:pt x="256" y="13142"/>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099" name="AutoShape 395"/>
              <p:cNvSpPr>
                <a:spLocks noChangeArrowheads="1"/>
              </p:cNvSpPr>
              <p:nvPr/>
            </p:nvSpPr>
            <p:spPr bwMode="auto">
              <a:xfrm>
                <a:off x="5763" y="347"/>
                <a:ext cx="5" cy="5"/>
              </a:xfrm>
              <a:custGeom>
                <a:avLst/>
                <a:gdLst>
                  <a:gd name="G0" fmla="sin 10800 11402674"/>
                  <a:gd name="G1" fmla="+- G0 10800 0"/>
                  <a:gd name="G2" fmla="cos 10800 11402674"/>
                  <a:gd name="G3" fmla="+- G2 10800 0"/>
                  <a:gd name="G4" fmla="sin 10800 22311190"/>
                  <a:gd name="G5" fmla="+- G4 10800 0"/>
                  <a:gd name="G6" fmla="cos 10800 22311190"/>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20923 w 21600"/>
                  <a:gd name="T15" fmla="*/ 12168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59" y="11929"/>
                    </a:moveTo>
                    <a:cubicBezTo>
                      <a:pt x="19" y="11554"/>
                      <a:pt x="0" y="11177"/>
                      <a:pt x="0" y="10800"/>
                    </a:cubicBezTo>
                    <a:cubicBezTo>
                      <a:pt x="0" y="4835"/>
                      <a:pt x="4835" y="0"/>
                      <a:pt x="10800" y="0"/>
                    </a:cubicBezTo>
                    <a:cubicBezTo>
                      <a:pt x="15370" y="-1"/>
                      <a:pt x="19446" y="2877"/>
                      <a:pt x="20976" y="7183"/>
                    </a:cubicBezTo>
                    <a:lnTo>
                      <a:pt x="10800" y="10800"/>
                    </a:lnTo>
                    <a:close/>
                  </a:path>
                  <a:path w="21600" h="21600" fill="none">
                    <a:moveTo>
                      <a:pt x="59" y="11929"/>
                    </a:moveTo>
                    <a:cubicBezTo>
                      <a:pt x="19" y="11554"/>
                      <a:pt x="0" y="11177"/>
                      <a:pt x="0" y="10800"/>
                    </a:cubicBezTo>
                    <a:cubicBezTo>
                      <a:pt x="0" y="4835"/>
                      <a:pt x="4835" y="0"/>
                      <a:pt x="10800" y="0"/>
                    </a:cubicBezTo>
                    <a:cubicBezTo>
                      <a:pt x="15370" y="-1"/>
                      <a:pt x="19446" y="2877"/>
                      <a:pt x="20976" y="7183"/>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00" name="Freeform 396"/>
              <p:cNvSpPr>
                <a:spLocks noChangeArrowheads="1"/>
              </p:cNvSpPr>
              <p:nvPr/>
            </p:nvSpPr>
            <p:spPr bwMode="auto">
              <a:xfrm>
                <a:off x="5768" y="369"/>
                <a:ext cx="7" cy="12"/>
              </a:xfrm>
              <a:custGeom>
                <a:avLst/>
                <a:gdLst>
                  <a:gd name="T0" fmla="*/ 0 w 78"/>
                  <a:gd name="T1" fmla="*/ 14 h 117"/>
                  <a:gd name="T2" fmla="*/ 27 w 78"/>
                  <a:gd name="T3" fmla="*/ 117 h 117"/>
                  <a:gd name="T4" fmla="*/ 78 w 78"/>
                  <a:gd name="T5" fmla="*/ 104 h 117"/>
                  <a:gd name="T6" fmla="*/ 52 w 78"/>
                  <a:gd name="T7" fmla="*/ 0 h 117"/>
                  <a:gd name="T8" fmla="*/ 0 w 78"/>
                  <a:gd name="T9" fmla="*/ 14 h 117"/>
                </a:gdLst>
                <a:ahLst/>
                <a:cxnLst>
                  <a:cxn ang="0">
                    <a:pos x="T0" y="T1"/>
                  </a:cxn>
                  <a:cxn ang="0">
                    <a:pos x="T2" y="T3"/>
                  </a:cxn>
                  <a:cxn ang="0">
                    <a:pos x="T4" y="T5"/>
                  </a:cxn>
                  <a:cxn ang="0">
                    <a:pos x="T6" y="T7"/>
                  </a:cxn>
                  <a:cxn ang="0">
                    <a:pos x="T8" y="T9"/>
                  </a:cxn>
                </a:cxnLst>
                <a:rect l="0" t="0" r="r" b="b"/>
                <a:pathLst>
                  <a:path w="78" h="117">
                    <a:moveTo>
                      <a:pt x="0" y="14"/>
                    </a:moveTo>
                    <a:lnTo>
                      <a:pt x="27" y="117"/>
                    </a:lnTo>
                    <a:lnTo>
                      <a:pt x="78" y="104"/>
                    </a:lnTo>
                    <a:lnTo>
                      <a:pt x="52" y="0"/>
                    </a:lnTo>
                    <a:lnTo>
                      <a:pt x="0" y="14"/>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01" name="AutoShape 397"/>
              <p:cNvSpPr>
                <a:spLocks noChangeArrowheads="1"/>
              </p:cNvSpPr>
              <p:nvPr/>
            </p:nvSpPr>
            <p:spPr bwMode="auto">
              <a:xfrm>
                <a:off x="5771" y="377"/>
                <a:ext cx="5" cy="5"/>
              </a:xfrm>
              <a:custGeom>
                <a:avLst/>
                <a:gdLst>
                  <a:gd name="G0" fmla="sin 10800 22673081"/>
                  <a:gd name="G1" fmla="+- G0 10800 0"/>
                  <a:gd name="G2" fmla="cos 10800 22673081"/>
                  <a:gd name="G3" fmla="+- G2 10800 0"/>
                  <a:gd name="G4" fmla="sin 10800 10975392"/>
                  <a:gd name="G5" fmla="+- G4 10800 0"/>
                  <a:gd name="G6" fmla="cos 10800 10975392"/>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290 w 21600"/>
                  <a:gd name="T13" fmla="*/ 7928 h 21600"/>
                  <a:gd name="T14" fmla="*/ 2159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1277" y="8179"/>
                    </a:moveTo>
                    <a:cubicBezTo>
                      <a:pt x="21491" y="9036"/>
                      <a:pt x="21600" y="9916"/>
                      <a:pt x="21600" y="10800"/>
                    </a:cubicBezTo>
                    <a:cubicBezTo>
                      <a:pt x="21600" y="16764"/>
                      <a:pt x="16764" y="21600"/>
                      <a:pt x="10800" y="21600"/>
                    </a:cubicBezTo>
                    <a:cubicBezTo>
                      <a:pt x="5737" y="21600"/>
                      <a:pt x="1354" y="18083"/>
                      <a:pt x="256" y="13142"/>
                    </a:cubicBezTo>
                    <a:lnTo>
                      <a:pt x="10800" y="10800"/>
                    </a:lnTo>
                    <a:close/>
                  </a:path>
                  <a:path w="21600" h="21600" fill="none">
                    <a:moveTo>
                      <a:pt x="21277" y="8179"/>
                    </a:moveTo>
                    <a:cubicBezTo>
                      <a:pt x="21491" y="9036"/>
                      <a:pt x="21600" y="9916"/>
                      <a:pt x="21600" y="10800"/>
                    </a:cubicBezTo>
                    <a:cubicBezTo>
                      <a:pt x="21600" y="16764"/>
                      <a:pt x="16764" y="21600"/>
                      <a:pt x="10800" y="21600"/>
                    </a:cubicBezTo>
                    <a:cubicBezTo>
                      <a:pt x="5737" y="21600"/>
                      <a:pt x="1354" y="18083"/>
                      <a:pt x="256" y="13142"/>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02" name="AutoShape 398"/>
              <p:cNvSpPr>
                <a:spLocks noChangeArrowheads="1"/>
              </p:cNvSpPr>
              <p:nvPr/>
            </p:nvSpPr>
            <p:spPr bwMode="auto">
              <a:xfrm>
                <a:off x="5768" y="367"/>
                <a:ext cx="5" cy="5"/>
              </a:xfrm>
              <a:custGeom>
                <a:avLst/>
                <a:gdLst>
                  <a:gd name="G0" fmla="sin 10800 10588327"/>
                  <a:gd name="G1" fmla="+- G0 10800 0"/>
                  <a:gd name="G2" fmla="cos 10800 10588327"/>
                  <a:gd name="G3" fmla="+- G2 10800 0"/>
                  <a:gd name="G4" fmla="sin 10800 22771872"/>
                  <a:gd name="G5" fmla="+- G4 10800 0"/>
                  <a:gd name="G6" fmla="cos 10800 22771872"/>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21307 w 21600"/>
                  <a:gd name="T15" fmla="*/ 14390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554" y="14214"/>
                    </a:moveTo>
                    <a:cubicBezTo>
                      <a:pt x="187" y="13113"/>
                      <a:pt x="0" y="11960"/>
                      <a:pt x="0" y="10800"/>
                    </a:cubicBezTo>
                    <a:cubicBezTo>
                      <a:pt x="0" y="4835"/>
                      <a:pt x="4835" y="0"/>
                      <a:pt x="10800" y="0"/>
                    </a:cubicBezTo>
                    <a:cubicBezTo>
                      <a:pt x="15861" y="-1"/>
                      <a:pt x="20244" y="3515"/>
                      <a:pt x="21342" y="8456"/>
                    </a:cubicBezTo>
                    <a:lnTo>
                      <a:pt x="10800" y="10800"/>
                    </a:lnTo>
                    <a:close/>
                  </a:path>
                  <a:path w="21600" h="21600" fill="none">
                    <a:moveTo>
                      <a:pt x="554" y="14214"/>
                    </a:moveTo>
                    <a:cubicBezTo>
                      <a:pt x="187" y="13113"/>
                      <a:pt x="0" y="11960"/>
                      <a:pt x="0" y="10800"/>
                    </a:cubicBezTo>
                    <a:cubicBezTo>
                      <a:pt x="0" y="4835"/>
                      <a:pt x="4835" y="0"/>
                      <a:pt x="10800" y="0"/>
                    </a:cubicBezTo>
                    <a:cubicBezTo>
                      <a:pt x="15861" y="-1"/>
                      <a:pt x="20244" y="3515"/>
                      <a:pt x="21342" y="8456"/>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03" name="Freeform 399"/>
              <p:cNvSpPr>
                <a:spLocks noChangeArrowheads="1"/>
              </p:cNvSpPr>
              <p:nvPr/>
            </p:nvSpPr>
            <p:spPr bwMode="auto">
              <a:xfrm>
                <a:off x="5773" y="389"/>
                <a:ext cx="8" cy="12"/>
              </a:xfrm>
              <a:custGeom>
                <a:avLst/>
                <a:gdLst>
                  <a:gd name="T0" fmla="*/ 0 w 82"/>
                  <a:gd name="T1" fmla="*/ 15 h 117"/>
                  <a:gd name="T2" fmla="*/ 30 w 82"/>
                  <a:gd name="T3" fmla="*/ 117 h 117"/>
                  <a:gd name="T4" fmla="*/ 82 w 82"/>
                  <a:gd name="T5" fmla="*/ 103 h 117"/>
                  <a:gd name="T6" fmla="*/ 52 w 82"/>
                  <a:gd name="T7" fmla="*/ 0 h 117"/>
                  <a:gd name="T8" fmla="*/ 0 w 82"/>
                  <a:gd name="T9" fmla="*/ 15 h 117"/>
                </a:gdLst>
                <a:ahLst/>
                <a:cxnLst>
                  <a:cxn ang="0">
                    <a:pos x="T0" y="T1"/>
                  </a:cxn>
                  <a:cxn ang="0">
                    <a:pos x="T2" y="T3"/>
                  </a:cxn>
                  <a:cxn ang="0">
                    <a:pos x="T4" y="T5"/>
                  </a:cxn>
                  <a:cxn ang="0">
                    <a:pos x="T6" y="T7"/>
                  </a:cxn>
                  <a:cxn ang="0">
                    <a:pos x="T8" y="T9"/>
                  </a:cxn>
                </a:cxnLst>
                <a:rect l="0" t="0" r="r" b="b"/>
                <a:pathLst>
                  <a:path w="82" h="117">
                    <a:moveTo>
                      <a:pt x="0" y="15"/>
                    </a:moveTo>
                    <a:lnTo>
                      <a:pt x="30" y="117"/>
                    </a:lnTo>
                    <a:lnTo>
                      <a:pt x="82" y="103"/>
                    </a:lnTo>
                    <a:lnTo>
                      <a:pt x="52" y="0"/>
                    </a:lnTo>
                    <a:lnTo>
                      <a:pt x="0" y="15"/>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04" name="AutoShape 400"/>
              <p:cNvSpPr>
                <a:spLocks noChangeArrowheads="1"/>
              </p:cNvSpPr>
              <p:nvPr/>
            </p:nvSpPr>
            <p:spPr bwMode="auto">
              <a:xfrm>
                <a:off x="5776" y="397"/>
                <a:ext cx="5" cy="5"/>
              </a:xfrm>
              <a:custGeom>
                <a:avLst/>
                <a:gdLst>
                  <a:gd name="G0" fmla="sin 10800 22384807"/>
                  <a:gd name="G1" fmla="+- G0 10800 0"/>
                  <a:gd name="G2" fmla="cos 10800 22384807"/>
                  <a:gd name="G3" fmla="+- G2 10800 0"/>
                  <a:gd name="G4" fmla="sin 10800 10975392"/>
                  <a:gd name="G5" fmla="+- G4 10800 0"/>
                  <a:gd name="G6" fmla="cos 10800 10975392"/>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290 w 21600"/>
                  <a:gd name="T13" fmla="*/ 7208 h 21600"/>
                  <a:gd name="T14" fmla="*/ 2159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1045" y="7383"/>
                    </a:moveTo>
                    <a:cubicBezTo>
                      <a:pt x="21412" y="8485"/>
                      <a:pt x="21600" y="9638"/>
                      <a:pt x="21600" y="10800"/>
                    </a:cubicBezTo>
                    <a:cubicBezTo>
                      <a:pt x="21600" y="16764"/>
                      <a:pt x="16764" y="21600"/>
                      <a:pt x="10800" y="21600"/>
                    </a:cubicBezTo>
                    <a:cubicBezTo>
                      <a:pt x="5737" y="21600"/>
                      <a:pt x="1354" y="18083"/>
                      <a:pt x="256" y="13142"/>
                    </a:cubicBezTo>
                    <a:lnTo>
                      <a:pt x="10800" y="10800"/>
                    </a:lnTo>
                    <a:close/>
                  </a:path>
                  <a:path w="21600" h="21600" fill="none">
                    <a:moveTo>
                      <a:pt x="21045" y="7383"/>
                    </a:moveTo>
                    <a:cubicBezTo>
                      <a:pt x="21412" y="8485"/>
                      <a:pt x="21600" y="9638"/>
                      <a:pt x="21600" y="10800"/>
                    </a:cubicBezTo>
                    <a:cubicBezTo>
                      <a:pt x="21600" y="16764"/>
                      <a:pt x="16764" y="21600"/>
                      <a:pt x="10800" y="21600"/>
                    </a:cubicBezTo>
                    <a:cubicBezTo>
                      <a:pt x="5737" y="21600"/>
                      <a:pt x="1354" y="18083"/>
                      <a:pt x="256" y="13142"/>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05" name="AutoShape 401"/>
              <p:cNvSpPr>
                <a:spLocks noChangeArrowheads="1"/>
              </p:cNvSpPr>
              <p:nvPr/>
            </p:nvSpPr>
            <p:spPr bwMode="auto">
              <a:xfrm>
                <a:off x="5773" y="387"/>
                <a:ext cx="5" cy="5"/>
              </a:xfrm>
              <a:custGeom>
                <a:avLst/>
                <a:gdLst>
                  <a:gd name="G0" fmla="sin 10800 11017345"/>
                  <a:gd name="G1" fmla="+- G0 10800 0"/>
                  <a:gd name="G2" fmla="cos 10800 11017345"/>
                  <a:gd name="G3" fmla="+- G2 10800 0"/>
                  <a:gd name="G4" fmla="sin 10800 22444404"/>
                  <a:gd name="G5" fmla="+- G4 10800 0"/>
                  <a:gd name="G6" fmla="cos 10800 22444404"/>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21048 w 21600"/>
                  <a:gd name="T15" fmla="*/ 13116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31" y="13023"/>
                    </a:moveTo>
                    <a:cubicBezTo>
                      <a:pt x="77" y="12292"/>
                      <a:pt x="0" y="11547"/>
                      <a:pt x="0" y="10800"/>
                    </a:cubicBezTo>
                    <a:cubicBezTo>
                      <a:pt x="0" y="4835"/>
                      <a:pt x="4835" y="0"/>
                      <a:pt x="10800" y="0"/>
                    </a:cubicBezTo>
                    <a:cubicBezTo>
                      <a:pt x="15511" y="-1"/>
                      <a:pt x="19679" y="3054"/>
                      <a:pt x="21098" y="7546"/>
                    </a:cubicBezTo>
                    <a:lnTo>
                      <a:pt x="10800" y="10800"/>
                    </a:lnTo>
                    <a:close/>
                  </a:path>
                  <a:path w="21600" h="21600" fill="none">
                    <a:moveTo>
                      <a:pt x="231" y="13023"/>
                    </a:moveTo>
                    <a:cubicBezTo>
                      <a:pt x="77" y="12292"/>
                      <a:pt x="0" y="11547"/>
                      <a:pt x="0" y="10800"/>
                    </a:cubicBezTo>
                    <a:cubicBezTo>
                      <a:pt x="0" y="4835"/>
                      <a:pt x="4835" y="0"/>
                      <a:pt x="10800" y="0"/>
                    </a:cubicBezTo>
                    <a:cubicBezTo>
                      <a:pt x="15511" y="-1"/>
                      <a:pt x="19679" y="3054"/>
                      <a:pt x="21098" y="7546"/>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06" name="Freeform 402"/>
              <p:cNvSpPr>
                <a:spLocks noChangeArrowheads="1"/>
              </p:cNvSpPr>
              <p:nvPr/>
            </p:nvSpPr>
            <p:spPr bwMode="auto">
              <a:xfrm>
                <a:off x="5780" y="409"/>
                <a:ext cx="8" cy="12"/>
              </a:xfrm>
              <a:custGeom>
                <a:avLst/>
                <a:gdLst>
                  <a:gd name="T0" fmla="*/ 0 w 84"/>
                  <a:gd name="T1" fmla="*/ 16 h 118"/>
                  <a:gd name="T2" fmla="*/ 33 w 84"/>
                  <a:gd name="T3" fmla="*/ 118 h 118"/>
                  <a:gd name="T4" fmla="*/ 84 w 84"/>
                  <a:gd name="T5" fmla="*/ 102 h 118"/>
                  <a:gd name="T6" fmla="*/ 51 w 84"/>
                  <a:gd name="T7" fmla="*/ 0 h 118"/>
                  <a:gd name="T8" fmla="*/ 0 w 84"/>
                  <a:gd name="T9" fmla="*/ 16 h 118"/>
                </a:gdLst>
                <a:ahLst/>
                <a:cxnLst>
                  <a:cxn ang="0">
                    <a:pos x="T0" y="T1"/>
                  </a:cxn>
                  <a:cxn ang="0">
                    <a:pos x="T2" y="T3"/>
                  </a:cxn>
                  <a:cxn ang="0">
                    <a:pos x="T4" y="T5"/>
                  </a:cxn>
                  <a:cxn ang="0">
                    <a:pos x="T6" y="T7"/>
                  </a:cxn>
                  <a:cxn ang="0">
                    <a:pos x="T8" y="T9"/>
                  </a:cxn>
                </a:cxnLst>
                <a:rect l="0" t="0" r="r" b="b"/>
                <a:pathLst>
                  <a:path w="84" h="118">
                    <a:moveTo>
                      <a:pt x="0" y="16"/>
                    </a:moveTo>
                    <a:lnTo>
                      <a:pt x="33" y="118"/>
                    </a:lnTo>
                    <a:lnTo>
                      <a:pt x="84" y="102"/>
                    </a:lnTo>
                    <a:lnTo>
                      <a:pt x="51" y="0"/>
                    </a:lnTo>
                    <a:lnTo>
                      <a:pt x="0" y="16"/>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07" name="AutoShape 403"/>
              <p:cNvSpPr>
                <a:spLocks noChangeArrowheads="1"/>
              </p:cNvSpPr>
              <p:nvPr/>
            </p:nvSpPr>
            <p:spPr bwMode="auto">
              <a:xfrm>
                <a:off x="5782" y="417"/>
                <a:ext cx="5" cy="5"/>
              </a:xfrm>
              <a:custGeom>
                <a:avLst/>
                <a:gdLst>
                  <a:gd name="G0" fmla="sin 10800 22245799"/>
                  <a:gd name="G1" fmla="+- G0 10800 0"/>
                  <a:gd name="G2" fmla="cos 10800 22245799"/>
                  <a:gd name="G3" fmla="+- G2 10800 0"/>
                  <a:gd name="G4" fmla="sin 10800 10975392"/>
                  <a:gd name="G5" fmla="+- G4 10800 0"/>
                  <a:gd name="G6" fmla="cos 10800 10975392"/>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290 w 21600"/>
                  <a:gd name="T13" fmla="*/ 6856 h 21600"/>
                  <a:gd name="T14" fmla="*/ 2159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0912" y="7006"/>
                    </a:moveTo>
                    <a:cubicBezTo>
                      <a:pt x="21366" y="8219"/>
                      <a:pt x="21600" y="9504"/>
                      <a:pt x="21600" y="10800"/>
                    </a:cubicBezTo>
                    <a:cubicBezTo>
                      <a:pt x="21600" y="16764"/>
                      <a:pt x="16764" y="21600"/>
                      <a:pt x="10800" y="21600"/>
                    </a:cubicBezTo>
                    <a:cubicBezTo>
                      <a:pt x="5737" y="21600"/>
                      <a:pt x="1354" y="18083"/>
                      <a:pt x="256" y="13142"/>
                    </a:cubicBezTo>
                    <a:lnTo>
                      <a:pt x="10800" y="10800"/>
                    </a:lnTo>
                    <a:close/>
                  </a:path>
                  <a:path w="21600" h="21600" fill="none">
                    <a:moveTo>
                      <a:pt x="20912" y="7006"/>
                    </a:moveTo>
                    <a:cubicBezTo>
                      <a:pt x="21366" y="8219"/>
                      <a:pt x="21600" y="9504"/>
                      <a:pt x="21600" y="10800"/>
                    </a:cubicBezTo>
                    <a:cubicBezTo>
                      <a:pt x="21600" y="16764"/>
                      <a:pt x="16764" y="21600"/>
                      <a:pt x="10800" y="21600"/>
                    </a:cubicBezTo>
                    <a:cubicBezTo>
                      <a:pt x="5737" y="21600"/>
                      <a:pt x="1354" y="18083"/>
                      <a:pt x="256" y="13142"/>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08" name="AutoShape 404"/>
              <p:cNvSpPr>
                <a:spLocks noChangeArrowheads="1"/>
              </p:cNvSpPr>
              <p:nvPr/>
            </p:nvSpPr>
            <p:spPr bwMode="auto">
              <a:xfrm>
                <a:off x="5780" y="407"/>
                <a:ext cx="5" cy="5"/>
              </a:xfrm>
              <a:custGeom>
                <a:avLst/>
                <a:gdLst>
                  <a:gd name="G0" fmla="sin 10800 10975392"/>
                  <a:gd name="G1" fmla="+- G0 10800 0"/>
                  <a:gd name="G2" fmla="cos 10800 10975392"/>
                  <a:gd name="G3" fmla="+- G2 10800 0"/>
                  <a:gd name="G4" fmla="sin 10800 22245799"/>
                  <a:gd name="G5" fmla="+- G4 10800 0"/>
                  <a:gd name="G6" fmla="cos 10800 22245799"/>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20856 w 21600"/>
                  <a:gd name="T15" fmla="*/ 13302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56" y="13142"/>
                    </a:moveTo>
                    <a:cubicBezTo>
                      <a:pt x="86" y="12373"/>
                      <a:pt x="0" y="11587"/>
                      <a:pt x="0" y="10800"/>
                    </a:cubicBezTo>
                    <a:cubicBezTo>
                      <a:pt x="0" y="4835"/>
                      <a:pt x="4835" y="0"/>
                      <a:pt x="10800" y="0"/>
                    </a:cubicBezTo>
                    <a:cubicBezTo>
                      <a:pt x="15301" y="-1"/>
                      <a:pt x="19331" y="2792"/>
                      <a:pt x="20912" y="7006"/>
                    </a:cubicBezTo>
                    <a:lnTo>
                      <a:pt x="10800" y="10800"/>
                    </a:lnTo>
                    <a:close/>
                  </a:path>
                  <a:path w="21600" h="21600" fill="none">
                    <a:moveTo>
                      <a:pt x="256" y="13142"/>
                    </a:moveTo>
                    <a:cubicBezTo>
                      <a:pt x="86" y="12373"/>
                      <a:pt x="0" y="11587"/>
                      <a:pt x="0" y="10800"/>
                    </a:cubicBezTo>
                    <a:cubicBezTo>
                      <a:pt x="0" y="4835"/>
                      <a:pt x="4835" y="0"/>
                      <a:pt x="10800" y="0"/>
                    </a:cubicBezTo>
                    <a:cubicBezTo>
                      <a:pt x="15301" y="-1"/>
                      <a:pt x="19331" y="2792"/>
                      <a:pt x="20912" y="7006"/>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201109" name="Group 405"/>
            <p:cNvGrpSpPr>
              <a:grpSpLocks/>
            </p:cNvGrpSpPr>
            <p:nvPr/>
          </p:nvGrpSpPr>
          <p:grpSpPr bwMode="auto">
            <a:xfrm>
              <a:off x="4672" y="-100"/>
              <a:ext cx="1836" cy="1021"/>
              <a:chOff x="4762" y="-136"/>
              <a:chExt cx="1836" cy="1021"/>
            </a:xfrm>
          </p:grpSpPr>
          <p:sp>
            <p:nvSpPr>
              <p:cNvPr id="201110" name="Freeform 406"/>
              <p:cNvSpPr>
                <a:spLocks noChangeArrowheads="1"/>
              </p:cNvSpPr>
              <p:nvPr/>
            </p:nvSpPr>
            <p:spPr bwMode="auto">
              <a:xfrm>
                <a:off x="5785" y="428"/>
                <a:ext cx="8" cy="12"/>
              </a:xfrm>
              <a:custGeom>
                <a:avLst/>
                <a:gdLst>
                  <a:gd name="T0" fmla="*/ 0 w 87"/>
                  <a:gd name="T1" fmla="*/ 18 h 119"/>
                  <a:gd name="T2" fmla="*/ 36 w 87"/>
                  <a:gd name="T3" fmla="*/ 119 h 119"/>
                  <a:gd name="T4" fmla="*/ 87 w 87"/>
                  <a:gd name="T5" fmla="*/ 101 h 119"/>
                  <a:gd name="T6" fmla="*/ 51 w 87"/>
                  <a:gd name="T7" fmla="*/ 0 h 119"/>
                  <a:gd name="T8" fmla="*/ 0 w 87"/>
                  <a:gd name="T9" fmla="*/ 18 h 119"/>
                </a:gdLst>
                <a:ahLst/>
                <a:cxnLst>
                  <a:cxn ang="0">
                    <a:pos x="T0" y="T1"/>
                  </a:cxn>
                  <a:cxn ang="0">
                    <a:pos x="T2" y="T3"/>
                  </a:cxn>
                  <a:cxn ang="0">
                    <a:pos x="T4" y="T5"/>
                  </a:cxn>
                  <a:cxn ang="0">
                    <a:pos x="T6" y="T7"/>
                  </a:cxn>
                  <a:cxn ang="0">
                    <a:pos x="T8" y="T9"/>
                  </a:cxn>
                </a:cxnLst>
                <a:rect l="0" t="0" r="r" b="b"/>
                <a:pathLst>
                  <a:path w="87" h="119">
                    <a:moveTo>
                      <a:pt x="0" y="18"/>
                    </a:moveTo>
                    <a:lnTo>
                      <a:pt x="36" y="119"/>
                    </a:lnTo>
                    <a:lnTo>
                      <a:pt x="87" y="101"/>
                    </a:lnTo>
                    <a:lnTo>
                      <a:pt x="51" y="0"/>
                    </a:lnTo>
                    <a:lnTo>
                      <a:pt x="0" y="18"/>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11" name="AutoShape 407"/>
              <p:cNvSpPr>
                <a:spLocks noChangeArrowheads="1"/>
              </p:cNvSpPr>
              <p:nvPr/>
            </p:nvSpPr>
            <p:spPr bwMode="auto">
              <a:xfrm>
                <a:off x="5789" y="437"/>
                <a:ext cx="5" cy="5"/>
              </a:xfrm>
              <a:custGeom>
                <a:avLst/>
                <a:gdLst>
                  <a:gd name="G0" fmla="sin 10800 22245799"/>
                  <a:gd name="G1" fmla="+- G0 10800 0"/>
                  <a:gd name="G2" fmla="cos 10800 22245799"/>
                  <a:gd name="G3" fmla="+- G2 10800 0"/>
                  <a:gd name="G4" fmla="sin 10800 10588327"/>
                  <a:gd name="G5" fmla="+- G4 10800 0"/>
                  <a:gd name="G6" fmla="cos 10800 10588327"/>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611 w 21600"/>
                  <a:gd name="T13" fmla="*/ 6856 h 21600"/>
                  <a:gd name="T14" fmla="*/ 2159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0912" y="7006"/>
                    </a:moveTo>
                    <a:cubicBezTo>
                      <a:pt x="21366" y="8219"/>
                      <a:pt x="21600" y="9504"/>
                      <a:pt x="21600" y="10800"/>
                    </a:cubicBezTo>
                    <a:cubicBezTo>
                      <a:pt x="21600" y="16764"/>
                      <a:pt x="16764" y="21600"/>
                      <a:pt x="10800" y="21600"/>
                    </a:cubicBezTo>
                    <a:cubicBezTo>
                      <a:pt x="6151" y="21600"/>
                      <a:pt x="2024" y="18625"/>
                      <a:pt x="554" y="14214"/>
                    </a:cubicBezTo>
                    <a:lnTo>
                      <a:pt x="10800" y="10800"/>
                    </a:lnTo>
                    <a:close/>
                  </a:path>
                  <a:path w="21600" h="21600" fill="none">
                    <a:moveTo>
                      <a:pt x="20912" y="7006"/>
                    </a:moveTo>
                    <a:cubicBezTo>
                      <a:pt x="21366" y="8219"/>
                      <a:pt x="21600" y="9504"/>
                      <a:pt x="21600" y="10800"/>
                    </a:cubicBezTo>
                    <a:cubicBezTo>
                      <a:pt x="21600" y="16764"/>
                      <a:pt x="16764" y="21600"/>
                      <a:pt x="10800" y="21600"/>
                    </a:cubicBezTo>
                    <a:cubicBezTo>
                      <a:pt x="6151" y="21600"/>
                      <a:pt x="2024" y="18625"/>
                      <a:pt x="554" y="14214"/>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12" name="AutoShape 408"/>
              <p:cNvSpPr>
                <a:spLocks noChangeArrowheads="1"/>
              </p:cNvSpPr>
              <p:nvPr/>
            </p:nvSpPr>
            <p:spPr bwMode="auto">
              <a:xfrm>
                <a:off x="5785" y="426"/>
                <a:ext cx="5" cy="5"/>
              </a:xfrm>
              <a:custGeom>
                <a:avLst/>
                <a:gdLst>
                  <a:gd name="G0" fmla="sin 10800 11017345"/>
                  <a:gd name="G1" fmla="+- G0 10800 0"/>
                  <a:gd name="G2" fmla="cos 10800 11017345"/>
                  <a:gd name="G3" fmla="+- G2 10800 0"/>
                  <a:gd name="G4" fmla="sin 10800 21931873"/>
                  <a:gd name="G5" fmla="+- G4 10800 0"/>
                  <a:gd name="G6" fmla="cos 10800 21931873"/>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20478 w 21600"/>
                  <a:gd name="T15" fmla="*/ 13116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31" y="13023"/>
                    </a:moveTo>
                    <a:cubicBezTo>
                      <a:pt x="77" y="12292"/>
                      <a:pt x="0" y="11547"/>
                      <a:pt x="0" y="10800"/>
                    </a:cubicBezTo>
                    <a:cubicBezTo>
                      <a:pt x="0" y="4835"/>
                      <a:pt x="4835" y="0"/>
                      <a:pt x="10800" y="0"/>
                    </a:cubicBezTo>
                    <a:cubicBezTo>
                      <a:pt x="14973" y="-1"/>
                      <a:pt x="18773" y="2404"/>
                      <a:pt x="20560" y="6175"/>
                    </a:cubicBezTo>
                    <a:lnTo>
                      <a:pt x="10800" y="10800"/>
                    </a:lnTo>
                    <a:close/>
                  </a:path>
                  <a:path w="21600" h="21600" fill="none">
                    <a:moveTo>
                      <a:pt x="231" y="13023"/>
                    </a:moveTo>
                    <a:cubicBezTo>
                      <a:pt x="77" y="12292"/>
                      <a:pt x="0" y="11547"/>
                      <a:pt x="0" y="10800"/>
                    </a:cubicBezTo>
                    <a:cubicBezTo>
                      <a:pt x="0" y="4835"/>
                      <a:pt x="4835" y="0"/>
                      <a:pt x="10800" y="0"/>
                    </a:cubicBezTo>
                    <a:cubicBezTo>
                      <a:pt x="14973" y="-1"/>
                      <a:pt x="18773" y="2404"/>
                      <a:pt x="20560" y="6175"/>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13" name="Freeform 409"/>
              <p:cNvSpPr>
                <a:spLocks noChangeArrowheads="1"/>
              </p:cNvSpPr>
              <p:nvPr/>
            </p:nvSpPr>
            <p:spPr bwMode="auto">
              <a:xfrm>
                <a:off x="5792" y="448"/>
                <a:ext cx="8" cy="12"/>
              </a:xfrm>
              <a:custGeom>
                <a:avLst/>
                <a:gdLst>
                  <a:gd name="T0" fmla="*/ 0 w 88"/>
                  <a:gd name="T1" fmla="*/ 19 h 119"/>
                  <a:gd name="T2" fmla="*/ 39 w 88"/>
                  <a:gd name="T3" fmla="*/ 119 h 119"/>
                  <a:gd name="T4" fmla="*/ 88 w 88"/>
                  <a:gd name="T5" fmla="*/ 98 h 119"/>
                  <a:gd name="T6" fmla="*/ 50 w 88"/>
                  <a:gd name="T7" fmla="*/ 0 h 119"/>
                  <a:gd name="T8" fmla="*/ 0 w 88"/>
                  <a:gd name="T9" fmla="*/ 19 h 119"/>
                </a:gdLst>
                <a:ahLst/>
                <a:cxnLst>
                  <a:cxn ang="0">
                    <a:pos x="T0" y="T1"/>
                  </a:cxn>
                  <a:cxn ang="0">
                    <a:pos x="T2" y="T3"/>
                  </a:cxn>
                  <a:cxn ang="0">
                    <a:pos x="T4" y="T5"/>
                  </a:cxn>
                  <a:cxn ang="0">
                    <a:pos x="T6" y="T7"/>
                  </a:cxn>
                  <a:cxn ang="0">
                    <a:pos x="T8" y="T9"/>
                  </a:cxn>
                </a:cxnLst>
                <a:rect l="0" t="0" r="r" b="b"/>
                <a:pathLst>
                  <a:path w="88" h="119">
                    <a:moveTo>
                      <a:pt x="0" y="19"/>
                    </a:moveTo>
                    <a:lnTo>
                      <a:pt x="39" y="119"/>
                    </a:lnTo>
                    <a:lnTo>
                      <a:pt x="88" y="98"/>
                    </a:lnTo>
                    <a:lnTo>
                      <a:pt x="50" y="0"/>
                    </a:lnTo>
                    <a:lnTo>
                      <a:pt x="0" y="19"/>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14" name="AutoShape 410"/>
              <p:cNvSpPr>
                <a:spLocks noChangeArrowheads="1"/>
              </p:cNvSpPr>
              <p:nvPr/>
            </p:nvSpPr>
            <p:spPr bwMode="auto">
              <a:xfrm>
                <a:off x="5796" y="456"/>
                <a:ext cx="6" cy="6"/>
              </a:xfrm>
              <a:custGeom>
                <a:avLst/>
                <a:gdLst>
                  <a:gd name="G0" fmla="sin 10800 21643599"/>
                  <a:gd name="G1" fmla="+- G0 10800 0"/>
                  <a:gd name="G2" fmla="cos 10800 21643599"/>
                  <a:gd name="G3" fmla="+- G2 10800 0"/>
                  <a:gd name="G4" fmla="sin 10800 10588327"/>
                  <a:gd name="G5" fmla="+- G4 10800 0"/>
                  <a:gd name="G6" fmla="cos 10800 10588327"/>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611 w 21600"/>
                  <a:gd name="T13" fmla="*/ 5349 h 21600"/>
                  <a:gd name="T14" fmla="*/ 2159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0176" y="5441"/>
                    </a:moveTo>
                    <a:cubicBezTo>
                      <a:pt x="21109" y="7073"/>
                      <a:pt x="21600" y="8920"/>
                      <a:pt x="21600" y="10800"/>
                    </a:cubicBezTo>
                    <a:cubicBezTo>
                      <a:pt x="21600" y="16764"/>
                      <a:pt x="16764" y="21600"/>
                      <a:pt x="10800" y="21600"/>
                    </a:cubicBezTo>
                    <a:cubicBezTo>
                      <a:pt x="6151" y="21600"/>
                      <a:pt x="2024" y="18625"/>
                      <a:pt x="554" y="14214"/>
                    </a:cubicBezTo>
                    <a:lnTo>
                      <a:pt x="10800" y="10800"/>
                    </a:lnTo>
                    <a:close/>
                  </a:path>
                  <a:path w="21600" h="21600" fill="none">
                    <a:moveTo>
                      <a:pt x="20176" y="5441"/>
                    </a:moveTo>
                    <a:cubicBezTo>
                      <a:pt x="21109" y="7073"/>
                      <a:pt x="21600" y="8920"/>
                      <a:pt x="21600" y="10800"/>
                    </a:cubicBezTo>
                    <a:cubicBezTo>
                      <a:pt x="21600" y="16764"/>
                      <a:pt x="16764" y="21600"/>
                      <a:pt x="10800" y="21600"/>
                    </a:cubicBezTo>
                    <a:cubicBezTo>
                      <a:pt x="6151" y="21600"/>
                      <a:pt x="2024" y="18625"/>
                      <a:pt x="554" y="14214"/>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15" name="AutoShape 411"/>
              <p:cNvSpPr>
                <a:spLocks noChangeArrowheads="1"/>
              </p:cNvSpPr>
              <p:nvPr/>
            </p:nvSpPr>
            <p:spPr bwMode="auto">
              <a:xfrm>
                <a:off x="5792" y="446"/>
                <a:ext cx="5" cy="5"/>
              </a:xfrm>
              <a:custGeom>
                <a:avLst/>
                <a:gdLst>
                  <a:gd name="G0" fmla="sin 10800 10449319"/>
                  <a:gd name="G1" fmla="+- G0 10800 0"/>
                  <a:gd name="G2" fmla="cos 10800 10449319"/>
                  <a:gd name="G3" fmla="+- G2 10800 0"/>
                  <a:gd name="G4" fmla="sin 10800 22384807"/>
                  <a:gd name="G5" fmla="+- G4 10800 0"/>
                  <a:gd name="G6" fmla="cos 10800 22384807"/>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20987 w 21600"/>
                  <a:gd name="T15" fmla="*/ 14743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687" y="14591"/>
                    </a:moveTo>
                    <a:cubicBezTo>
                      <a:pt x="232" y="13379"/>
                      <a:pt x="0" y="12094"/>
                      <a:pt x="0" y="10800"/>
                    </a:cubicBezTo>
                    <a:cubicBezTo>
                      <a:pt x="0" y="4835"/>
                      <a:pt x="4835" y="0"/>
                      <a:pt x="10800" y="0"/>
                    </a:cubicBezTo>
                    <a:cubicBezTo>
                      <a:pt x="15448" y="-1"/>
                      <a:pt x="19575" y="2974"/>
                      <a:pt x="21045" y="7383"/>
                    </a:cubicBezTo>
                    <a:lnTo>
                      <a:pt x="10800" y="10800"/>
                    </a:lnTo>
                    <a:close/>
                  </a:path>
                  <a:path w="21600" h="21600" fill="none">
                    <a:moveTo>
                      <a:pt x="687" y="14591"/>
                    </a:moveTo>
                    <a:cubicBezTo>
                      <a:pt x="232" y="13379"/>
                      <a:pt x="0" y="12094"/>
                      <a:pt x="0" y="10800"/>
                    </a:cubicBezTo>
                    <a:cubicBezTo>
                      <a:pt x="0" y="4835"/>
                      <a:pt x="4835" y="0"/>
                      <a:pt x="10800" y="0"/>
                    </a:cubicBezTo>
                    <a:cubicBezTo>
                      <a:pt x="15448" y="-1"/>
                      <a:pt x="19575" y="2974"/>
                      <a:pt x="21045" y="7383"/>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16" name="Freeform 412"/>
              <p:cNvSpPr>
                <a:spLocks noChangeArrowheads="1"/>
              </p:cNvSpPr>
              <p:nvPr/>
            </p:nvSpPr>
            <p:spPr bwMode="auto">
              <a:xfrm>
                <a:off x="5800" y="467"/>
                <a:ext cx="9" cy="11"/>
              </a:xfrm>
              <a:custGeom>
                <a:avLst/>
                <a:gdLst>
                  <a:gd name="T0" fmla="*/ 0 w 92"/>
                  <a:gd name="T1" fmla="*/ 21 h 118"/>
                  <a:gd name="T2" fmla="*/ 44 w 92"/>
                  <a:gd name="T3" fmla="*/ 118 h 118"/>
                  <a:gd name="T4" fmla="*/ 92 w 92"/>
                  <a:gd name="T5" fmla="*/ 97 h 118"/>
                  <a:gd name="T6" fmla="*/ 49 w 92"/>
                  <a:gd name="T7" fmla="*/ 0 h 118"/>
                  <a:gd name="T8" fmla="*/ 0 w 92"/>
                  <a:gd name="T9" fmla="*/ 21 h 118"/>
                </a:gdLst>
                <a:ahLst/>
                <a:cxnLst>
                  <a:cxn ang="0">
                    <a:pos x="T0" y="T1"/>
                  </a:cxn>
                  <a:cxn ang="0">
                    <a:pos x="T2" y="T3"/>
                  </a:cxn>
                  <a:cxn ang="0">
                    <a:pos x="T4" y="T5"/>
                  </a:cxn>
                  <a:cxn ang="0">
                    <a:pos x="T6" y="T7"/>
                  </a:cxn>
                  <a:cxn ang="0">
                    <a:pos x="T8" y="T9"/>
                  </a:cxn>
                </a:cxnLst>
                <a:rect l="0" t="0" r="r" b="b"/>
                <a:pathLst>
                  <a:path w="92" h="118">
                    <a:moveTo>
                      <a:pt x="0" y="21"/>
                    </a:moveTo>
                    <a:lnTo>
                      <a:pt x="44" y="118"/>
                    </a:lnTo>
                    <a:lnTo>
                      <a:pt x="92" y="97"/>
                    </a:lnTo>
                    <a:lnTo>
                      <a:pt x="49" y="0"/>
                    </a:lnTo>
                    <a:lnTo>
                      <a:pt x="0" y="21"/>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17" name="AutoShape 413"/>
              <p:cNvSpPr>
                <a:spLocks noChangeArrowheads="1"/>
              </p:cNvSpPr>
              <p:nvPr/>
            </p:nvSpPr>
            <p:spPr bwMode="auto">
              <a:xfrm>
                <a:off x="5804" y="475"/>
                <a:ext cx="5" cy="5"/>
              </a:xfrm>
              <a:custGeom>
                <a:avLst/>
                <a:gdLst>
                  <a:gd name="G0" fmla="sin 10800 21643599"/>
                  <a:gd name="G1" fmla="+- G0 10800 0"/>
                  <a:gd name="G2" fmla="cos 10800 21643599"/>
                  <a:gd name="G3" fmla="+- G2 10800 0"/>
                  <a:gd name="G4" fmla="sin 10800 10588327"/>
                  <a:gd name="G5" fmla="+- G4 10800 0"/>
                  <a:gd name="G6" fmla="cos 10800 10588327"/>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611 w 21600"/>
                  <a:gd name="T13" fmla="*/ 5349 h 21600"/>
                  <a:gd name="T14" fmla="*/ 2159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0176" y="5441"/>
                    </a:moveTo>
                    <a:cubicBezTo>
                      <a:pt x="21109" y="7073"/>
                      <a:pt x="21600" y="8920"/>
                      <a:pt x="21600" y="10800"/>
                    </a:cubicBezTo>
                    <a:cubicBezTo>
                      <a:pt x="21600" y="16764"/>
                      <a:pt x="16764" y="21600"/>
                      <a:pt x="10800" y="21600"/>
                    </a:cubicBezTo>
                    <a:cubicBezTo>
                      <a:pt x="6151" y="21600"/>
                      <a:pt x="2024" y="18625"/>
                      <a:pt x="554" y="14214"/>
                    </a:cubicBezTo>
                    <a:lnTo>
                      <a:pt x="10800" y="10800"/>
                    </a:lnTo>
                    <a:close/>
                  </a:path>
                  <a:path w="21600" h="21600" fill="none">
                    <a:moveTo>
                      <a:pt x="20176" y="5441"/>
                    </a:moveTo>
                    <a:cubicBezTo>
                      <a:pt x="21109" y="7073"/>
                      <a:pt x="21600" y="8920"/>
                      <a:pt x="21600" y="10800"/>
                    </a:cubicBezTo>
                    <a:cubicBezTo>
                      <a:pt x="21600" y="16764"/>
                      <a:pt x="16764" y="21600"/>
                      <a:pt x="10800" y="21600"/>
                    </a:cubicBezTo>
                    <a:cubicBezTo>
                      <a:pt x="6151" y="21600"/>
                      <a:pt x="2024" y="18625"/>
                      <a:pt x="554" y="14214"/>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18" name="AutoShape 414"/>
              <p:cNvSpPr>
                <a:spLocks noChangeArrowheads="1"/>
              </p:cNvSpPr>
              <p:nvPr/>
            </p:nvSpPr>
            <p:spPr bwMode="auto">
              <a:xfrm>
                <a:off x="5800" y="465"/>
                <a:ext cx="5" cy="5"/>
              </a:xfrm>
              <a:custGeom>
                <a:avLst/>
                <a:gdLst>
                  <a:gd name="G0" fmla="sin 10800 10055513"/>
                  <a:gd name="G1" fmla="+- G0 10800 0"/>
                  <a:gd name="G2" fmla="cos 10800 10055513"/>
                  <a:gd name="G3" fmla="+- G2 10800 0"/>
                  <a:gd name="G4" fmla="sin 10800 22245799"/>
                  <a:gd name="G5" fmla="+- G4 10800 0"/>
                  <a:gd name="G6" fmla="cos 10800 22245799"/>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20856 w 21600"/>
                  <a:gd name="T15" fmla="*/ 15762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139" y="15629"/>
                    </a:moveTo>
                    <a:cubicBezTo>
                      <a:pt x="390" y="14129"/>
                      <a:pt x="0" y="12476"/>
                      <a:pt x="0" y="10800"/>
                    </a:cubicBezTo>
                    <a:cubicBezTo>
                      <a:pt x="0" y="4835"/>
                      <a:pt x="4835" y="0"/>
                      <a:pt x="10800" y="0"/>
                    </a:cubicBezTo>
                    <a:cubicBezTo>
                      <a:pt x="15301" y="-1"/>
                      <a:pt x="19331" y="2792"/>
                      <a:pt x="20912" y="7006"/>
                    </a:cubicBezTo>
                    <a:lnTo>
                      <a:pt x="10800" y="10800"/>
                    </a:lnTo>
                    <a:close/>
                  </a:path>
                  <a:path w="21600" h="21600" fill="none">
                    <a:moveTo>
                      <a:pt x="1139" y="15629"/>
                    </a:moveTo>
                    <a:cubicBezTo>
                      <a:pt x="390" y="14129"/>
                      <a:pt x="0" y="12476"/>
                      <a:pt x="0" y="10800"/>
                    </a:cubicBezTo>
                    <a:cubicBezTo>
                      <a:pt x="0" y="4835"/>
                      <a:pt x="4835" y="0"/>
                      <a:pt x="10800" y="0"/>
                    </a:cubicBezTo>
                    <a:cubicBezTo>
                      <a:pt x="15301" y="-1"/>
                      <a:pt x="19331" y="2792"/>
                      <a:pt x="20912" y="7006"/>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19" name="Freeform 415"/>
              <p:cNvSpPr>
                <a:spLocks noChangeArrowheads="1"/>
              </p:cNvSpPr>
              <p:nvPr/>
            </p:nvSpPr>
            <p:spPr bwMode="auto">
              <a:xfrm>
                <a:off x="5808" y="486"/>
                <a:ext cx="9" cy="12"/>
              </a:xfrm>
              <a:custGeom>
                <a:avLst/>
                <a:gdLst>
                  <a:gd name="T0" fmla="*/ 0 w 96"/>
                  <a:gd name="T1" fmla="*/ 24 h 120"/>
                  <a:gd name="T2" fmla="*/ 48 w 96"/>
                  <a:gd name="T3" fmla="*/ 120 h 120"/>
                  <a:gd name="T4" fmla="*/ 96 w 96"/>
                  <a:gd name="T5" fmla="*/ 96 h 120"/>
                  <a:gd name="T6" fmla="*/ 48 w 96"/>
                  <a:gd name="T7" fmla="*/ 0 h 120"/>
                  <a:gd name="T8" fmla="*/ 0 w 96"/>
                  <a:gd name="T9" fmla="*/ 24 h 120"/>
                </a:gdLst>
                <a:ahLst/>
                <a:cxnLst>
                  <a:cxn ang="0">
                    <a:pos x="T0" y="T1"/>
                  </a:cxn>
                  <a:cxn ang="0">
                    <a:pos x="T2" y="T3"/>
                  </a:cxn>
                  <a:cxn ang="0">
                    <a:pos x="T4" y="T5"/>
                  </a:cxn>
                  <a:cxn ang="0">
                    <a:pos x="T6" y="T7"/>
                  </a:cxn>
                  <a:cxn ang="0">
                    <a:pos x="T8" y="T9"/>
                  </a:cxn>
                </a:cxnLst>
                <a:rect l="0" t="0" r="r" b="b"/>
                <a:pathLst>
                  <a:path w="96" h="120">
                    <a:moveTo>
                      <a:pt x="0" y="24"/>
                    </a:moveTo>
                    <a:lnTo>
                      <a:pt x="48" y="120"/>
                    </a:lnTo>
                    <a:lnTo>
                      <a:pt x="96" y="96"/>
                    </a:lnTo>
                    <a:lnTo>
                      <a:pt x="48" y="0"/>
                    </a:lnTo>
                    <a:lnTo>
                      <a:pt x="0" y="24"/>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20" name="AutoShape 416"/>
              <p:cNvSpPr>
                <a:spLocks noChangeArrowheads="1"/>
              </p:cNvSpPr>
              <p:nvPr/>
            </p:nvSpPr>
            <p:spPr bwMode="auto">
              <a:xfrm>
                <a:off x="5813" y="493"/>
                <a:ext cx="5" cy="5"/>
              </a:xfrm>
              <a:custGeom>
                <a:avLst/>
                <a:gdLst>
                  <a:gd name="G0" fmla="sin 10800 21851993"/>
                  <a:gd name="G1" fmla="+- G0 10800 0"/>
                  <a:gd name="G2" fmla="cos 10800 21851993"/>
                  <a:gd name="G3" fmla="+- G2 10800 0"/>
                  <a:gd name="G4" fmla="sin 10800 10055513"/>
                  <a:gd name="G5" fmla="+- G4 10800 0"/>
                  <a:gd name="G6" fmla="cos 10800 10055513"/>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205 w 21600"/>
                  <a:gd name="T13" fmla="*/ 5836 h 21600"/>
                  <a:gd name="T14" fmla="*/ 2159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0459" y="5969"/>
                    </a:moveTo>
                    <a:cubicBezTo>
                      <a:pt x="21209" y="7469"/>
                      <a:pt x="21600" y="9123"/>
                      <a:pt x="21600" y="10800"/>
                    </a:cubicBezTo>
                    <a:cubicBezTo>
                      <a:pt x="21600" y="16764"/>
                      <a:pt x="16764" y="21600"/>
                      <a:pt x="10800" y="21600"/>
                    </a:cubicBezTo>
                    <a:cubicBezTo>
                      <a:pt x="6708" y="21600"/>
                      <a:pt x="2969" y="19288"/>
                      <a:pt x="1139" y="15629"/>
                    </a:cubicBezTo>
                    <a:lnTo>
                      <a:pt x="10800" y="10800"/>
                    </a:lnTo>
                    <a:close/>
                  </a:path>
                  <a:path w="21600" h="21600" fill="none">
                    <a:moveTo>
                      <a:pt x="20459" y="5969"/>
                    </a:moveTo>
                    <a:cubicBezTo>
                      <a:pt x="21209" y="7469"/>
                      <a:pt x="21600" y="9123"/>
                      <a:pt x="21600" y="10800"/>
                    </a:cubicBezTo>
                    <a:cubicBezTo>
                      <a:pt x="21600" y="16764"/>
                      <a:pt x="16764" y="21600"/>
                      <a:pt x="10800" y="21600"/>
                    </a:cubicBezTo>
                    <a:cubicBezTo>
                      <a:pt x="6708" y="21600"/>
                      <a:pt x="2969" y="19288"/>
                      <a:pt x="1139" y="15629"/>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21" name="AutoShape 417"/>
              <p:cNvSpPr>
                <a:spLocks noChangeArrowheads="1"/>
              </p:cNvSpPr>
              <p:nvPr/>
            </p:nvSpPr>
            <p:spPr bwMode="auto">
              <a:xfrm>
                <a:off x="5808" y="484"/>
                <a:ext cx="6" cy="5"/>
              </a:xfrm>
              <a:custGeom>
                <a:avLst/>
                <a:gdLst>
                  <a:gd name="G0" fmla="sin 10800 10149367"/>
                  <a:gd name="G1" fmla="+- G0 10800 0"/>
                  <a:gd name="G2" fmla="cos 10800 10149367"/>
                  <a:gd name="G3" fmla="+- G2 10800 0"/>
                  <a:gd name="G4" fmla="sin 10800 21554967"/>
                  <a:gd name="G5" fmla="+- G4 10800 0"/>
                  <a:gd name="G6" fmla="cos 10800 21554967"/>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19931 w 21600"/>
                  <a:gd name="T15" fmla="*/ 15596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022" y="15385"/>
                    </a:moveTo>
                    <a:cubicBezTo>
                      <a:pt x="348" y="13950"/>
                      <a:pt x="0" y="12385"/>
                      <a:pt x="0" y="10800"/>
                    </a:cubicBezTo>
                    <a:cubicBezTo>
                      <a:pt x="0" y="4835"/>
                      <a:pt x="4835" y="0"/>
                      <a:pt x="10800" y="0"/>
                    </a:cubicBezTo>
                    <a:cubicBezTo>
                      <a:pt x="14584" y="-1"/>
                      <a:pt x="18092" y="1980"/>
                      <a:pt x="20047" y="5220"/>
                    </a:cubicBezTo>
                    <a:lnTo>
                      <a:pt x="10800" y="10800"/>
                    </a:lnTo>
                    <a:close/>
                  </a:path>
                  <a:path w="21600" h="21600" fill="none">
                    <a:moveTo>
                      <a:pt x="1022" y="15385"/>
                    </a:moveTo>
                    <a:cubicBezTo>
                      <a:pt x="348" y="13950"/>
                      <a:pt x="0" y="12385"/>
                      <a:pt x="0" y="10800"/>
                    </a:cubicBezTo>
                    <a:cubicBezTo>
                      <a:pt x="0" y="4835"/>
                      <a:pt x="4835" y="0"/>
                      <a:pt x="10800" y="0"/>
                    </a:cubicBezTo>
                    <a:cubicBezTo>
                      <a:pt x="14584" y="-1"/>
                      <a:pt x="18092" y="1980"/>
                      <a:pt x="20047" y="5220"/>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22" name="Freeform 418"/>
              <p:cNvSpPr>
                <a:spLocks noChangeArrowheads="1"/>
              </p:cNvSpPr>
              <p:nvPr/>
            </p:nvSpPr>
            <p:spPr bwMode="auto">
              <a:xfrm>
                <a:off x="5818" y="504"/>
                <a:ext cx="9" cy="12"/>
              </a:xfrm>
              <a:custGeom>
                <a:avLst/>
                <a:gdLst>
                  <a:gd name="T0" fmla="*/ 0 w 98"/>
                  <a:gd name="T1" fmla="*/ 26 h 119"/>
                  <a:gd name="T2" fmla="*/ 52 w 98"/>
                  <a:gd name="T3" fmla="*/ 119 h 119"/>
                  <a:gd name="T4" fmla="*/ 98 w 98"/>
                  <a:gd name="T5" fmla="*/ 94 h 119"/>
                  <a:gd name="T6" fmla="*/ 47 w 98"/>
                  <a:gd name="T7" fmla="*/ 0 h 119"/>
                  <a:gd name="T8" fmla="*/ 0 w 98"/>
                  <a:gd name="T9" fmla="*/ 26 h 119"/>
                </a:gdLst>
                <a:ahLst/>
                <a:cxnLst>
                  <a:cxn ang="0">
                    <a:pos x="T0" y="T1"/>
                  </a:cxn>
                  <a:cxn ang="0">
                    <a:pos x="T2" y="T3"/>
                  </a:cxn>
                  <a:cxn ang="0">
                    <a:pos x="T4" y="T5"/>
                  </a:cxn>
                  <a:cxn ang="0">
                    <a:pos x="T6" y="T7"/>
                  </a:cxn>
                  <a:cxn ang="0">
                    <a:pos x="T8" y="T9"/>
                  </a:cxn>
                </a:cxnLst>
                <a:rect l="0" t="0" r="r" b="b"/>
                <a:pathLst>
                  <a:path w="98" h="119">
                    <a:moveTo>
                      <a:pt x="0" y="26"/>
                    </a:moveTo>
                    <a:lnTo>
                      <a:pt x="52" y="119"/>
                    </a:lnTo>
                    <a:lnTo>
                      <a:pt x="98" y="94"/>
                    </a:lnTo>
                    <a:lnTo>
                      <a:pt x="47" y="0"/>
                    </a:lnTo>
                    <a:lnTo>
                      <a:pt x="0" y="26"/>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23" name="AutoShape 419"/>
              <p:cNvSpPr>
                <a:spLocks noChangeArrowheads="1"/>
              </p:cNvSpPr>
              <p:nvPr/>
            </p:nvSpPr>
            <p:spPr bwMode="auto">
              <a:xfrm>
                <a:off x="5822" y="512"/>
                <a:ext cx="5" cy="5"/>
              </a:xfrm>
              <a:custGeom>
                <a:avLst/>
                <a:gdLst>
                  <a:gd name="G0" fmla="sin 10800 21263963"/>
                  <a:gd name="G1" fmla="+- G0 10800 0"/>
                  <a:gd name="G2" fmla="cos 10800 21263963"/>
                  <a:gd name="G3" fmla="+- G2 10800 0"/>
                  <a:gd name="G4" fmla="sin 10800 10055513"/>
                  <a:gd name="G5" fmla="+- G4 10800 0"/>
                  <a:gd name="G6" fmla="cos 10800 10055513"/>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205 w 21600"/>
                  <a:gd name="T13" fmla="*/ 4421 h 21600"/>
                  <a:gd name="T14" fmla="*/ 2159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9587" y="4522"/>
                    </a:moveTo>
                    <a:cubicBezTo>
                      <a:pt x="20896" y="6353"/>
                      <a:pt x="21600" y="8548"/>
                      <a:pt x="21600" y="10800"/>
                    </a:cubicBezTo>
                    <a:cubicBezTo>
                      <a:pt x="21600" y="16764"/>
                      <a:pt x="16764" y="21600"/>
                      <a:pt x="10800" y="21600"/>
                    </a:cubicBezTo>
                    <a:cubicBezTo>
                      <a:pt x="6708" y="21600"/>
                      <a:pt x="2969" y="19288"/>
                      <a:pt x="1139" y="15629"/>
                    </a:cubicBezTo>
                    <a:lnTo>
                      <a:pt x="10800" y="10800"/>
                    </a:lnTo>
                    <a:close/>
                  </a:path>
                  <a:path w="21600" h="21600" fill="none">
                    <a:moveTo>
                      <a:pt x="19587" y="4522"/>
                    </a:moveTo>
                    <a:cubicBezTo>
                      <a:pt x="20896" y="6353"/>
                      <a:pt x="21600" y="8548"/>
                      <a:pt x="21600" y="10800"/>
                    </a:cubicBezTo>
                    <a:cubicBezTo>
                      <a:pt x="21600" y="16764"/>
                      <a:pt x="16764" y="21600"/>
                      <a:pt x="10800" y="21600"/>
                    </a:cubicBezTo>
                    <a:cubicBezTo>
                      <a:pt x="6708" y="21600"/>
                      <a:pt x="2969" y="19288"/>
                      <a:pt x="1139" y="15629"/>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24" name="AutoShape 420"/>
              <p:cNvSpPr>
                <a:spLocks noChangeArrowheads="1"/>
              </p:cNvSpPr>
              <p:nvPr/>
            </p:nvSpPr>
            <p:spPr bwMode="auto">
              <a:xfrm>
                <a:off x="5817" y="502"/>
                <a:ext cx="5" cy="6"/>
              </a:xfrm>
              <a:custGeom>
                <a:avLst/>
                <a:gdLst>
                  <a:gd name="G0" fmla="sin 10800 10055513"/>
                  <a:gd name="G1" fmla="+- G0 10800 0"/>
                  <a:gd name="G2" fmla="cos 10800 10055513"/>
                  <a:gd name="G3" fmla="+- G2 10800 0"/>
                  <a:gd name="G4" fmla="sin 10800 21263963"/>
                  <a:gd name="G5" fmla="+- G4 10800 0"/>
                  <a:gd name="G6" fmla="cos 10800 21263963"/>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19515 w 21600"/>
                  <a:gd name="T15" fmla="*/ 15762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139" y="15629"/>
                    </a:moveTo>
                    <a:cubicBezTo>
                      <a:pt x="390" y="14129"/>
                      <a:pt x="0" y="12476"/>
                      <a:pt x="0" y="10800"/>
                    </a:cubicBezTo>
                    <a:cubicBezTo>
                      <a:pt x="0" y="4835"/>
                      <a:pt x="4835" y="0"/>
                      <a:pt x="10800" y="0"/>
                    </a:cubicBezTo>
                    <a:cubicBezTo>
                      <a:pt x="14287" y="-1"/>
                      <a:pt x="17560" y="1684"/>
                      <a:pt x="19587" y="4522"/>
                    </a:cubicBezTo>
                    <a:lnTo>
                      <a:pt x="10800" y="10800"/>
                    </a:lnTo>
                    <a:close/>
                  </a:path>
                  <a:path w="21600" h="21600" fill="none">
                    <a:moveTo>
                      <a:pt x="1139" y="15629"/>
                    </a:moveTo>
                    <a:cubicBezTo>
                      <a:pt x="390" y="14129"/>
                      <a:pt x="0" y="12476"/>
                      <a:pt x="0" y="10800"/>
                    </a:cubicBezTo>
                    <a:cubicBezTo>
                      <a:pt x="0" y="4835"/>
                      <a:pt x="4835" y="0"/>
                      <a:pt x="10800" y="0"/>
                    </a:cubicBezTo>
                    <a:cubicBezTo>
                      <a:pt x="14287" y="-1"/>
                      <a:pt x="17560" y="1684"/>
                      <a:pt x="19587" y="4522"/>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25" name="Freeform 421"/>
              <p:cNvSpPr>
                <a:spLocks noChangeArrowheads="1"/>
              </p:cNvSpPr>
              <p:nvPr/>
            </p:nvSpPr>
            <p:spPr bwMode="auto">
              <a:xfrm>
                <a:off x="5827" y="522"/>
                <a:ext cx="10" cy="12"/>
              </a:xfrm>
              <a:custGeom>
                <a:avLst/>
                <a:gdLst>
                  <a:gd name="T0" fmla="*/ 0 w 100"/>
                  <a:gd name="T1" fmla="*/ 28 h 119"/>
                  <a:gd name="T2" fmla="*/ 54 w 100"/>
                  <a:gd name="T3" fmla="*/ 119 h 119"/>
                  <a:gd name="T4" fmla="*/ 100 w 100"/>
                  <a:gd name="T5" fmla="*/ 93 h 119"/>
                  <a:gd name="T6" fmla="*/ 46 w 100"/>
                  <a:gd name="T7" fmla="*/ 0 h 119"/>
                  <a:gd name="T8" fmla="*/ 0 w 100"/>
                  <a:gd name="T9" fmla="*/ 28 h 119"/>
                </a:gdLst>
                <a:ahLst/>
                <a:cxnLst>
                  <a:cxn ang="0">
                    <a:pos x="T0" y="T1"/>
                  </a:cxn>
                  <a:cxn ang="0">
                    <a:pos x="T2" y="T3"/>
                  </a:cxn>
                  <a:cxn ang="0">
                    <a:pos x="T4" y="T5"/>
                  </a:cxn>
                  <a:cxn ang="0">
                    <a:pos x="T6" y="T7"/>
                  </a:cxn>
                  <a:cxn ang="0">
                    <a:pos x="T8" y="T9"/>
                  </a:cxn>
                </a:cxnLst>
                <a:rect l="0" t="0" r="r" b="b"/>
                <a:pathLst>
                  <a:path w="100" h="119">
                    <a:moveTo>
                      <a:pt x="0" y="28"/>
                    </a:moveTo>
                    <a:lnTo>
                      <a:pt x="54" y="119"/>
                    </a:lnTo>
                    <a:lnTo>
                      <a:pt x="100" y="93"/>
                    </a:lnTo>
                    <a:lnTo>
                      <a:pt x="46" y="0"/>
                    </a:lnTo>
                    <a:lnTo>
                      <a:pt x="0" y="28"/>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26" name="AutoShape 422"/>
              <p:cNvSpPr>
                <a:spLocks noChangeArrowheads="1"/>
              </p:cNvSpPr>
              <p:nvPr/>
            </p:nvSpPr>
            <p:spPr bwMode="auto">
              <a:xfrm>
                <a:off x="5832" y="530"/>
                <a:ext cx="5" cy="5"/>
              </a:xfrm>
              <a:custGeom>
                <a:avLst/>
                <a:gdLst>
                  <a:gd name="G0" fmla="sin 10800 21495455"/>
                  <a:gd name="G1" fmla="+- G0 10800 0"/>
                  <a:gd name="G2" fmla="cos 10800 21495455"/>
                  <a:gd name="G3" fmla="+- G2 10800 0"/>
                  <a:gd name="G4" fmla="sin 10800 10055513"/>
                  <a:gd name="G5" fmla="+- G4 10800 0"/>
                  <a:gd name="G6" fmla="cos 10800 10055513"/>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205 w 21600"/>
                  <a:gd name="T13" fmla="*/ 4877 h 21600"/>
                  <a:gd name="T14" fmla="*/ 2159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9958" y="5075"/>
                    </a:moveTo>
                    <a:cubicBezTo>
                      <a:pt x="21031" y="6792"/>
                      <a:pt x="21600" y="8775"/>
                      <a:pt x="21600" y="10800"/>
                    </a:cubicBezTo>
                    <a:cubicBezTo>
                      <a:pt x="21600" y="16764"/>
                      <a:pt x="16764" y="21600"/>
                      <a:pt x="10800" y="21600"/>
                    </a:cubicBezTo>
                    <a:cubicBezTo>
                      <a:pt x="6708" y="21600"/>
                      <a:pt x="2969" y="19288"/>
                      <a:pt x="1139" y="15629"/>
                    </a:cubicBezTo>
                    <a:lnTo>
                      <a:pt x="10800" y="10800"/>
                    </a:lnTo>
                    <a:close/>
                  </a:path>
                  <a:path w="21600" h="21600" fill="none">
                    <a:moveTo>
                      <a:pt x="19958" y="5075"/>
                    </a:moveTo>
                    <a:cubicBezTo>
                      <a:pt x="21031" y="6792"/>
                      <a:pt x="21600" y="8775"/>
                      <a:pt x="21600" y="10800"/>
                    </a:cubicBezTo>
                    <a:cubicBezTo>
                      <a:pt x="21600" y="16764"/>
                      <a:pt x="16764" y="21600"/>
                      <a:pt x="10800" y="21600"/>
                    </a:cubicBezTo>
                    <a:cubicBezTo>
                      <a:pt x="6708" y="21600"/>
                      <a:pt x="2969" y="19288"/>
                      <a:pt x="1139" y="15629"/>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27" name="AutoShape 423"/>
              <p:cNvSpPr>
                <a:spLocks noChangeArrowheads="1"/>
              </p:cNvSpPr>
              <p:nvPr/>
            </p:nvSpPr>
            <p:spPr bwMode="auto">
              <a:xfrm>
                <a:off x="5827" y="521"/>
                <a:ext cx="5" cy="5"/>
              </a:xfrm>
              <a:custGeom>
                <a:avLst/>
                <a:gdLst>
                  <a:gd name="G0" fmla="sin 10800 10055513"/>
                  <a:gd name="G1" fmla="+- G0 10800 0"/>
                  <a:gd name="G2" fmla="cos 10800 10055513"/>
                  <a:gd name="G3" fmla="+- G2 10800 0"/>
                  <a:gd name="G4" fmla="sin 10800 21495455"/>
                  <a:gd name="G5" fmla="+- G4 10800 0"/>
                  <a:gd name="G6" fmla="cos 10800 21495455"/>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19831 w 21600"/>
                  <a:gd name="T15" fmla="*/ 15762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139" y="15629"/>
                    </a:moveTo>
                    <a:cubicBezTo>
                      <a:pt x="390" y="14129"/>
                      <a:pt x="0" y="12476"/>
                      <a:pt x="0" y="10800"/>
                    </a:cubicBezTo>
                    <a:cubicBezTo>
                      <a:pt x="0" y="4835"/>
                      <a:pt x="4835" y="0"/>
                      <a:pt x="10800" y="0"/>
                    </a:cubicBezTo>
                    <a:cubicBezTo>
                      <a:pt x="14523" y="-1"/>
                      <a:pt x="17984" y="1918"/>
                      <a:pt x="19958" y="5075"/>
                    </a:cubicBezTo>
                    <a:lnTo>
                      <a:pt x="10800" y="10800"/>
                    </a:lnTo>
                    <a:close/>
                  </a:path>
                  <a:path w="21600" h="21600" fill="none">
                    <a:moveTo>
                      <a:pt x="1139" y="15629"/>
                    </a:moveTo>
                    <a:cubicBezTo>
                      <a:pt x="390" y="14129"/>
                      <a:pt x="0" y="12476"/>
                      <a:pt x="0" y="10800"/>
                    </a:cubicBezTo>
                    <a:cubicBezTo>
                      <a:pt x="0" y="4835"/>
                      <a:pt x="4835" y="0"/>
                      <a:pt x="10800" y="0"/>
                    </a:cubicBezTo>
                    <a:cubicBezTo>
                      <a:pt x="14523" y="-1"/>
                      <a:pt x="17984" y="1918"/>
                      <a:pt x="19958" y="5075"/>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28" name="Freeform 424"/>
              <p:cNvSpPr>
                <a:spLocks noChangeArrowheads="1"/>
              </p:cNvSpPr>
              <p:nvPr/>
            </p:nvSpPr>
            <p:spPr bwMode="auto">
              <a:xfrm>
                <a:off x="5838" y="540"/>
                <a:ext cx="10" cy="12"/>
              </a:xfrm>
              <a:custGeom>
                <a:avLst/>
                <a:gdLst>
                  <a:gd name="T0" fmla="*/ 0 w 103"/>
                  <a:gd name="T1" fmla="*/ 29 h 119"/>
                  <a:gd name="T2" fmla="*/ 57 w 103"/>
                  <a:gd name="T3" fmla="*/ 119 h 119"/>
                  <a:gd name="T4" fmla="*/ 103 w 103"/>
                  <a:gd name="T5" fmla="*/ 90 h 119"/>
                  <a:gd name="T6" fmla="*/ 44 w 103"/>
                  <a:gd name="T7" fmla="*/ 0 h 119"/>
                  <a:gd name="T8" fmla="*/ 0 w 103"/>
                  <a:gd name="T9" fmla="*/ 29 h 119"/>
                </a:gdLst>
                <a:ahLst/>
                <a:cxnLst>
                  <a:cxn ang="0">
                    <a:pos x="T0" y="T1"/>
                  </a:cxn>
                  <a:cxn ang="0">
                    <a:pos x="T2" y="T3"/>
                  </a:cxn>
                  <a:cxn ang="0">
                    <a:pos x="T4" y="T5"/>
                  </a:cxn>
                  <a:cxn ang="0">
                    <a:pos x="T6" y="T7"/>
                  </a:cxn>
                  <a:cxn ang="0">
                    <a:pos x="T8" y="T9"/>
                  </a:cxn>
                </a:cxnLst>
                <a:rect l="0" t="0" r="r" b="b"/>
                <a:pathLst>
                  <a:path w="103" h="119">
                    <a:moveTo>
                      <a:pt x="0" y="29"/>
                    </a:moveTo>
                    <a:lnTo>
                      <a:pt x="57" y="119"/>
                    </a:lnTo>
                    <a:lnTo>
                      <a:pt x="103" y="90"/>
                    </a:lnTo>
                    <a:lnTo>
                      <a:pt x="44" y="0"/>
                    </a:lnTo>
                    <a:lnTo>
                      <a:pt x="0" y="29"/>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29" name="AutoShape 425"/>
              <p:cNvSpPr>
                <a:spLocks noChangeArrowheads="1"/>
              </p:cNvSpPr>
              <p:nvPr/>
            </p:nvSpPr>
            <p:spPr bwMode="auto">
              <a:xfrm>
                <a:off x="5843" y="547"/>
                <a:ext cx="5" cy="5"/>
              </a:xfrm>
              <a:custGeom>
                <a:avLst/>
                <a:gdLst>
                  <a:gd name="G0" fmla="sin 10800 21495455"/>
                  <a:gd name="G1" fmla="+- G0 10800 0"/>
                  <a:gd name="G2" fmla="cos 10800 21495455"/>
                  <a:gd name="G3" fmla="+- G2 10800 0"/>
                  <a:gd name="G4" fmla="sin 10800 9698975"/>
                  <a:gd name="G5" fmla="+- G4 10800 0"/>
                  <a:gd name="G6" fmla="cos 10800 9698975"/>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767 w 21600"/>
                  <a:gd name="T13" fmla="*/ 4877 h 21600"/>
                  <a:gd name="T14" fmla="*/ 2159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9958" y="5075"/>
                    </a:moveTo>
                    <a:cubicBezTo>
                      <a:pt x="21031" y="6792"/>
                      <a:pt x="21600" y="8775"/>
                      <a:pt x="21600" y="10800"/>
                    </a:cubicBezTo>
                    <a:cubicBezTo>
                      <a:pt x="21600" y="16764"/>
                      <a:pt x="16764" y="21600"/>
                      <a:pt x="10800" y="21600"/>
                    </a:cubicBezTo>
                    <a:cubicBezTo>
                      <a:pt x="7075" y="21600"/>
                      <a:pt x="3614" y="19681"/>
                      <a:pt x="1641" y="16522"/>
                    </a:cubicBezTo>
                    <a:lnTo>
                      <a:pt x="10800" y="10800"/>
                    </a:lnTo>
                    <a:close/>
                  </a:path>
                  <a:path w="21600" h="21600" fill="none">
                    <a:moveTo>
                      <a:pt x="19958" y="5075"/>
                    </a:moveTo>
                    <a:cubicBezTo>
                      <a:pt x="21031" y="6792"/>
                      <a:pt x="21600" y="8775"/>
                      <a:pt x="21600" y="10800"/>
                    </a:cubicBezTo>
                    <a:cubicBezTo>
                      <a:pt x="21600" y="16764"/>
                      <a:pt x="16764" y="21600"/>
                      <a:pt x="10800" y="21600"/>
                    </a:cubicBezTo>
                    <a:cubicBezTo>
                      <a:pt x="7075" y="21600"/>
                      <a:pt x="3614" y="19681"/>
                      <a:pt x="1641" y="16522"/>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30" name="AutoShape 426"/>
              <p:cNvSpPr>
                <a:spLocks noChangeArrowheads="1"/>
              </p:cNvSpPr>
              <p:nvPr/>
            </p:nvSpPr>
            <p:spPr bwMode="auto">
              <a:xfrm>
                <a:off x="5838" y="539"/>
                <a:ext cx="5" cy="5"/>
              </a:xfrm>
              <a:custGeom>
                <a:avLst/>
                <a:gdLst>
                  <a:gd name="G0" fmla="sin 10800 9698975"/>
                  <a:gd name="G1" fmla="+- G0 10800 0"/>
                  <a:gd name="G2" fmla="cos 10800 9698975"/>
                  <a:gd name="G3" fmla="+- G2 10800 0"/>
                  <a:gd name="G4" fmla="sin 10800 21263963"/>
                  <a:gd name="G5" fmla="+- G4 10800 0"/>
                  <a:gd name="G6" fmla="cos 10800 21263963"/>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19515 w 21600"/>
                  <a:gd name="T15" fmla="*/ 16722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641" y="16522"/>
                    </a:moveTo>
                    <a:cubicBezTo>
                      <a:pt x="568" y="14806"/>
                      <a:pt x="0" y="12823"/>
                      <a:pt x="0" y="10800"/>
                    </a:cubicBezTo>
                    <a:cubicBezTo>
                      <a:pt x="0" y="4835"/>
                      <a:pt x="4835" y="0"/>
                      <a:pt x="10800" y="0"/>
                    </a:cubicBezTo>
                    <a:cubicBezTo>
                      <a:pt x="14287" y="-1"/>
                      <a:pt x="17560" y="1684"/>
                      <a:pt x="19587" y="4522"/>
                    </a:cubicBezTo>
                    <a:lnTo>
                      <a:pt x="10800" y="10800"/>
                    </a:lnTo>
                    <a:close/>
                  </a:path>
                  <a:path w="21600" h="21600" fill="none">
                    <a:moveTo>
                      <a:pt x="1641" y="16522"/>
                    </a:moveTo>
                    <a:cubicBezTo>
                      <a:pt x="568" y="14806"/>
                      <a:pt x="0" y="12823"/>
                      <a:pt x="0" y="10800"/>
                    </a:cubicBezTo>
                    <a:cubicBezTo>
                      <a:pt x="0" y="4835"/>
                      <a:pt x="4835" y="0"/>
                      <a:pt x="10800" y="0"/>
                    </a:cubicBezTo>
                    <a:cubicBezTo>
                      <a:pt x="14287" y="-1"/>
                      <a:pt x="17560" y="1684"/>
                      <a:pt x="19587" y="4522"/>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31" name="Freeform 427"/>
              <p:cNvSpPr>
                <a:spLocks noChangeArrowheads="1"/>
              </p:cNvSpPr>
              <p:nvPr/>
            </p:nvSpPr>
            <p:spPr bwMode="auto">
              <a:xfrm>
                <a:off x="5849" y="557"/>
                <a:ext cx="10" cy="12"/>
              </a:xfrm>
              <a:custGeom>
                <a:avLst/>
                <a:gdLst>
                  <a:gd name="T0" fmla="*/ 0 w 105"/>
                  <a:gd name="T1" fmla="*/ 30 h 119"/>
                  <a:gd name="T2" fmla="*/ 62 w 105"/>
                  <a:gd name="T3" fmla="*/ 119 h 119"/>
                  <a:gd name="T4" fmla="*/ 105 w 105"/>
                  <a:gd name="T5" fmla="*/ 88 h 119"/>
                  <a:gd name="T6" fmla="*/ 45 w 105"/>
                  <a:gd name="T7" fmla="*/ 0 h 119"/>
                  <a:gd name="T8" fmla="*/ 0 w 105"/>
                  <a:gd name="T9" fmla="*/ 30 h 119"/>
                </a:gdLst>
                <a:ahLst/>
                <a:cxnLst>
                  <a:cxn ang="0">
                    <a:pos x="T0" y="T1"/>
                  </a:cxn>
                  <a:cxn ang="0">
                    <a:pos x="T2" y="T3"/>
                  </a:cxn>
                  <a:cxn ang="0">
                    <a:pos x="T4" y="T5"/>
                  </a:cxn>
                  <a:cxn ang="0">
                    <a:pos x="T6" y="T7"/>
                  </a:cxn>
                  <a:cxn ang="0">
                    <a:pos x="T8" y="T9"/>
                  </a:cxn>
                </a:cxnLst>
                <a:rect l="0" t="0" r="r" b="b"/>
                <a:pathLst>
                  <a:path w="105" h="119">
                    <a:moveTo>
                      <a:pt x="0" y="30"/>
                    </a:moveTo>
                    <a:lnTo>
                      <a:pt x="62" y="119"/>
                    </a:lnTo>
                    <a:lnTo>
                      <a:pt x="105" y="88"/>
                    </a:lnTo>
                    <a:lnTo>
                      <a:pt x="45" y="0"/>
                    </a:lnTo>
                    <a:lnTo>
                      <a:pt x="0" y="30"/>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32" name="AutoShape 428"/>
              <p:cNvSpPr>
                <a:spLocks noChangeArrowheads="1"/>
              </p:cNvSpPr>
              <p:nvPr/>
            </p:nvSpPr>
            <p:spPr bwMode="auto">
              <a:xfrm>
                <a:off x="5855" y="564"/>
                <a:ext cx="5" cy="6"/>
              </a:xfrm>
              <a:custGeom>
                <a:avLst/>
                <a:gdLst>
                  <a:gd name="G0" fmla="sin 10800 20932114"/>
                  <a:gd name="G1" fmla="+- G0 10800 0"/>
                  <a:gd name="G2" fmla="cos 10800 20932114"/>
                  <a:gd name="G3" fmla="+- G2 10800 0"/>
                  <a:gd name="G4" fmla="sin 10800 9467483"/>
                  <a:gd name="G5" fmla="+- G4 10800 0"/>
                  <a:gd name="G6" fmla="cos 10800 9467483"/>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2083 w 21600"/>
                  <a:gd name="T13" fmla="*/ 3701 h 21600"/>
                  <a:gd name="T14" fmla="*/ 2159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8999" y="3770"/>
                    </a:moveTo>
                    <a:cubicBezTo>
                      <a:pt x="20677" y="5728"/>
                      <a:pt x="21600" y="8221"/>
                      <a:pt x="21600" y="10800"/>
                    </a:cubicBezTo>
                    <a:cubicBezTo>
                      <a:pt x="21600" y="16764"/>
                      <a:pt x="16764" y="21600"/>
                      <a:pt x="10800" y="21600"/>
                    </a:cubicBezTo>
                    <a:cubicBezTo>
                      <a:pt x="7311" y="21600"/>
                      <a:pt x="4038" y="19915"/>
                      <a:pt x="2011" y="17076"/>
                    </a:cubicBezTo>
                    <a:lnTo>
                      <a:pt x="10800" y="10800"/>
                    </a:lnTo>
                    <a:close/>
                  </a:path>
                  <a:path w="21600" h="21600" fill="none">
                    <a:moveTo>
                      <a:pt x="18999" y="3770"/>
                    </a:moveTo>
                    <a:cubicBezTo>
                      <a:pt x="20677" y="5728"/>
                      <a:pt x="21600" y="8221"/>
                      <a:pt x="21600" y="10800"/>
                    </a:cubicBezTo>
                    <a:cubicBezTo>
                      <a:pt x="21600" y="16764"/>
                      <a:pt x="16764" y="21600"/>
                      <a:pt x="10800" y="21600"/>
                    </a:cubicBezTo>
                    <a:cubicBezTo>
                      <a:pt x="7311" y="21600"/>
                      <a:pt x="4038" y="19915"/>
                      <a:pt x="2011" y="17076"/>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33" name="AutoShape 429"/>
              <p:cNvSpPr>
                <a:spLocks noChangeArrowheads="1"/>
              </p:cNvSpPr>
              <p:nvPr/>
            </p:nvSpPr>
            <p:spPr bwMode="auto">
              <a:xfrm>
                <a:off x="5849" y="556"/>
                <a:ext cx="5" cy="6"/>
              </a:xfrm>
              <a:custGeom>
                <a:avLst/>
                <a:gdLst>
                  <a:gd name="G0" fmla="sin 10800 10135393"/>
                  <a:gd name="G1" fmla="+- G0 10800 0"/>
                  <a:gd name="G2" fmla="cos 10800 10135393"/>
                  <a:gd name="G3" fmla="+- G2 10800 0"/>
                  <a:gd name="G4" fmla="sin 10800 21031968"/>
                  <a:gd name="G5" fmla="+- G4 10800 0"/>
                  <a:gd name="G6" fmla="cos 10800 21031968"/>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19059 w 21600"/>
                  <a:gd name="T15" fmla="*/ 15596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039" y="15422"/>
                    </a:moveTo>
                    <a:cubicBezTo>
                      <a:pt x="355" y="13977"/>
                      <a:pt x="0" y="12398"/>
                      <a:pt x="0" y="10800"/>
                    </a:cubicBezTo>
                    <a:cubicBezTo>
                      <a:pt x="0" y="4835"/>
                      <a:pt x="4835" y="0"/>
                      <a:pt x="10800" y="0"/>
                    </a:cubicBezTo>
                    <a:cubicBezTo>
                      <a:pt x="14052" y="-1"/>
                      <a:pt x="17132" y="1466"/>
                      <a:pt x="19183" y="3990"/>
                    </a:cubicBezTo>
                    <a:lnTo>
                      <a:pt x="10800" y="10800"/>
                    </a:lnTo>
                    <a:close/>
                  </a:path>
                  <a:path w="21600" h="21600" fill="none">
                    <a:moveTo>
                      <a:pt x="1039" y="15422"/>
                    </a:moveTo>
                    <a:cubicBezTo>
                      <a:pt x="355" y="13977"/>
                      <a:pt x="0" y="12398"/>
                      <a:pt x="0" y="10800"/>
                    </a:cubicBezTo>
                    <a:cubicBezTo>
                      <a:pt x="0" y="4835"/>
                      <a:pt x="4835" y="0"/>
                      <a:pt x="10800" y="0"/>
                    </a:cubicBezTo>
                    <a:cubicBezTo>
                      <a:pt x="14052" y="-1"/>
                      <a:pt x="17132" y="1466"/>
                      <a:pt x="19183" y="3990"/>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34" name="Freeform 430"/>
              <p:cNvSpPr>
                <a:spLocks noChangeArrowheads="1"/>
              </p:cNvSpPr>
              <p:nvPr/>
            </p:nvSpPr>
            <p:spPr bwMode="auto">
              <a:xfrm>
                <a:off x="5861" y="574"/>
                <a:ext cx="10" cy="12"/>
              </a:xfrm>
              <a:custGeom>
                <a:avLst/>
                <a:gdLst>
                  <a:gd name="T0" fmla="*/ 0 w 107"/>
                  <a:gd name="T1" fmla="*/ 33 h 118"/>
                  <a:gd name="T2" fmla="*/ 64 w 107"/>
                  <a:gd name="T3" fmla="*/ 118 h 118"/>
                  <a:gd name="T4" fmla="*/ 107 w 107"/>
                  <a:gd name="T5" fmla="*/ 86 h 118"/>
                  <a:gd name="T6" fmla="*/ 43 w 107"/>
                  <a:gd name="T7" fmla="*/ 0 h 118"/>
                  <a:gd name="T8" fmla="*/ 0 w 107"/>
                  <a:gd name="T9" fmla="*/ 33 h 118"/>
                </a:gdLst>
                <a:ahLst/>
                <a:cxnLst>
                  <a:cxn ang="0">
                    <a:pos x="T0" y="T1"/>
                  </a:cxn>
                  <a:cxn ang="0">
                    <a:pos x="T2" y="T3"/>
                  </a:cxn>
                  <a:cxn ang="0">
                    <a:pos x="T4" y="T5"/>
                  </a:cxn>
                  <a:cxn ang="0">
                    <a:pos x="T6" y="T7"/>
                  </a:cxn>
                  <a:cxn ang="0">
                    <a:pos x="T8" y="T9"/>
                  </a:cxn>
                </a:cxnLst>
                <a:rect l="0" t="0" r="r" b="b"/>
                <a:pathLst>
                  <a:path w="107" h="118">
                    <a:moveTo>
                      <a:pt x="0" y="33"/>
                    </a:moveTo>
                    <a:lnTo>
                      <a:pt x="64" y="118"/>
                    </a:lnTo>
                    <a:lnTo>
                      <a:pt x="107" y="86"/>
                    </a:lnTo>
                    <a:lnTo>
                      <a:pt x="43" y="0"/>
                    </a:lnTo>
                    <a:lnTo>
                      <a:pt x="0" y="33"/>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35" name="AutoShape 431"/>
              <p:cNvSpPr>
                <a:spLocks noChangeArrowheads="1"/>
              </p:cNvSpPr>
              <p:nvPr/>
            </p:nvSpPr>
            <p:spPr bwMode="auto">
              <a:xfrm>
                <a:off x="5867" y="581"/>
                <a:ext cx="5" cy="5"/>
              </a:xfrm>
              <a:custGeom>
                <a:avLst/>
                <a:gdLst>
                  <a:gd name="G0" fmla="sin 10800 21263963"/>
                  <a:gd name="G1" fmla="+- G0 10800 0"/>
                  <a:gd name="G2" fmla="cos 10800 21263963"/>
                  <a:gd name="G3" fmla="+- G2 10800 0"/>
                  <a:gd name="G4" fmla="sin 10800 9467483"/>
                  <a:gd name="G5" fmla="+- G4 10800 0"/>
                  <a:gd name="G6" fmla="cos 10800 9467483"/>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2083 w 21600"/>
                  <a:gd name="T13" fmla="*/ 4421 h 21600"/>
                  <a:gd name="T14" fmla="*/ 2159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9587" y="4522"/>
                    </a:moveTo>
                    <a:cubicBezTo>
                      <a:pt x="20896" y="6353"/>
                      <a:pt x="21600" y="8548"/>
                      <a:pt x="21600" y="10800"/>
                    </a:cubicBezTo>
                    <a:cubicBezTo>
                      <a:pt x="21600" y="16764"/>
                      <a:pt x="16764" y="21600"/>
                      <a:pt x="10800" y="21600"/>
                    </a:cubicBezTo>
                    <a:cubicBezTo>
                      <a:pt x="7311" y="21600"/>
                      <a:pt x="4038" y="19915"/>
                      <a:pt x="2011" y="17076"/>
                    </a:cubicBezTo>
                    <a:lnTo>
                      <a:pt x="10800" y="10800"/>
                    </a:lnTo>
                    <a:close/>
                  </a:path>
                  <a:path w="21600" h="21600" fill="none">
                    <a:moveTo>
                      <a:pt x="19587" y="4522"/>
                    </a:moveTo>
                    <a:cubicBezTo>
                      <a:pt x="20896" y="6353"/>
                      <a:pt x="21600" y="8548"/>
                      <a:pt x="21600" y="10800"/>
                    </a:cubicBezTo>
                    <a:cubicBezTo>
                      <a:pt x="21600" y="16764"/>
                      <a:pt x="16764" y="21600"/>
                      <a:pt x="10800" y="21600"/>
                    </a:cubicBezTo>
                    <a:cubicBezTo>
                      <a:pt x="7311" y="21600"/>
                      <a:pt x="4038" y="19915"/>
                      <a:pt x="2011" y="17076"/>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36" name="AutoShape 432"/>
              <p:cNvSpPr>
                <a:spLocks noChangeArrowheads="1"/>
              </p:cNvSpPr>
              <p:nvPr/>
            </p:nvSpPr>
            <p:spPr bwMode="auto">
              <a:xfrm>
                <a:off x="5860" y="573"/>
                <a:ext cx="5" cy="5"/>
              </a:xfrm>
              <a:custGeom>
                <a:avLst/>
                <a:gdLst>
                  <a:gd name="G0" fmla="sin 10800 9467483"/>
                  <a:gd name="G1" fmla="+- G0 10800 0"/>
                  <a:gd name="G2" fmla="cos 10800 9467483"/>
                  <a:gd name="G3" fmla="+- G2 10800 0"/>
                  <a:gd name="G4" fmla="sin 10800 20932114"/>
                  <a:gd name="G5" fmla="+- G4 10800 0"/>
                  <a:gd name="G6" fmla="cos 10800 20932114"/>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18939 w 21600"/>
                  <a:gd name="T15" fmla="*/ 17177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011" y="17076"/>
                    </a:moveTo>
                    <a:cubicBezTo>
                      <a:pt x="703" y="15245"/>
                      <a:pt x="0" y="13050"/>
                      <a:pt x="0" y="10800"/>
                    </a:cubicBezTo>
                    <a:cubicBezTo>
                      <a:pt x="0" y="4835"/>
                      <a:pt x="4835" y="0"/>
                      <a:pt x="10800" y="0"/>
                    </a:cubicBezTo>
                    <a:cubicBezTo>
                      <a:pt x="13952" y="-1"/>
                      <a:pt x="16947" y="1377"/>
                      <a:pt x="18999" y="3770"/>
                    </a:cubicBezTo>
                    <a:lnTo>
                      <a:pt x="10800" y="10800"/>
                    </a:lnTo>
                    <a:close/>
                  </a:path>
                  <a:path w="21600" h="21600" fill="none">
                    <a:moveTo>
                      <a:pt x="2011" y="17076"/>
                    </a:moveTo>
                    <a:cubicBezTo>
                      <a:pt x="703" y="15245"/>
                      <a:pt x="0" y="13050"/>
                      <a:pt x="0" y="10800"/>
                    </a:cubicBezTo>
                    <a:cubicBezTo>
                      <a:pt x="0" y="4835"/>
                      <a:pt x="4835" y="0"/>
                      <a:pt x="10800" y="0"/>
                    </a:cubicBezTo>
                    <a:cubicBezTo>
                      <a:pt x="13952" y="-1"/>
                      <a:pt x="16947" y="1377"/>
                      <a:pt x="18999" y="3770"/>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37" name="Freeform 433"/>
              <p:cNvSpPr>
                <a:spLocks noChangeArrowheads="1"/>
              </p:cNvSpPr>
              <p:nvPr/>
            </p:nvSpPr>
            <p:spPr bwMode="auto">
              <a:xfrm>
                <a:off x="5873" y="591"/>
                <a:ext cx="10" cy="12"/>
              </a:xfrm>
              <a:custGeom>
                <a:avLst/>
                <a:gdLst>
                  <a:gd name="T0" fmla="*/ 0 w 108"/>
                  <a:gd name="T1" fmla="*/ 32 h 116"/>
                  <a:gd name="T2" fmla="*/ 66 w 108"/>
                  <a:gd name="T3" fmla="*/ 116 h 116"/>
                  <a:gd name="T4" fmla="*/ 108 w 108"/>
                  <a:gd name="T5" fmla="*/ 84 h 116"/>
                  <a:gd name="T6" fmla="*/ 42 w 108"/>
                  <a:gd name="T7" fmla="*/ 0 h 116"/>
                  <a:gd name="T8" fmla="*/ 0 w 108"/>
                  <a:gd name="T9" fmla="*/ 32 h 116"/>
                </a:gdLst>
                <a:ahLst/>
                <a:cxnLst>
                  <a:cxn ang="0">
                    <a:pos x="T0" y="T1"/>
                  </a:cxn>
                  <a:cxn ang="0">
                    <a:pos x="T2" y="T3"/>
                  </a:cxn>
                  <a:cxn ang="0">
                    <a:pos x="T4" y="T5"/>
                  </a:cxn>
                  <a:cxn ang="0">
                    <a:pos x="T6" y="T7"/>
                  </a:cxn>
                  <a:cxn ang="0">
                    <a:pos x="T8" y="T9"/>
                  </a:cxn>
                </a:cxnLst>
                <a:rect l="0" t="0" r="r" b="b"/>
                <a:pathLst>
                  <a:path w="108" h="116">
                    <a:moveTo>
                      <a:pt x="0" y="32"/>
                    </a:moveTo>
                    <a:lnTo>
                      <a:pt x="66" y="116"/>
                    </a:lnTo>
                    <a:lnTo>
                      <a:pt x="108" y="84"/>
                    </a:lnTo>
                    <a:lnTo>
                      <a:pt x="42" y="0"/>
                    </a:lnTo>
                    <a:lnTo>
                      <a:pt x="0" y="32"/>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38" name="AutoShape 434"/>
              <p:cNvSpPr>
                <a:spLocks noChangeArrowheads="1"/>
              </p:cNvSpPr>
              <p:nvPr/>
            </p:nvSpPr>
            <p:spPr bwMode="auto">
              <a:xfrm>
                <a:off x="5879" y="598"/>
                <a:ext cx="5" cy="5"/>
              </a:xfrm>
              <a:custGeom>
                <a:avLst/>
                <a:gdLst>
                  <a:gd name="G0" fmla="sin 10800 20745300"/>
                  <a:gd name="G1" fmla="+- G0 10800 0"/>
                  <a:gd name="G2" fmla="cos 10800 20745300"/>
                  <a:gd name="G3" fmla="+- G2 10800 0"/>
                  <a:gd name="G4" fmla="sin 10800 9789112"/>
                  <a:gd name="G5" fmla="+- G4 10800 0"/>
                  <a:gd name="G6" fmla="cos 10800 9789112"/>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569 w 21600"/>
                  <a:gd name="T13" fmla="*/ 3294 h 21600"/>
                  <a:gd name="T14" fmla="*/ 2159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8639" y="3372"/>
                    </a:moveTo>
                    <a:cubicBezTo>
                      <a:pt x="20540" y="5378"/>
                      <a:pt x="21600" y="8036"/>
                      <a:pt x="21600" y="10800"/>
                    </a:cubicBezTo>
                    <a:cubicBezTo>
                      <a:pt x="21600" y="16764"/>
                      <a:pt x="16764" y="21600"/>
                      <a:pt x="10800" y="21600"/>
                    </a:cubicBezTo>
                    <a:cubicBezTo>
                      <a:pt x="6983" y="21600"/>
                      <a:pt x="3450" y="19585"/>
                      <a:pt x="1506" y="16301"/>
                    </a:cubicBezTo>
                    <a:lnTo>
                      <a:pt x="10800" y="10800"/>
                    </a:lnTo>
                    <a:close/>
                  </a:path>
                  <a:path w="21600" h="21600" fill="none">
                    <a:moveTo>
                      <a:pt x="18639" y="3372"/>
                    </a:moveTo>
                    <a:cubicBezTo>
                      <a:pt x="20540" y="5378"/>
                      <a:pt x="21600" y="8036"/>
                      <a:pt x="21600" y="10800"/>
                    </a:cubicBezTo>
                    <a:cubicBezTo>
                      <a:pt x="21600" y="16764"/>
                      <a:pt x="16764" y="21600"/>
                      <a:pt x="10800" y="21600"/>
                    </a:cubicBezTo>
                    <a:cubicBezTo>
                      <a:pt x="6983" y="21600"/>
                      <a:pt x="3450" y="19585"/>
                      <a:pt x="1506" y="16301"/>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39" name="AutoShape 435"/>
              <p:cNvSpPr>
                <a:spLocks noChangeArrowheads="1"/>
              </p:cNvSpPr>
              <p:nvPr/>
            </p:nvSpPr>
            <p:spPr bwMode="auto">
              <a:xfrm>
                <a:off x="5872" y="590"/>
                <a:ext cx="5" cy="6"/>
              </a:xfrm>
              <a:custGeom>
                <a:avLst/>
                <a:gdLst>
                  <a:gd name="G0" fmla="sin 10800 9698975"/>
                  <a:gd name="G1" fmla="+- G0 10800 0"/>
                  <a:gd name="G2" fmla="cos 10800 9698975"/>
                  <a:gd name="G3" fmla="+- G2 10800 0"/>
                  <a:gd name="G4" fmla="sin 10800 20643840"/>
                  <a:gd name="G5" fmla="+- G4 10800 0"/>
                  <a:gd name="G6" fmla="cos 10800 20643840"/>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18436 w 21600"/>
                  <a:gd name="T15" fmla="*/ 16722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641" y="16522"/>
                    </a:moveTo>
                    <a:cubicBezTo>
                      <a:pt x="568" y="14806"/>
                      <a:pt x="0" y="12823"/>
                      <a:pt x="0" y="10800"/>
                    </a:cubicBezTo>
                    <a:cubicBezTo>
                      <a:pt x="0" y="4835"/>
                      <a:pt x="4835" y="0"/>
                      <a:pt x="10800" y="0"/>
                    </a:cubicBezTo>
                    <a:cubicBezTo>
                      <a:pt x="13664" y="-1"/>
                      <a:pt x="16410" y="1137"/>
                      <a:pt x="18436" y="3162"/>
                    </a:cubicBezTo>
                    <a:lnTo>
                      <a:pt x="10800" y="10800"/>
                    </a:lnTo>
                    <a:close/>
                  </a:path>
                  <a:path w="21600" h="21600" fill="none">
                    <a:moveTo>
                      <a:pt x="1641" y="16522"/>
                    </a:moveTo>
                    <a:cubicBezTo>
                      <a:pt x="568" y="14806"/>
                      <a:pt x="0" y="12823"/>
                      <a:pt x="0" y="10800"/>
                    </a:cubicBezTo>
                    <a:cubicBezTo>
                      <a:pt x="0" y="4835"/>
                      <a:pt x="4835" y="0"/>
                      <a:pt x="10800" y="0"/>
                    </a:cubicBezTo>
                    <a:cubicBezTo>
                      <a:pt x="13664" y="-1"/>
                      <a:pt x="16410" y="1137"/>
                      <a:pt x="18436" y="3162"/>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40" name="Freeform 436"/>
              <p:cNvSpPr>
                <a:spLocks noChangeArrowheads="1"/>
              </p:cNvSpPr>
              <p:nvPr/>
            </p:nvSpPr>
            <p:spPr bwMode="auto">
              <a:xfrm>
                <a:off x="5886" y="607"/>
                <a:ext cx="10" cy="12"/>
              </a:xfrm>
              <a:custGeom>
                <a:avLst/>
                <a:gdLst>
                  <a:gd name="T0" fmla="*/ 0 w 109"/>
                  <a:gd name="T1" fmla="*/ 34 h 117"/>
                  <a:gd name="T2" fmla="*/ 68 w 109"/>
                  <a:gd name="T3" fmla="*/ 117 h 117"/>
                  <a:gd name="T4" fmla="*/ 109 w 109"/>
                  <a:gd name="T5" fmla="*/ 82 h 117"/>
                  <a:gd name="T6" fmla="*/ 40 w 109"/>
                  <a:gd name="T7" fmla="*/ 0 h 117"/>
                  <a:gd name="T8" fmla="*/ 0 w 109"/>
                  <a:gd name="T9" fmla="*/ 34 h 117"/>
                </a:gdLst>
                <a:ahLst/>
                <a:cxnLst>
                  <a:cxn ang="0">
                    <a:pos x="T0" y="T1"/>
                  </a:cxn>
                  <a:cxn ang="0">
                    <a:pos x="T2" y="T3"/>
                  </a:cxn>
                  <a:cxn ang="0">
                    <a:pos x="T4" y="T5"/>
                  </a:cxn>
                  <a:cxn ang="0">
                    <a:pos x="T6" y="T7"/>
                  </a:cxn>
                  <a:cxn ang="0">
                    <a:pos x="T8" y="T9"/>
                  </a:cxn>
                </a:cxnLst>
                <a:rect l="0" t="0" r="r" b="b"/>
                <a:pathLst>
                  <a:path w="109" h="117">
                    <a:moveTo>
                      <a:pt x="0" y="34"/>
                    </a:moveTo>
                    <a:lnTo>
                      <a:pt x="68" y="117"/>
                    </a:lnTo>
                    <a:lnTo>
                      <a:pt x="109" y="82"/>
                    </a:lnTo>
                    <a:lnTo>
                      <a:pt x="40" y="0"/>
                    </a:lnTo>
                    <a:lnTo>
                      <a:pt x="0" y="34"/>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41" name="AutoShape 437"/>
              <p:cNvSpPr>
                <a:spLocks noChangeArrowheads="1"/>
              </p:cNvSpPr>
              <p:nvPr/>
            </p:nvSpPr>
            <p:spPr bwMode="auto">
              <a:xfrm>
                <a:off x="5892" y="614"/>
                <a:ext cx="5" cy="6"/>
              </a:xfrm>
              <a:custGeom>
                <a:avLst/>
                <a:gdLst>
                  <a:gd name="G0" fmla="sin 10800 20745300"/>
                  <a:gd name="G1" fmla="+- G0 10800 0"/>
                  <a:gd name="G2" fmla="cos 10800 20745300"/>
                  <a:gd name="G3" fmla="+- G2 10800 0"/>
                  <a:gd name="G4" fmla="sin 10800 9562627"/>
                  <a:gd name="G5" fmla="+- G4 10800 0"/>
                  <a:gd name="G6" fmla="cos 10800 9562627"/>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975 w 21600"/>
                  <a:gd name="T13" fmla="*/ 3294 h 21600"/>
                  <a:gd name="T14" fmla="*/ 2159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8639" y="3372"/>
                    </a:moveTo>
                    <a:cubicBezTo>
                      <a:pt x="20540" y="5378"/>
                      <a:pt x="21600" y="8036"/>
                      <a:pt x="21600" y="10800"/>
                    </a:cubicBezTo>
                    <a:cubicBezTo>
                      <a:pt x="21600" y="16764"/>
                      <a:pt x="16764" y="21600"/>
                      <a:pt x="10800" y="21600"/>
                    </a:cubicBezTo>
                    <a:cubicBezTo>
                      <a:pt x="7215" y="21600"/>
                      <a:pt x="3863" y="19821"/>
                      <a:pt x="1854" y="16852"/>
                    </a:cubicBezTo>
                    <a:lnTo>
                      <a:pt x="10800" y="10800"/>
                    </a:lnTo>
                    <a:close/>
                  </a:path>
                  <a:path w="21600" h="21600" fill="none">
                    <a:moveTo>
                      <a:pt x="18639" y="3372"/>
                    </a:moveTo>
                    <a:cubicBezTo>
                      <a:pt x="20540" y="5378"/>
                      <a:pt x="21600" y="8036"/>
                      <a:pt x="21600" y="10800"/>
                    </a:cubicBezTo>
                    <a:cubicBezTo>
                      <a:pt x="21600" y="16764"/>
                      <a:pt x="16764" y="21600"/>
                      <a:pt x="10800" y="21600"/>
                    </a:cubicBezTo>
                    <a:cubicBezTo>
                      <a:pt x="7215" y="21600"/>
                      <a:pt x="3863" y="19821"/>
                      <a:pt x="1854" y="16852"/>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42" name="AutoShape 438"/>
              <p:cNvSpPr>
                <a:spLocks noChangeArrowheads="1"/>
              </p:cNvSpPr>
              <p:nvPr/>
            </p:nvSpPr>
            <p:spPr bwMode="auto">
              <a:xfrm>
                <a:off x="5885" y="606"/>
                <a:ext cx="5" cy="5"/>
              </a:xfrm>
              <a:custGeom>
                <a:avLst/>
                <a:gdLst>
                  <a:gd name="G0" fmla="sin 10800 9135634"/>
                  <a:gd name="G1" fmla="+- G0 10800 0"/>
                  <a:gd name="G2" fmla="cos 10800 9135634"/>
                  <a:gd name="G3" fmla="+- G2 10800 0"/>
                  <a:gd name="G4" fmla="sin 10800 20643840"/>
                  <a:gd name="G5" fmla="+- G4 10800 0"/>
                  <a:gd name="G6" fmla="cos 10800 20643840"/>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18436 w 21600"/>
                  <a:gd name="T15" fmla="*/ 17897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599" y="17828"/>
                    </a:moveTo>
                    <a:cubicBezTo>
                      <a:pt x="922" y="15870"/>
                      <a:pt x="0" y="13377"/>
                      <a:pt x="0" y="10800"/>
                    </a:cubicBezTo>
                    <a:cubicBezTo>
                      <a:pt x="0" y="4835"/>
                      <a:pt x="4835" y="0"/>
                      <a:pt x="10800" y="0"/>
                    </a:cubicBezTo>
                    <a:cubicBezTo>
                      <a:pt x="13664" y="-1"/>
                      <a:pt x="16410" y="1137"/>
                      <a:pt x="18436" y="3162"/>
                    </a:cubicBezTo>
                    <a:lnTo>
                      <a:pt x="10800" y="10800"/>
                    </a:lnTo>
                    <a:close/>
                  </a:path>
                  <a:path w="21600" h="21600" fill="none">
                    <a:moveTo>
                      <a:pt x="2599" y="17828"/>
                    </a:moveTo>
                    <a:cubicBezTo>
                      <a:pt x="922" y="15870"/>
                      <a:pt x="0" y="13377"/>
                      <a:pt x="0" y="10800"/>
                    </a:cubicBezTo>
                    <a:cubicBezTo>
                      <a:pt x="0" y="4835"/>
                      <a:pt x="4835" y="0"/>
                      <a:pt x="10800" y="0"/>
                    </a:cubicBezTo>
                    <a:cubicBezTo>
                      <a:pt x="13664" y="-1"/>
                      <a:pt x="16410" y="1137"/>
                      <a:pt x="18436" y="3162"/>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43" name="Freeform 439"/>
              <p:cNvSpPr>
                <a:spLocks noChangeArrowheads="1"/>
              </p:cNvSpPr>
              <p:nvPr/>
            </p:nvSpPr>
            <p:spPr bwMode="auto">
              <a:xfrm>
                <a:off x="5899" y="623"/>
                <a:ext cx="6" cy="6"/>
              </a:xfrm>
              <a:custGeom>
                <a:avLst/>
                <a:gdLst>
                  <a:gd name="T0" fmla="*/ 0 w 64"/>
                  <a:gd name="T1" fmla="*/ 34 h 61"/>
                  <a:gd name="T2" fmla="*/ 23 w 64"/>
                  <a:gd name="T3" fmla="*/ 61 h 61"/>
                  <a:gd name="T4" fmla="*/ 64 w 64"/>
                  <a:gd name="T5" fmla="*/ 27 h 61"/>
                  <a:gd name="T6" fmla="*/ 41 w 64"/>
                  <a:gd name="T7" fmla="*/ 0 h 61"/>
                  <a:gd name="T8" fmla="*/ 0 w 64"/>
                  <a:gd name="T9" fmla="*/ 34 h 61"/>
                </a:gdLst>
                <a:ahLst/>
                <a:cxnLst>
                  <a:cxn ang="0">
                    <a:pos x="T0" y="T1"/>
                  </a:cxn>
                  <a:cxn ang="0">
                    <a:pos x="T2" y="T3"/>
                  </a:cxn>
                  <a:cxn ang="0">
                    <a:pos x="T4" y="T5"/>
                  </a:cxn>
                  <a:cxn ang="0">
                    <a:pos x="T6" y="T7"/>
                  </a:cxn>
                  <a:cxn ang="0">
                    <a:pos x="T8" y="T9"/>
                  </a:cxn>
                </a:cxnLst>
                <a:rect l="0" t="0" r="r" b="b"/>
                <a:pathLst>
                  <a:path w="64" h="61">
                    <a:moveTo>
                      <a:pt x="0" y="34"/>
                    </a:moveTo>
                    <a:lnTo>
                      <a:pt x="23" y="61"/>
                    </a:lnTo>
                    <a:lnTo>
                      <a:pt x="64" y="27"/>
                    </a:lnTo>
                    <a:lnTo>
                      <a:pt x="41" y="0"/>
                    </a:lnTo>
                    <a:lnTo>
                      <a:pt x="0" y="34"/>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44" name="AutoShape 440"/>
              <p:cNvSpPr>
                <a:spLocks noChangeArrowheads="1"/>
              </p:cNvSpPr>
              <p:nvPr/>
            </p:nvSpPr>
            <p:spPr bwMode="auto">
              <a:xfrm>
                <a:off x="5898" y="622"/>
                <a:ext cx="6" cy="6"/>
              </a:xfrm>
              <a:custGeom>
                <a:avLst/>
                <a:gdLst>
                  <a:gd name="G0" fmla="sin 10800 9606678"/>
                  <a:gd name="G1" fmla="+- G0 10800 0"/>
                  <a:gd name="G2" fmla="cos 10800 9606678"/>
                  <a:gd name="G3" fmla="+- G2 10800 0"/>
                  <a:gd name="G4" fmla="sin 10800 20542380"/>
                  <a:gd name="G5" fmla="+- G4 10800 0"/>
                  <a:gd name="G6" fmla="cos 10800 20542380"/>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18170 w 21600"/>
                  <a:gd name="T15" fmla="*/ 16875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784" y="16747"/>
                    </a:moveTo>
                    <a:cubicBezTo>
                      <a:pt x="620" y="14982"/>
                      <a:pt x="0" y="12914"/>
                      <a:pt x="0" y="10800"/>
                    </a:cubicBezTo>
                    <a:cubicBezTo>
                      <a:pt x="0" y="4835"/>
                      <a:pt x="4835" y="0"/>
                      <a:pt x="10800" y="0"/>
                    </a:cubicBezTo>
                    <a:cubicBezTo>
                      <a:pt x="13563" y="-1"/>
                      <a:pt x="16220" y="1058"/>
                      <a:pt x="18226" y="2959"/>
                    </a:cubicBezTo>
                    <a:lnTo>
                      <a:pt x="10800" y="10800"/>
                    </a:lnTo>
                    <a:close/>
                  </a:path>
                  <a:path w="21600" h="21600" fill="none">
                    <a:moveTo>
                      <a:pt x="1784" y="16747"/>
                    </a:moveTo>
                    <a:cubicBezTo>
                      <a:pt x="620" y="14982"/>
                      <a:pt x="0" y="12914"/>
                      <a:pt x="0" y="10800"/>
                    </a:cubicBezTo>
                    <a:cubicBezTo>
                      <a:pt x="0" y="4835"/>
                      <a:pt x="4835" y="0"/>
                      <a:pt x="10800" y="0"/>
                    </a:cubicBezTo>
                    <a:cubicBezTo>
                      <a:pt x="13563" y="-1"/>
                      <a:pt x="16220" y="1058"/>
                      <a:pt x="18226" y="2959"/>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45" name="Freeform 441"/>
              <p:cNvSpPr>
                <a:spLocks noChangeArrowheads="1"/>
              </p:cNvSpPr>
              <p:nvPr/>
            </p:nvSpPr>
            <p:spPr bwMode="auto">
              <a:xfrm>
                <a:off x="5901" y="625"/>
                <a:ext cx="8" cy="9"/>
              </a:xfrm>
              <a:custGeom>
                <a:avLst/>
                <a:gdLst>
                  <a:gd name="T0" fmla="*/ 0 w 88"/>
                  <a:gd name="T1" fmla="*/ 36 h 90"/>
                  <a:gd name="T2" fmla="*/ 48 w 88"/>
                  <a:gd name="T3" fmla="*/ 90 h 90"/>
                  <a:gd name="T4" fmla="*/ 88 w 88"/>
                  <a:gd name="T5" fmla="*/ 55 h 90"/>
                  <a:gd name="T6" fmla="*/ 41 w 88"/>
                  <a:gd name="T7" fmla="*/ 0 h 90"/>
                  <a:gd name="T8" fmla="*/ 0 w 88"/>
                  <a:gd name="T9" fmla="*/ 36 h 90"/>
                </a:gdLst>
                <a:ahLst/>
                <a:cxnLst>
                  <a:cxn ang="0">
                    <a:pos x="T0" y="T1"/>
                  </a:cxn>
                  <a:cxn ang="0">
                    <a:pos x="T2" y="T3"/>
                  </a:cxn>
                  <a:cxn ang="0">
                    <a:pos x="T4" y="T5"/>
                  </a:cxn>
                  <a:cxn ang="0">
                    <a:pos x="T6" y="T7"/>
                  </a:cxn>
                  <a:cxn ang="0">
                    <a:pos x="T8" y="T9"/>
                  </a:cxn>
                </a:cxnLst>
                <a:rect l="0" t="0" r="r" b="b"/>
                <a:pathLst>
                  <a:path w="88" h="90">
                    <a:moveTo>
                      <a:pt x="0" y="36"/>
                    </a:moveTo>
                    <a:lnTo>
                      <a:pt x="48" y="90"/>
                    </a:lnTo>
                    <a:lnTo>
                      <a:pt x="88" y="55"/>
                    </a:lnTo>
                    <a:lnTo>
                      <a:pt x="41" y="0"/>
                    </a:lnTo>
                    <a:lnTo>
                      <a:pt x="0" y="36"/>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46" name="AutoShape 442"/>
              <p:cNvSpPr>
                <a:spLocks noChangeArrowheads="1"/>
              </p:cNvSpPr>
              <p:nvPr/>
            </p:nvSpPr>
            <p:spPr bwMode="auto">
              <a:xfrm>
                <a:off x="5905" y="630"/>
                <a:ext cx="5" cy="5"/>
              </a:xfrm>
              <a:custGeom>
                <a:avLst/>
                <a:gdLst>
                  <a:gd name="G0" fmla="sin 10800 20643840"/>
                  <a:gd name="G1" fmla="+- G0 10800 0"/>
                  <a:gd name="G2" fmla="cos 10800 20643840"/>
                  <a:gd name="G3" fmla="+- G2 10800 0"/>
                  <a:gd name="G4" fmla="sin 10800 9135634"/>
                  <a:gd name="G5" fmla="+- G4 10800 0"/>
                  <a:gd name="G6" fmla="cos 10800 9135634"/>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2659 w 21600"/>
                  <a:gd name="T13" fmla="*/ 3162 h 21600"/>
                  <a:gd name="T14" fmla="*/ 2159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8436" y="3162"/>
                    </a:moveTo>
                    <a:cubicBezTo>
                      <a:pt x="20461" y="5188"/>
                      <a:pt x="21600" y="7935"/>
                      <a:pt x="21600" y="10800"/>
                    </a:cubicBezTo>
                    <a:cubicBezTo>
                      <a:pt x="21600" y="16764"/>
                      <a:pt x="16764" y="21600"/>
                      <a:pt x="10800" y="21600"/>
                    </a:cubicBezTo>
                    <a:cubicBezTo>
                      <a:pt x="7647" y="21600"/>
                      <a:pt x="4651" y="20222"/>
                      <a:pt x="2599" y="17828"/>
                    </a:cubicBezTo>
                    <a:lnTo>
                      <a:pt x="10800" y="10800"/>
                    </a:lnTo>
                    <a:close/>
                  </a:path>
                  <a:path w="21600" h="21600" fill="none">
                    <a:moveTo>
                      <a:pt x="18436" y="3162"/>
                    </a:moveTo>
                    <a:cubicBezTo>
                      <a:pt x="20461" y="5188"/>
                      <a:pt x="21600" y="7935"/>
                      <a:pt x="21600" y="10800"/>
                    </a:cubicBezTo>
                    <a:cubicBezTo>
                      <a:pt x="21600" y="16764"/>
                      <a:pt x="16764" y="21600"/>
                      <a:pt x="10800" y="21600"/>
                    </a:cubicBezTo>
                    <a:cubicBezTo>
                      <a:pt x="7647" y="21600"/>
                      <a:pt x="4651" y="20222"/>
                      <a:pt x="2599" y="17828"/>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47" name="AutoShape 443"/>
              <p:cNvSpPr>
                <a:spLocks noChangeArrowheads="1"/>
              </p:cNvSpPr>
              <p:nvPr/>
            </p:nvSpPr>
            <p:spPr bwMode="auto">
              <a:xfrm>
                <a:off x="5900" y="625"/>
                <a:ext cx="5" cy="5"/>
              </a:xfrm>
              <a:custGeom>
                <a:avLst/>
                <a:gdLst>
                  <a:gd name="G0" fmla="sin 10800 9135634"/>
                  <a:gd name="G1" fmla="+- G0 10800 0"/>
                  <a:gd name="G2" fmla="cos 10800 9135634"/>
                  <a:gd name="G3" fmla="+- G2 10800 0"/>
                  <a:gd name="G4" fmla="sin 10800 9467483"/>
                  <a:gd name="G5" fmla="+- G4 10800 0"/>
                  <a:gd name="G6" fmla="cos 10800 9467483"/>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2083 w 21600"/>
                  <a:gd name="T13" fmla="*/ 10799 h 21600"/>
                  <a:gd name="T14" fmla="*/ 10799 w 21600"/>
                  <a:gd name="T15" fmla="*/ 17897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599" y="17828"/>
                    </a:moveTo>
                    <a:cubicBezTo>
                      <a:pt x="2392" y="17586"/>
                      <a:pt x="2196" y="17335"/>
                      <a:pt x="2011" y="17076"/>
                    </a:cubicBezTo>
                    <a:lnTo>
                      <a:pt x="10800" y="10800"/>
                    </a:lnTo>
                    <a:close/>
                  </a:path>
                  <a:path w="21600" h="21600" fill="none">
                    <a:moveTo>
                      <a:pt x="2599" y="17828"/>
                    </a:moveTo>
                    <a:cubicBezTo>
                      <a:pt x="2392" y="17586"/>
                      <a:pt x="2196" y="17335"/>
                      <a:pt x="2011" y="17076"/>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48" name="Freeform 444"/>
              <p:cNvSpPr>
                <a:spLocks noChangeArrowheads="1"/>
              </p:cNvSpPr>
              <p:nvPr/>
            </p:nvSpPr>
            <p:spPr bwMode="auto">
              <a:xfrm>
                <a:off x="5912" y="638"/>
                <a:ext cx="9" cy="10"/>
              </a:xfrm>
              <a:custGeom>
                <a:avLst/>
                <a:gdLst>
                  <a:gd name="T0" fmla="*/ 0 w 93"/>
                  <a:gd name="T1" fmla="*/ 34 h 96"/>
                  <a:gd name="T2" fmla="*/ 53 w 93"/>
                  <a:gd name="T3" fmla="*/ 96 h 96"/>
                  <a:gd name="T4" fmla="*/ 93 w 93"/>
                  <a:gd name="T5" fmla="*/ 60 h 96"/>
                  <a:gd name="T6" fmla="*/ 41 w 93"/>
                  <a:gd name="T7" fmla="*/ 0 h 96"/>
                  <a:gd name="T8" fmla="*/ 0 w 93"/>
                  <a:gd name="T9" fmla="*/ 34 h 96"/>
                </a:gdLst>
                <a:ahLst/>
                <a:cxnLst>
                  <a:cxn ang="0">
                    <a:pos x="T0" y="T1"/>
                  </a:cxn>
                  <a:cxn ang="0">
                    <a:pos x="T2" y="T3"/>
                  </a:cxn>
                  <a:cxn ang="0">
                    <a:pos x="T4" y="T5"/>
                  </a:cxn>
                  <a:cxn ang="0">
                    <a:pos x="T6" y="T7"/>
                  </a:cxn>
                  <a:cxn ang="0">
                    <a:pos x="T8" y="T9"/>
                  </a:cxn>
                </a:cxnLst>
                <a:rect l="0" t="0" r="r" b="b"/>
                <a:pathLst>
                  <a:path w="93" h="96">
                    <a:moveTo>
                      <a:pt x="0" y="34"/>
                    </a:moveTo>
                    <a:lnTo>
                      <a:pt x="53" y="96"/>
                    </a:lnTo>
                    <a:lnTo>
                      <a:pt x="93" y="60"/>
                    </a:lnTo>
                    <a:lnTo>
                      <a:pt x="41" y="0"/>
                    </a:lnTo>
                    <a:lnTo>
                      <a:pt x="0" y="34"/>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49" name="AutoShape 445"/>
              <p:cNvSpPr>
                <a:spLocks noChangeArrowheads="1"/>
              </p:cNvSpPr>
              <p:nvPr/>
            </p:nvSpPr>
            <p:spPr bwMode="auto">
              <a:xfrm>
                <a:off x="5911" y="637"/>
                <a:ext cx="5" cy="5"/>
              </a:xfrm>
              <a:custGeom>
                <a:avLst/>
                <a:gdLst>
                  <a:gd name="G0" fmla="sin 10800 9467483"/>
                  <a:gd name="G1" fmla="+- G0 10800 0"/>
                  <a:gd name="G2" fmla="cos 10800 9467483"/>
                  <a:gd name="G3" fmla="+- G2 10800 0"/>
                  <a:gd name="G4" fmla="sin 10800 20932114"/>
                  <a:gd name="G5" fmla="+- G4 10800 0"/>
                  <a:gd name="G6" fmla="cos 10800 20932114"/>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18939 w 21600"/>
                  <a:gd name="T15" fmla="*/ 17177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011" y="17076"/>
                    </a:moveTo>
                    <a:cubicBezTo>
                      <a:pt x="703" y="15245"/>
                      <a:pt x="0" y="13050"/>
                      <a:pt x="0" y="10800"/>
                    </a:cubicBezTo>
                    <a:cubicBezTo>
                      <a:pt x="0" y="4835"/>
                      <a:pt x="4835" y="0"/>
                      <a:pt x="10800" y="0"/>
                    </a:cubicBezTo>
                    <a:cubicBezTo>
                      <a:pt x="13952" y="-1"/>
                      <a:pt x="16947" y="1377"/>
                      <a:pt x="18999" y="3770"/>
                    </a:cubicBezTo>
                    <a:lnTo>
                      <a:pt x="10800" y="10800"/>
                    </a:lnTo>
                    <a:close/>
                  </a:path>
                  <a:path w="21600" h="21600" fill="none">
                    <a:moveTo>
                      <a:pt x="2011" y="17076"/>
                    </a:moveTo>
                    <a:cubicBezTo>
                      <a:pt x="703" y="15245"/>
                      <a:pt x="0" y="13050"/>
                      <a:pt x="0" y="10800"/>
                    </a:cubicBezTo>
                    <a:cubicBezTo>
                      <a:pt x="0" y="4835"/>
                      <a:pt x="4835" y="0"/>
                      <a:pt x="10800" y="0"/>
                    </a:cubicBezTo>
                    <a:cubicBezTo>
                      <a:pt x="13952" y="-1"/>
                      <a:pt x="16947" y="1377"/>
                      <a:pt x="18999" y="3770"/>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50" name="Freeform 446"/>
              <p:cNvSpPr>
                <a:spLocks noChangeArrowheads="1"/>
              </p:cNvSpPr>
              <p:nvPr/>
            </p:nvSpPr>
            <p:spPr bwMode="auto">
              <a:xfrm>
                <a:off x="5917" y="644"/>
                <a:ext cx="6" cy="6"/>
              </a:xfrm>
              <a:custGeom>
                <a:avLst/>
                <a:gdLst>
                  <a:gd name="T0" fmla="*/ 0 w 56"/>
                  <a:gd name="T1" fmla="*/ 36 h 55"/>
                  <a:gd name="T2" fmla="*/ 17 w 56"/>
                  <a:gd name="T3" fmla="*/ 55 h 55"/>
                  <a:gd name="T4" fmla="*/ 56 w 56"/>
                  <a:gd name="T5" fmla="*/ 19 h 55"/>
                  <a:gd name="T6" fmla="*/ 38 w 56"/>
                  <a:gd name="T7" fmla="*/ 0 h 55"/>
                  <a:gd name="T8" fmla="*/ 0 w 56"/>
                  <a:gd name="T9" fmla="*/ 36 h 55"/>
                </a:gdLst>
                <a:ahLst/>
                <a:cxnLst>
                  <a:cxn ang="0">
                    <a:pos x="T0" y="T1"/>
                  </a:cxn>
                  <a:cxn ang="0">
                    <a:pos x="T2" y="T3"/>
                  </a:cxn>
                  <a:cxn ang="0">
                    <a:pos x="T4" y="T5"/>
                  </a:cxn>
                  <a:cxn ang="0">
                    <a:pos x="T6" y="T7"/>
                  </a:cxn>
                  <a:cxn ang="0">
                    <a:pos x="T8" y="T9"/>
                  </a:cxn>
                </a:cxnLst>
                <a:rect l="0" t="0" r="r" b="b"/>
                <a:pathLst>
                  <a:path w="56" h="55">
                    <a:moveTo>
                      <a:pt x="0" y="36"/>
                    </a:moveTo>
                    <a:lnTo>
                      <a:pt x="17" y="55"/>
                    </a:lnTo>
                    <a:lnTo>
                      <a:pt x="56" y="19"/>
                    </a:lnTo>
                    <a:lnTo>
                      <a:pt x="38" y="0"/>
                    </a:lnTo>
                    <a:lnTo>
                      <a:pt x="0" y="36"/>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51" name="AutoShape 447"/>
              <p:cNvSpPr>
                <a:spLocks noChangeArrowheads="1"/>
              </p:cNvSpPr>
              <p:nvPr/>
            </p:nvSpPr>
            <p:spPr bwMode="auto">
              <a:xfrm>
                <a:off x="5918" y="645"/>
                <a:ext cx="6" cy="5"/>
              </a:xfrm>
              <a:custGeom>
                <a:avLst/>
                <a:gdLst>
                  <a:gd name="G0" fmla="sin 10800 20542380"/>
                  <a:gd name="G1" fmla="+- G0 10800 0"/>
                  <a:gd name="G2" fmla="cos 10800 20542380"/>
                  <a:gd name="G3" fmla="+- G2 10800 0"/>
                  <a:gd name="G4" fmla="sin 10800 9034951"/>
                  <a:gd name="G5" fmla="+- G4 10800 0"/>
                  <a:gd name="G6" fmla="cos 10800 9034951"/>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2906 w 21600"/>
                  <a:gd name="T13" fmla="*/ 2907 h 21600"/>
                  <a:gd name="T14" fmla="*/ 2159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8226" y="2959"/>
                    </a:moveTo>
                    <a:cubicBezTo>
                      <a:pt x="20380" y="4998"/>
                      <a:pt x="21600" y="7834"/>
                      <a:pt x="21600" y="10800"/>
                    </a:cubicBezTo>
                    <a:cubicBezTo>
                      <a:pt x="21600" y="16764"/>
                      <a:pt x="16764" y="21600"/>
                      <a:pt x="10800" y="21600"/>
                    </a:cubicBezTo>
                    <a:cubicBezTo>
                      <a:pt x="7747" y="21600"/>
                      <a:pt x="4838" y="20308"/>
                      <a:pt x="2790" y="18045"/>
                    </a:cubicBezTo>
                    <a:lnTo>
                      <a:pt x="10800" y="10800"/>
                    </a:lnTo>
                    <a:close/>
                  </a:path>
                  <a:path w="21600" h="21600" fill="none">
                    <a:moveTo>
                      <a:pt x="18226" y="2959"/>
                    </a:moveTo>
                    <a:cubicBezTo>
                      <a:pt x="20380" y="4998"/>
                      <a:pt x="21600" y="7834"/>
                      <a:pt x="21600" y="10800"/>
                    </a:cubicBezTo>
                    <a:cubicBezTo>
                      <a:pt x="21600" y="16764"/>
                      <a:pt x="16764" y="21600"/>
                      <a:pt x="10800" y="21600"/>
                    </a:cubicBezTo>
                    <a:cubicBezTo>
                      <a:pt x="7747" y="21600"/>
                      <a:pt x="4838" y="20308"/>
                      <a:pt x="2790" y="18045"/>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52" name="AutoShape 448"/>
              <p:cNvSpPr>
                <a:spLocks noChangeArrowheads="1"/>
              </p:cNvSpPr>
              <p:nvPr/>
            </p:nvSpPr>
            <p:spPr bwMode="auto">
              <a:xfrm>
                <a:off x="5917" y="644"/>
                <a:ext cx="5" cy="5"/>
              </a:xfrm>
              <a:custGeom>
                <a:avLst/>
                <a:gdLst>
                  <a:gd name="G0" fmla="sin 10800 9135634"/>
                  <a:gd name="G1" fmla="+- G0 10800 0"/>
                  <a:gd name="G2" fmla="cos 10800 9135634"/>
                  <a:gd name="G3" fmla="+- G2 10800 0"/>
                  <a:gd name="G4" fmla="sin 10800 9135634"/>
                  <a:gd name="G5" fmla="+- G4 10800 0"/>
                  <a:gd name="G6" fmla="cos 10800 9135634"/>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3163 w 21600"/>
                  <a:gd name="T13" fmla="*/ 3163 h 21600"/>
                  <a:gd name="T14" fmla="*/ 18437 w 21600"/>
                  <a:gd name="T15" fmla="*/ 18437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599" y="17828"/>
                    </a:moveTo>
                    <a:lnTo>
                      <a:pt x="10800" y="10800"/>
                    </a:lnTo>
                    <a:close/>
                  </a:path>
                  <a:path w="21600" h="21600" fill="none">
                    <a:moveTo>
                      <a:pt x="2599" y="17828"/>
                    </a:move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53" name="Freeform 449"/>
              <p:cNvSpPr>
                <a:spLocks noChangeArrowheads="1"/>
              </p:cNvSpPr>
              <p:nvPr/>
            </p:nvSpPr>
            <p:spPr bwMode="auto">
              <a:xfrm>
                <a:off x="5926" y="654"/>
                <a:ext cx="11" cy="11"/>
              </a:xfrm>
              <a:custGeom>
                <a:avLst/>
                <a:gdLst>
                  <a:gd name="T0" fmla="*/ 0 w 111"/>
                  <a:gd name="T1" fmla="*/ 36 h 115"/>
                  <a:gd name="T2" fmla="*/ 72 w 111"/>
                  <a:gd name="T3" fmla="*/ 115 h 115"/>
                  <a:gd name="T4" fmla="*/ 111 w 111"/>
                  <a:gd name="T5" fmla="*/ 79 h 115"/>
                  <a:gd name="T6" fmla="*/ 39 w 111"/>
                  <a:gd name="T7" fmla="*/ 0 h 115"/>
                  <a:gd name="T8" fmla="*/ 0 w 111"/>
                  <a:gd name="T9" fmla="*/ 36 h 115"/>
                </a:gdLst>
                <a:ahLst/>
                <a:cxnLst>
                  <a:cxn ang="0">
                    <a:pos x="T0" y="T1"/>
                  </a:cxn>
                  <a:cxn ang="0">
                    <a:pos x="T2" y="T3"/>
                  </a:cxn>
                  <a:cxn ang="0">
                    <a:pos x="T4" y="T5"/>
                  </a:cxn>
                  <a:cxn ang="0">
                    <a:pos x="T6" y="T7"/>
                  </a:cxn>
                  <a:cxn ang="0">
                    <a:pos x="T8" y="T9"/>
                  </a:cxn>
                </a:cxnLst>
                <a:rect l="0" t="0" r="r" b="b"/>
                <a:pathLst>
                  <a:path w="111" h="115">
                    <a:moveTo>
                      <a:pt x="0" y="36"/>
                    </a:moveTo>
                    <a:lnTo>
                      <a:pt x="72" y="115"/>
                    </a:lnTo>
                    <a:lnTo>
                      <a:pt x="111" y="79"/>
                    </a:lnTo>
                    <a:lnTo>
                      <a:pt x="39" y="0"/>
                    </a:lnTo>
                    <a:lnTo>
                      <a:pt x="0" y="36"/>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54" name="AutoShape 450"/>
              <p:cNvSpPr>
                <a:spLocks noChangeArrowheads="1"/>
              </p:cNvSpPr>
              <p:nvPr/>
            </p:nvSpPr>
            <p:spPr bwMode="auto">
              <a:xfrm>
                <a:off x="5932" y="661"/>
                <a:ext cx="6" cy="5"/>
              </a:xfrm>
              <a:custGeom>
                <a:avLst/>
                <a:gdLst>
                  <a:gd name="G0" fmla="sin 10800 20542380"/>
                  <a:gd name="G1" fmla="+- G0 10800 0"/>
                  <a:gd name="G2" fmla="cos 10800 20542380"/>
                  <a:gd name="G3" fmla="+- G2 10800 0"/>
                  <a:gd name="G4" fmla="sin 10800 9034951"/>
                  <a:gd name="G5" fmla="+- G4 10800 0"/>
                  <a:gd name="G6" fmla="cos 10800 9034951"/>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2906 w 21600"/>
                  <a:gd name="T13" fmla="*/ 2907 h 21600"/>
                  <a:gd name="T14" fmla="*/ 2159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8226" y="2959"/>
                    </a:moveTo>
                    <a:cubicBezTo>
                      <a:pt x="20380" y="4998"/>
                      <a:pt x="21600" y="7834"/>
                      <a:pt x="21600" y="10800"/>
                    </a:cubicBezTo>
                    <a:cubicBezTo>
                      <a:pt x="21600" y="16764"/>
                      <a:pt x="16764" y="21600"/>
                      <a:pt x="10800" y="21600"/>
                    </a:cubicBezTo>
                    <a:cubicBezTo>
                      <a:pt x="7747" y="21600"/>
                      <a:pt x="4838" y="20308"/>
                      <a:pt x="2790" y="18045"/>
                    </a:cubicBezTo>
                    <a:lnTo>
                      <a:pt x="10800" y="10800"/>
                    </a:lnTo>
                    <a:close/>
                  </a:path>
                  <a:path w="21600" h="21600" fill="none">
                    <a:moveTo>
                      <a:pt x="18226" y="2959"/>
                    </a:moveTo>
                    <a:cubicBezTo>
                      <a:pt x="20380" y="4998"/>
                      <a:pt x="21600" y="7834"/>
                      <a:pt x="21600" y="10800"/>
                    </a:cubicBezTo>
                    <a:cubicBezTo>
                      <a:pt x="21600" y="16764"/>
                      <a:pt x="16764" y="21600"/>
                      <a:pt x="10800" y="21600"/>
                    </a:cubicBezTo>
                    <a:cubicBezTo>
                      <a:pt x="7747" y="21600"/>
                      <a:pt x="4838" y="20308"/>
                      <a:pt x="2790" y="18045"/>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55" name="AutoShape 451"/>
              <p:cNvSpPr>
                <a:spLocks noChangeArrowheads="1"/>
              </p:cNvSpPr>
              <p:nvPr/>
            </p:nvSpPr>
            <p:spPr bwMode="auto">
              <a:xfrm>
                <a:off x="5925" y="653"/>
                <a:ext cx="5" cy="5"/>
              </a:xfrm>
              <a:custGeom>
                <a:avLst/>
                <a:gdLst>
                  <a:gd name="G0" fmla="sin 10800 9034951"/>
                  <a:gd name="G1" fmla="+- G0 10800 0"/>
                  <a:gd name="G2" fmla="cos 10800 9034951"/>
                  <a:gd name="G3" fmla="+- G2 10800 0"/>
                  <a:gd name="G4" fmla="sin 10800 20542380"/>
                  <a:gd name="G5" fmla="+- G4 10800 0"/>
                  <a:gd name="G6" fmla="cos 10800 20542380"/>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18170 w 21600"/>
                  <a:gd name="T15" fmla="*/ 18171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790" y="18045"/>
                    </a:moveTo>
                    <a:cubicBezTo>
                      <a:pt x="994" y="16059"/>
                      <a:pt x="0" y="13477"/>
                      <a:pt x="0" y="10800"/>
                    </a:cubicBezTo>
                    <a:cubicBezTo>
                      <a:pt x="0" y="4835"/>
                      <a:pt x="4835" y="0"/>
                      <a:pt x="10800" y="0"/>
                    </a:cubicBezTo>
                    <a:cubicBezTo>
                      <a:pt x="13563" y="-1"/>
                      <a:pt x="16220" y="1058"/>
                      <a:pt x="18226" y="2959"/>
                    </a:cubicBezTo>
                    <a:lnTo>
                      <a:pt x="10800" y="10800"/>
                    </a:lnTo>
                    <a:close/>
                  </a:path>
                  <a:path w="21600" h="21600" fill="none">
                    <a:moveTo>
                      <a:pt x="2790" y="18045"/>
                    </a:moveTo>
                    <a:cubicBezTo>
                      <a:pt x="994" y="16059"/>
                      <a:pt x="0" y="13477"/>
                      <a:pt x="0" y="10800"/>
                    </a:cubicBezTo>
                    <a:cubicBezTo>
                      <a:pt x="0" y="4835"/>
                      <a:pt x="4835" y="0"/>
                      <a:pt x="10800" y="0"/>
                    </a:cubicBezTo>
                    <a:cubicBezTo>
                      <a:pt x="13563" y="-1"/>
                      <a:pt x="16220" y="1058"/>
                      <a:pt x="18226" y="2959"/>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56" name="Freeform 452"/>
              <p:cNvSpPr>
                <a:spLocks noChangeArrowheads="1"/>
              </p:cNvSpPr>
              <p:nvPr/>
            </p:nvSpPr>
            <p:spPr bwMode="auto">
              <a:xfrm>
                <a:off x="5939" y="669"/>
                <a:ext cx="11" cy="11"/>
              </a:xfrm>
              <a:custGeom>
                <a:avLst/>
                <a:gdLst>
                  <a:gd name="T0" fmla="*/ 0 w 111"/>
                  <a:gd name="T1" fmla="*/ 36 h 114"/>
                  <a:gd name="T2" fmla="*/ 72 w 111"/>
                  <a:gd name="T3" fmla="*/ 114 h 114"/>
                  <a:gd name="T4" fmla="*/ 111 w 111"/>
                  <a:gd name="T5" fmla="*/ 78 h 114"/>
                  <a:gd name="T6" fmla="*/ 38 w 111"/>
                  <a:gd name="T7" fmla="*/ 0 h 114"/>
                  <a:gd name="T8" fmla="*/ 0 w 111"/>
                  <a:gd name="T9" fmla="*/ 36 h 114"/>
                </a:gdLst>
                <a:ahLst/>
                <a:cxnLst>
                  <a:cxn ang="0">
                    <a:pos x="T0" y="T1"/>
                  </a:cxn>
                  <a:cxn ang="0">
                    <a:pos x="T2" y="T3"/>
                  </a:cxn>
                  <a:cxn ang="0">
                    <a:pos x="T4" y="T5"/>
                  </a:cxn>
                  <a:cxn ang="0">
                    <a:pos x="T6" y="T7"/>
                  </a:cxn>
                  <a:cxn ang="0">
                    <a:pos x="T8" y="T9"/>
                  </a:cxn>
                </a:cxnLst>
                <a:rect l="0" t="0" r="r" b="b"/>
                <a:pathLst>
                  <a:path w="111" h="114">
                    <a:moveTo>
                      <a:pt x="0" y="36"/>
                    </a:moveTo>
                    <a:lnTo>
                      <a:pt x="72" y="114"/>
                    </a:lnTo>
                    <a:lnTo>
                      <a:pt x="111" y="78"/>
                    </a:lnTo>
                    <a:lnTo>
                      <a:pt x="38" y="0"/>
                    </a:lnTo>
                    <a:lnTo>
                      <a:pt x="0" y="36"/>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57" name="AutoShape 453"/>
              <p:cNvSpPr>
                <a:spLocks noChangeArrowheads="1"/>
              </p:cNvSpPr>
              <p:nvPr/>
            </p:nvSpPr>
            <p:spPr bwMode="auto">
              <a:xfrm>
                <a:off x="5946" y="676"/>
                <a:ext cx="5" cy="6"/>
              </a:xfrm>
              <a:custGeom>
                <a:avLst/>
                <a:gdLst>
                  <a:gd name="G0" fmla="sin 10800 20456249"/>
                  <a:gd name="G1" fmla="+- G0 10800 0"/>
                  <a:gd name="G2" fmla="cos 10800 20456249"/>
                  <a:gd name="G3" fmla="+- G2 10800 0"/>
                  <a:gd name="G4" fmla="sin 10800 9562627"/>
                  <a:gd name="G5" fmla="+- G4 10800 0"/>
                  <a:gd name="G6" fmla="cos 10800 9562627"/>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975 w 21600"/>
                  <a:gd name="T13" fmla="*/ 2782 h 21600"/>
                  <a:gd name="T14" fmla="*/ 2159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8045" y="2790"/>
                    </a:moveTo>
                    <a:cubicBezTo>
                      <a:pt x="20308" y="4838"/>
                      <a:pt x="21600" y="7747"/>
                      <a:pt x="21600" y="10800"/>
                    </a:cubicBezTo>
                    <a:cubicBezTo>
                      <a:pt x="21600" y="16764"/>
                      <a:pt x="16764" y="21600"/>
                      <a:pt x="10800" y="21600"/>
                    </a:cubicBezTo>
                    <a:cubicBezTo>
                      <a:pt x="7215" y="21600"/>
                      <a:pt x="3863" y="19821"/>
                      <a:pt x="1854" y="16852"/>
                    </a:cubicBezTo>
                    <a:lnTo>
                      <a:pt x="10800" y="10800"/>
                    </a:lnTo>
                    <a:close/>
                  </a:path>
                  <a:path w="21600" h="21600" fill="none">
                    <a:moveTo>
                      <a:pt x="18045" y="2790"/>
                    </a:moveTo>
                    <a:cubicBezTo>
                      <a:pt x="20308" y="4838"/>
                      <a:pt x="21600" y="7747"/>
                      <a:pt x="21600" y="10800"/>
                    </a:cubicBezTo>
                    <a:cubicBezTo>
                      <a:pt x="21600" y="16764"/>
                      <a:pt x="16764" y="21600"/>
                      <a:pt x="10800" y="21600"/>
                    </a:cubicBezTo>
                    <a:cubicBezTo>
                      <a:pt x="7215" y="21600"/>
                      <a:pt x="3863" y="19821"/>
                      <a:pt x="1854" y="16852"/>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58" name="AutoShape 454"/>
              <p:cNvSpPr>
                <a:spLocks noChangeArrowheads="1"/>
              </p:cNvSpPr>
              <p:nvPr/>
            </p:nvSpPr>
            <p:spPr bwMode="auto">
              <a:xfrm>
                <a:off x="5939" y="668"/>
                <a:ext cx="5" cy="5"/>
              </a:xfrm>
              <a:custGeom>
                <a:avLst/>
                <a:gdLst>
                  <a:gd name="G0" fmla="sin 10800 9135634"/>
                  <a:gd name="G1" fmla="+- G0 10800 0"/>
                  <a:gd name="G2" fmla="cos 10800 9135634"/>
                  <a:gd name="G3" fmla="+- G2 10800 0"/>
                  <a:gd name="G4" fmla="sin 10800 20643840"/>
                  <a:gd name="G5" fmla="+- G4 10800 0"/>
                  <a:gd name="G6" fmla="cos 10800 20643840"/>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18436 w 21600"/>
                  <a:gd name="T15" fmla="*/ 17897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599" y="17828"/>
                    </a:moveTo>
                    <a:cubicBezTo>
                      <a:pt x="922" y="15870"/>
                      <a:pt x="0" y="13377"/>
                      <a:pt x="0" y="10800"/>
                    </a:cubicBezTo>
                    <a:cubicBezTo>
                      <a:pt x="0" y="4835"/>
                      <a:pt x="4835" y="0"/>
                      <a:pt x="10800" y="0"/>
                    </a:cubicBezTo>
                    <a:cubicBezTo>
                      <a:pt x="13664" y="-1"/>
                      <a:pt x="16410" y="1137"/>
                      <a:pt x="18436" y="3162"/>
                    </a:cubicBezTo>
                    <a:lnTo>
                      <a:pt x="10800" y="10800"/>
                    </a:lnTo>
                    <a:close/>
                  </a:path>
                  <a:path w="21600" h="21600" fill="none">
                    <a:moveTo>
                      <a:pt x="2599" y="17828"/>
                    </a:moveTo>
                    <a:cubicBezTo>
                      <a:pt x="922" y="15870"/>
                      <a:pt x="0" y="13377"/>
                      <a:pt x="0" y="10800"/>
                    </a:cubicBezTo>
                    <a:cubicBezTo>
                      <a:pt x="0" y="4835"/>
                      <a:pt x="4835" y="0"/>
                      <a:pt x="10800" y="0"/>
                    </a:cubicBezTo>
                    <a:cubicBezTo>
                      <a:pt x="13664" y="-1"/>
                      <a:pt x="16410" y="1137"/>
                      <a:pt x="18436" y="3162"/>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59" name="Freeform 455"/>
              <p:cNvSpPr>
                <a:spLocks noChangeArrowheads="1"/>
              </p:cNvSpPr>
              <p:nvPr/>
            </p:nvSpPr>
            <p:spPr bwMode="auto">
              <a:xfrm>
                <a:off x="5953" y="684"/>
                <a:ext cx="11" cy="11"/>
              </a:xfrm>
              <a:custGeom>
                <a:avLst/>
                <a:gdLst>
                  <a:gd name="T0" fmla="*/ 0 w 112"/>
                  <a:gd name="T1" fmla="*/ 36 h 114"/>
                  <a:gd name="T2" fmla="*/ 72 w 112"/>
                  <a:gd name="T3" fmla="*/ 114 h 114"/>
                  <a:gd name="T4" fmla="*/ 112 w 112"/>
                  <a:gd name="T5" fmla="*/ 78 h 114"/>
                  <a:gd name="T6" fmla="*/ 38 w 112"/>
                  <a:gd name="T7" fmla="*/ 0 h 114"/>
                  <a:gd name="T8" fmla="*/ 0 w 112"/>
                  <a:gd name="T9" fmla="*/ 36 h 114"/>
                </a:gdLst>
                <a:ahLst/>
                <a:cxnLst>
                  <a:cxn ang="0">
                    <a:pos x="T0" y="T1"/>
                  </a:cxn>
                  <a:cxn ang="0">
                    <a:pos x="T2" y="T3"/>
                  </a:cxn>
                  <a:cxn ang="0">
                    <a:pos x="T4" y="T5"/>
                  </a:cxn>
                  <a:cxn ang="0">
                    <a:pos x="T6" y="T7"/>
                  </a:cxn>
                  <a:cxn ang="0">
                    <a:pos x="T8" y="T9"/>
                  </a:cxn>
                </a:cxnLst>
                <a:rect l="0" t="0" r="r" b="b"/>
                <a:pathLst>
                  <a:path w="112" h="114">
                    <a:moveTo>
                      <a:pt x="0" y="36"/>
                    </a:moveTo>
                    <a:lnTo>
                      <a:pt x="72" y="114"/>
                    </a:lnTo>
                    <a:lnTo>
                      <a:pt x="112" y="78"/>
                    </a:lnTo>
                    <a:lnTo>
                      <a:pt x="38" y="0"/>
                    </a:lnTo>
                    <a:lnTo>
                      <a:pt x="0" y="36"/>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60" name="AutoShape 456"/>
              <p:cNvSpPr>
                <a:spLocks noChangeArrowheads="1"/>
              </p:cNvSpPr>
              <p:nvPr/>
            </p:nvSpPr>
            <p:spPr bwMode="auto">
              <a:xfrm>
                <a:off x="5960" y="691"/>
                <a:ext cx="5" cy="5"/>
              </a:xfrm>
              <a:custGeom>
                <a:avLst/>
                <a:gdLst>
                  <a:gd name="G0" fmla="sin 10800 20255712"/>
                  <a:gd name="G1" fmla="+- G0 10800 0"/>
                  <a:gd name="G2" fmla="cos 10800 20255712"/>
                  <a:gd name="G3" fmla="+- G2 10800 0"/>
                  <a:gd name="G4" fmla="sin 10800 9370656"/>
                  <a:gd name="G5" fmla="+- G4 10800 0"/>
                  <a:gd name="G6" fmla="cos 10800 9370656"/>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2306 w 21600"/>
                  <a:gd name="T13" fmla="*/ 2421 h 21600"/>
                  <a:gd name="T14" fmla="*/ 2159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7607" y="2416"/>
                    </a:moveTo>
                    <a:cubicBezTo>
                      <a:pt x="20133" y="4466"/>
                      <a:pt x="21600" y="7546"/>
                      <a:pt x="21600" y="10800"/>
                    </a:cubicBezTo>
                    <a:cubicBezTo>
                      <a:pt x="21600" y="16764"/>
                      <a:pt x="16764" y="21600"/>
                      <a:pt x="10800" y="21600"/>
                    </a:cubicBezTo>
                    <a:cubicBezTo>
                      <a:pt x="7409" y="21600"/>
                      <a:pt x="4216" y="20008"/>
                      <a:pt x="2175" y="17301"/>
                    </a:cubicBezTo>
                    <a:lnTo>
                      <a:pt x="10800" y="10800"/>
                    </a:lnTo>
                    <a:close/>
                  </a:path>
                  <a:path w="21600" h="21600" fill="none">
                    <a:moveTo>
                      <a:pt x="17607" y="2416"/>
                    </a:moveTo>
                    <a:cubicBezTo>
                      <a:pt x="20133" y="4466"/>
                      <a:pt x="21600" y="7546"/>
                      <a:pt x="21600" y="10800"/>
                    </a:cubicBezTo>
                    <a:cubicBezTo>
                      <a:pt x="21600" y="16764"/>
                      <a:pt x="16764" y="21600"/>
                      <a:pt x="10800" y="21600"/>
                    </a:cubicBezTo>
                    <a:cubicBezTo>
                      <a:pt x="7409" y="21600"/>
                      <a:pt x="4216" y="20008"/>
                      <a:pt x="2175" y="17301"/>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61" name="AutoShape 457"/>
              <p:cNvSpPr>
                <a:spLocks noChangeArrowheads="1"/>
              </p:cNvSpPr>
              <p:nvPr/>
            </p:nvSpPr>
            <p:spPr bwMode="auto">
              <a:xfrm>
                <a:off x="5953" y="683"/>
                <a:ext cx="5" cy="5"/>
              </a:xfrm>
              <a:custGeom>
                <a:avLst/>
                <a:gdLst>
                  <a:gd name="G0" fmla="sin 10800 9287096"/>
                  <a:gd name="G1" fmla="+- G0 10800 0"/>
                  <a:gd name="G2" fmla="cos 10800 9287096"/>
                  <a:gd name="G3" fmla="+- G2 10800 0"/>
                  <a:gd name="G4" fmla="sin 10800 20456249"/>
                  <a:gd name="G5" fmla="+- G4 10800 0"/>
                  <a:gd name="G6" fmla="cos 10800 20456249"/>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18035 w 21600"/>
                  <a:gd name="T15" fmla="*/ 17615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323" y="17491"/>
                    </a:moveTo>
                    <a:cubicBezTo>
                      <a:pt x="818" y="15585"/>
                      <a:pt x="0" y="13228"/>
                      <a:pt x="0" y="10800"/>
                    </a:cubicBezTo>
                    <a:cubicBezTo>
                      <a:pt x="0" y="4835"/>
                      <a:pt x="4835" y="0"/>
                      <a:pt x="10800" y="0"/>
                    </a:cubicBezTo>
                    <a:cubicBezTo>
                      <a:pt x="13477" y="-1"/>
                      <a:pt x="16059" y="994"/>
                      <a:pt x="18045" y="2790"/>
                    </a:cubicBezTo>
                    <a:lnTo>
                      <a:pt x="10800" y="10800"/>
                    </a:lnTo>
                    <a:close/>
                  </a:path>
                  <a:path w="21600" h="21600" fill="none">
                    <a:moveTo>
                      <a:pt x="2323" y="17491"/>
                    </a:moveTo>
                    <a:cubicBezTo>
                      <a:pt x="818" y="15585"/>
                      <a:pt x="0" y="13228"/>
                      <a:pt x="0" y="10800"/>
                    </a:cubicBezTo>
                    <a:cubicBezTo>
                      <a:pt x="0" y="4835"/>
                      <a:pt x="4835" y="0"/>
                      <a:pt x="10800" y="0"/>
                    </a:cubicBezTo>
                    <a:cubicBezTo>
                      <a:pt x="13477" y="-1"/>
                      <a:pt x="16059" y="994"/>
                      <a:pt x="18045" y="2790"/>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62" name="Freeform 458"/>
              <p:cNvSpPr>
                <a:spLocks noChangeArrowheads="1"/>
              </p:cNvSpPr>
              <p:nvPr/>
            </p:nvSpPr>
            <p:spPr bwMode="auto">
              <a:xfrm>
                <a:off x="5967" y="699"/>
                <a:ext cx="11" cy="12"/>
              </a:xfrm>
              <a:custGeom>
                <a:avLst/>
                <a:gdLst>
                  <a:gd name="T0" fmla="*/ 0 w 113"/>
                  <a:gd name="T1" fmla="*/ 36 h 116"/>
                  <a:gd name="T2" fmla="*/ 73 w 113"/>
                  <a:gd name="T3" fmla="*/ 116 h 116"/>
                  <a:gd name="T4" fmla="*/ 113 w 113"/>
                  <a:gd name="T5" fmla="*/ 78 h 116"/>
                  <a:gd name="T6" fmla="*/ 40 w 113"/>
                  <a:gd name="T7" fmla="*/ 0 h 116"/>
                  <a:gd name="T8" fmla="*/ 0 w 113"/>
                  <a:gd name="T9" fmla="*/ 36 h 116"/>
                </a:gdLst>
                <a:ahLst/>
                <a:cxnLst>
                  <a:cxn ang="0">
                    <a:pos x="T0" y="T1"/>
                  </a:cxn>
                  <a:cxn ang="0">
                    <a:pos x="T2" y="T3"/>
                  </a:cxn>
                  <a:cxn ang="0">
                    <a:pos x="T4" y="T5"/>
                  </a:cxn>
                  <a:cxn ang="0">
                    <a:pos x="T6" y="T7"/>
                  </a:cxn>
                  <a:cxn ang="0">
                    <a:pos x="T8" y="T9"/>
                  </a:cxn>
                </a:cxnLst>
                <a:rect l="0" t="0" r="r" b="b"/>
                <a:pathLst>
                  <a:path w="113" h="116">
                    <a:moveTo>
                      <a:pt x="0" y="36"/>
                    </a:moveTo>
                    <a:lnTo>
                      <a:pt x="73" y="116"/>
                    </a:lnTo>
                    <a:lnTo>
                      <a:pt x="113" y="78"/>
                    </a:lnTo>
                    <a:lnTo>
                      <a:pt x="40" y="0"/>
                    </a:lnTo>
                    <a:lnTo>
                      <a:pt x="0" y="36"/>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63" name="AutoShape 459"/>
              <p:cNvSpPr>
                <a:spLocks noChangeArrowheads="1"/>
              </p:cNvSpPr>
              <p:nvPr/>
            </p:nvSpPr>
            <p:spPr bwMode="auto">
              <a:xfrm>
                <a:off x="5973" y="706"/>
                <a:ext cx="5" cy="5"/>
              </a:xfrm>
              <a:custGeom>
                <a:avLst/>
                <a:gdLst>
                  <a:gd name="G0" fmla="sin 10800 20355566"/>
                  <a:gd name="G1" fmla="+- G0 10800 0"/>
                  <a:gd name="G2" fmla="cos 10800 20355566"/>
                  <a:gd name="G3" fmla="+- G2 10800 0"/>
                  <a:gd name="G4" fmla="sin 10800 9135634"/>
                  <a:gd name="G5" fmla="+- G4 10800 0"/>
                  <a:gd name="G6" fmla="cos 10800 9135634"/>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2659 w 21600"/>
                  <a:gd name="T13" fmla="*/ 2540 h 21600"/>
                  <a:gd name="T14" fmla="*/ 2159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7828" y="2599"/>
                    </a:moveTo>
                    <a:cubicBezTo>
                      <a:pt x="20222" y="4651"/>
                      <a:pt x="21600" y="7647"/>
                      <a:pt x="21600" y="10800"/>
                    </a:cubicBezTo>
                    <a:cubicBezTo>
                      <a:pt x="21600" y="16764"/>
                      <a:pt x="16764" y="21600"/>
                      <a:pt x="10800" y="21600"/>
                    </a:cubicBezTo>
                    <a:cubicBezTo>
                      <a:pt x="7647" y="21600"/>
                      <a:pt x="4651" y="20222"/>
                      <a:pt x="2599" y="17828"/>
                    </a:cubicBezTo>
                    <a:lnTo>
                      <a:pt x="10800" y="10800"/>
                    </a:lnTo>
                    <a:close/>
                  </a:path>
                  <a:path w="21600" h="21600" fill="none">
                    <a:moveTo>
                      <a:pt x="17828" y="2599"/>
                    </a:moveTo>
                    <a:cubicBezTo>
                      <a:pt x="20222" y="4651"/>
                      <a:pt x="21600" y="7647"/>
                      <a:pt x="21600" y="10800"/>
                    </a:cubicBezTo>
                    <a:cubicBezTo>
                      <a:pt x="21600" y="16764"/>
                      <a:pt x="16764" y="21600"/>
                      <a:pt x="10800" y="21600"/>
                    </a:cubicBezTo>
                    <a:cubicBezTo>
                      <a:pt x="7647" y="21600"/>
                      <a:pt x="4651" y="20222"/>
                      <a:pt x="2599" y="17828"/>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64" name="AutoShape 460"/>
              <p:cNvSpPr>
                <a:spLocks noChangeArrowheads="1"/>
              </p:cNvSpPr>
              <p:nvPr/>
            </p:nvSpPr>
            <p:spPr bwMode="auto">
              <a:xfrm>
                <a:off x="5966" y="699"/>
                <a:ext cx="5" cy="5"/>
              </a:xfrm>
              <a:custGeom>
                <a:avLst/>
                <a:gdLst>
                  <a:gd name="G0" fmla="sin 10800 9467483"/>
                  <a:gd name="G1" fmla="+- G0 10800 0"/>
                  <a:gd name="G2" fmla="cos 10800 9467483"/>
                  <a:gd name="G3" fmla="+- G2 10800 0"/>
                  <a:gd name="G4" fmla="sin 10800 20355566"/>
                  <a:gd name="G5" fmla="+- G4 10800 0"/>
                  <a:gd name="G6" fmla="cos 10800 20355566"/>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17757 w 21600"/>
                  <a:gd name="T15" fmla="*/ 17177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011" y="17076"/>
                    </a:moveTo>
                    <a:cubicBezTo>
                      <a:pt x="703" y="15245"/>
                      <a:pt x="0" y="13050"/>
                      <a:pt x="0" y="10800"/>
                    </a:cubicBezTo>
                    <a:cubicBezTo>
                      <a:pt x="0" y="4835"/>
                      <a:pt x="4835" y="0"/>
                      <a:pt x="10800" y="0"/>
                    </a:cubicBezTo>
                    <a:cubicBezTo>
                      <a:pt x="13377" y="-1"/>
                      <a:pt x="15870" y="922"/>
                      <a:pt x="17828" y="2599"/>
                    </a:cubicBezTo>
                    <a:lnTo>
                      <a:pt x="10800" y="10800"/>
                    </a:lnTo>
                    <a:close/>
                  </a:path>
                  <a:path w="21600" h="21600" fill="none">
                    <a:moveTo>
                      <a:pt x="2011" y="17076"/>
                    </a:moveTo>
                    <a:cubicBezTo>
                      <a:pt x="703" y="15245"/>
                      <a:pt x="0" y="13050"/>
                      <a:pt x="0" y="10800"/>
                    </a:cubicBezTo>
                    <a:cubicBezTo>
                      <a:pt x="0" y="4835"/>
                      <a:pt x="4835" y="0"/>
                      <a:pt x="10800" y="0"/>
                    </a:cubicBezTo>
                    <a:cubicBezTo>
                      <a:pt x="13377" y="-1"/>
                      <a:pt x="15870" y="922"/>
                      <a:pt x="17828" y="2599"/>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65" name="Freeform 461"/>
              <p:cNvSpPr>
                <a:spLocks noChangeArrowheads="1"/>
              </p:cNvSpPr>
              <p:nvPr/>
            </p:nvSpPr>
            <p:spPr bwMode="auto">
              <a:xfrm>
                <a:off x="5981" y="715"/>
                <a:ext cx="11" cy="11"/>
              </a:xfrm>
              <a:custGeom>
                <a:avLst/>
                <a:gdLst>
                  <a:gd name="T0" fmla="*/ 0 w 113"/>
                  <a:gd name="T1" fmla="*/ 36 h 114"/>
                  <a:gd name="T2" fmla="*/ 73 w 113"/>
                  <a:gd name="T3" fmla="*/ 114 h 114"/>
                  <a:gd name="T4" fmla="*/ 113 w 113"/>
                  <a:gd name="T5" fmla="*/ 78 h 114"/>
                  <a:gd name="T6" fmla="*/ 40 w 113"/>
                  <a:gd name="T7" fmla="*/ 0 h 114"/>
                  <a:gd name="T8" fmla="*/ 0 w 113"/>
                  <a:gd name="T9" fmla="*/ 36 h 114"/>
                </a:gdLst>
                <a:ahLst/>
                <a:cxnLst>
                  <a:cxn ang="0">
                    <a:pos x="T0" y="T1"/>
                  </a:cxn>
                  <a:cxn ang="0">
                    <a:pos x="T2" y="T3"/>
                  </a:cxn>
                  <a:cxn ang="0">
                    <a:pos x="T4" y="T5"/>
                  </a:cxn>
                  <a:cxn ang="0">
                    <a:pos x="T6" y="T7"/>
                  </a:cxn>
                  <a:cxn ang="0">
                    <a:pos x="T8" y="T9"/>
                  </a:cxn>
                </a:cxnLst>
                <a:rect l="0" t="0" r="r" b="b"/>
                <a:pathLst>
                  <a:path w="113" h="114">
                    <a:moveTo>
                      <a:pt x="0" y="36"/>
                    </a:moveTo>
                    <a:lnTo>
                      <a:pt x="73" y="114"/>
                    </a:lnTo>
                    <a:lnTo>
                      <a:pt x="113" y="78"/>
                    </a:lnTo>
                    <a:lnTo>
                      <a:pt x="40" y="0"/>
                    </a:lnTo>
                    <a:lnTo>
                      <a:pt x="0" y="36"/>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66" name="AutoShape 462"/>
              <p:cNvSpPr>
                <a:spLocks noChangeArrowheads="1"/>
              </p:cNvSpPr>
              <p:nvPr/>
            </p:nvSpPr>
            <p:spPr bwMode="auto">
              <a:xfrm>
                <a:off x="5987" y="722"/>
                <a:ext cx="5" cy="5"/>
              </a:xfrm>
              <a:custGeom>
                <a:avLst/>
                <a:gdLst>
                  <a:gd name="G0" fmla="sin 10800 20932114"/>
                  <a:gd name="G1" fmla="+- G0 10800 0"/>
                  <a:gd name="G2" fmla="cos 10800 20932114"/>
                  <a:gd name="G3" fmla="+- G2 10800 0"/>
                  <a:gd name="G4" fmla="sin 10800 9135634"/>
                  <a:gd name="G5" fmla="+- G4 10800 0"/>
                  <a:gd name="G6" fmla="cos 10800 9135634"/>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2659 w 21600"/>
                  <a:gd name="T13" fmla="*/ 3701 h 21600"/>
                  <a:gd name="T14" fmla="*/ 2159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8999" y="3770"/>
                    </a:moveTo>
                    <a:cubicBezTo>
                      <a:pt x="20677" y="5728"/>
                      <a:pt x="21600" y="8221"/>
                      <a:pt x="21600" y="10800"/>
                    </a:cubicBezTo>
                    <a:cubicBezTo>
                      <a:pt x="21600" y="16764"/>
                      <a:pt x="16764" y="21600"/>
                      <a:pt x="10800" y="21600"/>
                    </a:cubicBezTo>
                    <a:cubicBezTo>
                      <a:pt x="7647" y="21600"/>
                      <a:pt x="4651" y="20222"/>
                      <a:pt x="2599" y="17828"/>
                    </a:cubicBezTo>
                    <a:lnTo>
                      <a:pt x="10800" y="10800"/>
                    </a:lnTo>
                    <a:close/>
                  </a:path>
                  <a:path w="21600" h="21600" fill="none">
                    <a:moveTo>
                      <a:pt x="18999" y="3770"/>
                    </a:moveTo>
                    <a:cubicBezTo>
                      <a:pt x="20677" y="5728"/>
                      <a:pt x="21600" y="8221"/>
                      <a:pt x="21600" y="10800"/>
                    </a:cubicBezTo>
                    <a:cubicBezTo>
                      <a:pt x="21600" y="16764"/>
                      <a:pt x="16764" y="21600"/>
                      <a:pt x="10800" y="21600"/>
                    </a:cubicBezTo>
                    <a:cubicBezTo>
                      <a:pt x="7647" y="21600"/>
                      <a:pt x="4651" y="20222"/>
                      <a:pt x="2599" y="17828"/>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67" name="AutoShape 463"/>
              <p:cNvSpPr>
                <a:spLocks noChangeArrowheads="1"/>
              </p:cNvSpPr>
              <p:nvPr/>
            </p:nvSpPr>
            <p:spPr bwMode="auto">
              <a:xfrm>
                <a:off x="5980" y="714"/>
                <a:ext cx="5" cy="5"/>
              </a:xfrm>
              <a:custGeom>
                <a:avLst/>
                <a:gdLst>
                  <a:gd name="G0" fmla="sin 10800 9135634"/>
                  <a:gd name="G1" fmla="+- G0 10800 0"/>
                  <a:gd name="G2" fmla="cos 10800 9135634"/>
                  <a:gd name="G3" fmla="+- G2 10800 0"/>
                  <a:gd name="G4" fmla="sin 10800 20643840"/>
                  <a:gd name="G5" fmla="+- G4 10800 0"/>
                  <a:gd name="G6" fmla="cos 10800 20643840"/>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18436 w 21600"/>
                  <a:gd name="T15" fmla="*/ 17897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599" y="17828"/>
                    </a:moveTo>
                    <a:cubicBezTo>
                      <a:pt x="922" y="15870"/>
                      <a:pt x="0" y="13377"/>
                      <a:pt x="0" y="10800"/>
                    </a:cubicBezTo>
                    <a:cubicBezTo>
                      <a:pt x="0" y="4835"/>
                      <a:pt x="4835" y="0"/>
                      <a:pt x="10800" y="0"/>
                    </a:cubicBezTo>
                    <a:cubicBezTo>
                      <a:pt x="13664" y="-1"/>
                      <a:pt x="16410" y="1137"/>
                      <a:pt x="18436" y="3162"/>
                    </a:cubicBezTo>
                    <a:lnTo>
                      <a:pt x="10800" y="10800"/>
                    </a:lnTo>
                    <a:close/>
                  </a:path>
                  <a:path w="21600" h="21600" fill="none">
                    <a:moveTo>
                      <a:pt x="2599" y="17828"/>
                    </a:moveTo>
                    <a:cubicBezTo>
                      <a:pt x="922" y="15870"/>
                      <a:pt x="0" y="13377"/>
                      <a:pt x="0" y="10800"/>
                    </a:cubicBezTo>
                    <a:cubicBezTo>
                      <a:pt x="0" y="4835"/>
                      <a:pt x="4835" y="0"/>
                      <a:pt x="10800" y="0"/>
                    </a:cubicBezTo>
                    <a:cubicBezTo>
                      <a:pt x="13664" y="-1"/>
                      <a:pt x="16410" y="1137"/>
                      <a:pt x="18436" y="3162"/>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68" name="Freeform 464"/>
              <p:cNvSpPr>
                <a:spLocks noChangeArrowheads="1"/>
              </p:cNvSpPr>
              <p:nvPr/>
            </p:nvSpPr>
            <p:spPr bwMode="auto">
              <a:xfrm>
                <a:off x="5994" y="730"/>
                <a:ext cx="11" cy="11"/>
              </a:xfrm>
              <a:custGeom>
                <a:avLst/>
                <a:gdLst>
                  <a:gd name="T0" fmla="*/ 0 w 113"/>
                  <a:gd name="T1" fmla="*/ 37 h 115"/>
                  <a:gd name="T2" fmla="*/ 74 w 113"/>
                  <a:gd name="T3" fmla="*/ 115 h 115"/>
                  <a:gd name="T4" fmla="*/ 113 w 113"/>
                  <a:gd name="T5" fmla="*/ 79 h 115"/>
                  <a:gd name="T6" fmla="*/ 40 w 113"/>
                  <a:gd name="T7" fmla="*/ 0 h 115"/>
                  <a:gd name="T8" fmla="*/ 0 w 113"/>
                  <a:gd name="T9" fmla="*/ 37 h 115"/>
                </a:gdLst>
                <a:ahLst/>
                <a:cxnLst>
                  <a:cxn ang="0">
                    <a:pos x="T0" y="T1"/>
                  </a:cxn>
                  <a:cxn ang="0">
                    <a:pos x="T2" y="T3"/>
                  </a:cxn>
                  <a:cxn ang="0">
                    <a:pos x="T4" y="T5"/>
                  </a:cxn>
                  <a:cxn ang="0">
                    <a:pos x="T6" y="T7"/>
                  </a:cxn>
                  <a:cxn ang="0">
                    <a:pos x="T8" y="T9"/>
                  </a:cxn>
                </a:cxnLst>
                <a:rect l="0" t="0" r="r" b="b"/>
                <a:pathLst>
                  <a:path w="113" h="115">
                    <a:moveTo>
                      <a:pt x="0" y="37"/>
                    </a:moveTo>
                    <a:lnTo>
                      <a:pt x="74" y="115"/>
                    </a:lnTo>
                    <a:lnTo>
                      <a:pt x="113" y="79"/>
                    </a:lnTo>
                    <a:lnTo>
                      <a:pt x="40" y="0"/>
                    </a:lnTo>
                    <a:lnTo>
                      <a:pt x="0" y="37"/>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69" name="AutoShape 465"/>
              <p:cNvSpPr>
                <a:spLocks noChangeArrowheads="1"/>
              </p:cNvSpPr>
              <p:nvPr/>
            </p:nvSpPr>
            <p:spPr bwMode="auto">
              <a:xfrm>
                <a:off x="6001" y="737"/>
                <a:ext cx="5" cy="5"/>
              </a:xfrm>
              <a:custGeom>
                <a:avLst/>
                <a:gdLst>
                  <a:gd name="G0" fmla="sin 10800 20932114"/>
                  <a:gd name="G1" fmla="+- G0 10800 0"/>
                  <a:gd name="G2" fmla="cos 10800 20932114"/>
                  <a:gd name="G3" fmla="+- G2 10800 0"/>
                  <a:gd name="G4" fmla="sin 10800 8847360"/>
                  <a:gd name="G5" fmla="+- G4 10800 0"/>
                  <a:gd name="G6" fmla="cos 10800 8847360"/>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3162 w 21600"/>
                  <a:gd name="T13" fmla="*/ 3701 h 21600"/>
                  <a:gd name="T14" fmla="*/ 2159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8999" y="3770"/>
                    </a:moveTo>
                    <a:cubicBezTo>
                      <a:pt x="20677" y="5728"/>
                      <a:pt x="21600" y="8221"/>
                      <a:pt x="21600" y="10800"/>
                    </a:cubicBezTo>
                    <a:cubicBezTo>
                      <a:pt x="21600" y="16764"/>
                      <a:pt x="16764" y="21600"/>
                      <a:pt x="10800" y="21600"/>
                    </a:cubicBezTo>
                    <a:cubicBezTo>
                      <a:pt x="7935" y="21600"/>
                      <a:pt x="5188" y="20461"/>
                      <a:pt x="3162" y="18436"/>
                    </a:cubicBezTo>
                    <a:lnTo>
                      <a:pt x="10800" y="10800"/>
                    </a:lnTo>
                    <a:close/>
                  </a:path>
                  <a:path w="21600" h="21600" fill="none">
                    <a:moveTo>
                      <a:pt x="18999" y="3770"/>
                    </a:moveTo>
                    <a:cubicBezTo>
                      <a:pt x="20677" y="5728"/>
                      <a:pt x="21600" y="8221"/>
                      <a:pt x="21600" y="10800"/>
                    </a:cubicBezTo>
                    <a:cubicBezTo>
                      <a:pt x="21600" y="16764"/>
                      <a:pt x="16764" y="21600"/>
                      <a:pt x="10800" y="21600"/>
                    </a:cubicBezTo>
                    <a:cubicBezTo>
                      <a:pt x="7935" y="21600"/>
                      <a:pt x="5188" y="20461"/>
                      <a:pt x="3162" y="18436"/>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70" name="AutoShape 466"/>
              <p:cNvSpPr>
                <a:spLocks noChangeArrowheads="1"/>
              </p:cNvSpPr>
              <p:nvPr/>
            </p:nvSpPr>
            <p:spPr bwMode="auto">
              <a:xfrm>
                <a:off x="5994" y="729"/>
                <a:ext cx="5" cy="5"/>
              </a:xfrm>
              <a:custGeom>
                <a:avLst/>
                <a:gdLst>
                  <a:gd name="G0" fmla="sin 10800 9135634"/>
                  <a:gd name="G1" fmla="+- G0 10800 0"/>
                  <a:gd name="G2" fmla="cos 10800 9135634"/>
                  <a:gd name="G3" fmla="+- G2 10800 0"/>
                  <a:gd name="G4" fmla="sin 10800 20932114"/>
                  <a:gd name="G5" fmla="+- G4 10800 0"/>
                  <a:gd name="G6" fmla="cos 10800 20932114"/>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18939 w 21600"/>
                  <a:gd name="T15" fmla="*/ 17897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599" y="17828"/>
                    </a:moveTo>
                    <a:cubicBezTo>
                      <a:pt x="922" y="15870"/>
                      <a:pt x="0" y="13377"/>
                      <a:pt x="0" y="10800"/>
                    </a:cubicBezTo>
                    <a:cubicBezTo>
                      <a:pt x="0" y="4835"/>
                      <a:pt x="4835" y="0"/>
                      <a:pt x="10800" y="0"/>
                    </a:cubicBezTo>
                    <a:cubicBezTo>
                      <a:pt x="13952" y="-1"/>
                      <a:pt x="16947" y="1377"/>
                      <a:pt x="18999" y="3770"/>
                    </a:cubicBezTo>
                    <a:lnTo>
                      <a:pt x="10800" y="10800"/>
                    </a:lnTo>
                    <a:close/>
                  </a:path>
                  <a:path w="21600" h="21600" fill="none">
                    <a:moveTo>
                      <a:pt x="2599" y="17828"/>
                    </a:moveTo>
                    <a:cubicBezTo>
                      <a:pt x="922" y="15870"/>
                      <a:pt x="0" y="13377"/>
                      <a:pt x="0" y="10800"/>
                    </a:cubicBezTo>
                    <a:cubicBezTo>
                      <a:pt x="0" y="4835"/>
                      <a:pt x="4835" y="0"/>
                      <a:pt x="10800" y="0"/>
                    </a:cubicBezTo>
                    <a:cubicBezTo>
                      <a:pt x="13952" y="-1"/>
                      <a:pt x="16947" y="1377"/>
                      <a:pt x="18999" y="3770"/>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71" name="Freeform 467"/>
              <p:cNvSpPr>
                <a:spLocks noChangeArrowheads="1"/>
              </p:cNvSpPr>
              <p:nvPr/>
            </p:nvSpPr>
            <p:spPr bwMode="auto">
              <a:xfrm>
                <a:off x="6009" y="745"/>
                <a:ext cx="11" cy="11"/>
              </a:xfrm>
              <a:custGeom>
                <a:avLst/>
                <a:gdLst>
                  <a:gd name="T0" fmla="*/ 0 w 111"/>
                  <a:gd name="T1" fmla="*/ 36 h 114"/>
                  <a:gd name="T2" fmla="*/ 73 w 111"/>
                  <a:gd name="T3" fmla="*/ 114 h 114"/>
                  <a:gd name="T4" fmla="*/ 111 w 111"/>
                  <a:gd name="T5" fmla="*/ 78 h 114"/>
                  <a:gd name="T6" fmla="*/ 39 w 111"/>
                  <a:gd name="T7" fmla="*/ 0 h 114"/>
                  <a:gd name="T8" fmla="*/ 0 w 111"/>
                  <a:gd name="T9" fmla="*/ 36 h 114"/>
                </a:gdLst>
                <a:ahLst/>
                <a:cxnLst>
                  <a:cxn ang="0">
                    <a:pos x="T0" y="T1"/>
                  </a:cxn>
                  <a:cxn ang="0">
                    <a:pos x="T2" y="T3"/>
                  </a:cxn>
                  <a:cxn ang="0">
                    <a:pos x="T4" y="T5"/>
                  </a:cxn>
                  <a:cxn ang="0">
                    <a:pos x="T6" y="T7"/>
                  </a:cxn>
                  <a:cxn ang="0">
                    <a:pos x="T8" y="T9"/>
                  </a:cxn>
                </a:cxnLst>
                <a:rect l="0" t="0" r="r" b="b"/>
                <a:pathLst>
                  <a:path w="111" h="114">
                    <a:moveTo>
                      <a:pt x="0" y="36"/>
                    </a:moveTo>
                    <a:lnTo>
                      <a:pt x="73" y="114"/>
                    </a:lnTo>
                    <a:lnTo>
                      <a:pt x="111" y="78"/>
                    </a:lnTo>
                    <a:lnTo>
                      <a:pt x="39" y="0"/>
                    </a:lnTo>
                    <a:lnTo>
                      <a:pt x="0" y="36"/>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72" name="AutoShape 468"/>
              <p:cNvSpPr>
                <a:spLocks noChangeArrowheads="1"/>
              </p:cNvSpPr>
              <p:nvPr/>
            </p:nvSpPr>
            <p:spPr bwMode="auto">
              <a:xfrm>
                <a:off x="6015" y="752"/>
                <a:ext cx="5" cy="6"/>
              </a:xfrm>
              <a:custGeom>
                <a:avLst/>
                <a:gdLst>
                  <a:gd name="G0" fmla="sin 10800 20456249"/>
                  <a:gd name="G1" fmla="+- G0 10800 0"/>
                  <a:gd name="G2" fmla="cos 10800 20456249"/>
                  <a:gd name="G3" fmla="+- G2 10800 0"/>
                  <a:gd name="G4" fmla="sin 10800 9562627"/>
                  <a:gd name="G5" fmla="+- G4 10800 0"/>
                  <a:gd name="G6" fmla="cos 10800 9562627"/>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975 w 21600"/>
                  <a:gd name="T13" fmla="*/ 2782 h 21600"/>
                  <a:gd name="T14" fmla="*/ 2159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8045" y="2790"/>
                    </a:moveTo>
                    <a:cubicBezTo>
                      <a:pt x="20308" y="4838"/>
                      <a:pt x="21600" y="7747"/>
                      <a:pt x="21600" y="10800"/>
                    </a:cubicBezTo>
                    <a:cubicBezTo>
                      <a:pt x="21600" y="16764"/>
                      <a:pt x="16764" y="21600"/>
                      <a:pt x="10800" y="21600"/>
                    </a:cubicBezTo>
                    <a:cubicBezTo>
                      <a:pt x="7215" y="21600"/>
                      <a:pt x="3863" y="19821"/>
                      <a:pt x="1854" y="16852"/>
                    </a:cubicBezTo>
                    <a:lnTo>
                      <a:pt x="10800" y="10800"/>
                    </a:lnTo>
                    <a:close/>
                  </a:path>
                  <a:path w="21600" h="21600" fill="none">
                    <a:moveTo>
                      <a:pt x="18045" y="2790"/>
                    </a:moveTo>
                    <a:cubicBezTo>
                      <a:pt x="20308" y="4838"/>
                      <a:pt x="21600" y="7747"/>
                      <a:pt x="21600" y="10800"/>
                    </a:cubicBezTo>
                    <a:cubicBezTo>
                      <a:pt x="21600" y="16764"/>
                      <a:pt x="16764" y="21600"/>
                      <a:pt x="10800" y="21600"/>
                    </a:cubicBezTo>
                    <a:cubicBezTo>
                      <a:pt x="7215" y="21600"/>
                      <a:pt x="3863" y="19821"/>
                      <a:pt x="1854" y="16852"/>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73" name="AutoShape 469"/>
              <p:cNvSpPr>
                <a:spLocks noChangeArrowheads="1"/>
              </p:cNvSpPr>
              <p:nvPr/>
            </p:nvSpPr>
            <p:spPr bwMode="auto">
              <a:xfrm>
                <a:off x="6007" y="744"/>
                <a:ext cx="6" cy="5"/>
              </a:xfrm>
              <a:custGeom>
                <a:avLst/>
                <a:gdLst>
                  <a:gd name="G0" fmla="sin 10800 9034951"/>
                  <a:gd name="G1" fmla="+- G0 10800 0"/>
                  <a:gd name="G2" fmla="cos 10800 9034951"/>
                  <a:gd name="G3" fmla="+- G2 10800 0"/>
                  <a:gd name="G4" fmla="sin 10800 20542380"/>
                  <a:gd name="G5" fmla="+- G4 10800 0"/>
                  <a:gd name="G6" fmla="cos 10800 20542380"/>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18170 w 21600"/>
                  <a:gd name="T15" fmla="*/ 18171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790" y="18045"/>
                    </a:moveTo>
                    <a:cubicBezTo>
                      <a:pt x="994" y="16059"/>
                      <a:pt x="0" y="13477"/>
                      <a:pt x="0" y="10800"/>
                    </a:cubicBezTo>
                    <a:cubicBezTo>
                      <a:pt x="0" y="4835"/>
                      <a:pt x="4835" y="0"/>
                      <a:pt x="10800" y="0"/>
                    </a:cubicBezTo>
                    <a:cubicBezTo>
                      <a:pt x="13563" y="-1"/>
                      <a:pt x="16220" y="1058"/>
                      <a:pt x="18226" y="2959"/>
                    </a:cubicBezTo>
                    <a:lnTo>
                      <a:pt x="10800" y="10800"/>
                    </a:lnTo>
                    <a:close/>
                  </a:path>
                  <a:path w="21600" h="21600" fill="none">
                    <a:moveTo>
                      <a:pt x="2790" y="18045"/>
                    </a:moveTo>
                    <a:cubicBezTo>
                      <a:pt x="994" y="16059"/>
                      <a:pt x="0" y="13477"/>
                      <a:pt x="0" y="10800"/>
                    </a:cubicBezTo>
                    <a:cubicBezTo>
                      <a:pt x="0" y="4835"/>
                      <a:pt x="4835" y="0"/>
                      <a:pt x="10800" y="0"/>
                    </a:cubicBezTo>
                    <a:cubicBezTo>
                      <a:pt x="13563" y="-1"/>
                      <a:pt x="16220" y="1058"/>
                      <a:pt x="18226" y="2959"/>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74" name="Freeform 470"/>
              <p:cNvSpPr>
                <a:spLocks noChangeArrowheads="1"/>
              </p:cNvSpPr>
              <p:nvPr/>
            </p:nvSpPr>
            <p:spPr bwMode="auto">
              <a:xfrm>
                <a:off x="6022" y="760"/>
                <a:ext cx="11" cy="12"/>
              </a:xfrm>
              <a:custGeom>
                <a:avLst/>
                <a:gdLst>
                  <a:gd name="T0" fmla="*/ 0 w 111"/>
                  <a:gd name="T1" fmla="*/ 37 h 115"/>
                  <a:gd name="T2" fmla="*/ 73 w 111"/>
                  <a:gd name="T3" fmla="*/ 115 h 115"/>
                  <a:gd name="T4" fmla="*/ 111 w 111"/>
                  <a:gd name="T5" fmla="*/ 79 h 115"/>
                  <a:gd name="T6" fmla="*/ 39 w 111"/>
                  <a:gd name="T7" fmla="*/ 0 h 115"/>
                  <a:gd name="T8" fmla="*/ 0 w 111"/>
                  <a:gd name="T9" fmla="*/ 37 h 115"/>
                </a:gdLst>
                <a:ahLst/>
                <a:cxnLst>
                  <a:cxn ang="0">
                    <a:pos x="T0" y="T1"/>
                  </a:cxn>
                  <a:cxn ang="0">
                    <a:pos x="T2" y="T3"/>
                  </a:cxn>
                  <a:cxn ang="0">
                    <a:pos x="T4" y="T5"/>
                  </a:cxn>
                  <a:cxn ang="0">
                    <a:pos x="T6" y="T7"/>
                  </a:cxn>
                  <a:cxn ang="0">
                    <a:pos x="T8" y="T9"/>
                  </a:cxn>
                </a:cxnLst>
                <a:rect l="0" t="0" r="r" b="b"/>
                <a:pathLst>
                  <a:path w="111" h="115">
                    <a:moveTo>
                      <a:pt x="0" y="37"/>
                    </a:moveTo>
                    <a:lnTo>
                      <a:pt x="73" y="115"/>
                    </a:lnTo>
                    <a:lnTo>
                      <a:pt x="111" y="79"/>
                    </a:lnTo>
                    <a:lnTo>
                      <a:pt x="39" y="0"/>
                    </a:lnTo>
                    <a:lnTo>
                      <a:pt x="0" y="37"/>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75" name="AutoShape 471"/>
              <p:cNvSpPr>
                <a:spLocks noChangeArrowheads="1"/>
              </p:cNvSpPr>
              <p:nvPr/>
            </p:nvSpPr>
            <p:spPr bwMode="auto">
              <a:xfrm>
                <a:off x="6028" y="768"/>
                <a:ext cx="5" cy="5"/>
              </a:xfrm>
              <a:custGeom>
                <a:avLst/>
                <a:gdLst>
                  <a:gd name="G0" fmla="sin 10800 20643840"/>
                  <a:gd name="G1" fmla="+- G0 10800 0"/>
                  <a:gd name="G2" fmla="cos 10800 20643840"/>
                  <a:gd name="G3" fmla="+- G2 10800 0"/>
                  <a:gd name="G4" fmla="sin 10800 8847360"/>
                  <a:gd name="G5" fmla="+- G4 10800 0"/>
                  <a:gd name="G6" fmla="cos 10800 8847360"/>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3162 w 21600"/>
                  <a:gd name="T13" fmla="*/ 3162 h 21600"/>
                  <a:gd name="T14" fmla="*/ 2159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8436" y="3162"/>
                    </a:moveTo>
                    <a:cubicBezTo>
                      <a:pt x="20461" y="5188"/>
                      <a:pt x="21600" y="7935"/>
                      <a:pt x="21600" y="10800"/>
                    </a:cubicBezTo>
                    <a:cubicBezTo>
                      <a:pt x="21600" y="16764"/>
                      <a:pt x="16764" y="21600"/>
                      <a:pt x="10800" y="21600"/>
                    </a:cubicBezTo>
                    <a:cubicBezTo>
                      <a:pt x="7935" y="21600"/>
                      <a:pt x="5188" y="20461"/>
                      <a:pt x="3162" y="18436"/>
                    </a:cubicBezTo>
                    <a:lnTo>
                      <a:pt x="10800" y="10800"/>
                    </a:lnTo>
                    <a:close/>
                  </a:path>
                  <a:path w="21600" h="21600" fill="none">
                    <a:moveTo>
                      <a:pt x="18436" y="3162"/>
                    </a:moveTo>
                    <a:cubicBezTo>
                      <a:pt x="20461" y="5188"/>
                      <a:pt x="21600" y="7935"/>
                      <a:pt x="21600" y="10800"/>
                    </a:cubicBezTo>
                    <a:cubicBezTo>
                      <a:pt x="21600" y="16764"/>
                      <a:pt x="16764" y="21600"/>
                      <a:pt x="10800" y="21600"/>
                    </a:cubicBezTo>
                    <a:cubicBezTo>
                      <a:pt x="7935" y="21600"/>
                      <a:pt x="5188" y="20461"/>
                      <a:pt x="3162" y="18436"/>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76" name="AutoShape 472"/>
              <p:cNvSpPr>
                <a:spLocks noChangeArrowheads="1"/>
              </p:cNvSpPr>
              <p:nvPr/>
            </p:nvSpPr>
            <p:spPr bwMode="auto">
              <a:xfrm>
                <a:off x="6021" y="759"/>
                <a:ext cx="5" cy="5"/>
              </a:xfrm>
              <a:custGeom>
                <a:avLst/>
                <a:gdLst>
                  <a:gd name="G0" fmla="sin 10800 9235488"/>
                  <a:gd name="G1" fmla="+- G0 10800 0"/>
                  <a:gd name="G2" fmla="cos 10800 9235488"/>
                  <a:gd name="G3" fmla="+- G2 10800 0"/>
                  <a:gd name="G4" fmla="sin 10800 20456249"/>
                  <a:gd name="G5" fmla="+- G4 10800 0"/>
                  <a:gd name="G6" fmla="cos 10800 20456249"/>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18035 w 21600"/>
                  <a:gd name="T15" fmla="*/ 17757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416" y="17607"/>
                    </a:moveTo>
                    <a:cubicBezTo>
                      <a:pt x="853" y="15683"/>
                      <a:pt x="0" y="13279"/>
                      <a:pt x="0" y="10800"/>
                    </a:cubicBezTo>
                    <a:cubicBezTo>
                      <a:pt x="0" y="4835"/>
                      <a:pt x="4835" y="0"/>
                      <a:pt x="10800" y="0"/>
                    </a:cubicBezTo>
                    <a:cubicBezTo>
                      <a:pt x="13477" y="-1"/>
                      <a:pt x="16059" y="994"/>
                      <a:pt x="18045" y="2790"/>
                    </a:cubicBezTo>
                    <a:lnTo>
                      <a:pt x="10800" y="10800"/>
                    </a:lnTo>
                    <a:close/>
                  </a:path>
                  <a:path w="21600" h="21600" fill="none">
                    <a:moveTo>
                      <a:pt x="2416" y="17607"/>
                    </a:moveTo>
                    <a:cubicBezTo>
                      <a:pt x="853" y="15683"/>
                      <a:pt x="0" y="13279"/>
                      <a:pt x="0" y="10800"/>
                    </a:cubicBezTo>
                    <a:cubicBezTo>
                      <a:pt x="0" y="4835"/>
                      <a:pt x="4835" y="0"/>
                      <a:pt x="10800" y="0"/>
                    </a:cubicBezTo>
                    <a:cubicBezTo>
                      <a:pt x="13477" y="-1"/>
                      <a:pt x="16059" y="994"/>
                      <a:pt x="18045" y="2790"/>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77" name="Freeform 473"/>
              <p:cNvSpPr>
                <a:spLocks noChangeArrowheads="1"/>
              </p:cNvSpPr>
              <p:nvPr/>
            </p:nvSpPr>
            <p:spPr bwMode="auto">
              <a:xfrm>
                <a:off x="6036" y="776"/>
                <a:ext cx="11" cy="11"/>
              </a:xfrm>
              <a:custGeom>
                <a:avLst/>
                <a:gdLst>
                  <a:gd name="T0" fmla="*/ 0 w 112"/>
                  <a:gd name="T1" fmla="*/ 36 h 115"/>
                  <a:gd name="T2" fmla="*/ 73 w 112"/>
                  <a:gd name="T3" fmla="*/ 115 h 115"/>
                  <a:gd name="T4" fmla="*/ 112 w 112"/>
                  <a:gd name="T5" fmla="*/ 78 h 115"/>
                  <a:gd name="T6" fmla="*/ 40 w 112"/>
                  <a:gd name="T7" fmla="*/ 0 h 115"/>
                  <a:gd name="T8" fmla="*/ 0 w 112"/>
                  <a:gd name="T9" fmla="*/ 36 h 115"/>
                </a:gdLst>
                <a:ahLst/>
                <a:cxnLst>
                  <a:cxn ang="0">
                    <a:pos x="T0" y="T1"/>
                  </a:cxn>
                  <a:cxn ang="0">
                    <a:pos x="T2" y="T3"/>
                  </a:cxn>
                  <a:cxn ang="0">
                    <a:pos x="T4" y="T5"/>
                  </a:cxn>
                  <a:cxn ang="0">
                    <a:pos x="T6" y="T7"/>
                  </a:cxn>
                  <a:cxn ang="0">
                    <a:pos x="T8" y="T9"/>
                  </a:cxn>
                </a:cxnLst>
                <a:rect l="0" t="0" r="r" b="b"/>
                <a:pathLst>
                  <a:path w="112" h="115">
                    <a:moveTo>
                      <a:pt x="0" y="36"/>
                    </a:moveTo>
                    <a:lnTo>
                      <a:pt x="73" y="115"/>
                    </a:lnTo>
                    <a:lnTo>
                      <a:pt x="112" y="78"/>
                    </a:lnTo>
                    <a:lnTo>
                      <a:pt x="40" y="0"/>
                    </a:lnTo>
                    <a:lnTo>
                      <a:pt x="0" y="36"/>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78" name="AutoShape 474"/>
              <p:cNvSpPr>
                <a:spLocks noChangeArrowheads="1"/>
              </p:cNvSpPr>
              <p:nvPr/>
            </p:nvSpPr>
            <p:spPr bwMode="auto">
              <a:xfrm>
                <a:off x="6042" y="783"/>
                <a:ext cx="5" cy="5"/>
              </a:xfrm>
              <a:custGeom>
                <a:avLst/>
                <a:gdLst>
                  <a:gd name="G0" fmla="sin 10800 20643840"/>
                  <a:gd name="G1" fmla="+- G0 10800 0"/>
                  <a:gd name="G2" fmla="cos 10800 20643840"/>
                  <a:gd name="G3" fmla="+- G2 10800 0"/>
                  <a:gd name="G4" fmla="sin 10800 9135634"/>
                  <a:gd name="G5" fmla="+- G4 10800 0"/>
                  <a:gd name="G6" fmla="cos 10800 9135634"/>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2659 w 21600"/>
                  <a:gd name="T13" fmla="*/ 3162 h 21600"/>
                  <a:gd name="T14" fmla="*/ 2159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8436" y="3162"/>
                    </a:moveTo>
                    <a:cubicBezTo>
                      <a:pt x="20461" y="5188"/>
                      <a:pt x="21600" y="7935"/>
                      <a:pt x="21600" y="10800"/>
                    </a:cubicBezTo>
                    <a:cubicBezTo>
                      <a:pt x="21600" y="16764"/>
                      <a:pt x="16764" y="21600"/>
                      <a:pt x="10800" y="21600"/>
                    </a:cubicBezTo>
                    <a:cubicBezTo>
                      <a:pt x="7647" y="21600"/>
                      <a:pt x="4651" y="20222"/>
                      <a:pt x="2599" y="17828"/>
                    </a:cubicBezTo>
                    <a:lnTo>
                      <a:pt x="10800" y="10800"/>
                    </a:lnTo>
                    <a:close/>
                  </a:path>
                  <a:path w="21600" h="21600" fill="none">
                    <a:moveTo>
                      <a:pt x="18436" y="3162"/>
                    </a:moveTo>
                    <a:cubicBezTo>
                      <a:pt x="20461" y="5188"/>
                      <a:pt x="21600" y="7935"/>
                      <a:pt x="21600" y="10800"/>
                    </a:cubicBezTo>
                    <a:cubicBezTo>
                      <a:pt x="21600" y="16764"/>
                      <a:pt x="16764" y="21600"/>
                      <a:pt x="10800" y="21600"/>
                    </a:cubicBezTo>
                    <a:cubicBezTo>
                      <a:pt x="7647" y="21600"/>
                      <a:pt x="4651" y="20222"/>
                      <a:pt x="2599" y="17828"/>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79" name="AutoShape 475"/>
              <p:cNvSpPr>
                <a:spLocks noChangeArrowheads="1"/>
              </p:cNvSpPr>
              <p:nvPr/>
            </p:nvSpPr>
            <p:spPr bwMode="auto">
              <a:xfrm>
                <a:off x="6035" y="775"/>
                <a:ext cx="5" cy="5"/>
              </a:xfrm>
              <a:custGeom>
                <a:avLst/>
                <a:gdLst>
                  <a:gd name="G0" fmla="sin 10800 9034951"/>
                  <a:gd name="G1" fmla="+- G0 10800 0"/>
                  <a:gd name="G2" fmla="cos 10800 9034951"/>
                  <a:gd name="G3" fmla="+- G2 10800 0"/>
                  <a:gd name="G4" fmla="sin 10800 20542380"/>
                  <a:gd name="G5" fmla="+- G4 10800 0"/>
                  <a:gd name="G6" fmla="cos 10800 20542380"/>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18170 w 21600"/>
                  <a:gd name="T15" fmla="*/ 18171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790" y="18045"/>
                    </a:moveTo>
                    <a:cubicBezTo>
                      <a:pt x="994" y="16059"/>
                      <a:pt x="0" y="13477"/>
                      <a:pt x="0" y="10800"/>
                    </a:cubicBezTo>
                    <a:cubicBezTo>
                      <a:pt x="0" y="4835"/>
                      <a:pt x="4835" y="0"/>
                      <a:pt x="10800" y="0"/>
                    </a:cubicBezTo>
                    <a:cubicBezTo>
                      <a:pt x="13563" y="-1"/>
                      <a:pt x="16220" y="1058"/>
                      <a:pt x="18226" y="2959"/>
                    </a:cubicBezTo>
                    <a:lnTo>
                      <a:pt x="10800" y="10800"/>
                    </a:lnTo>
                    <a:close/>
                  </a:path>
                  <a:path w="21600" h="21600" fill="none">
                    <a:moveTo>
                      <a:pt x="2790" y="18045"/>
                    </a:moveTo>
                    <a:cubicBezTo>
                      <a:pt x="994" y="16059"/>
                      <a:pt x="0" y="13477"/>
                      <a:pt x="0" y="10800"/>
                    </a:cubicBezTo>
                    <a:cubicBezTo>
                      <a:pt x="0" y="4835"/>
                      <a:pt x="4835" y="0"/>
                      <a:pt x="10800" y="0"/>
                    </a:cubicBezTo>
                    <a:cubicBezTo>
                      <a:pt x="13563" y="-1"/>
                      <a:pt x="16220" y="1058"/>
                      <a:pt x="18226" y="2959"/>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80" name="Freeform 476"/>
              <p:cNvSpPr>
                <a:spLocks noChangeArrowheads="1"/>
              </p:cNvSpPr>
              <p:nvPr/>
            </p:nvSpPr>
            <p:spPr bwMode="auto">
              <a:xfrm>
                <a:off x="6050" y="791"/>
                <a:ext cx="11" cy="11"/>
              </a:xfrm>
              <a:custGeom>
                <a:avLst/>
                <a:gdLst>
                  <a:gd name="T0" fmla="*/ 0 w 112"/>
                  <a:gd name="T1" fmla="*/ 36 h 114"/>
                  <a:gd name="T2" fmla="*/ 73 w 112"/>
                  <a:gd name="T3" fmla="*/ 114 h 114"/>
                  <a:gd name="T4" fmla="*/ 112 w 112"/>
                  <a:gd name="T5" fmla="*/ 78 h 114"/>
                  <a:gd name="T6" fmla="*/ 40 w 112"/>
                  <a:gd name="T7" fmla="*/ 0 h 114"/>
                  <a:gd name="T8" fmla="*/ 0 w 112"/>
                  <a:gd name="T9" fmla="*/ 36 h 114"/>
                </a:gdLst>
                <a:ahLst/>
                <a:cxnLst>
                  <a:cxn ang="0">
                    <a:pos x="T0" y="T1"/>
                  </a:cxn>
                  <a:cxn ang="0">
                    <a:pos x="T2" y="T3"/>
                  </a:cxn>
                  <a:cxn ang="0">
                    <a:pos x="T4" y="T5"/>
                  </a:cxn>
                  <a:cxn ang="0">
                    <a:pos x="T6" y="T7"/>
                  </a:cxn>
                  <a:cxn ang="0">
                    <a:pos x="T8" y="T9"/>
                  </a:cxn>
                </a:cxnLst>
                <a:rect l="0" t="0" r="r" b="b"/>
                <a:pathLst>
                  <a:path w="112" h="114">
                    <a:moveTo>
                      <a:pt x="0" y="36"/>
                    </a:moveTo>
                    <a:lnTo>
                      <a:pt x="73" y="114"/>
                    </a:lnTo>
                    <a:lnTo>
                      <a:pt x="112" y="78"/>
                    </a:lnTo>
                    <a:lnTo>
                      <a:pt x="40" y="0"/>
                    </a:lnTo>
                    <a:lnTo>
                      <a:pt x="0" y="36"/>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81" name="AutoShape 477"/>
              <p:cNvSpPr>
                <a:spLocks noChangeArrowheads="1"/>
              </p:cNvSpPr>
              <p:nvPr/>
            </p:nvSpPr>
            <p:spPr bwMode="auto">
              <a:xfrm>
                <a:off x="6056" y="798"/>
                <a:ext cx="5" cy="5"/>
              </a:xfrm>
              <a:custGeom>
                <a:avLst/>
                <a:gdLst>
                  <a:gd name="G0" fmla="sin 10800 20643840"/>
                  <a:gd name="G1" fmla="+- G0 10800 0"/>
                  <a:gd name="G2" fmla="cos 10800 20643840"/>
                  <a:gd name="G3" fmla="+- G2 10800 0"/>
                  <a:gd name="G4" fmla="sin 10800 9135634"/>
                  <a:gd name="G5" fmla="+- G4 10800 0"/>
                  <a:gd name="G6" fmla="cos 10800 9135634"/>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2659 w 21600"/>
                  <a:gd name="T13" fmla="*/ 3162 h 21600"/>
                  <a:gd name="T14" fmla="*/ 2159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8436" y="3162"/>
                    </a:moveTo>
                    <a:cubicBezTo>
                      <a:pt x="20461" y="5188"/>
                      <a:pt x="21600" y="7935"/>
                      <a:pt x="21600" y="10800"/>
                    </a:cubicBezTo>
                    <a:cubicBezTo>
                      <a:pt x="21600" y="16764"/>
                      <a:pt x="16764" y="21600"/>
                      <a:pt x="10800" y="21600"/>
                    </a:cubicBezTo>
                    <a:cubicBezTo>
                      <a:pt x="7647" y="21600"/>
                      <a:pt x="4651" y="20222"/>
                      <a:pt x="2599" y="17828"/>
                    </a:cubicBezTo>
                    <a:lnTo>
                      <a:pt x="10800" y="10800"/>
                    </a:lnTo>
                    <a:close/>
                  </a:path>
                  <a:path w="21600" h="21600" fill="none">
                    <a:moveTo>
                      <a:pt x="18436" y="3162"/>
                    </a:moveTo>
                    <a:cubicBezTo>
                      <a:pt x="20461" y="5188"/>
                      <a:pt x="21600" y="7935"/>
                      <a:pt x="21600" y="10800"/>
                    </a:cubicBezTo>
                    <a:cubicBezTo>
                      <a:pt x="21600" y="16764"/>
                      <a:pt x="16764" y="21600"/>
                      <a:pt x="10800" y="21600"/>
                    </a:cubicBezTo>
                    <a:cubicBezTo>
                      <a:pt x="7647" y="21600"/>
                      <a:pt x="4651" y="20222"/>
                      <a:pt x="2599" y="17828"/>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82" name="AutoShape 478"/>
              <p:cNvSpPr>
                <a:spLocks noChangeArrowheads="1"/>
              </p:cNvSpPr>
              <p:nvPr/>
            </p:nvSpPr>
            <p:spPr bwMode="auto">
              <a:xfrm>
                <a:off x="6049" y="790"/>
                <a:ext cx="5" cy="5"/>
              </a:xfrm>
              <a:custGeom>
                <a:avLst/>
                <a:gdLst>
                  <a:gd name="G0" fmla="sin 10800 9135634"/>
                  <a:gd name="G1" fmla="+- G0 10800 0"/>
                  <a:gd name="G2" fmla="cos 10800 9135634"/>
                  <a:gd name="G3" fmla="+- G2 10800 0"/>
                  <a:gd name="G4" fmla="sin 10800 20643840"/>
                  <a:gd name="G5" fmla="+- G4 10800 0"/>
                  <a:gd name="G6" fmla="cos 10800 20643840"/>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18436 w 21600"/>
                  <a:gd name="T15" fmla="*/ 17897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599" y="17828"/>
                    </a:moveTo>
                    <a:cubicBezTo>
                      <a:pt x="922" y="15870"/>
                      <a:pt x="0" y="13377"/>
                      <a:pt x="0" y="10800"/>
                    </a:cubicBezTo>
                    <a:cubicBezTo>
                      <a:pt x="0" y="4835"/>
                      <a:pt x="4835" y="0"/>
                      <a:pt x="10800" y="0"/>
                    </a:cubicBezTo>
                    <a:cubicBezTo>
                      <a:pt x="13664" y="-1"/>
                      <a:pt x="16410" y="1137"/>
                      <a:pt x="18436" y="3162"/>
                    </a:cubicBezTo>
                    <a:lnTo>
                      <a:pt x="10800" y="10800"/>
                    </a:lnTo>
                    <a:close/>
                  </a:path>
                  <a:path w="21600" h="21600" fill="none">
                    <a:moveTo>
                      <a:pt x="2599" y="17828"/>
                    </a:moveTo>
                    <a:cubicBezTo>
                      <a:pt x="922" y="15870"/>
                      <a:pt x="0" y="13377"/>
                      <a:pt x="0" y="10800"/>
                    </a:cubicBezTo>
                    <a:cubicBezTo>
                      <a:pt x="0" y="4835"/>
                      <a:pt x="4835" y="0"/>
                      <a:pt x="10800" y="0"/>
                    </a:cubicBezTo>
                    <a:cubicBezTo>
                      <a:pt x="13664" y="-1"/>
                      <a:pt x="16410" y="1137"/>
                      <a:pt x="18436" y="3162"/>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83" name="Freeform 479"/>
              <p:cNvSpPr>
                <a:spLocks noChangeArrowheads="1"/>
              </p:cNvSpPr>
              <p:nvPr/>
            </p:nvSpPr>
            <p:spPr bwMode="auto">
              <a:xfrm>
                <a:off x="6063" y="806"/>
                <a:ext cx="4" cy="4"/>
              </a:xfrm>
              <a:custGeom>
                <a:avLst/>
                <a:gdLst>
                  <a:gd name="T0" fmla="*/ 0 w 41"/>
                  <a:gd name="T1" fmla="*/ 36 h 39"/>
                  <a:gd name="T2" fmla="*/ 3 w 41"/>
                  <a:gd name="T3" fmla="*/ 39 h 39"/>
                  <a:gd name="T4" fmla="*/ 41 w 41"/>
                  <a:gd name="T5" fmla="*/ 3 h 39"/>
                  <a:gd name="T6" fmla="*/ 40 w 41"/>
                  <a:gd name="T7" fmla="*/ 0 h 39"/>
                  <a:gd name="T8" fmla="*/ 0 w 41"/>
                  <a:gd name="T9" fmla="*/ 36 h 39"/>
                </a:gdLst>
                <a:ahLst/>
                <a:cxnLst>
                  <a:cxn ang="0">
                    <a:pos x="T0" y="T1"/>
                  </a:cxn>
                  <a:cxn ang="0">
                    <a:pos x="T2" y="T3"/>
                  </a:cxn>
                  <a:cxn ang="0">
                    <a:pos x="T4" y="T5"/>
                  </a:cxn>
                  <a:cxn ang="0">
                    <a:pos x="T6" y="T7"/>
                  </a:cxn>
                  <a:cxn ang="0">
                    <a:pos x="T8" y="T9"/>
                  </a:cxn>
                </a:cxnLst>
                <a:rect l="0" t="0" r="r" b="b"/>
                <a:pathLst>
                  <a:path w="41" h="39">
                    <a:moveTo>
                      <a:pt x="0" y="36"/>
                    </a:moveTo>
                    <a:lnTo>
                      <a:pt x="3" y="39"/>
                    </a:lnTo>
                    <a:lnTo>
                      <a:pt x="41" y="3"/>
                    </a:lnTo>
                    <a:lnTo>
                      <a:pt x="40" y="0"/>
                    </a:lnTo>
                    <a:lnTo>
                      <a:pt x="0" y="36"/>
                    </a:lnTo>
                    <a:close/>
                  </a:path>
                </a:pathLst>
              </a:custGeom>
              <a:solidFill>
                <a:srgbClr val="FF00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84" name="AutoShape 480"/>
              <p:cNvSpPr>
                <a:spLocks noChangeArrowheads="1"/>
              </p:cNvSpPr>
              <p:nvPr/>
            </p:nvSpPr>
            <p:spPr bwMode="auto">
              <a:xfrm>
                <a:off x="6063" y="806"/>
                <a:ext cx="5" cy="5"/>
              </a:xfrm>
              <a:custGeom>
                <a:avLst/>
                <a:gdLst>
                  <a:gd name="G0" fmla="sin 10800 20643840"/>
                  <a:gd name="G1" fmla="+- G0 10800 0"/>
                  <a:gd name="G2" fmla="cos 10800 20643840"/>
                  <a:gd name="G3" fmla="+- G2 10800 0"/>
                  <a:gd name="G4" fmla="sin 10800 9135634"/>
                  <a:gd name="G5" fmla="+- G4 10800 0"/>
                  <a:gd name="G6" fmla="cos 10800 9135634"/>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2659 w 21600"/>
                  <a:gd name="T13" fmla="*/ 3162 h 21600"/>
                  <a:gd name="T14" fmla="*/ 21599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8436" y="3162"/>
                    </a:moveTo>
                    <a:cubicBezTo>
                      <a:pt x="20461" y="5188"/>
                      <a:pt x="21600" y="7935"/>
                      <a:pt x="21600" y="10800"/>
                    </a:cubicBezTo>
                    <a:cubicBezTo>
                      <a:pt x="21600" y="16764"/>
                      <a:pt x="16764" y="21600"/>
                      <a:pt x="10800" y="21600"/>
                    </a:cubicBezTo>
                    <a:cubicBezTo>
                      <a:pt x="7647" y="21600"/>
                      <a:pt x="4651" y="20222"/>
                      <a:pt x="2599" y="17828"/>
                    </a:cubicBezTo>
                    <a:lnTo>
                      <a:pt x="10800" y="10800"/>
                    </a:lnTo>
                    <a:close/>
                  </a:path>
                  <a:path w="21600" h="21600" fill="none">
                    <a:moveTo>
                      <a:pt x="18436" y="3162"/>
                    </a:moveTo>
                    <a:cubicBezTo>
                      <a:pt x="20461" y="5188"/>
                      <a:pt x="21600" y="7935"/>
                      <a:pt x="21600" y="10800"/>
                    </a:cubicBezTo>
                    <a:cubicBezTo>
                      <a:pt x="21600" y="16764"/>
                      <a:pt x="16764" y="21600"/>
                      <a:pt x="10800" y="21600"/>
                    </a:cubicBezTo>
                    <a:cubicBezTo>
                      <a:pt x="7647" y="21600"/>
                      <a:pt x="4651" y="20222"/>
                      <a:pt x="2599" y="17828"/>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85" name="AutoShape 481"/>
              <p:cNvSpPr>
                <a:spLocks noChangeArrowheads="1"/>
              </p:cNvSpPr>
              <p:nvPr/>
            </p:nvSpPr>
            <p:spPr bwMode="auto">
              <a:xfrm>
                <a:off x="6063" y="805"/>
                <a:ext cx="6" cy="5"/>
              </a:xfrm>
              <a:custGeom>
                <a:avLst/>
                <a:gdLst>
                  <a:gd name="G0" fmla="sin 10800 9562627"/>
                  <a:gd name="G1" fmla="+- G0 10800 0"/>
                  <a:gd name="G2" fmla="cos 10800 9562627"/>
                  <a:gd name="G3" fmla="+- G2 10800 0"/>
                  <a:gd name="G4" fmla="sin 10800 20745300"/>
                  <a:gd name="G5" fmla="+- G4 10800 0"/>
                  <a:gd name="G6" fmla="cos 10800 20745300"/>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18565 w 21600"/>
                  <a:gd name="T15" fmla="*/ 17027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854" y="16852"/>
                    </a:moveTo>
                    <a:cubicBezTo>
                      <a:pt x="646" y="15065"/>
                      <a:pt x="0" y="12957"/>
                      <a:pt x="0" y="10800"/>
                    </a:cubicBezTo>
                    <a:cubicBezTo>
                      <a:pt x="0" y="4835"/>
                      <a:pt x="4835" y="0"/>
                      <a:pt x="10800" y="0"/>
                    </a:cubicBezTo>
                    <a:cubicBezTo>
                      <a:pt x="13765" y="-1"/>
                      <a:pt x="16600" y="1219"/>
                      <a:pt x="18639" y="3372"/>
                    </a:cubicBezTo>
                    <a:lnTo>
                      <a:pt x="10800" y="10800"/>
                    </a:lnTo>
                    <a:close/>
                  </a:path>
                  <a:path w="21600" h="21600" fill="none">
                    <a:moveTo>
                      <a:pt x="1854" y="16852"/>
                    </a:moveTo>
                    <a:cubicBezTo>
                      <a:pt x="646" y="15065"/>
                      <a:pt x="0" y="12957"/>
                      <a:pt x="0" y="10800"/>
                    </a:cubicBezTo>
                    <a:cubicBezTo>
                      <a:pt x="0" y="4835"/>
                      <a:pt x="4835" y="0"/>
                      <a:pt x="10800" y="0"/>
                    </a:cubicBezTo>
                    <a:cubicBezTo>
                      <a:pt x="13765" y="-1"/>
                      <a:pt x="16600" y="1219"/>
                      <a:pt x="18639" y="3372"/>
                    </a:cubicBezTo>
                  </a:path>
                </a:pathLst>
              </a:custGeom>
              <a:solidFill>
                <a:srgbClr val="FF0000"/>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86" name="Rectangle 482"/>
              <p:cNvSpPr>
                <a:spLocks noChangeArrowheads="1"/>
              </p:cNvSpPr>
              <p:nvPr/>
            </p:nvSpPr>
            <p:spPr bwMode="auto">
              <a:xfrm>
                <a:off x="4762" y="-136"/>
                <a:ext cx="36" cy="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defTabSz="407988" hangingPunct="0">
                  <a:lnSpc>
                    <a:spcPct val="87000"/>
                  </a:lnSpc>
                  <a:buClr>
                    <a:srgbClr val="00FF00"/>
                  </a:buClr>
                  <a:buFont typeface="Arial" pitchFamily="34"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en-GB" sz="700">
                    <a:solidFill>
                      <a:srgbClr val="00FF00"/>
                    </a:solidFill>
                    <a:latin typeface="Arial" pitchFamily="34" charset="0"/>
                    <a:cs typeface="Arial" pitchFamily="34" charset="0"/>
                  </a:rPr>
                  <a:t>_</a:t>
                </a:r>
              </a:p>
            </p:txBody>
          </p:sp>
          <p:sp>
            <p:nvSpPr>
              <p:cNvPr id="201187" name="Freeform 483"/>
              <p:cNvSpPr>
                <a:spLocks noChangeArrowheads="1"/>
              </p:cNvSpPr>
              <p:nvPr/>
            </p:nvSpPr>
            <p:spPr bwMode="auto">
              <a:xfrm>
                <a:off x="5728" y="207"/>
                <a:ext cx="13" cy="15"/>
              </a:xfrm>
              <a:custGeom>
                <a:avLst/>
                <a:gdLst>
                  <a:gd name="T0" fmla="*/ 0 w 140"/>
                  <a:gd name="T1" fmla="*/ 34 h 160"/>
                  <a:gd name="T2" fmla="*/ 100 w 140"/>
                  <a:gd name="T3" fmla="*/ 160 h 160"/>
                  <a:gd name="T4" fmla="*/ 140 w 140"/>
                  <a:gd name="T5" fmla="*/ 126 h 160"/>
                  <a:gd name="T6" fmla="*/ 42 w 140"/>
                  <a:gd name="T7" fmla="*/ 0 h 160"/>
                  <a:gd name="T8" fmla="*/ 0 w 140"/>
                  <a:gd name="T9" fmla="*/ 34 h 160"/>
                </a:gdLst>
                <a:ahLst/>
                <a:cxnLst>
                  <a:cxn ang="0">
                    <a:pos x="T0" y="T1"/>
                  </a:cxn>
                  <a:cxn ang="0">
                    <a:pos x="T2" y="T3"/>
                  </a:cxn>
                  <a:cxn ang="0">
                    <a:pos x="T4" y="T5"/>
                  </a:cxn>
                  <a:cxn ang="0">
                    <a:pos x="T6" y="T7"/>
                  </a:cxn>
                  <a:cxn ang="0">
                    <a:pos x="T8" y="T9"/>
                  </a:cxn>
                </a:cxnLst>
                <a:rect l="0" t="0" r="r" b="b"/>
                <a:pathLst>
                  <a:path w="140" h="160">
                    <a:moveTo>
                      <a:pt x="0" y="34"/>
                    </a:moveTo>
                    <a:lnTo>
                      <a:pt x="100" y="160"/>
                    </a:lnTo>
                    <a:lnTo>
                      <a:pt x="140" y="126"/>
                    </a:lnTo>
                    <a:lnTo>
                      <a:pt x="42" y="0"/>
                    </a:lnTo>
                    <a:lnTo>
                      <a:pt x="0" y="34"/>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88" name="Freeform 484"/>
              <p:cNvSpPr>
                <a:spLocks noChangeArrowheads="1"/>
              </p:cNvSpPr>
              <p:nvPr/>
            </p:nvSpPr>
            <p:spPr bwMode="auto">
              <a:xfrm>
                <a:off x="5741" y="223"/>
                <a:ext cx="14" cy="15"/>
              </a:xfrm>
              <a:custGeom>
                <a:avLst/>
                <a:gdLst>
                  <a:gd name="T0" fmla="*/ 0 w 142"/>
                  <a:gd name="T1" fmla="*/ 33 h 159"/>
                  <a:gd name="T2" fmla="*/ 100 w 142"/>
                  <a:gd name="T3" fmla="*/ 159 h 159"/>
                  <a:gd name="T4" fmla="*/ 142 w 142"/>
                  <a:gd name="T5" fmla="*/ 126 h 159"/>
                  <a:gd name="T6" fmla="*/ 42 w 142"/>
                  <a:gd name="T7" fmla="*/ 0 h 159"/>
                  <a:gd name="T8" fmla="*/ 0 w 142"/>
                  <a:gd name="T9" fmla="*/ 33 h 159"/>
                </a:gdLst>
                <a:ahLst/>
                <a:cxnLst>
                  <a:cxn ang="0">
                    <a:pos x="T0" y="T1"/>
                  </a:cxn>
                  <a:cxn ang="0">
                    <a:pos x="T2" y="T3"/>
                  </a:cxn>
                  <a:cxn ang="0">
                    <a:pos x="T4" y="T5"/>
                  </a:cxn>
                  <a:cxn ang="0">
                    <a:pos x="T6" y="T7"/>
                  </a:cxn>
                  <a:cxn ang="0">
                    <a:pos x="T8" y="T9"/>
                  </a:cxn>
                </a:cxnLst>
                <a:rect l="0" t="0" r="r" b="b"/>
                <a:pathLst>
                  <a:path w="142" h="159">
                    <a:moveTo>
                      <a:pt x="0" y="33"/>
                    </a:moveTo>
                    <a:lnTo>
                      <a:pt x="100" y="159"/>
                    </a:lnTo>
                    <a:lnTo>
                      <a:pt x="142" y="126"/>
                    </a:lnTo>
                    <a:lnTo>
                      <a:pt x="42" y="0"/>
                    </a:lnTo>
                    <a:lnTo>
                      <a:pt x="0" y="33"/>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89" name="Freeform 485"/>
              <p:cNvSpPr>
                <a:spLocks noChangeArrowheads="1"/>
              </p:cNvSpPr>
              <p:nvPr/>
            </p:nvSpPr>
            <p:spPr bwMode="auto">
              <a:xfrm>
                <a:off x="5753" y="239"/>
                <a:ext cx="14" cy="16"/>
              </a:xfrm>
              <a:custGeom>
                <a:avLst/>
                <a:gdLst>
                  <a:gd name="T0" fmla="*/ 0 w 141"/>
                  <a:gd name="T1" fmla="*/ 34 h 160"/>
                  <a:gd name="T2" fmla="*/ 99 w 141"/>
                  <a:gd name="T3" fmla="*/ 160 h 160"/>
                  <a:gd name="T4" fmla="*/ 141 w 141"/>
                  <a:gd name="T5" fmla="*/ 126 h 160"/>
                  <a:gd name="T6" fmla="*/ 41 w 141"/>
                  <a:gd name="T7" fmla="*/ 0 h 160"/>
                  <a:gd name="T8" fmla="*/ 0 w 141"/>
                  <a:gd name="T9" fmla="*/ 34 h 160"/>
                </a:gdLst>
                <a:ahLst/>
                <a:cxnLst>
                  <a:cxn ang="0">
                    <a:pos x="T0" y="T1"/>
                  </a:cxn>
                  <a:cxn ang="0">
                    <a:pos x="T2" y="T3"/>
                  </a:cxn>
                  <a:cxn ang="0">
                    <a:pos x="T4" y="T5"/>
                  </a:cxn>
                  <a:cxn ang="0">
                    <a:pos x="T6" y="T7"/>
                  </a:cxn>
                  <a:cxn ang="0">
                    <a:pos x="T8" y="T9"/>
                  </a:cxn>
                </a:cxnLst>
                <a:rect l="0" t="0" r="r" b="b"/>
                <a:pathLst>
                  <a:path w="141" h="160">
                    <a:moveTo>
                      <a:pt x="0" y="34"/>
                    </a:moveTo>
                    <a:lnTo>
                      <a:pt x="99" y="160"/>
                    </a:lnTo>
                    <a:lnTo>
                      <a:pt x="141" y="126"/>
                    </a:lnTo>
                    <a:lnTo>
                      <a:pt x="41" y="0"/>
                    </a:lnTo>
                    <a:lnTo>
                      <a:pt x="0" y="34"/>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90" name="Freeform 486"/>
              <p:cNvSpPr>
                <a:spLocks noChangeArrowheads="1"/>
              </p:cNvSpPr>
              <p:nvPr/>
            </p:nvSpPr>
            <p:spPr bwMode="auto">
              <a:xfrm>
                <a:off x="5766" y="255"/>
                <a:ext cx="14" cy="16"/>
              </a:xfrm>
              <a:custGeom>
                <a:avLst/>
                <a:gdLst>
                  <a:gd name="T0" fmla="*/ 0 w 142"/>
                  <a:gd name="T1" fmla="*/ 34 h 158"/>
                  <a:gd name="T2" fmla="*/ 100 w 142"/>
                  <a:gd name="T3" fmla="*/ 158 h 158"/>
                  <a:gd name="T4" fmla="*/ 142 w 142"/>
                  <a:gd name="T5" fmla="*/ 126 h 158"/>
                  <a:gd name="T6" fmla="*/ 42 w 142"/>
                  <a:gd name="T7" fmla="*/ 0 h 158"/>
                  <a:gd name="T8" fmla="*/ 0 w 142"/>
                  <a:gd name="T9" fmla="*/ 34 h 158"/>
                </a:gdLst>
                <a:ahLst/>
                <a:cxnLst>
                  <a:cxn ang="0">
                    <a:pos x="T0" y="T1"/>
                  </a:cxn>
                  <a:cxn ang="0">
                    <a:pos x="T2" y="T3"/>
                  </a:cxn>
                  <a:cxn ang="0">
                    <a:pos x="T4" y="T5"/>
                  </a:cxn>
                  <a:cxn ang="0">
                    <a:pos x="T6" y="T7"/>
                  </a:cxn>
                  <a:cxn ang="0">
                    <a:pos x="T8" y="T9"/>
                  </a:cxn>
                </a:cxnLst>
                <a:rect l="0" t="0" r="r" b="b"/>
                <a:pathLst>
                  <a:path w="142" h="158">
                    <a:moveTo>
                      <a:pt x="0" y="34"/>
                    </a:moveTo>
                    <a:lnTo>
                      <a:pt x="100" y="158"/>
                    </a:lnTo>
                    <a:lnTo>
                      <a:pt x="142" y="126"/>
                    </a:lnTo>
                    <a:lnTo>
                      <a:pt x="42" y="0"/>
                    </a:lnTo>
                    <a:lnTo>
                      <a:pt x="0" y="34"/>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91" name="Freeform 487"/>
              <p:cNvSpPr>
                <a:spLocks noChangeArrowheads="1"/>
              </p:cNvSpPr>
              <p:nvPr/>
            </p:nvSpPr>
            <p:spPr bwMode="auto">
              <a:xfrm>
                <a:off x="5778" y="271"/>
                <a:ext cx="14" cy="16"/>
              </a:xfrm>
              <a:custGeom>
                <a:avLst/>
                <a:gdLst>
                  <a:gd name="T0" fmla="*/ 0 w 142"/>
                  <a:gd name="T1" fmla="*/ 32 h 158"/>
                  <a:gd name="T2" fmla="*/ 100 w 142"/>
                  <a:gd name="T3" fmla="*/ 158 h 158"/>
                  <a:gd name="T4" fmla="*/ 142 w 142"/>
                  <a:gd name="T5" fmla="*/ 126 h 158"/>
                  <a:gd name="T6" fmla="*/ 42 w 142"/>
                  <a:gd name="T7" fmla="*/ 0 h 158"/>
                  <a:gd name="T8" fmla="*/ 0 w 142"/>
                  <a:gd name="T9" fmla="*/ 32 h 158"/>
                </a:gdLst>
                <a:ahLst/>
                <a:cxnLst>
                  <a:cxn ang="0">
                    <a:pos x="T0" y="T1"/>
                  </a:cxn>
                  <a:cxn ang="0">
                    <a:pos x="T2" y="T3"/>
                  </a:cxn>
                  <a:cxn ang="0">
                    <a:pos x="T4" y="T5"/>
                  </a:cxn>
                  <a:cxn ang="0">
                    <a:pos x="T6" y="T7"/>
                  </a:cxn>
                  <a:cxn ang="0">
                    <a:pos x="T8" y="T9"/>
                  </a:cxn>
                </a:cxnLst>
                <a:rect l="0" t="0" r="r" b="b"/>
                <a:pathLst>
                  <a:path w="142" h="158">
                    <a:moveTo>
                      <a:pt x="0" y="32"/>
                    </a:moveTo>
                    <a:lnTo>
                      <a:pt x="100" y="158"/>
                    </a:lnTo>
                    <a:lnTo>
                      <a:pt x="142" y="126"/>
                    </a:lnTo>
                    <a:lnTo>
                      <a:pt x="42" y="0"/>
                    </a:lnTo>
                    <a:lnTo>
                      <a:pt x="0" y="32"/>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92" name="Freeform 488"/>
              <p:cNvSpPr>
                <a:spLocks noChangeArrowheads="1"/>
              </p:cNvSpPr>
              <p:nvPr/>
            </p:nvSpPr>
            <p:spPr bwMode="auto">
              <a:xfrm>
                <a:off x="5791" y="288"/>
                <a:ext cx="13" cy="16"/>
              </a:xfrm>
              <a:custGeom>
                <a:avLst/>
                <a:gdLst>
                  <a:gd name="T0" fmla="*/ 0 w 141"/>
                  <a:gd name="T1" fmla="*/ 33 h 159"/>
                  <a:gd name="T2" fmla="*/ 99 w 141"/>
                  <a:gd name="T3" fmla="*/ 159 h 159"/>
                  <a:gd name="T4" fmla="*/ 141 w 141"/>
                  <a:gd name="T5" fmla="*/ 126 h 159"/>
                  <a:gd name="T6" fmla="*/ 42 w 141"/>
                  <a:gd name="T7" fmla="*/ 0 h 159"/>
                  <a:gd name="T8" fmla="*/ 0 w 141"/>
                  <a:gd name="T9" fmla="*/ 33 h 159"/>
                </a:gdLst>
                <a:ahLst/>
                <a:cxnLst>
                  <a:cxn ang="0">
                    <a:pos x="T0" y="T1"/>
                  </a:cxn>
                  <a:cxn ang="0">
                    <a:pos x="T2" y="T3"/>
                  </a:cxn>
                  <a:cxn ang="0">
                    <a:pos x="T4" y="T5"/>
                  </a:cxn>
                  <a:cxn ang="0">
                    <a:pos x="T6" y="T7"/>
                  </a:cxn>
                  <a:cxn ang="0">
                    <a:pos x="T8" y="T9"/>
                  </a:cxn>
                </a:cxnLst>
                <a:rect l="0" t="0" r="r" b="b"/>
                <a:pathLst>
                  <a:path w="141" h="159">
                    <a:moveTo>
                      <a:pt x="0" y="33"/>
                    </a:moveTo>
                    <a:lnTo>
                      <a:pt x="99" y="159"/>
                    </a:lnTo>
                    <a:lnTo>
                      <a:pt x="141" y="126"/>
                    </a:lnTo>
                    <a:lnTo>
                      <a:pt x="42" y="0"/>
                    </a:lnTo>
                    <a:lnTo>
                      <a:pt x="0" y="33"/>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93" name="Freeform 489"/>
              <p:cNvSpPr>
                <a:spLocks noChangeArrowheads="1"/>
              </p:cNvSpPr>
              <p:nvPr/>
            </p:nvSpPr>
            <p:spPr bwMode="auto">
              <a:xfrm>
                <a:off x="5804" y="304"/>
                <a:ext cx="14" cy="16"/>
              </a:xfrm>
              <a:custGeom>
                <a:avLst/>
                <a:gdLst>
                  <a:gd name="T0" fmla="*/ 0 w 142"/>
                  <a:gd name="T1" fmla="*/ 33 h 158"/>
                  <a:gd name="T2" fmla="*/ 100 w 142"/>
                  <a:gd name="T3" fmla="*/ 158 h 158"/>
                  <a:gd name="T4" fmla="*/ 142 w 142"/>
                  <a:gd name="T5" fmla="*/ 126 h 158"/>
                  <a:gd name="T6" fmla="*/ 42 w 142"/>
                  <a:gd name="T7" fmla="*/ 0 h 158"/>
                  <a:gd name="T8" fmla="*/ 0 w 142"/>
                  <a:gd name="T9" fmla="*/ 33 h 158"/>
                </a:gdLst>
                <a:ahLst/>
                <a:cxnLst>
                  <a:cxn ang="0">
                    <a:pos x="T0" y="T1"/>
                  </a:cxn>
                  <a:cxn ang="0">
                    <a:pos x="T2" y="T3"/>
                  </a:cxn>
                  <a:cxn ang="0">
                    <a:pos x="T4" y="T5"/>
                  </a:cxn>
                  <a:cxn ang="0">
                    <a:pos x="T6" y="T7"/>
                  </a:cxn>
                  <a:cxn ang="0">
                    <a:pos x="T8" y="T9"/>
                  </a:cxn>
                </a:cxnLst>
                <a:rect l="0" t="0" r="r" b="b"/>
                <a:pathLst>
                  <a:path w="142" h="158">
                    <a:moveTo>
                      <a:pt x="0" y="33"/>
                    </a:moveTo>
                    <a:lnTo>
                      <a:pt x="100" y="158"/>
                    </a:lnTo>
                    <a:lnTo>
                      <a:pt x="142" y="126"/>
                    </a:lnTo>
                    <a:lnTo>
                      <a:pt x="42" y="0"/>
                    </a:lnTo>
                    <a:lnTo>
                      <a:pt x="0" y="33"/>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94" name="Freeform 490"/>
              <p:cNvSpPr>
                <a:spLocks noChangeArrowheads="1"/>
              </p:cNvSpPr>
              <p:nvPr/>
            </p:nvSpPr>
            <p:spPr bwMode="auto">
              <a:xfrm>
                <a:off x="5816" y="321"/>
                <a:ext cx="14" cy="16"/>
              </a:xfrm>
              <a:custGeom>
                <a:avLst/>
                <a:gdLst>
                  <a:gd name="T0" fmla="*/ 0 w 142"/>
                  <a:gd name="T1" fmla="*/ 32 h 158"/>
                  <a:gd name="T2" fmla="*/ 100 w 142"/>
                  <a:gd name="T3" fmla="*/ 158 h 158"/>
                  <a:gd name="T4" fmla="*/ 142 w 142"/>
                  <a:gd name="T5" fmla="*/ 125 h 158"/>
                  <a:gd name="T6" fmla="*/ 42 w 142"/>
                  <a:gd name="T7" fmla="*/ 0 h 158"/>
                  <a:gd name="T8" fmla="*/ 0 w 142"/>
                  <a:gd name="T9" fmla="*/ 32 h 158"/>
                </a:gdLst>
                <a:ahLst/>
                <a:cxnLst>
                  <a:cxn ang="0">
                    <a:pos x="T0" y="T1"/>
                  </a:cxn>
                  <a:cxn ang="0">
                    <a:pos x="T2" y="T3"/>
                  </a:cxn>
                  <a:cxn ang="0">
                    <a:pos x="T4" y="T5"/>
                  </a:cxn>
                  <a:cxn ang="0">
                    <a:pos x="T6" y="T7"/>
                  </a:cxn>
                  <a:cxn ang="0">
                    <a:pos x="T8" y="T9"/>
                  </a:cxn>
                </a:cxnLst>
                <a:rect l="0" t="0" r="r" b="b"/>
                <a:pathLst>
                  <a:path w="142" h="158">
                    <a:moveTo>
                      <a:pt x="0" y="32"/>
                    </a:moveTo>
                    <a:lnTo>
                      <a:pt x="100" y="158"/>
                    </a:lnTo>
                    <a:lnTo>
                      <a:pt x="142" y="125"/>
                    </a:lnTo>
                    <a:lnTo>
                      <a:pt x="42" y="0"/>
                    </a:lnTo>
                    <a:lnTo>
                      <a:pt x="0" y="32"/>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95" name="Freeform 491"/>
              <p:cNvSpPr>
                <a:spLocks noChangeArrowheads="1"/>
              </p:cNvSpPr>
              <p:nvPr/>
            </p:nvSpPr>
            <p:spPr bwMode="auto">
              <a:xfrm>
                <a:off x="5830" y="337"/>
                <a:ext cx="14" cy="15"/>
              </a:xfrm>
              <a:custGeom>
                <a:avLst/>
                <a:gdLst>
                  <a:gd name="T0" fmla="*/ 0 w 141"/>
                  <a:gd name="T1" fmla="*/ 32 h 158"/>
                  <a:gd name="T2" fmla="*/ 97 w 141"/>
                  <a:gd name="T3" fmla="*/ 158 h 158"/>
                  <a:gd name="T4" fmla="*/ 141 w 141"/>
                  <a:gd name="T5" fmla="*/ 126 h 158"/>
                  <a:gd name="T6" fmla="*/ 42 w 141"/>
                  <a:gd name="T7" fmla="*/ 0 h 158"/>
                  <a:gd name="T8" fmla="*/ 0 w 141"/>
                  <a:gd name="T9" fmla="*/ 32 h 158"/>
                </a:gdLst>
                <a:ahLst/>
                <a:cxnLst>
                  <a:cxn ang="0">
                    <a:pos x="T0" y="T1"/>
                  </a:cxn>
                  <a:cxn ang="0">
                    <a:pos x="T2" y="T3"/>
                  </a:cxn>
                  <a:cxn ang="0">
                    <a:pos x="T4" y="T5"/>
                  </a:cxn>
                  <a:cxn ang="0">
                    <a:pos x="T6" y="T7"/>
                  </a:cxn>
                  <a:cxn ang="0">
                    <a:pos x="T8" y="T9"/>
                  </a:cxn>
                </a:cxnLst>
                <a:rect l="0" t="0" r="r" b="b"/>
                <a:pathLst>
                  <a:path w="141" h="158">
                    <a:moveTo>
                      <a:pt x="0" y="32"/>
                    </a:moveTo>
                    <a:lnTo>
                      <a:pt x="97" y="158"/>
                    </a:lnTo>
                    <a:lnTo>
                      <a:pt x="141" y="126"/>
                    </a:lnTo>
                    <a:lnTo>
                      <a:pt x="42" y="0"/>
                    </a:lnTo>
                    <a:lnTo>
                      <a:pt x="0" y="32"/>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96" name="Freeform 492"/>
              <p:cNvSpPr>
                <a:spLocks noChangeArrowheads="1"/>
              </p:cNvSpPr>
              <p:nvPr/>
            </p:nvSpPr>
            <p:spPr bwMode="auto">
              <a:xfrm>
                <a:off x="5843" y="353"/>
                <a:ext cx="13" cy="16"/>
              </a:xfrm>
              <a:custGeom>
                <a:avLst/>
                <a:gdLst>
                  <a:gd name="T0" fmla="*/ 0 w 139"/>
                  <a:gd name="T1" fmla="*/ 32 h 160"/>
                  <a:gd name="T2" fmla="*/ 96 w 139"/>
                  <a:gd name="T3" fmla="*/ 160 h 160"/>
                  <a:gd name="T4" fmla="*/ 139 w 139"/>
                  <a:gd name="T5" fmla="*/ 128 h 160"/>
                  <a:gd name="T6" fmla="*/ 42 w 139"/>
                  <a:gd name="T7" fmla="*/ 0 h 160"/>
                  <a:gd name="T8" fmla="*/ 0 w 139"/>
                  <a:gd name="T9" fmla="*/ 32 h 160"/>
                </a:gdLst>
                <a:ahLst/>
                <a:cxnLst>
                  <a:cxn ang="0">
                    <a:pos x="T0" y="T1"/>
                  </a:cxn>
                  <a:cxn ang="0">
                    <a:pos x="T2" y="T3"/>
                  </a:cxn>
                  <a:cxn ang="0">
                    <a:pos x="T4" y="T5"/>
                  </a:cxn>
                  <a:cxn ang="0">
                    <a:pos x="T6" y="T7"/>
                  </a:cxn>
                  <a:cxn ang="0">
                    <a:pos x="T8" y="T9"/>
                  </a:cxn>
                </a:cxnLst>
                <a:rect l="0" t="0" r="r" b="b"/>
                <a:pathLst>
                  <a:path w="139" h="160">
                    <a:moveTo>
                      <a:pt x="0" y="32"/>
                    </a:moveTo>
                    <a:lnTo>
                      <a:pt x="96" y="160"/>
                    </a:lnTo>
                    <a:lnTo>
                      <a:pt x="139" y="128"/>
                    </a:lnTo>
                    <a:lnTo>
                      <a:pt x="42" y="0"/>
                    </a:lnTo>
                    <a:lnTo>
                      <a:pt x="0" y="32"/>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97" name="Freeform 493"/>
              <p:cNvSpPr>
                <a:spLocks noChangeArrowheads="1"/>
              </p:cNvSpPr>
              <p:nvPr/>
            </p:nvSpPr>
            <p:spPr bwMode="auto">
              <a:xfrm>
                <a:off x="5855" y="370"/>
                <a:ext cx="13" cy="16"/>
              </a:xfrm>
              <a:custGeom>
                <a:avLst/>
                <a:gdLst>
                  <a:gd name="T0" fmla="*/ 0 w 137"/>
                  <a:gd name="T1" fmla="*/ 31 h 161"/>
                  <a:gd name="T2" fmla="*/ 94 w 137"/>
                  <a:gd name="T3" fmla="*/ 161 h 161"/>
                  <a:gd name="T4" fmla="*/ 137 w 137"/>
                  <a:gd name="T5" fmla="*/ 130 h 161"/>
                  <a:gd name="T6" fmla="*/ 44 w 137"/>
                  <a:gd name="T7" fmla="*/ 0 h 161"/>
                  <a:gd name="T8" fmla="*/ 0 w 137"/>
                  <a:gd name="T9" fmla="*/ 31 h 161"/>
                </a:gdLst>
                <a:ahLst/>
                <a:cxnLst>
                  <a:cxn ang="0">
                    <a:pos x="T0" y="T1"/>
                  </a:cxn>
                  <a:cxn ang="0">
                    <a:pos x="T2" y="T3"/>
                  </a:cxn>
                  <a:cxn ang="0">
                    <a:pos x="T4" y="T5"/>
                  </a:cxn>
                  <a:cxn ang="0">
                    <a:pos x="T6" y="T7"/>
                  </a:cxn>
                  <a:cxn ang="0">
                    <a:pos x="T8" y="T9"/>
                  </a:cxn>
                </a:cxnLst>
                <a:rect l="0" t="0" r="r" b="b"/>
                <a:pathLst>
                  <a:path w="137" h="161">
                    <a:moveTo>
                      <a:pt x="0" y="31"/>
                    </a:moveTo>
                    <a:lnTo>
                      <a:pt x="94" y="161"/>
                    </a:lnTo>
                    <a:lnTo>
                      <a:pt x="137" y="130"/>
                    </a:lnTo>
                    <a:lnTo>
                      <a:pt x="44" y="0"/>
                    </a:lnTo>
                    <a:lnTo>
                      <a:pt x="0" y="31"/>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98" name="Freeform 494"/>
              <p:cNvSpPr>
                <a:spLocks noChangeArrowheads="1"/>
              </p:cNvSpPr>
              <p:nvPr/>
            </p:nvSpPr>
            <p:spPr bwMode="auto">
              <a:xfrm>
                <a:off x="5867" y="386"/>
                <a:ext cx="13" cy="16"/>
              </a:xfrm>
              <a:custGeom>
                <a:avLst/>
                <a:gdLst>
                  <a:gd name="T0" fmla="*/ 0 w 136"/>
                  <a:gd name="T1" fmla="*/ 30 h 162"/>
                  <a:gd name="T2" fmla="*/ 92 w 136"/>
                  <a:gd name="T3" fmla="*/ 162 h 162"/>
                  <a:gd name="T4" fmla="*/ 136 w 136"/>
                  <a:gd name="T5" fmla="*/ 131 h 162"/>
                  <a:gd name="T6" fmla="*/ 44 w 136"/>
                  <a:gd name="T7" fmla="*/ 0 h 162"/>
                  <a:gd name="T8" fmla="*/ 0 w 136"/>
                  <a:gd name="T9" fmla="*/ 30 h 162"/>
                </a:gdLst>
                <a:ahLst/>
                <a:cxnLst>
                  <a:cxn ang="0">
                    <a:pos x="T0" y="T1"/>
                  </a:cxn>
                  <a:cxn ang="0">
                    <a:pos x="T2" y="T3"/>
                  </a:cxn>
                  <a:cxn ang="0">
                    <a:pos x="T4" y="T5"/>
                  </a:cxn>
                  <a:cxn ang="0">
                    <a:pos x="T6" y="T7"/>
                  </a:cxn>
                  <a:cxn ang="0">
                    <a:pos x="T8" y="T9"/>
                  </a:cxn>
                </a:cxnLst>
                <a:rect l="0" t="0" r="r" b="b"/>
                <a:pathLst>
                  <a:path w="136" h="162">
                    <a:moveTo>
                      <a:pt x="0" y="30"/>
                    </a:moveTo>
                    <a:lnTo>
                      <a:pt x="92" y="162"/>
                    </a:lnTo>
                    <a:lnTo>
                      <a:pt x="136" y="131"/>
                    </a:lnTo>
                    <a:lnTo>
                      <a:pt x="44" y="0"/>
                    </a:lnTo>
                    <a:lnTo>
                      <a:pt x="0" y="30"/>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199" name="Freeform 495"/>
              <p:cNvSpPr>
                <a:spLocks noChangeArrowheads="1"/>
              </p:cNvSpPr>
              <p:nvPr/>
            </p:nvSpPr>
            <p:spPr bwMode="auto">
              <a:xfrm>
                <a:off x="5878" y="404"/>
                <a:ext cx="13" cy="16"/>
              </a:xfrm>
              <a:custGeom>
                <a:avLst/>
                <a:gdLst>
                  <a:gd name="T0" fmla="*/ 0 w 133"/>
                  <a:gd name="T1" fmla="*/ 29 h 162"/>
                  <a:gd name="T2" fmla="*/ 89 w 133"/>
                  <a:gd name="T3" fmla="*/ 162 h 162"/>
                  <a:gd name="T4" fmla="*/ 133 w 133"/>
                  <a:gd name="T5" fmla="*/ 132 h 162"/>
                  <a:gd name="T6" fmla="*/ 44 w 133"/>
                  <a:gd name="T7" fmla="*/ 0 h 162"/>
                  <a:gd name="T8" fmla="*/ 0 w 133"/>
                  <a:gd name="T9" fmla="*/ 29 h 162"/>
                </a:gdLst>
                <a:ahLst/>
                <a:cxnLst>
                  <a:cxn ang="0">
                    <a:pos x="T0" y="T1"/>
                  </a:cxn>
                  <a:cxn ang="0">
                    <a:pos x="T2" y="T3"/>
                  </a:cxn>
                  <a:cxn ang="0">
                    <a:pos x="T4" y="T5"/>
                  </a:cxn>
                  <a:cxn ang="0">
                    <a:pos x="T6" y="T7"/>
                  </a:cxn>
                  <a:cxn ang="0">
                    <a:pos x="T8" y="T9"/>
                  </a:cxn>
                </a:cxnLst>
                <a:rect l="0" t="0" r="r" b="b"/>
                <a:pathLst>
                  <a:path w="133" h="162">
                    <a:moveTo>
                      <a:pt x="0" y="29"/>
                    </a:moveTo>
                    <a:lnTo>
                      <a:pt x="89" y="162"/>
                    </a:lnTo>
                    <a:lnTo>
                      <a:pt x="133" y="132"/>
                    </a:lnTo>
                    <a:lnTo>
                      <a:pt x="44" y="0"/>
                    </a:lnTo>
                    <a:lnTo>
                      <a:pt x="0" y="29"/>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00" name="Freeform 496"/>
              <p:cNvSpPr>
                <a:spLocks noChangeArrowheads="1"/>
              </p:cNvSpPr>
              <p:nvPr/>
            </p:nvSpPr>
            <p:spPr bwMode="auto">
              <a:xfrm>
                <a:off x="5890" y="421"/>
                <a:ext cx="13" cy="16"/>
              </a:xfrm>
              <a:custGeom>
                <a:avLst/>
                <a:gdLst>
                  <a:gd name="T0" fmla="*/ 0 w 132"/>
                  <a:gd name="T1" fmla="*/ 30 h 164"/>
                  <a:gd name="T2" fmla="*/ 87 w 132"/>
                  <a:gd name="T3" fmla="*/ 164 h 164"/>
                  <a:gd name="T4" fmla="*/ 132 w 132"/>
                  <a:gd name="T5" fmla="*/ 135 h 164"/>
                  <a:gd name="T6" fmla="*/ 45 w 132"/>
                  <a:gd name="T7" fmla="*/ 0 h 164"/>
                  <a:gd name="T8" fmla="*/ 0 w 132"/>
                  <a:gd name="T9" fmla="*/ 30 h 164"/>
                </a:gdLst>
                <a:ahLst/>
                <a:cxnLst>
                  <a:cxn ang="0">
                    <a:pos x="T0" y="T1"/>
                  </a:cxn>
                  <a:cxn ang="0">
                    <a:pos x="T2" y="T3"/>
                  </a:cxn>
                  <a:cxn ang="0">
                    <a:pos x="T4" y="T5"/>
                  </a:cxn>
                  <a:cxn ang="0">
                    <a:pos x="T6" y="T7"/>
                  </a:cxn>
                  <a:cxn ang="0">
                    <a:pos x="T8" y="T9"/>
                  </a:cxn>
                </a:cxnLst>
                <a:rect l="0" t="0" r="r" b="b"/>
                <a:pathLst>
                  <a:path w="132" h="164">
                    <a:moveTo>
                      <a:pt x="0" y="30"/>
                    </a:moveTo>
                    <a:lnTo>
                      <a:pt x="87" y="164"/>
                    </a:lnTo>
                    <a:lnTo>
                      <a:pt x="132" y="135"/>
                    </a:lnTo>
                    <a:lnTo>
                      <a:pt x="45" y="0"/>
                    </a:lnTo>
                    <a:lnTo>
                      <a:pt x="0" y="30"/>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01" name="Freeform 497"/>
              <p:cNvSpPr>
                <a:spLocks noChangeArrowheads="1"/>
              </p:cNvSpPr>
              <p:nvPr/>
            </p:nvSpPr>
            <p:spPr bwMode="auto">
              <a:xfrm>
                <a:off x="5901" y="439"/>
                <a:ext cx="12" cy="16"/>
              </a:xfrm>
              <a:custGeom>
                <a:avLst/>
                <a:gdLst>
                  <a:gd name="T0" fmla="*/ 0 w 128"/>
                  <a:gd name="T1" fmla="*/ 28 h 164"/>
                  <a:gd name="T2" fmla="*/ 83 w 128"/>
                  <a:gd name="T3" fmla="*/ 164 h 164"/>
                  <a:gd name="T4" fmla="*/ 128 w 128"/>
                  <a:gd name="T5" fmla="*/ 136 h 164"/>
                  <a:gd name="T6" fmla="*/ 44 w 128"/>
                  <a:gd name="T7" fmla="*/ 0 h 164"/>
                  <a:gd name="T8" fmla="*/ 0 w 128"/>
                  <a:gd name="T9" fmla="*/ 28 h 164"/>
                </a:gdLst>
                <a:ahLst/>
                <a:cxnLst>
                  <a:cxn ang="0">
                    <a:pos x="T0" y="T1"/>
                  </a:cxn>
                  <a:cxn ang="0">
                    <a:pos x="T2" y="T3"/>
                  </a:cxn>
                  <a:cxn ang="0">
                    <a:pos x="T4" y="T5"/>
                  </a:cxn>
                  <a:cxn ang="0">
                    <a:pos x="T6" y="T7"/>
                  </a:cxn>
                  <a:cxn ang="0">
                    <a:pos x="T8" y="T9"/>
                  </a:cxn>
                </a:cxnLst>
                <a:rect l="0" t="0" r="r" b="b"/>
                <a:pathLst>
                  <a:path w="128" h="164">
                    <a:moveTo>
                      <a:pt x="0" y="28"/>
                    </a:moveTo>
                    <a:lnTo>
                      <a:pt x="83" y="164"/>
                    </a:lnTo>
                    <a:lnTo>
                      <a:pt x="128" y="136"/>
                    </a:lnTo>
                    <a:lnTo>
                      <a:pt x="44" y="0"/>
                    </a:lnTo>
                    <a:lnTo>
                      <a:pt x="0" y="28"/>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02" name="Freeform 498"/>
              <p:cNvSpPr>
                <a:spLocks noChangeArrowheads="1"/>
              </p:cNvSpPr>
              <p:nvPr/>
            </p:nvSpPr>
            <p:spPr bwMode="auto">
              <a:xfrm>
                <a:off x="5911" y="456"/>
                <a:ext cx="12" cy="17"/>
              </a:xfrm>
              <a:custGeom>
                <a:avLst/>
                <a:gdLst>
                  <a:gd name="T0" fmla="*/ 0 w 129"/>
                  <a:gd name="T1" fmla="*/ 28 h 166"/>
                  <a:gd name="T2" fmla="*/ 82 w 129"/>
                  <a:gd name="T3" fmla="*/ 166 h 166"/>
                  <a:gd name="T4" fmla="*/ 129 w 129"/>
                  <a:gd name="T5" fmla="*/ 138 h 166"/>
                  <a:gd name="T6" fmla="*/ 47 w 129"/>
                  <a:gd name="T7" fmla="*/ 0 h 166"/>
                  <a:gd name="T8" fmla="*/ 0 w 129"/>
                  <a:gd name="T9" fmla="*/ 28 h 166"/>
                </a:gdLst>
                <a:ahLst/>
                <a:cxnLst>
                  <a:cxn ang="0">
                    <a:pos x="T0" y="T1"/>
                  </a:cxn>
                  <a:cxn ang="0">
                    <a:pos x="T2" y="T3"/>
                  </a:cxn>
                  <a:cxn ang="0">
                    <a:pos x="T4" y="T5"/>
                  </a:cxn>
                  <a:cxn ang="0">
                    <a:pos x="T6" y="T7"/>
                  </a:cxn>
                  <a:cxn ang="0">
                    <a:pos x="T8" y="T9"/>
                  </a:cxn>
                </a:cxnLst>
                <a:rect l="0" t="0" r="r" b="b"/>
                <a:pathLst>
                  <a:path w="129" h="166">
                    <a:moveTo>
                      <a:pt x="0" y="28"/>
                    </a:moveTo>
                    <a:lnTo>
                      <a:pt x="82" y="166"/>
                    </a:lnTo>
                    <a:lnTo>
                      <a:pt x="129" y="138"/>
                    </a:lnTo>
                    <a:lnTo>
                      <a:pt x="47" y="0"/>
                    </a:lnTo>
                    <a:lnTo>
                      <a:pt x="0" y="28"/>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03" name="Freeform 499"/>
              <p:cNvSpPr>
                <a:spLocks noChangeArrowheads="1"/>
              </p:cNvSpPr>
              <p:nvPr/>
            </p:nvSpPr>
            <p:spPr bwMode="auto">
              <a:xfrm>
                <a:off x="5922" y="474"/>
                <a:ext cx="12" cy="16"/>
              </a:xfrm>
              <a:custGeom>
                <a:avLst/>
                <a:gdLst>
                  <a:gd name="T0" fmla="*/ 0 w 123"/>
                  <a:gd name="T1" fmla="*/ 26 h 167"/>
                  <a:gd name="T2" fmla="*/ 76 w 123"/>
                  <a:gd name="T3" fmla="*/ 167 h 167"/>
                  <a:gd name="T4" fmla="*/ 123 w 123"/>
                  <a:gd name="T5" fmla="*/ 140 h 167"/>
                  <a:gd name="T6" fmla="*/ 46 w 123"/>
                  <a:gd name="T7" fmla="*/ 0 h 167"/>
                  <a:gd name="T8" fmla="*/ 0 w 123"/>
                  <a:gd name="T9" fmla="*/ 26 h 167"/>
                </a:gdLst>
                <a:ahLst/>
                <a:cxnLst>
                  <a:cxn ang="0">
                    <a:pos x="T0" y="T1"/>
                  </a:cxn>
                  <a:cxn ang="0">
                    <a:pos x="T2" y="T3"/>
                  </a:cxn>
                  <a:cxn ang="0">
                    <a:pos x="T4" y="T5"/>
                  </a:cxn>
                  <a:cxn ang="0">
                    <a:pos x="T6" y="T7"/>
                  </a:cxn>
                  <a:cxn ang="0">
                    <a:pos x="T8" y="T9"/>
                  </a:cxn>
                </a:cxnLst>
                <a:rect l="0" t="0" r="r" b="b"/>
                <a:pathLst>
                  <a:path w="123" h="167">
                    <a:moveTo>
                      <a:pt x="0" y="26"/>
                    </a:moveTo>
                    <a:lnTo>
                      <a:pt x="76" y="167"/>
                    </a:lnTo>
                    <a:lnTo>
                      <a:pt x="123" y="140"/>
                    </a:lnTo>
                    <a:lnTo>
                      <a:pt x="46" y="0"/>
                    </a:lnTo>
                    <a:lnTo>
                      <a:pt x="0" y="26"/>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04" name="Freeform 500"/>
              <p:cNvSpPr>
                <a:spLocks noChangeArrowheads="1"/>
              </p:cNvSpPr>
              <p:nvPr/>
            </p:nvSpPr>
            <p:spPr bwMode="auto">
              <a:xfrm>
                <a:off x="5931" y="492"/>
                <a:ext cx="12" cy="17"/>
              </a:xfrm>
              <a:custGeom>
                <a:avLst/>
                <a:gdLst>
                  <a:gd name="T0" fmla="*/ 0 w 122"/>
                  <a:gd name="T1" fmla="*/ 25 h 167"/>
                  <a:gd name="T2" fmla="*/ 75 w 122"/>
                  <a:gd name="T3" fmla="*/ 167 h 167"/>
                  <a:gd name="T4" fmla="*/ 122 w 122"/>
                  <a:gd name="T5" fmla="*/ 143 h 167"/>
                  <a:gd name="T6" fmla="*/ 48 w 122"/>
                  <a:gd name="T7" fmla="*/ 0 h 167"/>
                  <a:gd name="T8" fmla="*/ 0 w 122"/>
                  <a:gd name="T9" fmla="*/ 25 h 167"/>
                </a:gdLst>
                <a:ahLst/>
                <a:cxnLst>
                  <a:cxn ang="0">
                    <a:pos x="T0" y="T1"/>
                  </a:cxn>
                  <a:cxn ang="0">
                    <a:pos x="T2" y="T3"/>
                  </a:cxn>
                  <a:cxn ang="0">
                    <a:pos x="T4" y="T5"/>
                  </a:cxn>
                  <a:cxn ang="0">
                    <a:pos x="T6" y="T7"/>
                  </a:cxn>
                  <a:cxn ang="0">
                    <a:pos x="T8" y="T9"/>
                  </a:cxn>
                </a:cxnLst>
                <a:rect l="0" t="0" r="r" b="b"/>
                <a:pathLst>
                  <a:path w="122" h="167">
                    <a:moveTo>
                      <a:pt x="0" y="25"/>
                    </a:moveTo>
                    <a:lnTo>
                      <a:pt x="75" y="167"/>
                    </a:lnTo>
                    <a:lnTo>
                      <a:pt x="122" y="143"/>
                    </a:lnTo>
                    <a:lnTo>
                      <a:pt x="48" y="0"/>
                    </a:lnTo>
                    <a:lnTo>
                      <a:pt x="0" y="25"/>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05" name="Freeform 501"/>
              <p:cNvSpPr>
                <a:spLocks noChangeArrowheads="1"/>
              </p:cNvSpPr>
              <p:nvPr/>
            </p:nvSpPr>
            <p:spPr bwMode="auto">
              <a:xfrm>
                <a:off x="5941" y="511"/>
                <a:ext cx="12" cy="16"/>
              </a:xfrm>
              <a:custGeom>
                <a:avLst/>
                <a:gdLst>
                  <a:gd name="T0" fmla="*/ 0 w 120"/>
                  <a:gd name="T1" fmla="*/ 24 h 168"/>
                  <a:gd name="T2" fmla="*/ 72 w 120"/>
                  <a:gd name="T3" fmla="*/ 168 h 168"/>
                  <a:gd name="T4" fmla="*/ 120 w 120"/>
                  <a:gd name="T5" fmla="*/ 144 h 168"/>
                  <a:gd name="T6" fmla="*/ 48 w 120"/>
                  <a:gd name="T7" fmla="*/ 0 h 168"/>
                  <a:gd name="T8" fmla="*/ 0 w 120"/>
                  <a:gd name="T9" fmla="*/ 24 h 168"/>
                </a:gdLst>
                <a:ahLst/>
                <a:cxnLst>
                  <a:cxn ang="0">
                    <a:pos x="T0" y="T1"/>
                  </a:cxn>
                  <a:cxn ang="0">
                    <a:pos x="T2" y="T3"/>
                  </a:cxn>
                  <a:cxn ang="0">
                    <a:pos x="T4" y="T5"/>
                  </a:cxn>
                  <a:cxn ang="0">
                    <a:pos x="T6" y="T7"/>
                  </a:cxn>
                  <a:cxn ang="0">
                    <a:pos x="T8" y="T9"/>
                  </a:cxn>
                </a:cxnLst>
                <a:rect l="0" t="0" r="r" b="b"/>
                <a:pathLst>
                  <a:path w="120" h="168">
                    <a:moveTo>
                      <a:pt x="0" y="24"/>
                    </a:moveTo>
                    <a:lnTo>
                      <a:pt x="72" y="168"/>
                    </a:lnTo>
                    <a:lnTo>
                      <a:pt x="120" y="144"/>
                    </a:lnTo>
                    <a:lnTo>
                      <a:pt x="48" y="0"/>
                    </a:lnTo>
                    <a:lnTo>
                      <a:pt x="0" y="24"/>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06" name="Freeform 502"/>
              <p:cNvSpPr>
                <a:spLocks noChangeArrowheads="1"/>
              </p:cNvSpPr>
              <p:nvPr/>
            </p:nvSpPr>
            <p:spPr bwMode="auto">
              <a:xfrm>
                <a:off x="5950" y="529"/>
                <a:ext cx="11" cy="16"/>
              </a:xfrm>
              <a:custGeom>
                <a:avLst/>
                <a:gdLst>
                  <a:gd name="T0" fmla="*/ 0 w 118"/>
                  <a:gd name="T1" fmla="*/ 22 h 166"/>
                  <a:gd name="T2" fmla="*/ 70 w 118"/>
                  <a:gd name="T3" fmla="*/ 166 h 166"/>
                  <a:gd name="T4" fmla="*/ 118 w 118"/>
                  <a:gd name="T5" fmla="*/ 144 h 166"/>
                  <a:gd name="T6" fmla="*/ 48 w 118"/>
                  <a:gd name="T7" fmla="*/ 0 h 166"/>
                  <a:gd name="T8" fmla="*/ 0 w 118"/>
                  <a:gd name="T9" fmla="*/ 22 h 166"/>
                </a:gdLst>
                <a:ahLst/>
                <a:cxnLst>
                  <a:cxn ang="0">
                    <a:pos x="T0" y="T1"/>
                  </a:cxn>
                  <a:cxn ang="0">
                    <a:pos x="T2" y="T3"/>
                  </a:cxn>
                  <a:cxn ang="0">
                    <a:pos x="T4" y="T5"/>
                  </a:cxn>
                  <a:cxn ang="0">
                    <a:pos x="T6" y="T7"/>
                  </a:cxn>
                  <a:cxn ang="0">
                    <a:pos x="T8" y="T9"/>
                  </a:cxn>
                </a:cxnLst>
                <a:rect l="0" t="0" r="r" b="b"/>
                <a:pathLst>
                  <a:path w="118" h="166">
                    <a:moveTo>
                      <a:pt x="0" y="22"/>
                    </a:moveTo>
                    <a:lnTo>
                      <a:pt x="70" y="166"/>
                    </a:lnTo>
                    <a:lnTo>
                      <a:pt x="118" y="144"/>
                    </a:lnTo>
                    <a:lnTo>
                      <a:pt x="48" y="0"/>
                    </a:lnTo>
                    <a:lnTo>
                      <a:pt x="0" y="22"/>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07" name="Freeform 503"/>
              <p:cNvSpPr>
                <a:spLocks noChangeArrowheads="1"/>
              </p:cNvSpPr>
              <p:nvPr/>
            </p:nvSpPr>
            <p:spPr bwMode="auto">
              <a:xfrm>
                <a:off x="5959" y="548"/>
                <a:ext cx="11" cy="17"/>
              </a:xfrm>
              <a:custGeom>
                <a:avLst/>
                <a:gdLst>
                  <a:gd name="T0" fmla="*/ 0 w 115"/>
                  <a:gd name="T1" fmla="*/ 21 h 168"/>
                  <a:gd name="T2" fmla="*/ 66 w 115"/>
                  <a:gd name="T3" fmla="*/ 168 h 168"/>
                  <a:gd name="T4" fmla="*/ 115 w 115"/>
                  <a:gd name="T5" fmla="*/ 145 h 168"/>
                  <a:gd name="T6" fmla="*/ 48 w 115"/>
                  <a:gd name="T7" fmla="*/ 0 h 168"/>
                  <a:gd name="T8" fmla="*/ 0 w 115"/>
                  <a:gd name="T9" fmla="*/ 21 h 168"/>
                </a:gdLst>
                <a:ahLst/>
                <a:cxnLst>
                  <a:cxn ang="0">
                    <a:pos x="T0" y="T1"/>
                  </a:cxn>
                  <a:cxn ang="0">
                    <a:pos x="T2" y="T3"/>
                  </a:cxn>
                  <a:cxn ang="0">
                    <a:pos x="T4" y="T5"/>
                  </a:cxn>
                  <a:cxn ang="0">
                    <a:pos x="T6" y="T7"/>
                  </a:cxn>
                  <a:cxn ang="0">
                    <a:pos x="T8" y="T9"/>
                  </a:cxn>
                </a:cxnLst>
                <a:rect l="0" t="0" r="r" b="b"/>
                <a:pathLst>
                  <a:path w="115" h="168">
                    <a:moveTo>
                      <a:pt x="0" y="21"/>
                    </a:moveTo>
                    <a:lnTo>
                      <a:pt x="66" y="168"/>
                    </a:lnTo>
                    <a:lnTo>
                      <a:pt x="115" y="145"/>
                    </a:lnTo>
                    <a:lnTo>
                      <a:pt x="48" y="0"/>
                    </a:lnTo>
                    <a:lnTo>
                      <a:pt x="0" y="21"/>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08" name="Freeform 504"/>
              <p:cNvSpPr>
                <a:spLocks noChangeArrowheads="1"/>
              </p:cNvSpPr>
              <p:nvPr/>
            </p:nvSpPr>
            <p:spPr bwMode="auto">
              <a:xfrm>
                <a:off x="5967" y="567"/>
                <a:ext cx="11" cy="16"/>
              </a:xfrm>
              <a:custGeom>
                <a:avLst/>
                <a:gdLst>
                  <a:gd name="T0" fmla="*/ 0 w 114"/>
                  <a:gd name="T1" fmla="*/ 22 h 168"/>
                  <a:gd name="T2" fmla="*/ 65 w 114"/>
                  <a:gd name="T3" fmla="*/ 168 h 168"/>
                  <a:gd name="T4" fmla="*/ 114 w 114"/>
                  <a:gd name="T5" fmla="*/ 147 h 168"/>
                  <a:gd name="T6" fmla="*/ 48 w 114"/>
                  <a:gd name="T7" fmla="*/ 0 h 168"/>
                  <a:gd name="T8" fmla="*/ 0 w 114"/>
                  <a:gd name="T9" fmla="*/ 22 h 168"/>
                </a:gdLst>
                <a:ahLst/>
                <a:cxnLst>
                  <a:cxn ang="0">
                    <a:pos x="T0" y="T1"/>
                  </a:cxn>
                  <a:cxn ang="0">
                    <a:pos x="T2" y="T3"/>
                  </a:cxn>
                  <a:cxn ang="0">
                    <a:pos x="T4" y="T5"/>
                  </a:cxn>
                  <a:cxn ang="0">
                    <a:pos x="T6" y="T7"/>
                  </a:cxn>
                  <a:cxn ang="0">
                    <a:pos x="T8" y="T9"/>
                  </a:cxn>
                </a:cxnLst>
                <a:rect l="0" t="0" r="r" b="b"/>
                <a:pathLst>
                  <a:path w="114" h="168">
                    <a:moveTo>
                      <a:pt x="0" y="22"/>
                    </a:moveTo>
                    <a:lnTo>
                      <a:pt x="65" y="168"/>
                    </a:lnTo>
                    <a:lnTo>
                      <a:pt x="114" y="147"/>
                    </a:lnTo>
                    <a:lnTo>
                      <a:pt x="48" y="0"/>
                    </a:lnTo>
                    <a:lnTo>
                      <a:pt x="0" y="22"/>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09" name="Freeform 505"/>
              <p:cNvSpPr>
                <a:spLocks noChangeArrowheads="1"/>
              </p:cNvSpPr>
              <p:nvPr/>
            </p:nvSpPr>
            <p:spPr bwMode="auto">
              <a:xfrm>
                <a:off x="5975" y="586"/>
                <a:ext cx="7" cy="7"/>
              </a:xfrm>
              <a:custGeom>
                <a:avLst/>
                <a:gdLst>
                  <a:gd name="T0" fmla="*/ 0 w 68"/>
                  <a:gd name="T1" fmla="*/ 22 h 68"/>
                  <a:gd name="T2" fmla="*/ 20 w 68"/>
                  <a:gd name="T3" fmla="*/ 68 h 68"/>
                  <a:gd name="T4" fmla="*/ 68 w 68"/>
                  <a:gd name="T5" fmla="*/ 46 h 68"/>
                  <a:gd name="T6" fmla="*/ 49 w 68"/>
                  <a:gd name="T7" fmla="*/ 0 h 68"/>
                  <a:gd name="T8" fmla="*/ 0 w 68"/>
                  <a:gd name="T9" fmla="*/ 22 h 68"/>
                </a:gdLst>
                <a:ahLst/>
                <a:cxnLst>
                  <a:cxn ang="0">
                    <a:pos x="T0" y="T1"/>
                  </a:cxn>
                  <a:cxn ang="0">
                    <a:pos x="T2" y="T3"/>
                  </a:cxn>
                  <a:cxn ang="0">
                    <a:pos x="T4" y="T5"/>
                  </a:cxn>
                  <a:cxn ang="0">
                    <a:pos x="T6" y="T7"/>
                  </a:cxn>
                  <a:cxn ang="0">
                    <a:pos x="T8" y="T9"/>
                  </a:cxn>
                </a:cxnLst>
                <a:rect l="0" t="0" r="r" b="b"/>
                <a:pathLst>
                  <a:path w="68" h="68">
                    <a:moveTo>
                      <a:pt x="0" y="22"/>
                    </a:moveTo>
                    <a:lnTo>
                      <a:pt x="20" y="68"/>
                    </a:lnTo>
                    <a:lnTo>
                      <a:pt x="68" y="46"/>
                    </a:lnTo>
                    <a:lnTo>
                      <a:pt x="49" y="0"/>
                    </a:lnTo>
                    <a:lnTo>
                      <a:pt x="0" y="22"/>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10" name="Freeform 506"/>
              <p:cNvSpPr>
                <a:spLocks noChangeArrowheads="1"/>
              </p:cNvSpPr>
              <p:nvPr/>
            </p:nvSpPr>
            <p:spPr bwMode="auto">
              <a:xfrm>
                <a:off x="5977" y="590"/>
                <a:ext cx="9" cy="12"/>
              </a:xfrm>
              <a:custGeom>
                <a:avLst/>
                <a:gdLst>
                  <a:gd name="T0" fmla="*/ 0 w 93"/>
                  <a:gd name="T1" fmla="*/ 22 h 124"/>
                  <a:gd name="T2" fmla="*/ 43 w 93"/>
                  <a:gd name="T3" fmla="*/ 124 h 124"/>
                  <a:gd name="T4" fmla="*/ 93 w 93"/>
                  <a:gd name="T5" fmla="*/ 102 h 124"/>
                  <a:gd name="T6" fmla="*/ 48 w 93"/>
                  <a:gd name="T7" fmla="*/ 0 h 124"/>
                  <a:gd name="T8" fmla="*/ 0 w 93"/>
                  <a:gd name="T9" fmla="*/ 22 h 124"/>
                </a:gdLst>
                <a:ahLst/>
                <a:cxnLst>
                  <a:cxn ang="0">
                    <a:pos x="T0" y="T1"/>
                  </a:cxn>
                  <a:cxn ang="0">
                    <a:pos x="T2" y="T3"/>
                  </a:cxn>
                  <a:cxn ang="0">
                    <a:pos x="T4" y="T5"/>
                  </a:cxn>
                  <a:cxn ang="0">
                    <a:pos x="T6" y="T7"/>
                  </a:cxn>
                  <a:cxn ang="0">
                    <a:pos x="T8" y="T9"/>
                  </a:cxn>
                </a:cxnLst>
                <a:rect l="0" t="0" r="r" b="b"/>
                <a:pathLst>
                  <a:path w="93" h="124">
                    <a:moveTo>
                      <a:pt x="0" y="22"/>
                    </a:moveTo>
                    <a:lnTo>
                      <a:pt x="43" y="124"/>
                    </a:lnTo>
                    <a:lnTo>
                      <a:pt x="93" y="102"/>
                    </a:lnTo>
                    <a:lnTo>
                      <a:pt x="48" y="0"/>
                    </a:lnTo>
                    <a:lnTo>
                      <a:pt x="0" y="22"/>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11" name="AutoShape 507"/>
              <p:cNvSpPr>
                <a:spLocks noChangeArrowheads="1"/>
              </p:cNvSpPr>
              <p:nvPr/>
            </p:nvSpPr>
            <p:spPr bwMode="auto">
              <a:xfrm>
                <a:off x="5977" y="588"/>
                <a:ext cx="5" cy="6"/>
              </a:xfrm>
              <a:custGeom>
                <a:avLst/>
                <a:gdLst>
                  <a:gd name="G0" fmla="sin 10800 22245799"/>
                  <a:gd name="G1" fmla="+- G0 10800 0"/>
                  <a:gd name="G2" fmla="cos 10800 22245799"/>
                  <a:gd name="G3" fmla="+- G2 10800 0"/>
                  <a:gd name="G4" fmla="sin 10800 22245799"/>
                  <a:gd name="G5" fmla="+- G4 10800 0"/>
                  <a:gd name="G6" fmla="cos 10800 22245799"/>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3163 w 21600"/>
                  <a:gd name="T13" fmla="*/ 3163 h 21600"/>
                  <a:gd name="T14" fmla="*/ 18437 w 21600"/>
                  <a:gd name="T15" fmla="*/ 18437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0912" y="7006"/>
                    </a:moveTo>
                    <a:lnTo>
                      <a:pt x="10800" y="10800"/>
                    </a:lnTo>
                    <a:close/>
                  </a:path>
                  <a:path w="21600" h="21600" fill="none">
                    <a:moveTo>
                      <a:pt x="20912" y="7006"/>
                    </a:moveTo>
                  </a:path>
                </a:pathLst>
              </a:custGeom>
              <a:solidFill>
                <a:srgbClr val="0000FF"/>
              </a:solidFill>
              <a:ln w="9360">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12" name="Freeform 508"/>
              <p:cNvSpPr>
                <a:spLocks noChangeArrowheads="1"/>
              </p:cNvSpPr>
              <p:nvPr/>
            </p:nvSpPr>
            <p:spPr bwMode="auto">
              <a:xfrm>
                <a:off x="5983" y="605"/>
                <a:ext cx="8" cy="10"/>
              </a:xfrm>
              <a:custGeom>
                <a:avLst/>
                <a:gdLst>
                  <a:gd name="T0" fmla="*/ 0 w 81"/>
                  <a:gd name="T1" fmla="*/ 22 h 100"/>
                  <a:gd name="T2" fmla="*/ 33 w 81"/>
                  <a:gd name="T3" fmla="*/ 100 h 100"/>
                  <a:gd name="T4" fmla="*/ 81 w 81"/>
                  <a:gd name="T5" fmla="*/ 78 h 100"/>
                  <a:gd name="T6" fmla="*/ 49 w 81"/>
                  <a:gd name="T7" fmla="*/ 0 h 100"/>
                  <a:gd name="T8" fmla="*/ 0 w 81"/>
                  <a:gd name="T9" fmla="*/ 22 h 100"/>
                </a:gdLst>
                <a:ahLst/>
                <a:cxnLst>
                  <a:cxn ang="0">
                    <a:pos x="T0" y="T1"/>
                  </a:cxn>
                  <a:cxn ang="0">
                    <a:pos x="T2" y="T3"/>
                  </a:cxn>
                  <a:cxn ang="0">
                    <a:pos x="T4" y="T5"/>
                  </a:cxn>
                  <a:cxn ang="0">
                    <a:pos x="T6" y="T7"/>
                  </a:cxn>
                  <a:cxn ang="0">
                    <a:pos x="T8" y="T9"/>
                  </a:cxn>
                </a:cxnLst>
                <a:rect l="0" t="0" r="r" b="b"/>
                <a:pathLst>
                  <a:path w="81" h="100">
                    <a:moveTo>
                      <a:pt x="0" y="22"/>
                    </a:moveTo>
                    <a:lnTo>
                      <a:pt x="33" y="100"/>
                    </a:lnTo>
                    <a:lnTo>
                      <a:pt x="81" y="78"/>
                    </a:lnTo>
                    <a:lnTo>
                      <a:pt x="49" y="0"/>
                    </a:lnTo>
                    <a:lnTo>
                      <a:pt x="0" y="22"/>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13" name="Freeform 509"/>
              <p:cNvSpPr>
                <a:spLocks noChangeArrowheads="1"/>
              </p:cNvSpPr>
              <p:nvPr/>
            </p:nvSpPr>
            <p:spPr bwMode="auto">
              <a:xfrm>
                <a:off x="5987" y="613"/>
                <a:ext cx="7" cy="9"/>
              </a:xfrm>
              <a:custGeom>
                <a:avLst/>
                <a:gdLst>
                  <a:gd name="T0" fmla="*/ 0 w 78"/>
                  <a:gd name="T1" fmla="*/ 20 h 90"/>
                  <a:gd name="T2" fmla="*/ 29 w 78"/>
                  <a:gd name="T3" fmla="*/ 90 h 90"/>
                  <a:gd name="T4" fmla="*/ 78 w 78"/>
                  <a:gd name="T5" fmla="*/ 70 h 90"/>
                  <a:gd name="T6" fmla="*/ 51 w 78"/>
                  <a:gd name="T7" fmla="*/ 0 h 90"/>
                  <a:gd name="T8" fmla="*/ 0 w 78"/>
                  <a:gd name="T9" fmla="*/ 20 h 90"/>
                </a:gdLst>
                <a:ahLst/>
                <a:cxnLst>
                  <a:cxn ang="0">
                    <a:pos x="T0" y="T1"/>
                  </a:cxn>
                  <a:cxn ang="0">
                    <a:pos x="T2" y="T3"/>
                  </a:cxn>
                  <a:cxn ang="0">
                    <a:pos x="T4" y="T5"/>
                  </a:cxn>
                  <a:cxn ang="0">
                    <a:pos x="T6" y="T7"/>
                  </a:cxn>
                  <a:cxn ang="0">
                    <a:pos x="T8" y="T9"/>
                  </a:cxn>
                </a:cxnLst>
                <a:rect l="0" t="0" r="r" b="b"/>
                <a:pathLst>
                  <a:path w="78" h="90">
                    <a:moveTo>
                      <a:pt x="0" y="20"/>
                    </a:moveTo>
                    <a:lnTo>
                      <a:pt x="29" y="90"/>
                    </a:lnTo>
                    <a:lnTo>
                      <a:pt x="78" y="70"/>
                    </a:lnTo>
                    <a:lnTo>
                      <a:pt x="51" y="0"/>
                    </a:lnTo>
                    <a:lnTo>
                      <a:pt x="0" y="20"/>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14" name="AutoShape 510"/>
              <p:cNvSpPr>
                <a:spLocks noChangeArrowheads="1"/>
              </p:cNvSpPr>
              <p:nvPr/>
            </p:nvSpPr>
            <p:spPr bwMode="auto">
              <a:xfrm>
                <a:off x="5987" y="611"/>
                <a:ext cx="5" cy="5"/>
              </a:xfrm>
              <a:custGeom>
                <a:avLst/>
                <a:gdLst>
                  <a:gd name="G0" fmla="sin 10800 21643599"/>
                  <a:gd name="G1" fmla="+- G0 10800 0"/>
                  <a:gd name="G2" fmla="cos 10800 21643599"/>
                  <a:gd name="G3" fmla="+- G2 10800 0"/>
                  <a:gd name="G4" fmla="sin 10800 21851993"/>
                  <a:gd name="G5" fmla="+- G4 10800 0"/>
                  <a:gd name="G6" fmla="cos 10800 21851993"/>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0799 w 21600"/>
                  <a:gd name="T13" fmla="*/ 5348 h 21600"/>
                  <a:gd name="T14" fmla="*/ 20393 w 21600"/>
                  <a:gd name="T15" fmla="*/ 107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0176" y="5441"/>
                    </a:moveTo>
                    <a:cubicBezTo>
                      <a:pt x="20275" y="5614"/>
                      <a:pt x="20370" y="5790"/>
                      <a:pt x="20459" y="5969"/>
                    </a:cubicBezTo>
                    <a:lnTo>
                      <a:pt x="10800" y="10800"/>
                    </a:lnTo>
                    <a:close/>
                  </a:path>
                  <a:path w="21600" h="21600" fill="none">
                    <a:moveTo>
                      <a:pt x="20176" y="5441"/>
                    </a:moveTo>
                    <a:cubicBezTo>
                      <a:pt x="20275" y="5614"/>
                      <a:pt x="20370" y="5790"/>
                      <a:pt x="20459" y="5969"/>
                    </a:cubicBezTo>
                  </a:path>
                </a:pathLst>
              </a:custGeom>
              <a:solidFill>
                <a:srgbClr val="0000FF"/>
              </a:solidFill>
              <a:ln w="9360">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15" name="Freeform 511"/>
              <p:cNvSpPr>
                <a:spLocks noChangeArrowheads="1"/>
              </p:cNvSpPr>
              <p:nvPr/>
            </p:nvSpPr>
            <p:spPr bwMode="auto">
              <a:xfrm>
                <a:off x="5991" y="624"/>
                <a:ext cx="11" cy="16"/>
              </a:xfrm>
              <a:custGeom>
                <a:avLst/>
                <a:gdLst>
                  <a:gd name="T0" fmla="*/ 0 w 111"/>
                  <a:gd name="T1" fmla="*/ 21 h 168"/>
                  <a:gd name="T2" fmla="*/ 62 w 111"/>
                  <a:gd name="T3" fmla="*/ 168 h 168"/>
                  <a:gd name="T4" fmla="*/ 111 w 111"/>
                  <a:gd name="T5" fmla="*/ 149 h 168"/>
                  <a:gd name="T6" fmla="*/ 50 w 111"/>
                  <a:gd name="T7" fmla="*/ 0 h 168"/>
                  <a:gd name="T8" fmla="*/ 0 w 111"/>
                  <a:gd name="T9" fmla="*/ 21 h 168"/>
                </a:gdLst>
                <a:ahLst/>
                <a:cxnLst>
                  <a:cxn ang="0">
                    <a:pos x="T0" y="T1"/>
                  </a:cxn>
                  <a:cxn ang="0">
                    <a:pos x="T2" y="T3"/>
                  </a:cxn>
                  <a:cxn ang="0">
                    <a:pos x="T4" y="T5"/>
                  </a:cxn>
                  <a:cxn ang="0">
                    <a:pos x="T6" y="T7"/>
                  </a:cxn>
                  <a:cxn ang="0">
                    <a:pos x="T8" y="T9"/>
                  </a:cxn>
                </a:cxnLst>
                <a:rect l="0" t="0" r="r" b="b"/>
                <a:pathLst>
                  <a:path w="111" h="168">
                    <a:moveTo>
                      <a:pt x="0" y="21"/>
                    </a:moveTo>
                    <a:lnTo>
                      <a:pt x="62" y="168"/>
                    </a:lnTo>
                    <a:lnTo>
                      <a:pt x="111" y="149"/>
                    </a:lnTo>
                    <a:lnTo>
                      <a:pt x="50" y="0"/>
                    </a:lnTo>
                    <a:lnTo>
                      <a:pt x="0" y="21"/>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16" name="Freeform 512"/>
              <p:cNvSpPr>
                <a:spLocks noChangeArrowheads="1"/>
              </p:cNvSpPr>
              <p:nvPr/>
            </p:nvSpPr>
            <p:spPr bwMode="auto">
              <a:xfrm>
                <a:off x="5999" y="644"/>
                <a:ext cx="11" cy="16"/>
              </a:xfrm>
              <a:custGeom>
                <a:avLst/>
                <a:gdLst>
                  <a:gd name="T0" fmla="*/ 0 w 109"/>
                  <a:gd name="T1" fmla="*/ 21 h 168"/>
                  <a:gd name="T2" fmla="*/ 60 w 109"/>
                  <a:gd name="T3" fmla="*/ 168 h 168"/>
                  <a:gd name="T4" fmla="*/ 109 w 109"/>
                  <a:gd name="T5" fmla="*/ 149 h 168"/>
                  <a:gd name="T6" fmla="*/ 49 w 109"/>
                  <a:gd name="T7" fmla="*/ 0 h 168"/>
                  <a:gd name="T8" fmla="*/ 0 w 109"/>
                  <a:gd name="T9" fmla="*/ 21 h 168"/>
                </a:gdLst>
                <a:ahLst/>
                <a:cxnLst>
                  <a:cxn ang="0">
                    <a:pos x="T0" y="T1"/>
                  </a:cxn>
                  <a:cxn ang="0">
                    <a:pos x="T2" y="T3"/>
                  </a:cxn>
                  <a:cxn ang="0">
                    <a:pos x="T4" y="T5"/>
                  </a:cxn>
                  <a:cxn ang="0">
                    <a:pos x="T6" y="T7"/>
                  </a:cxn>
                  <a:cxn ang="0">
                    <a:pos x="T8" y="T9"/>
                  </a:cxn>
                </a:cxnLst>
                <a:rect l="0" t="0" r="r" b="b"/>
                <a:pathLst>
                  <a:path w="109" h="168">
                    <a:moveTo>
                      <a:pt x="0" y="21"/>
                    </a:moveTo>
                    <a:lnTo>
                      <a:pt x="60" y="168"/>
                    </a:lnTo>
                    <a:lnTo>
                      <a:pt x="109" y="149"/>
                    </a:lnTo>
                    <a:lnTo>
                      <a:pt x="49" y="0"/>
                    </a:lnTo>
                    <a:lnTo>
                      <a:pt x="0" y="21"/>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17" name="Freeform 513"/>
              <p:cNvSpPr>
                <a:spLocks noChangeArrowheads="1"/>
              </p:cNvSpPr>
              <p:nvPr/>
            </p:nvSpPr>
            <p:spPr bwMode="auto">
              <a:xfrm>
                <a:off x="6007" y="663"/>
                <a:ext cx="10" cy="17"/>
              </a:xfrm>
              <a:custGeom>
                <a:avLst/>
                <a:gdLst>
                  <a:gd name="T0" fmla="*/ 0 w 109"/>
                  <a:gd name="T1" fmla="*/ 21 h 169"/>
                  <a:gd name="T2" fmla="*/ 59 w 109"/>
                  <a:gd name="T3" fmla="*/ 169 h 169"/>
                  <a:gd name="T4" fmla="*/ 109 w 109"/>
                  <a:gd name="T5" fmla="*/ 149 h 169"/>
                  <a:gd name="T6" fmla="*/ 49 w 109"/>
                  <a:gd name="T7" fmla="*/ 0 h 169"/>
                  <a:gd name="T8" fmla="*/ 0 w 109"/>
                  <a:gd name="T9" fmla="*/ 21 h 169"/>
                </a:gdLst>
                <a:ahLst/>
                <a:cxnLst>
                  <a:cxn ang="0">
                    <a:pos x="T0" y="T1"/>
                  </a:cxn>
                  <a:cxn ang="0">
                    <a:pos x="T2" y="T3"/>
                  </a:cxn>
                  <a:cxn ang="0">
                    <a:pos x="T4" y="T5"/>
                  </a:cxn>
                  <a:cxn ang="0">
                    <a:pos x="T6" y="T7"/>
                  </a:cxn>
                  <a:cxn ang="0">
                    <a:pos x="T8" y="T9"/>
                  </a:cxn>
                </a:cxnLst>
                <a:rect l="0" t="0" r="r" b="b"/>
                <a:pathLst>
                  <a:path w="109" h="169">
                    <a:moveTo>
                      <a:pt x="0" y="21"/>
                    </a:moveTo>
                    <a:lnTo>
                      <a:pt x="59" y="169"/>
                    </a:lnTo>
                    <a:lnTo>
                      <a:pt x="109" y="149"/>
                    </a:lnTo>
                    <a:lnTo>
                      <a:pt x="49" y="0"/>
                    </a:lnTo>
                    <a:lnTo>
                      <a:pt x="0" y="21"/>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18" name="Freeform 514"/>
              <p:cNvSpPr>
                <a:spLocks noChangeArrowheads="1"/>
              </p:cNvSpPr>
              <p:nvPr/>
            </p:nvSpPr>
            <p:spPr bwMode="auto">
              <a:xfrm>
                <a:off x="6014" y="682"/>
                <a:ext cx="11" cy="17"/>
              </a:xfrm>
              <a:custGeom>
                <a:avLst/>
                <a:gdLst>
                  <a:gd name="T0" fmla="*/ 0 w 110"/>
                  <a:gd name="T1" fmla="*/ 21 h 169"/>
                  <a:gd name="T2" fmla="*/ 60 w 110"/>
                  <a:gd name="T3" fmla="*/ 169 h 169"/>
                  <a:gd name="T4" fmla="*/ 110 w 110"/>
                  <a:gd name="T5" fmla="*/ 149 h 169"/>
                  <a:gd name="T6" fmla="*/ 50 w 110"/>
                  <a:gd name="T7" fmla="*/ 0 h 169"/>
                  <a:gd name="T8" fmla="*/ 0 w 110"/>
                  <a:gd name="T9" fmla="*/ 21 h 169"/>
                </a:gdLst>
                <a:ahLst/>
                <a:cxnLst>
                  <a:cxn ang="0">
                    <a:pos x="T0" y="T1"/>
                  </a:cxn>
                  <a:cxn ang="0">
                    <a:pos x="T2" y="T3"/>
                  </a:cxn>
                  <a:cxn ang="0">
                    <a:pos x="T4" y="T5"/>
                  </a:cxn>
                  <a:cxn ang="0">
                    <a:pos x="T6" y="T7"/>
                  </a:cxn>
                  <a:cxn ang="0">
                    <a:pos x="T8" y="T9"/>
                  </a:cxn>
                </a:cxnLst>
                <a:rect l="0" t="0" r="r" b="b"/>
                <a:pathLst>
                  <a:path w="110" h="169">
                    <a:moveTo>
                      <a:pt x="0" y="21"/>
                    </a:moveTo>
                    <a:lnTo>
                      <a:pt x="60" y="169"/>
                    </a:lnTo>
                    <a:lnTo>
                      <a:pt x="110" y="149"/>
                    </a:lnTo>
                    <a:lnTo>
                      <a:pt x="50" y="0"/>
                    </a:lnTo>
                    <a:lnTo>
                      <a:pt x="0" y="21"/>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19" name="Freeform 515"/>
              <p:cNvSpPr>
                <a:spLocks noChangeArrowheads="1"/>
              </p:cNvSpPr>
              <p:nvPr/>
            </p:nvSpPr>
            <p:spPr bwMode="auto">
              <a:xfrm>
                <a:off x="6021" y="701"/>
                <a:ext cx="11" cy="16"/>
              </a:xfrm>
              <a:custGeom>
                <a:avLst/>
                <a:gdLst>
                  <a:gd name="T0" fmla="*/ 0 w 109"/>
                  <a:gd name="T1" fmla="*/ 21 h 169"/>
                  <a:gd name="T2" fmla="*/ 59 w 109"/>
                  <a:gd name="T3" fmla="*/ 169 h 169"/>
                  <a:gd name="T4" fmla="*/ 109 w 109"/>
                  <a:gd name="T5" fmla="*/ 149 h 169"/>
                  <a:gd name="T6" fmla="*/ 49 w 109"/>
                  <a:gd name="T7" fmla="*/ 0 h 169"/>
                  <a:gd name="T8" fmla="*/ 0 w 109"/>
                  <a:gd name="T9" fmla="*/ 21 h 169"/>
                </a:gdLst>
                <a:ahLst/>
                <a:cxnLst>
                  <a:cxn ang="0">
                    <a:pos x="T0" y="T1"/>
                  </a:cxn>
                  <a:cxn ang="0">
                    <a:pos x="T2" y="T3"/>
                  </a:cxn>
                  <a:cxn ang="0">
                    <a:pos x="T4" y="T5"/>
                  </a:cxn>
                  <a:cxn ang="0">
                    <a:pos x="T6" y="T7"/>
                  </a:cxn>
                  <a:cxn ang="0">
                    <a:pos x="T8" y="T9"/>
                  </a:cxn>
                </a:cxnLst>
                <a:rect l="0" t="0" r="r" b="b"/>
                <a:pathLst>
                  <a:path w="109" h="169">
                    <a:moveTo>
                      <a:pt x="0" y="21"/>
                    </a:moveTo>
                    <a:lnTo>
                      <a:pt x="59" y="169"/>
                    </a:lnTo>
                    <a:lnTo>
                      <a:pt x="109" y="149"/>
                    </a:lnTo>
                    <a:lnTo>
                      <a:pt x="49" y="0"/>
                    </a:lnTo>
                    <a:lnTo>
                      <a:pt x="0" y="21"/>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20" name="Freeform 516"/>
              <p:cNvSpPr>
                <a:spLocks noChangeArrowheads="1"/>
              </p:cNvSpPr>
              <p:nvPr/>
            </p:nvSpPr>
            <p:spPr bwMode="auto">
              <a:xfrm>
                <a:off x="6029" y="720"/>
                <a:ext cx="10" cy="16"/>
              </a:xfrm>
              <a:custGeom>
                <a:avLst/>
                <a:gdLst>
                  <a:gd name="T0" fmla="*/ 0 w 109"/>
                  <a:gd name="T1" fmla="*/ 21 h 169"/>
                  <a:gd name="T2" fmla="*/ 60 w 109"/>
                  <a:gd name="T3" fmla="*/ 169 h 169"/>
                  <a:gd name="T4" fmla="*/ 109 w 109"/>
                  <a:gd name="T5" fmla="*/ 149 h 169"/>
                  <a:gd name="T6" fmla="*/ 49 w 109"/>
                  <a:gd name="T7" fmla="*/ 0 h 169"/>
                  <a:gd name="T8" fmla="*/ 0 w 109"/>
                  <a:gd name="T9" fmla="*/ 21 h 169"/>
                </a:gdLst>
                <a:ahLst/>
                <a:cxnLst>
                  <a:cxn ang="0">
                    <a:pos x="T0" y="T1"/>
                  </a:cxn>
                  <a:cxn ang="0">
                    <a:pos x="T2" y="T3"/>
                  </a:cxn>
                  <a:cxn ang="0">
                    <a:pos x="T4" y="T5"/>
                  </a:cxn>
                  <a:cxn ang="0">
                    <a:pos x="T6" y="T7"/>
                  </a:cxn>
                  <a:cxn ang="0">
                    <a:pos x="T8" y="T9"/>
                  </a:cxn>
                </a:cxnLst>
                <a:rect l="0" t="0" r="r" b="b"/>
                <a:pathLst>
                  <a:path w="109" h="169">
                    <a:moveTo>
                      <a:pt x="0" y="21"/>
                    </a:moveTo>
                    <a:lnTo>
                      <a:pt x="60" y="169"/>
                    </a:lnTo>
                    <a:lnTo>
                      <a:pt x="109" y="149"/>
                    </a:lnTo>
                    <a:lnTo>
                      <a:pt x="49" y="0"/>
                    </a:lnTo>
                    <a:lnTo>
                      <a:pt x="0" y="21"/>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21" name="Freeform 517"/>
              <p:cNvSpPr>
                <a:spLocks noChangeArrowheads="1"/>
              </p:cNvSpPr>
              <p:nvPr/>
            </p:nvSpPr>
            <p:spPr bwMode="auto">
              <a:xfrm>
                <a:off x="6037" y="740"/>
                <a:ext cx="11" cy="17"/>
              </a:xfrm>
              <a:custGeom>
                <a:avLst/>
                <a:gdLst>
                  <a:gd name="T0" fmla="*/ 0 w 110"/>
                  <a:gd name="T1" fmla="*/ 20 h 168"/>
                  <a:gd name="T2" fmla="*/ 59 w 110"/>
                  <a:gd name="T3" fmla="*/ 168 h 168"/>
                  <a:gd name="T4" fmla="*/ 110 w 110"/>
                  <a:gd name="T5" fmla="*/ 148 h 168"/>
                  <a:gd name="T6" fmla="*/ 50 w 110"/>
                  <a:gd name="T7" fmla="*/ 0 h 168"/>
                  <a:gd name="T8" fmla="*/ 0 w 110"/>
                  <a:gd name="T9" fmla="*/ 20 h 168"/>
                </a:gdLst>
                <a:ahLst/>
                <a:cxnLst>
                  <a:cxn ang="0">
                    <a:pos x="T0" y="T1"/>
                  </a:cxn>
                  <a:cxn ang="0">
                    <a:pos x="T2" y="T3"/>
                  </a:cxn>
                  <a:cxn ang="0">
                    <a:pos x="T4" y="T5"/>
                  </a:cxn>
                  <a:cxn ang="0">
                    <a:pos x="T6" y="T7"/>
                  </a:cxn>
                  <a:cxn ang="0">
                    <a:pos x="T8" y="T9"/>
                  </a:cxn>
                </a:cxnLst>
                <a:rect l="0" t="0" r="r" b="b"/>
                <a:pathLst>
                  <a:path w="110" h="168">
                    <a:moveTo>
                      <a:pt x="0" y="20"/>
                    </a:moveTo>
                    <a:lnTo>
                      <a:pt x="59" y="168"/>
                    </a:lnTo>
                    <a:lnTo>
                      <a:pt x="110" y="148"/>
                    </a:lnTo>
                    <a:lnTo>
                      <a:pt x="50" y="0"/>
                    </a:lnTo>
                    <a:lnTo>
                      <a:pt x="0" y="20"/>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22" name="Freeform 518"/>
              <p:cNvSpPr>
                <a:spLocks noChangeArrowheads="1"/>
              </p:cNvSpPr>
              <p:nvPr/>
            </p:nvSpPr>
            <p:spPr bwMode="auto">
              <a:xfrm>
                <a:off x="6044" y="759"/>
                <a:ext cx="10" cy="17"/>
              </a:xfrm>
              <a:custGeom>
                <a:avLst/>
                <a:gdLst>
                  <a:gd name="T0" fmla="*/ 0 w 109"/>
                  <a:gd name="T1" fmla="*/ 20 h 168"/>
                  <a:gd name="T2" fmla="*/ 60 w 109"/>
                  <a:gd name="T3" fmla="*/ 168 h 168"/>
                  <a:gd name="T4" fmla="*/ 109 w 109"/>
                  <a:gd name="T5" fmla="*/ 149 h 168"/>
                  <a:gd name="T6" fmla="*/ 49 w 109"/>
                  <a:gd name="T7" fmla="*/ 0 h 168"/>
                  <a:gd name="T8" fmla="*/ 0 w 109"/>
                  <a:gd name="T9" fmla="*/ 20 h 168"/>
                </a:gdLst>
                <a:ahLst/>
                <a:cxnLst>
                  <a:cxn ang="0">
                    <a:pos x="T0" y="T1"/>
                  </a:cxn>
                  <a:cxn ang="0">
                    <a:pos x="T2" y="T3"/>
                  </a:cxn>
                  <a:cxn ang="0">
                    <a:pos x="T4" y="T5"/>
                  </a:cxn>
                  <a:cxn ang="0">
                    <a:pos x="T6" y="T7"/>
                  </a:cxn>
                  <a:cxn ang="0">
                    <a:pos x="T8" y="T9"/>
                  </a:cxn>
                </a:cxnLst>
                <a:rect l="0" t="0" r="r" b="b"/>
                <a:pathLst>
                  <a:path w="109" h="168">
                    <a:moveTo>
                      <a:pt x="0" y="20"/>
                    </a:moveTo>
                    <a:lnTo>
                      <a:pt x="60" y="168"/>
                    </a:lnTo>
                    <a:lnTo>
                      <a:pt x="109" y="149"/>
                    </a:lnTo>
                    <a:lnTo>
                      <a:pt x="49" y="0"/>
                    </a:lnTo>
                    <a:lnTo>
                      <a:pt x="0" y="20"/>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23" name="Freeform 519"/>
              <p:cNvSpPr>
                <a:spLocks noChangeArrowheads="1"/>
              </p:cNvSpPr>
              <p:nvPr/>
            </p:nvSpPr>
            <p:spPr bwMode="auto">
              <a:xfrm>
                <a:off x="6052" y="778"/>
                <a:ext cx="10" cy="17"/>
              </a:xfrm>
              <a:custGeom>
                <a:avLst/>
                <a:gdLst>
                  <a:gd name="T0" fmla="*/ 0 w 109"/>
                  <a:gd name="T1" fmla="*/ 20 h 168"/>
                  <a:gd name="T2" fmla="*/ 59 w 109"/>
                  <a:gd name="T3" fmla="*/ 168 h 168"/>
                  <a:gd name="T4" fmla="*/ 109 w 109"/>
                  <a:gd name="T5" fmla="*/ 149 h 168"/>
                  <a:gd name="T6" fmla="*/ 49 w 109"/>
                  <a:gd name="T7" fmla="*/ 0 h 168"/>
                  <a:gd name="T8" fmla="*/ 0 w 109"/>
                  <a:gd name="T9" fmla="*/ 20 h 168"/>
                </a:gdLst>
                <a:ahLst/>
                <a:cxnLst>
                  <a:cxn ang="0">
                    <a:pos x="T0" y="T1"/>
                  </a:cxn>
                  <a:cxn ang="0">
                    <a:pos x="T2" y="T3"/>
                  </a:cxn>
                  <a:cxn ang="0">
                    <a:pos x="T4" y="T5"/>
                  </a:cxn>
                  <a:cxn ang="0">
                    <a:pos x="T6" y="T7"/>
                  </a:cxn>
                  <a:cxn ang="0">
                    <a:pos x="T8" y="T9"/>
                  </a:cxn>
                </a:cxnLst>
                <a:rect l="0" t="0" r="r" b="b"/>
                <a:pathLst>
                  <a:path w="109" h="168">
                    <a:moveTo>
                      <a:pt x="0" y="20"/>
                    </a:moveTo>
                    <a:lnTo>
                      <a:pt x="59" y="168"/>
                    </a:lnTo>
                    <a:lnTo>
                      <a:pt x="109" y="149"/>
                    </a:lnTo>
                    <a:lnTo>
                      <a:pt x="49" y="0"/>
                    </a:lnTo>
                    <a:lnTo>
                      <a:pt x="0" y="20"/>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24" name="Freeform 520"/>
              <p:cNvSpPr>
                <a:spLocks noChangeArrowheads="1"/>
              </p:cNvSpPr>
              <p:nvPr/>
            </p:nvSpPr>
            <p:spPr bwMode="auto">
              <a:xfrm>
                <a:off x="6060" y="797"/>
                <a:ext cx="9" cy="12"/>
              </a:xfrm>
              <a:custGeom>
                <a:avLst/>
                <a:gdLst>
                  <a:gd name="T0" fmla="*/ 0 w 100"/>
                  <a:gd name="T1" fmla="*/ 21 h 119"/>
                  <a:gd name="T2" fmla="*/ 51 w 100"/>
                  <a:gd name="T3" fmla="*/ 119 h 119"/>
                  <a:gd name="T4" fmla="*/ 100 w 100"/>
                  <a:gd name="T5" fmla="*/ 100 h 119"/>
                  <a:gd name="T6" fmla="*/ 49 w 100"/>
                  <a:gd name="T7" fmla="*/ 0 h 119"/>
                  <a:gd name="T8" fmla="*/ 0 w 100"/>
                  <a:gd name="T9" fmla="*/ 21 h 119"/>
                </a:gdLst>
                <a:ahLst/>
                <a:cxnLst>
                  <a:cxn ang="0">
                    <a:pos x="T0" y="T1"/>
                  </a:cxn>
                  <a:cxn ang="0">
                    <a:pos x="T2" y="T3"/>
                  </a:cxn>
                  <a:cxn ang="0">
                    <a:pos x="T4" y="T5"/>
                  </a:cxn>
                  <a:cxn ang="0">
                    <a:pos x="T6" y="T7"/>
                  </a:cxn>
                  <a:cxn ang="0">
                    <a:pos x="T8" y="T9"/>
                  </a:cxn>
                </a:cxnLst>
                <a:rect l="0" t="0" r="r" b="b"/>
                <a:pathLst>
                  <a:path w="100" h="119">
                    <a:moveTo>
                      <a:pt x="0" y="21"/>
                    </a:moveTo>
                    <a:lnTo>
                      <a:pt x="51" y="119"/>
                    </a:lnTo>
                    <a:lnTo>
                      <a:pt x="100" y="100"/>
                    </a:lnTo>
                    <a:lnTo>
                      <a:pt x="49" y="0"/>
                    </a:lnTo>
                    <a:lnTo>
                      <a:pt x="0" y="21"/>
                    </a:lnTo>
                    <a:close/>
                  </a:path>
                </a:pathLst>
              </a:custGeom>
              <a:solidFill>
                <a:srgbClr val="0000FF"/>
              </a:solidFill>
              <a:ln w="936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25" name="Rectangle 521"/>
              <p:cNvSpPr>
                <a:spLocks noChangeArrowheads="1"/>
              </p:cNvSpPr>
              <p:nvPr/>
            </p:nvSpPr>
            <p:spPr bwMode="auto">
              <a:xfrm>
                <a:off x="4762" y="-136"/>
                <a:ext cx="36" cy="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defTabSz="407988" hangingPunct="0">
                  <a:lnSpc>
                    <a:spcPct val="87000"/>
                  </a:lnSpc>
                  <a:buClr>
                    <a:srgbClr val="00FF00"/>
                  </a:buClr>
                  <a:buFont typeface="Arial" pitchFamily="34"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en-GB" sz="700">
                    <a:solidFill>
                      <a:srgbClr val="00FF00"/>
                    </a:solidFill>
                    <a:latin typeface="Arial" pitchFamily="34" charset="0"/>
                    <a:cs typeface="Arial" pitchFamily="34" charset="0"/>
                  </a:rPr>
                  <a:t>_</a:t>
                </a:r>
              </a:p>
            </p:txBody>
          </p:sp>
          <p:sp>
            <p:nvSpPr>
              <p:cNvPr id="201226" name="Freeform 522"/>
              <p:cNvSpPr>
                <a:spLocks noChangeArrowheads="1"/>
              </p:cNvSpPr>
              <p:nvPr/>
            </p:nvSpPr>
            <p:spPr bwMode="auto">
              <a:xfrm>
                <a:off x="6028" y="793"/>
                <a:ext cx="40" cy="51"/>
              </a:xfrm>
              <a:custGeom>
                <a:avLst/>
                <a:gdLst>
                  <a:gd name="T0" fmla="*/ 416 w 418"/>
                  <a:gd name="T1" fmla="*/ 527 h 527"/>
                  <a:gd name="T2" fmla="*/ 412 w 418"/>
                  <a:gd name="T3" fmla="*/ 527 h 527"/>
                  <a:gd name="T4" fmla="*/ 407 w 418"/>
                  <a:gd name="T5" fmla="*/ 527 h 527"/>
                  <a:gd name="T6" fmla="*/ 404 w 418"/>
                  <a:gd name="T7" fmla="*/ 527 h 527"/>
                  <a:gd name="T8" fmla="*/ 400 w 418"/>
                  <a:gd name="T9" fmla="*/ 527 h 527"/>
                  <a:gd name="T10" fmla="*/ 359 w 418"/>
                  <a:gd name="T11" fmla="*/ 525 h 527"/>
                  <a:gd name="T12" fmla="*/ 318 w 418"/>
                  <a:gd name="T13" fmla="*/ 519 h 527"/>
                  <a:gd name="T14" fmla="*/ 282 w 418"/>
                  <a:gd name="T15" fmla="*/ 511 h 527"/>
                  <a:gd name="T16" fmla="*/ 244 w 418"/>
                  <a:gd name="T17" fmla="*/ 498 h 527"/>
                  <a:gd name="T18" fmla="*/ 209 w 418"/>
                  <a:gd name="T19" fmla="*/ 483 h 527"/>
                  <a:gd name="T20" fmla="*/ 177 w 418"/>
                  <a:gd name="T21" fmla="*/ 465 h 527"/>
                  <a:gd name="T22" fmla="*/ 147 w 418"/>
                  <a:gd name="T23" fmla="*/ 442 h 527"/>
                  <a:gd name="T24" fmla="*/ 118 w 418"/>
                  <a:gd name="T25" fmla="*/ 418 h 527"/>
                  <a:gd name="T26" fmla="*/ 92 w 418"/>
                  <a:gd name="T27" fmla="*/ 391 h 527"/>
                  <a:gd name="T28" fmla="*/ 69 w 418"/>
                  <a:gd name="T29" fmla="*/ 364 h 527"/>
                  <a:gd name="T30" fmla="*/ 50 w 418"/>
                  <a:gd name="T31" fmla="*/ 334 h 527"/>
                  <a:gd name="T32" fmla="*/ 33 w 418"/>
                  <a:gd name="T33" fmla="*/ 301 h 527"/>
                  <a:gd name="T34" fmla="*/ 18 w 418"/>
                  <a:gd name="T35" fmla="*/ 269 h 527"/>
                  <a:gd name="T36" fmla="*/ 9 w 418"/>
                  <a:gd name="T37" fmla="*/ 232 h 527"/>
                  <a:gd name="T38" fmla="*/ 3 w 418"/>
                  <a:gd name="T39" fmla="*/ 196 h 527"/>
                  <a:gd name="T40" fmla="*/ 0 w 418"/>
                  <a:gd name="T41" fmla="*/ 160 h 527"/>
                  <a:gd name="T42" fmla="*/ 0 w 418"/>
                  <a:gd name="T43" fmla="*/ 148 h 527"/>
                  <a:gd name="T44" fmla="*/ 0 w 418"/>
                  <a:gd name="T45" fmla="*/ 137 h 527"/>
                  <a:gd name="T46" fmla="*/ 3 w 418"/>
                  <a:gd name="T47" fmla="*/ 127 h 527"/>
                  <a:gd name="T48" fmla="*/ 3 w 418"/>
                  <a:gd name="T49" fmla="*/ 118 h 527"/>
                  <a:gd name="T50" fmla="*/ 4 w 418"/>
                  <a:gd name="T51" fmla="*/ 107 h 527"/>
                  <a:gd name="T52" fmla="*/ 6 w 418"/>
                  <a:gd name="T53" fmla="*/ 97 h 527"/>
                  <a:gd name="T54" fmla="*/ 9 w 418"/>
                  <a:gd name="T55" fmla="*/ 85 h 527"/>
                  <a:gd name="T56" fmla="*/ 10 w 418"/>
                  <a:gd name="T57" fmla="*/ 77 h 527"/>
                  <a:gd name="T58" fmla="*/ 12 w 418"/>
                  <a:gd name="T59" fmla="*/ 66 h 527"/>
                  <a:gd name="T60" fmla="*/ 17 w 418"/>
                  <a:gd name="T61" fmla="*/ 57 h 527"/>
                  <a:gd name="T62" fmla="*/ 18 w 418"/>
                  <a:gd name="T63" fmla="*/ 47 h 527"/>
                  <a:gd name="T64" fmla="*/ 23 w 418"/>
                  <a:gd name="T65" fmla="*/ 36 h 527"/>
                  <a:gd name="T66" fmla="*/ 27 w 418"/>
                  <a:gd name="T67" fmla="*/ 27 h 527"/>
                  <a:gd name="T68" fmla="*/ 30 w 418"/>
                  <a:gd name="T69" fmla="*/ 18 h 527"/>
                  <a:gd name="T70" fmla="*/ 35 w 418"/>
                  <a:gd name="T71" fmla="*/ 9 h 527"/>
                  <a:gd name="T72" fmla="*/ 39 w 418"/>
                  <a:gd name="T73" fmla="*/ 0 h 527"/>
                  <a:gd name="T74" fmla="*/ 33 w 418"/>
                  <a:gd name="T75" fmla="*/ 39 h 527"/>
                  <a:gd name="T76" fmla="*/ 30 w 418"/>
                  <a:gd name="T77" fmla="*/ 85 h 527"/>
                  <a:gd name="T78" fmla="*/ 33 w 418"/>
                  <a:gd name="T79" fmla="*/ 131 h 527"/>
                  <a:gd name="T80" fmla="*/ 41 w 418"/>
                  <a:gd name="T81" fmla="*/ 175 h 527"/>
                  <a:gd name="T82" fmla="*/ 51 w 418"/>
                  <a:gd name="T83" fmla="*/ 219 h 527"/>
                  <a:gd name="T84" fmla="*/ 68 w 418"/>
                  <a:gd name="T85" fmla="*/ 258 h 527"/>
                  <a:gd name="T86" fmla="*/ 86 w 418"/>
                  <a:gd name="T87" fmla="*/ 297 h 527"/>
                  <a:gd name="T88" fmla="*/ 107 w 418"/>
                  <a:gd name="T89" fmla="*/ 335 h 527"/>
                  <a:gd name="T90" fmla="*/ 134 w 418"/>
                  <a:gd name="T91" fmla="*/ 370 h 527"/>
                  <a:gd name="T92" fmla="*/ 162 w 418"/>
                  <a:gd name="T93" fmla="*/ 400 h 527"/>
                  <a:gd name="T94" fmla="*/ 195 w 418"/>
                  <a:gd name="T95" fmla="*/ 430 h 527"/>
                  <a:gd name="T96" fmla="*/ 230 w 418"/>
                  <a:gd name="T97" fmla="*/ 454 h 527"/>
                  <a:gd name="T98" fmla="*/ 266 w 418"/>
                  <a:gd name="T99" fmla="*/ 477 h 527"/>
                  <a:gd name="T100" fmla="*/ 304 w 418"/>
                  <a:gd name="T101" fmla="*/ 497 h 527"/>
                  <a:gd name="T102" fmla="*/ 347 w 418"/>
                  <a:gd name="T103" fmla="*/ 511 h 527"/>
                  <a:gd name="T104" fmla="*/ 389 w 418"/>
                  <a:gd name="T105" fmla="*/ 521 h 527"/>
                  <a:gd name="T106" fmla="*/ 418 w 418"/>
                  <a:gd name="T107"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8" h="527">
                    <a:moveTo>
                      <a:pt x="418" y="527"/>
                    </a:moveTo>
                    <a:lnTo>
                      <a:pt x="416" y="527"/>
                    </a:lnTo>
                    <a:lnTo>
                      <a:pt x="413" y="527"/>
                    </a:lnTo>
                    <a:lnTo>
                      <a:pt x="412" y="527"/>
                    </a:lnTo>
                    <a:lnTo>
                      <a:pt x="410" y="527"/>
                    </a:lnTo>
                    <a:lnTo>
                      <a:pt x="407" y="527"/>
                    </a:lnTo>
                    <a:lnTo>
                      <a:pt x="406" y="527"/>
                    </a:lnTo>
                    <a:lnTo>
                      <a:pt x="404" y="527"/>
                    </a:lnTo>
                    <a:lnTo>
                      <a:pt x="401" y="527"/>
                    </a:lnTo>
                    <a:lnTo>
                      <a:pt x="400" y="527"/>
                    </a:lnTo>
                    <a:lnTo>
                      <a:pt x="380" y="527"/>
                    </a:lnTo>
                    <a:lnTo>
                      <a:pt x="359" y="525"/>
                    </a:lnTo>
                    <a:lnTo>
                      <a:pt x="339" y="523"/>
                    </a:lnTo>
                    <a:lnTo>
                      <a:pt x="318" y="519"/>
                    </a:lnTo>
                    <a:lnTo>
                      <a:pt x="300" y="515"/>
                    </a:lnTo>
                    <a:lnTo>
                      <a:pt x="282" y="511"/>
                    </a:lnTo>
                    <a:lnTo>
                      <a:pt x="262" y="504"/>
                    </a:lnTo>
                    <a:lnTo>
                      <a:pt x="244" y="498"/>
                    </a:lnTo>
                    <a:lnTo>
                      <a:pt x="227" y="491"/>
                    </a:lnTo>
                    <a:lnTo>
                      <a:pt x="209" y="483"/>
                    </a:lnTo>
                    <a:lnTo>
                      <a:pt x="192" y="474"/>
                    </a:lnTo>
                    <a:lnTo>
                      <a:pt x="177" y="465"/>
                    </a:lnTo>
                    <a:lnTo>
                      <a:pt x="160" y="454"/>
                    </a:lnTo>
                    <a:lnTo>
                      <a:pt x="147" y="442"/>
                    </a:lnTo>
                    <a:lnTo>
                      <a:pt x="132" y="430"/>
                    </a:lnTo>
                    <a:lnTo>
                      <a:pt x="118" y="418"/>
                    </a:lnTo>
                    <a:lnTo>
                      <a:pt x="104" y="406"/>
                    </a:lnTo>
                    <a:lnTo>
                      <a:pt x="92" y="391"/>
                    </a:lnTo>
                    <a:lnTo>
                      <a:pt x="80" y="379"/>
                    </a:lnTo>
                    <a:lnTo>
                      <a:pt x="69" y="364"/>
                    </a:lnTo>
                    <a:lnTo>
                      <a:pt x="59" y="349"/>
                    </a:lnTo>
                    <a:lnTo>
                      <a:pt x="50" y="334"/>
                    </a:lnTo>
                    <a:lnTo>
                      <a:pt x="39" y="317"/>
                    </a:lnTo>
                    <a:lnTo>
                      <a:pt x="33" y="301"/>
                    </a:lnTo>
                    <a:lnTo>
                      <a:pt x="24" y="285"/>
                    </a:lnTo>
                    <a:lnTo>
                      <a:pt x="18" y="269"/>
                    </a:lnTo>
                    <a:lnTo>
                      <a:pt x="12" y="251"/>
                    </a:lnTo>
                    <a:lnTo>
                      <a:pt x="9" y="232"/>
                    </a:lnTo>
                    <a:lnTo>
                      <a:pt x="4" y="214"/>
                    </a:lnTo>
                    <a:lnTo>
                      <a:pt x="3" y="196"/>
                    </a:lnTo>
                    <a:lnTo>
                      <a:pt x="0" y="178"/>
                    </a:lnTo>
                    <a:lnTo>
                      <a:pt x="0" y="160"/>
                    </a:lnTo>
                    <a:lnTo>
                      <a:pt x="0" y="154"/>
                    </a:lnTo>
                    <a:lnTo>
                      <a:pt x="0" y="148"/>
                    </a:lnTo>
                    <a:lnTo>
                      <a:pt x="0" y="143"/>
                    </a:lnTo>
                    <a:lnTo>
                      <a:pt x="0" y="137"/>
                    </a:lnTo>
                    <a:lnTo>
                      <a:pt x="3" y="131"/>
                    </a:lnTo>
                    <a:lnTo>
                      <a:pt x="3" y="127"/>
                    </a:lnTo>
                    <a:lnTo>
                      <a:pt x="3" y="121"/>
                    </a:lnTo>
                    <a:lnTo>
                      <a:pt x="3" y="118"/>
                    </a:lnTo>
                    <a:lnTo>
                      <a:pt x="4" y="111"/>
                    </a:lnTo>
                    <a:lnTo>
                      <a:pt x="4" y="107"/>
                    </a:lnTo>
                    <a:lnTo>
                      <a:pt x="4" y="101"/>
                    </a:lnTo>
                    <a:lnTo>
                      <a:pt x="6" y="97"/>
                    </a:lnTo>
                    <a:lnTo>
                      <a:pt x="6" y="91"/>
                    </a:lnTo>
                    <a:lnTo>
                      <a:pt x="9" y="85"/>
                    </a:lnTo>
                    <a:lnTo>
                      <a:pt x="9" y="81"/>
                    </a:lnTo>
                    <a:lnTo>
                      <a:pt x="10" y="77"/>
                    </a:lnTo>
                    <a:lnTo>
                      <a:pt x="12" y="71"/>
                    </a:lnTo>
                    <a:lnTo>
                      <a:pt x="12" y="66"/>
                    </a:lnTo>
                    <a:lnTo>
                      <a:pt x="15" y="60"/>
                    </a:lnTo>
                    <a:lnTo>
                      <a:pt x="17" y="57"/>
                    </a:lnTo>
                    <a:lnTo>
                      <a:pt x="18" y="51"/>
                    </a:lnTo>
                    <a:lnTo>
                      <a:pt x="18" y="47"/>
                    </a:lnTo>
                    <a:lnTo>
                      <a:pt x="21" y="42"/>
                    </a:lnTo>
                    <a:lnTo>
                      <a:pt x="23" y="36"/>
                    </a:lnTo>
                    <a:lnTo>
                      <a:pt x="24" y="33"/>
                    </a:lnTo>
                    <a:lnTo>
                      <a:pt x="27" y="27"/>
                    </a:lnTo>
                    <a:lnTo>
                      <a:pt x="29" y="22"/>
                    </a:lnTo>
                    <a:lnTo>
                      <a:pt x="30" y="18"/>
                    </a:lnTo>
                    <a:lnTo>
                      <a:pt x="33" y="15"/>
                    </a:lnTo>
                    <a:lnTo>
                      <a:pt x="35" y="9"/>
                    </a:lnTo>
                    <a:lnTo>
                      <a:pt x="36" y="4"/>
                    </a:lnTo>
                    <a:lnTo>
                      <a:pt x="39" y="0"/>
                    </a:lnTo>
                    <a:lnTo>
                      <a:pt x="36" y="16"/>
                    </a:lnTo>
                    <a:lnTo>
                      <a:pt x="33" y="39"/>
                    </a:lnTo>
                    <a:lnTo>
                      <a:pt x="33" y="63"/>
                    </a:lnTo>
                    <a:lnTo>
                      <a:pt x="30" y="85"/>
                    </a:lnTo>
                    <a:lnTo>
                      <a:pt x="33" y="107"/>
                    </a:lnTo>
                    <a:lnTo>
                      <a:pt x="33" y="131"/>
                    </a:lnTo>
                    <a:lnTo>
                      <a:pt x="36" y="154"/>
                    </a:lnTo>
                    <a:lnTo>
                      <a:pt x="41" y="175"/>
                    </a:lnTo>
                    <a:lnTo>
                      <a:pt x="45" y="196"/>
                    </a:lnTo>
                    <a:lnTo>
                      <a:pt x="51" y="219"/>
                    </a:lnTo>
                    <a:lnTo>
                      <a:pt x="59" y="238"/>
                    </a:lnTo>
                    <a:lnTo>
                      <a:pt x="68" y="258"/>
                    </a:lnTo>
                    <a:lnTo>
                      <a:pt x="75" y="279"/>
                    </a:lnTo>
                    <a:lnTo>
                      <a:pt x="86" y="297"/>
                    </a:lnTo>
                    <a:lnTo>
                      <a:pt x="95" y="317"/>
                    </a:lnTo>
                    <a:lnTo>
                      <a:pt x="107" y="335"/>
                    </a:lnTo>
                    <a:lnTo>
                      <a:pt x="120" y="352"/>
                    </a:lnTo>
                    <a:lnTo>
                      <a:pt x="134" y="370"/>
                    </a:lnTo>
                    <a:lnTo>
                      <a:pt x="148" y="385"/>
                    </a:lnTo>
                    <a:lnTo>
                      <a:pt x="162" y="400"/>
                    </a:lnTo>
                    <a:lnTo>
                      <a:pt x="179" y="415"/>
                    </a:lnTo>
                    <a:lnTo>
                      <a:pt x="195" y="430"/>
                    </a:lnTo>
                    <a:lnTo>
                      <a:pt x="212" y="442"/>
                    </a:lnTo>
                    <a:lnTo>
                      <a:pt x="230" y="454"/>
                    </a:lnTo>
                    <a:lnTo>
                      <a:pt x="248" y="467"/>
                    </a:lnTo>
                    <a:lnTo>
                      <a:pt x="266" y="477"/>
                    </a:lnTo>
                    <a:lnTo>
                      <a:pt x="286" y="486"/>
                    </a:lnTo>
                    <a:lnTo>
                      <a:pt x="304" y="497"/>
                    </a:lnTo>
                    <a:lnTo>
                      <a:pt x="324" y="504"/>
                    </a:lnTo>
                    <a:lnTo>
                      <a:pt x="347" y="511"/>
                    </a:lnTo>
                    <a:lnTo>
                      <a:pt x="366" y="517"/>
                    </a:lnTo>
                    <a:lnTo>
                      <a:pt x="389" y="521"/>
                    </a:lnTo>
                    <a:lnTo>
                      <a:pt x="412" y="525"/>
                    </a:lnTo>
                    <a:lnTo>
                      <a:pt x="418" y="527"/>
                    </a:lnTo>
                    <a:close/>
                  </a:path>
                </a:pathLst>
              </a:custGeom>
              <a:solidFill>
                <a:srgbClr val="3366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27" name="Freeform 523"/>
              <p:cNvSpPr>
                <a:spLocks noChangeArrowheads="1"/>
              </p:cNvSpPr>
              <p:nvPr/>
            </p:nvSpPr>
            <p:spPr bwMode="auto">
              <a:xfrm>
                <a:off x="6030" y="790"/>
                <a:ext cx="42" cy="54"/>
              </a:xfrm>
              <a:custGeom>
                <a:avLst/>
                <a:gdLst>
                  <a:gd name="T0" fmla="*/ 389 w 438"/>
                  <a:gd name="T1" fmla="*/ 556 h 556"/>
                  <a:gd name="T2" fmla="*/ 394 w 438"/>
                  <a:gd name="T3" fmla="*/ 556 h 556"/>
                  <a:gd name="T4" fmla="*/ 398 w 438"/>
                  <a:gd name="T5" fmla="*/ 556 h 556"/>
                  <a:gd name="T6" fmla="*/ 402 w 438"/>
                  <a:gd name="T7" fmla="*/ 554 h 556"/>
                  <a:gd name="T8" fmla="*/ 406 w 438"/>
                  <a:gd name="T9" fmla="*/ 554 h 556"/>
                  <a:gd name="T10" fmla="*/ 410 w 438"/>
                  <a:gd name="T11" fmla="*/ 554 h 556"/>
                  <a:gd name="T12" fmla="*/ 414 w 438"/>
                  <a:gd name="T13" fmla="*/ 554 h 556"/>
                  <a:gd name="T14" fmla="*/ 418 w 438"/>
                  <a:gd name="T15" fmla="*/ 554 h 556"/>
                  <a:gd name="T16" fmla="*/ 422 w 438"/>
                  <a:gd name="T17" fmla="*/ 552 h 556"/>
                  <a:gd name="T18" fmla="*/ 426 w 438"/>
                  <a:gd name="T19" fmla="*/ 552 h 556"/>
                  <a:gd name="T20" fmla="*/ 430 w 438"/>
                  <a:gd name="T21" fmla="*/ 552 h 556"/>
                  <a:gd name="T22" fmla="*/ 435 w 438"/>
                  <a:gd name="T23" fmla="*/ 552 h 556"/>
                  <a:gd name="T24" fmla="*/ 438 w 438"/>
                  <a:gd name="T25" fmla="*/ 550 h 556"/>
                  <a:gd name="T26" fmla="*/ 404 w 438"/>
                  <a:gd name="T27" fmla="*/ 548 h 556"/>
                  <a:gd name="T28" fmla="*/ 362 w 438"/>
                  <a:gd name="T29" fmla="*/ 542 h 556"/>
                  <a:gd name="T30" fmla="*/ 318 w 438"/>
                  <a:gd name="T31" fmla="*/ 532 h 556"/>
                  <a:gd name="T32" fmla="*/ 279 w 438"/>
                  <a:gd name="T33" fmla="*/ 515 h 556"/>
                  <a:gd name="T34" fmla="*/ 239 w 438"/>
                  <a:gd name="T35" fmla="*/ 497 h 556"/>
                  <a:gd name="T36" fmla="*/ 203 w 438"/>
                  <a:gd name="T37" fmla="*/ 476 h 556"/>
                  <a:gd name="T38" fmla="*/ 171 w 438"/>
                  <a:gd name="T39" fmla="*/ 452 h 556"/>
                  <a:gd name="T40" fmla="*/ 138 w 438"/>
                  <a:gd name="T41" fmla="*/ 423 h 556"/>
                  <a:gd name="T42" fmla="*/ 110 w 438"/>
                  <a:gd name="T43" fmla="*/ 393 h 556"/>
                  <a:gd name="T44" fmla="*/ 86 w 438"/>
                  <a:gd name="T45" fmla="*/ 358 h 556"/>
                  <a:gd name="T46" fmla="*/ 64 w 438"/>
                  <a:gd name="T47" fmla="*/ 322 h 556"/>
                  <a:gd name="T48" fmla="*/ 45 w 438"/>
                  <a:gd name="T49" fmla="*/ 284 h 556"/>
                  <a:gd name="T50" fmla="*/ 32 w 438"/>
                  <a:gd name="T51" fmla="*/ 243 h 556"/>
                  <a:gd name="T52" fmla="*/ 20 w 438"/>
                  <a:gd name="T53" fmla="*/ 203 h 556"/>
                  <a:gd name="T54" fmla="*/ 12 w 438"/>
                  <a:gd name="T55" fmla="*/ 159 h 556"/>
                  <a:gd name="T56" fmla="*/ 11 w 438"/>
                  <a:gd name="T57" fmla="*/ 114 h 556"/>
                  <a:gd name="T58" fmla="*/ 12 w 438"/>
                  <a:gd name="T59" fmla="*/ 70 h 556"/>
                  <a:gd name="T60" fmla="*/ 20 w 438"/>
                  <a:gd name="T61" fmla="*/ 26 h 556"/>
                  <a:gd name="T62" fmla="*/ 26 w 438"/>
                  <a:gd name="T63" fmla="*/ 0 h 556"/>
                  <a:gd name="T64" fmla="*/ 23 w 438"/>
                  <a:gd name="T65" fmla="*/ 3 h 556"/>
                  <a:gd name="T66" fmla="*/ 23 w 438"/>
                  <a:gd name="T67" fmla="*/ 6 h 556"/>
                  <a:gd name="T68" fmla="*/ 21 w 438"/>
                  <a:gd name="T69" fmla="*/ 9 h 556"/>
                  <a:gd name="T70" fmla="*/ 20 w 438"/>
                  <a:gd name="T71" fmla="*/ 12 h 556"/>
                  <a:gd name="T72" fmla="*/ 17 w 438"/>
                  <a:gd name="T73" fmla="*/ 17 h 556"/>
                  <a:gd name="T74" fmla="*/ 15 w 438"/>
                  <a:gd name="T75" fmla="*/ 20 h 556"/>
                  <a:gd name="T76" fmla="*/ 12 w 438"/>
                  <a:gd name="T77" fmla="*/ 21 h 556"/>
                  <a:gd name="T78" fmla="*/ 11 w 438"/>
                  <a:gd name="T79" fmla="*/ 26 h 556"/>
                  <a:gd name="T80" fmla="*/ 9 w 438"/>
                  <a:gd name="T81" fmla="*/ 29 h 556"/>
                  <a:gd name="T82" fmla="*/ 3 w 438"/>
                  <a:gd name="T83" fmla="*/ 68 h 556"/>
                  <a:gd name="T84" fmla="*/ 0 w 438"/>
                  <a:gd name="T85" fmla="*/ 114 h 556"/>
                  <a:gd name="T86" fmla="*/ 3 w 438"/>
                  <a:gd name="T87" fmla="*/ 160 h 556"/>
                  <a:gd name="T88" fmla="*/ 11 w 438"/>
                  <a:gd name="T89" fmla="*/ 204 h 556"/>
                  <a:gd name="T90" fmla="*/ 21 w 438"/>
                  <a:gd name="T91" fmla="*/ 248 h 556"/>
                  <a:gd name="T92" fmla="*/ 38 w 438"/>
                  <a:gd name="T93" fmla="*/ 287 h 556"/>
                  <a:gd name="T94" fmla="*/ 56 w 438"/>
                  <a:gd name="T95" fmla="*/ 326 h 556"/>
                  <a:gd name="T96" fmla="*/ 77 w 438"/>
                  <a:gd name="T97" fmla="*/ 364 h 556"/>
                  <a:gd name="T98" fmla="*/ 104 w 438"/>
                  <a:gd name="T99" fmla="*/ 399 h 556"/>
                  <a:gd name="T100" fmla="*/ 132 w 438"/>
                  <a:gd name="T101" fmla="*/ 429 h 556"/>
                  <a:gd name="T102" fmla="*/ 165 w 438"/>
                  <a:gd name="T103" fmla="*/ 459 h 556"/>
                  <a:gd name="T104" fmla="*/ 200 w 438"/>
                  <a:gd name="T105" fmla="*/ 483 h 556"/>
                  <a:gd name="T106" fmla="*/ 236 w 438"/>
                  <a:gd name="T107" fmla="*/ 506 h 556"/>
                  <a:gd name="T108" fmla="*/ 274 w 438"/>
                  <a:gd name="T109" fmla="*/ 526 h 556"/>
                  <a:gd name="T110" fmla="*/ 317 w 438"/>
                  <a:gd name="T111" fmla="*/ 540 h 556"/>
                  <a:gd name="T112" fmla="*/ 359 w 438"/>
                  <a:gd name="T113" fmla="*/ 550 h 556"/>
                  <a:gd name="T114" fmla="*/ 388 w 438"/>
                  <a:gd name="T115" fmla="*/ 556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8" h="556">
                    <a:moveTo>
                      <a:pt x="388" y="556"/>
                    </a:moveTo>
                    <a:lnTo>
                      <a:pt x="389" y="556"/>
                    </a:lnTo>
                    <a:lnTo>
                      <a:pt x="392" y="556"/>
                    </a:lnTo>
                    <a:lnTo>
                      <a:pt x="394" y="556"/>
                    </a:lnTo>
                    <a:lnTo>
                      <a:pt x="395" y="556"/>
                    </a:lnTo>
                    <a:lnTo>
                      <a:pt x="398" y="556"/>
                    </a:lnTo>
                    <a:lnTo>
                      <a:pt x="400" y="554"/>
                    </a:lnTo>
                    <a:lnTo>
                      <a:pt x="402" y="554"/>
                    </a:lnTo>
                    <a:lnTo>
                      <a:pt x="404" y="554"/>
                    </a:lnTo>
                    <a:lnTo>
                      <a:pt x="406" y="554"/>
                    </a:lnTo>
                    <a:lnTo>
                      <a:pt x="408" y="554"/>
                    </a:lnTo>
                    <a:lnTo>
                      <a:pt x="410" y="554"/>
                    </a:lnTo>
                    <a:lnTo>
                      <a:pt x="412" y="554"/>
                    </a:lnTo>
                    <a:lnTo>
                      <a:pt x="414" y="554"/>
                    </a:lnTo>
                    <a:lnTo>
                      <a:pt x="416" y="554"/>
                    </a:lnTo>
                    <a:lnTo>
                      <a:pt x="418" y="554"/>
                    </a:lnTo>
                    <a:lnTo>
                      <a:pt x="420" y="552"/>
                    </a:lnTo>
                    <a:lnTo>
                      <a:pt x="422" y="552"/>
                    </a:lnTo>
                    <a:lnTo>
                      <a:pt x="424" y="552"/>
                    </a:lnTo>
                    <a:lnTo>
                      <a:pt x="426" y="552"/>
                    </a:lnTo>
                    <a:lnTo>
                      <a:pt x="428" y="552"/>
                    </a:lnTo>
                    <a:lnTo>
                      <a:pt x="430" y="552"/>
                    </a:lnTo>
                    <a:lnTo>
                      <a:pt x="432" y="552"/>
                    </a:lnTo>
                    <a:lnTo>
                      <a:pt x="435" y="552"/>
                    </a:lnTo>
                    <a:lnTo>
                      <a:pt x="436" y="550"/>
                    </a:lnTo>
                    <a:lnTo>
                      <a:pt x="438" y="550"/>
                    </a:lnTo>
                    <a:lnTo>
                      <a:pt x="426" y="550"/>
                    </a:lnTo>
                    <a:lnTo>
                      <a:pt x="404" y="548"/>
                    </a:lnTo>
                    <a:lnTo>
                      <a:pt x="382" y="546"/>
                    </a:lnTo>
                    <a:lnTo>
                      <a:pt x="362" y="542"/>
                    </a:lnTo>
                    <a:lnTo>
                      <a:pt x="339" y="538"/>
                    </a:lnTo>
                    <a:lnTo>
                      <a:pt x="318" y="532"/>
                    </a:lnTo>
                    <a:lnTo>
                      <a:pt x="298" y="524"/>
                    </a:lnTo>
                    <a:lnTo>
                      <a:pt x="279" y="515"/>
                    </a:lnTo>
                    <a:lnTo>
                      <a:pt x="258" y="508"/>
                    </a:lnTo>
                    <a:lnTo>
                      <a:pt x="239" y="497"/>
                    </a:lnTo>
                    <a:lnTo>
                      <a:pt x="221" y="488"/>
                    </a:lnTo>
                    <a:lnTo>
                      <a:pt x="203" y="476"/>
                    </a:lnTo>
                    <a:lnTo>
                      <a:pt x="188" y="464"/>
                    </a:lnTo>
                    <a:lnTo>
                      <a:pt x="171" y="452"/>
                    </a:lnTo>
                    <a:lnTo>
                      <a:pt x="155" y="437"/>
                    </a:lnTo>
                    <a:lnTo>
                      <a:pt x="138" y="423"/>
                    </a:lnTo>
                    <a:lnTo>
                      <a:pt x="124" y="408"/>
                    </a:lnTo>
                    <a:lnTo>
                      <a:pt x="110" y="393"/>
                    </a:lnTo>
                    <a:lnTo>
                      <a:pt x="98" y="376"/>
                    </a:lnTo>
                    <a:lnTo>
                      <a:pt x="86" y="358"/>
                    </a:lnTo>
                    <a:lnTo>
                      <a:pt x="74" y="340"/>
                    </a:lnTo>
                    <a:lnTo>
                      <a:pt x="64" y="322"/>
                    </a:lnTo>
                    <a:lnTo>
                      <a:pt x="53" y="304"/>
                    </a:lnTo>
                    <a:lnTo>
                      <a:pt x="45" y="284"/>
                    </a:lnTo>
                    <a:lnTo>
                      <a:pt x="38" y="263"/>
                    </a:lnTo>
                    <a:lnTo>
                      <a:pt x="32" y="243"/>
                    </a:lnTo>
                    <a:lnTo>
                      <a:pt x="26" y="222"/>
                    </a:lnTo>
                    <a:lnTo>
                      <a:pt x="20" y="203"/>
                    </a:lnTo>
                    <a:lnTo>
                      <a:pt x="15" y="180"/>
                    </a:lnTo>
                    <a:lnTo>
                      <a:pt x="12" y="159"/>
                    </a:lnTo>
                    <a:lnTo>
                      <a:pt x="11" y="136"/>
                    </a:lnTo>
                    <a:lnTo>
                      <a:pt x="11" y="114"/>
                    </a:lnTo>
                    <a:lnTo>
                      <a:pt x="11" y="92"/>
                    </a:lnTo>
                    <a:lnTo>
                      <a:pt x="12" y="70"/>
                    </a:lnTo>
                    <a:lnTo>
                      <a:pt x="15" y="47"/>
                    </a:lnTo>
                    <a:lnTo>
                      <a:pt x="20" y="26"/>
                    </a:lnTo>
                    <a:lnTo>
                      <a:pt x="26" y="5"/>
                    </a:lnTo>
                    <a:lnTo>
                      <a:pt x="26" y="0"/>
                    </a:lnTo>
                    <a:lnTo>
                      <a:pt x="26" y="3"/>
                    </a:lnTo>
                    <a:lnTo>
                      <a:pt x="23" y="3"/>
                    </a:lnTo>
                    <a:lnTo>
                      <a:pt x="23" y="5"/>
                    </a:lnTo>
                    <a:lnTo>
                      <a:pt x="23" y="6"/>
                    </a:lnTo>
                    <a:lnTo>
                      <a:pt x="21" y="6"/>
                    </a:lnTo>
                    <a:lnTo>
                      <a:pt x="21" y="9"/>
                    </a:lnTo>
                    <a:lnTo>
                      <a:pt x="20" y="11"/>
                    </a:lnTo>
                    <a:lnTo>
                      <a:pt x="20" y="12"/>
                    </a:lnTo>
                    <a:lnTo>
                      <a:pt x="17" y="15"/>
                    </a:lnTo>
                    <a:lnTo>
                      <a:pt x="17" y="17"/>
                    </a:lnTo>
                    <a:lnTo>
                      <a:pt x="15" y="17"/>
                    </a:lnTo>
                    <a:lnTo>
                      <a:pt x="15" y="20"/>
                    </a:lnTo>
                    <a:lnTo>
                      <a:pt x="15" y="21"/>
                    </a:lnTo>
                    <a:lnTo>
                      <a:pt x="12" y="21"/>
                    </a:lnTo>
                    <a:lnTo>
                      <a:pt x="12" y="23"/>
                    </a:lnTo>
                    <a:lnTo>
                      <a:pt x="11" y="26"/>
                    </a:lnTo>
                    <a:lnTo>
                      <a:pt x="11" y="27"/>
                    </a:lnTo>
                    <a:lnTo>
                      <a:pt x="9" y="29"/>
                    </a:lnTo>
                    <a:lnTo>
                      <a:pt x="6" y="45"/>
                    </a:lnTo>
                    <a:lnTo>
                      <a:pt x="3" y="68"/>
                    </a:lnTo>
                    <a:lnTo>
                      <a:pt x="3" y="92"/>
                    </a:lnTo>
                    <a:lnTo>
                      <a:pt x="0" y="114"/>
                    </a:lnTo>
                    <a:lnTo>
                      <a:pt x="3" y="136"/>
                    </a:lnTo>
                    <a:lnTo>
                      <a:pt x="3" y="160"/>
                    </a:lnTo>
                    <a:lnTo>
                      <a:pt x="6" y="183"/>
                    </a:lnTo>
                    <a:lnTo>
                      <a:pt x="11" y="204"/>
                    </a:lnTo>
                    <a:lnTo>
                      <a:pt x="15" y="225"/>
                    </a:lnTo>
                    <a:lnTo>
                      <a:pt x="21" y="248"/>
                    </a:lnTo>
                    <a:lnTo>
                      <a:pt x="29" y="267"/>
                    </a:lnTo>
                    <a:lnTo>
                      <a:pt x="38" y="287"/>
                    </a:lnTo>
                    <a:lnTo>
                      <a:pt x="45" y="308"/>
                    </a:lnTo>
                    <a:lnTo>
                      <a:pt x="56" y="326"/>
                    </a:lnTo>
                    <a:lnTo>
                      <a:pt x="65" y="346"/>
                    </a:lnTo>
                    <a:lnTo>
                      <a:pt x="77" y="364"/>
                    </a:lnTo>
                    <a:lnTo>
                      <a:pt x="90" y="381"/>
                    </a:lnTo>
                    <a:lnTo>
                      <a:pt x="104" y="399"/>
                    </a:lnTo>
                    <a:lnTo>
                      <a:pt x="118" y="414"/>
                    </a:lnTo>
                    <a:lnTo>
                      <a:pt x="132" y="429"/>
                    </a:lnTo>
                    <a:lnTo>
                      <a:pt x="149" y="444"/>
                    </a:lnTo>
                    <a:lnTo>
                      <a:pt x="165" y="459"/>
                    </a:lnTo>
                    <a:lnTo>
                      <a:pt x="182" y="471"/>
                    </a:lnTo>
                    <a:lnTo>
                      <a:pt x="200" y="483"/>
                    </a:lnTo>
                    <a:lnTo>
                      <a:pt x="218" y="496"/>
                    </a:lnTo>
                    <a:lnTo>
                      <a:pt x="236" y="506"/>
                    </a:lnTo>
                    <a:lnTo>
                      <a:pt x="256" y="515"/>
                    </a:lnTo>
                    <a:lnTo>
                      <a:pt x="274" y="526"/>
                    </a:lnTo>
                    <a:lnTo>
                      <a:pt x="294" y="533"/>
                    </a:lnTo>
                    <a:lnTo>
                      <a:pt x="317" y="540"/>
                    </a:lnTo>
                    <a:lnTo>
                      <a:pt x="336" y="546"/>
                    </a:lnTo>
                    <a:lnTo>
                      <a:pt x="359" y="550"/>
                    </a:lnTo>
                    <a:lnTo>
                      <a:pt x="382" y="554"/>
                    </a:lnTo>
                    <a:lnTo>
                      <a:pt x="388" y="556"/>
                    </a:lnTo>
                    <a:close/>
                  </a:path>
                </a:pathLst>
              </a:custGeom>
              <a:solidFill>
                <a:srgbClr val="36699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28" name="Freeform 524"/>
              <p:cNvSpPr>
                <a:spLocks noChangeArrowheads="1"/>
              </p:cNvSpPr>
              <p:nvPr/>
            </p:nvSpPr>
            <p:spPr bwMode="auto">
              <a:xfrm>
                <a:off x="6032" y="788"/>
                <a:ext cx="45" cy="56"/>
              </a:xfrm>
              <a:custGeom>
                <a:avLst/>
                <a:gdLst>
                  <a:gd name="T0" fmla="*/ 430 w 474"/>
                  <a:gd name="T1" fmla="*/ 574 h 574"/>
                  <a:gd name="T2" fmla="*/ 433 w 474"/>
                  <a:gd name="T3" fmla="*/ 574 h 574"/>
                  <a:gd name="T4" fmla="*/ 437 w 474"/>
                  <a:gd name="T5" fmla="*/ 572 h 574"/>
                  <a:gd name="T6" fmla="*/ 442 w 474"/>
                  <a:gd name="T7" fmla="*/ 572 h 574"/>
                  <a:gd name="T8" fmla="*/ 445 w 474"/>
                  <a:gd name="T9" fmla="*/ 572 h 574"/>
                  <a:gd name="T10" fmla="*/ 449 w 474"/>
                  <a:gd name="T11" fmla="*/ 570 h 574"/>
                  <a:gd name="T12" fmla="*/ 454 w 474"/>
                  <a:gd name="T13" fmla="*/ 570 h 574"/>
                  <a:gd name="T14" fmla="*/ 456 w 474"/>
                  <a:gd name="T15" fmla="*/ 568 h 574"/>
                  <a:gd name="T16" fmla="*/ 460 w 474"/>
                  <a:gd name="T17" fmla="*/ 568 h 574"/>
                  <a:gd name="T18" fmla="*/ 463 w 474"/>
                  <a:gd name="T19" fmla="*/ 568 h 574"/>
                  <a:gd name="T20" fmla="*/ 468 w 474"/>
                  <a:gd name="T21" fmla="*/ 566 h 574"/>
                  <a:gd name="T22" fmla="*/ 472 w 474"/>
                  <a:gd name="T23" fmla="*/ 566 h 574"/>
                  <a:gd name="T24" fmla="*/ 474 w 474"/>
                  <a:gd name="T25" fmla="*/ 564 h 574"/>
                  <a:gd name="T26" fmla="*/ 437 w 474"/>
                  <a:gd name="T27" fmla="*/ 566 h 574"/>
                  <a:gd name="T28" fmla="*/ 395 w 474"/>
                  <a:gd name="T29" fmla="*/ 564 h 574"/>
                  <a:gd name="T30" fmla="*/ 352 w 474"/>
                  <a:gd name="T31" fmla="*/ 557 h 574"/>
                  <a:gd name="T32" fmla="*/ 310 w 474"/>
                  <a:gd name="T33" fmla="*/ 545 h 574"/>
                  <a:gd name="T34" fmla="*/ 271 w 474"/>
                  <a:gd name="T35" fmla="*/ 532 h 574"/>
                  <a:gd name="T36" fmla="*/ 233 w 474"/>
                  <a:gd name="T37" fmla="*/ 513 h 574"/>
                  <a:gd name="T38" fmla="*/ 198 w 474"/>
                  <a:gd name="T39" fmla="*/ 494 h 574"/>
                  <a:gd name="T40" fmla="*/ 163 w 474"/>
                  <a:gd name="T41" fmla="*/ 468 h 574"/>
                  <a:gd name="T42" fmla="*/ 133 w 474"/>
                  <a:gd name="T43" fmla="*/ 441 h 574"/>
                  <a:gd name="T44" fmla="*/ 107 w 474"/>
                  <a:gd name="T45" fmla="*/ 411 h 574"/>
                  <a:gd name="T46" fmla="*/ 83 w 474"/>
                  <a:gd name="T47" fmla="*/ 376 h 574"/>
                  <a:gd name="T48" fmla="*/ 60 w 474"/>
                  <a:gd name="T49" fmla="*/ 342 h 574"/>
                  <a:gd name="T50" fmla="*/ 42 w 474"/>
                  <a:gd name="T51" fmla="*/ 304 h 574"/>
                  <a:gd name="T52" fmla="*/ 28 w 474"/>
                  <a:gd name="T53" fmla="*/ 266 h 574"/>
                  <a:gd name="T54" fmla="*/ 18 w 474"/>
                  <a:gd name="T55" fmla="*/ 225 h 574"/>
                  <a:gd name="T56" fmla="*/ 10 w 474"/>
                  <a:gd name="T57" fmla="*/ 183 h 574"/>
                  <a:gd name="T58" fmla="*/ 9 w 474"/>
                  <a:gd name="T59" fmla="*/ 138 h 574"/>
                  <a:gd name="T60" fmla="*/ 10 w 474"/>
                  <a:gd name="T61" fmla="*/ 94 h 574"/>
                  <a:gd name="T62" fmla="*/ 18 w 474"/>
                  <a:gd name="T63" fmla="*/ 51 h 574"/>
                  <a:gd name="T64" fmla="*/ 28 w 474"/>
                  <a:gd name="T65" fmla="*/ 11 h 574"/>
                  <a:gd name="T66" fmla="*/ 30 w 474"/>
                  <a:gd name="T67" fmla="*/ 3 h 574"/>
                  <a:gd name="T68" fmla="*/ 28 w 474"/>
                  <a:gd name="T69" fmla="*/ 6 h 574"/>
                  <a:gd name="T70" fmla="*/ 27 w 474"/>
                  <a:gd name="T71" fmla="*/ 9 h 574"/>
                  <a:gd name="T72" fmla="*/ 24 w 474"/>
                  <a:gd name="T73" fmla="*/ 11 h 574"/>
                  <a:gd name="T74" fmla="*/ 22 w 474"/>
                  <a:gd name="T75" fmla="*/ 12 h 574"/>
                  <a:gd name="T76" fmla="*/ 21 w 474"/>
                  <a:gd name="T77" fmla="*/ 15 h 574"/>
                  <a:gd name="T78" fmla="*/ 21 w 474"/>
                  <a:gd name="T79" fmla="*/ 18 h 574"/>
                  <a:gd name="T80" fmla="*/ 18 w 474"/>
                  <a:gd name="T81" fmla="*/ 21 h 574"/>
                  <a:gd name="T82" fmla="*/ 16 w 474"/>
                  <a:gd name="T83" fmla="*/ 23 h 574"/>
                  <a:gd name="T84" fmla="*/ 15 w 474"/>
                  <a:gd name="T85" fmla="*/ 29 h 574"/>
                  <a:gd name="T86" fmla="*/ 4 w 474"/>
                  <a:gd name="T87" fmla="*/ 71 h 574"/>
                  <a:gd name="T88" fmla="*/ 0 w 474"/>
                  <a:gd name="T89" fmla="*/ 116 h 574"/>
                  <a:gd name="T90" fmla="*/ 0 w 474"/>
                  <a:gd name="T91" fmla="*/ 160 h 574"/>
                  <a:gd name="T92" fmla="*/ 4 w 474"/>
                  <a:gd name="T93" fmla="*/ 204 h 574"/>
                  <a:gd name="T94" fmla="*/ 15 w 474"/>
                  <a:gd name="T95" fmla="*/ 246 h 574"/>
                  <a:gd name="T96" fmla="*/ 27 w 474"/>
                  <a:gd name="T97" fmla="*/ 287 h 574"/>
                  <a:gd name="T98" fmla="*/ 42 w 474"/>
                  <a:gd name="T99" fmla="*/ 328 h 574"/>
                  <a:gd name="T100" fmla="*/ 63 w 474"/>
                  <a:gd name="T101" fmla="*/ 364 h 574"/>
                  <a:gd name="T102" fmla="*/ 87 w 474"/>
                  <a:gd name="T103" fmla="*/ 400 h 574"/>
                  <a:gd name="T104" fmla="*/ 113 w 474"/>
                  <a:gd name="T105" fmla="*/ 432 h 574"/>
                  <a:gd name="T106" fmla="*/ 144 w 474"/>
                  <a:gd name="T107" fmla="*/ 461 h 574"/>
                  <a:gd name="T108" fmla="*/ 177 w 474"/>
                  <a:gd name="T109" fmla="*/ 488 h 574"/>
                  <a:gd name="T110" fmla="*/ 210 w 474"/>
                  <a:gd name="T111" fmla="*/ 512 h 574"/>
                  <a:gd name="T112" fmla="*/ 247 w 474"/>
                  <a:gd name="T113" fmla="*/ 532 h 574"/>
                  <a:gd name="T114" fmla="*/ 287 w 474"/>
                  <a:gd name="T115" fmla="*/ 548 h 574"/>
                  <a:gd name="T116" fmla="*/ 328 w 474"/>
                  <a:gd name="T117" fmla="*/ 562 h 574"/>
                  <a:gd name="T118" fmla="*/ 371 w 474"/>
                  <a:gd name="T119" fmla="*/ 570 h 574"/>
                  <a:gd name="T120" fmla="*/ 415 w 474"/>
                  <a:gd name="T121"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574">
                    <a:moveTo>
                      <a:pt x="427" y="574"/>
                    </a:moveTo>
                    <a:lnTo>
                      <a:pt x="430" y="574"/>
                    </a:lnTo>
                    <a:lnTo>
                      <a:pt x="431" y="574"/>
                    </a:lnTo>
                    <a:lnTo>
                      <a:pt x="433" y="574"/>
                    </a:lnTo>
                    <a:lnTo>
                      <a:pt x="436" y="574"/>
                    </a:lnTo>
                    <a:lnTo>
                      <a:pt x="437" y="572"/>
                    </a:lnTo>
                    <a:lnTo>
                      <a:pt x="439" y="572"/>
                    </a:lnTo>
                    <a:lnTo>
                      <a:pt x="442" y="572"/>
                    </a:lnTo>
                    <a:lnTo>
                      <a:pt x="443" y="572"/>
                    </a:lnTo>
                    <a:lnTo>
                      <a:pt x="445" y="572"/>
                    </a:lnTo>
                    <a:lnTo>
                      <a:pt x="448" y="570"/>
                    </a:lnTo>
                    <a:lnTo>
                      <a:pt x="449" y="570"/>
                    </a:lnTo>
                    <a:lnTo>
                      <a:pt x="451" y="570"/>
                    </a:lnTo>
                    <a:lnTo>
                      <a:pt x="454" y="570"/>
                    </a:lnTo>
                    <a:lnTo>
                      <a:pt x="456" y="570"/>
                    </a:lnTo>
                    <a:lnTo>
                      <a:pt x="456" y="568"/>
                    </a:lnTo>
                    <a:lnTo>
                      <a:pt x="457" y="568"/>
                    </a:lnTo>
                    <a:lnTo>
                      <a:pt x="460" y="568"/>
                    </a:lnTo>
                    <a:lnTo>
                      <a:pt x="462" y="568"/>
                    </a:lnTo>
                    <a:lnTo>
                      <a:pt x="463" y="568"/>
                    </a:lnTo>
                    <a:lnTo>
                      <a:pt x="466" y="566"/>
                    </a:lnTo>
                    <a:lnTo>
                      <a:pt x="468" y="566"/>
                    </a:lnTo>
                    <a:lnTo>
                      <a:pt x="469" y="566"/>
                    </a:lnTo>
                    <a:lnTo>
                      <a:pt x="472" y="566"/>
                    </a:lnTo>
                    <a:lnTo>
                      <a:pt x="472" y="564"/>
                    </a:lnTo>
                    <a:lnTo>
                      <a:pt x="474" y="564"/>
                    </a:lnTo>
                    <a:lnTo>
                      <a:pt x="460" y="566"/>
                    </a:lnTo>
                    <a:lnTo>
                      <a:pt x="437" y="566"/>
                    </a:lnTo>
                    <a:lnTo>
                      <a:pt x="415" y="566"/>
                    </a:lnTo>
                    <a:lnTo>
                      <a:pt x="395" y="564"/>
                    </a:lnTo>
                    <a:lnTo>
                      <a:pt x="372" y="562"/>
                    </a:lnTo>
                    <a:lnTo>
                      <a:pt x="352" y="557"/>
                    </a:lnTo>
                    <a:lnTo>
                      <a:pt x="330" y="551"/>
                    </a:lnTo>
                    <a:lnTo>
                      <a:pt x="310" y="545"/>
                    </a:lnTo>
                    <a:lnTo>
                      <a:pt x="289" y="539"/>
                    </a:lnTo>
                    <a:lnTo>
                      <a:pt x="271" y="532"/>
                    </a:lnTo>
                    <a:lnTo>
                      <a:pt x="251" y="524"/>
                    </a:lnTo>
                    <a:lnTo>
                      <a:pt x="233" y="513"/>
                    </a:lnTo>
                    <a:lnTo>
                      <a:pt x="215" y="503"/>
                    </a:lnTo>
                    <a:lnTo>
                      <a:pt x="198" y="494"/>
                    </a:lnTo>
                    <a:lnTo>
                      <a:pt x="180" y="482"/>
                    </a:lnTo>
                    <a:lnTo>
                      <a:pt x="163" y="468"/>
                    </a:lnTo>
                    <a:lnTo>
                      <a:pt x="150" y="455"/>
                    </a:lnTo>
                    <a:lnTo>
                      <a:pt x="133" y="441"/>
                    </a:lnTo>
                    <a:lnTo>
                      <a:pt x="119" y="426"/>
                    </a:lnTo>
                    <a:lnTo>
                      <a:pt x="107" y="411"/>
                    </a:lnTo>
                    <a:lnTo>
                      <a:pt x="93" y="394"/>
                    </a:lnTo>
                    <a:lnTo>
                      <a:pt x="83" y="376"/>
                    </a:lnTo>
                    <a:lnTo>
                      <a:pt x="71" y="360"/>
                    </a:lnTo>
                    <a:lnTo>
                      <a:pt x="60" y="342"/>
                    </a:lnTo>
                    <a:lnTo>
                      <a:pt x="51" y="323"/>
                    </a:lnTo>
                    <a:lnTo>
                      <a:pt x="42" y="304"/>
                    </a:lnTo>
                    <a:lnTo>
                      <a:pt x="34" y="285"/>
                    </a:lnTo>
                    <a:lnTo>
                      <a:pt x="28" y="266"/>
                    </a:lnTo>
                    <a:lnTo>
                      <a:pt x="22" y="245"/>
                    </a:lnTo>
                    <a:lnTo>
                      <a:pt x="18" y="225"/>
                    </a:lnTo>
                    <a:lnTo>
                      <a:pt x="15" y="202"/>
                    </a:lnTo>
                    <a:lnTo>
                      <a:pt x="10" y="183"/>
                    </a:lnTo>
                    <a:lnTo>
                      <a:pt x="10" y="160"/>
                    </a:lnTo>
                    <a:lnTo>
                      <a:pt x="9" y="138"/>
                    </a:lnTo>
                    <a:lnTo>
                      <a:pt x="10" y="116"/>
                    </a:lnTo>
                    <a:lnTo>
                      <a:pt x="10" y="94"/>
                    </a:lnTo>
                    <a:lnTo>
                      <a:pt x="15" y="74"/>
                    </a:lnTo>
                    <a:lnTo>
                      <a:pt x="18" y="51"/>
                    </a:lnTo>
                    <a:lnTo>
                      <a:pt x="22" y="30"/>
                    </a:lnTo>
                    <a:lnTo>
                      <a:pt x="28" y="11"/>
                    </a:lnTo>
                    <a:lnTo>
                      <a:pt x="30" y="0"/>
                    </a:lnTo>
                    <a:lnTo>
                      <a:pt x="30" y="3"/>
                    </a:lnTo>
                    <a:lnTo>
                      <a:pt x="28" y="5"/>
                    </a:lnTo>
                    <a:lnTo>
                      <a:pt x="28" y="6"/>
                    </a:lnTo>
                    <a:lnTo>
                      <a:pt x="27" y="6"/>
                    </a:lnTo>
                    <a:lnTo>
                      <a:pt x="27" y="9"/>
                    </a:lnTo>
                    <a:lnTo>
                      <a:pt x="24" y="9"/>
                    </a:lnTo>
                    <a:lnTo>
                      <a:pt x="24" y="11"/>
                    </a:lnTo>
                    <a:lnTo>
                      <a:pt x="24" y="12"/>
                    </a:lnTo>
                    <a:lnTo>
                      <a:pt x="22" y="12"/>
                    </a:lnTo>
                    <a:lnTo>
                      <a:pt x="22" y="15"/>
                    </a:lnTo>
                    <a:lnTo>
                      <a:pt x="21" y="15"/>
                    </a:lnTo>
                    <a:lnTo>
                      <a:pt x="21" y="17"/>
                    </a:lnTo>
                    <a:lnTo>
                      <a:pt x="21" y="18"/>
                    </a:lnTo>
                    <a:lnTo>
                      <a:pt x="18" y="18"/>
                    </a:lnTo>
                    <a:lnTo>
                      <a:pt x="18" y="21"/>
                    </a:lnTo>
                    <a:lnTo>
                      <a:pt x="16" y="21"/>
                    </a:lnTo>
                    <a:lnTo>
                      <a:pt x="16" y="23"/>
                    </a:lnTo>
                    <a:lnTo>
                      <a:pt x="15" y="24"/>
                    </a:lnTo>
                    <a:lnTo>
                      <a:pt x="15" y="29"/>
                    </a:lnTo>
                    <a:lnTo>
                      <a:pt x="9" y="50"/>
                    </a:lnTo>
                    <a:lnTo>
                      <a:pt x="4" y="71"/>
                    </a:lnTo>
                    <a:lnTo>
                      <a:pt x="1" y="94"/>
                    </a:lnTo>
                    <a:lnTo>
                      <a:pt x="0" y="116"/>
                    </a:lnTo>
                    <a:lnTo>
                      <a:pt x="0" y="138"/>
                    </a:lnTo>
                    <a:lnTo>
                      <a:pt x="0" y="160"/>
                    </a:lnTo>
                    <a:lnTo>
                      <a:pt x="1" y="183"/>
                    </a:lnTo>
                    <a:lnTo>
                      <a:pt x="4" y="204"/>
                    </a:lnTo>
                    <a:lnTo>
                      <a:pt x="9" y="227"/>
                    </a:lnTo>
                    <a:lnTo>
                      <a:pt x="15" y="246"/>
                    </a:lnTo>
                    <a:lnTo>
                      <a:pt x="21" y="267"/>
                    </a:lnTo>
                    <a:lnTo>
                      <a:pt x="27" y="287"/>
                    </a:lnTo>
                    <a:lnTo>
                      <a:pt x="34" y="308"/>
                    </a:lnTo>
                    <a:lnTo>
                      <a:pt x="42" y="328"/>
                    </a:lnTo>
                    <a:lnTo>
                      <a:pt x="53" y="346"/>
                    </a:lnTo>
                    <a:lnTo>
                      <a:pt x="63" y="364"/>
                    </a:lnTo>
                    <a:lnTo>
                      <a:pt x="75" y="382"/>
                    </a:lnTo>
                    <a:lnTo>
                      <a:pt x="87" y="400"/>
                    </a:lnTo>
                    <a:lnTo>
                      <a:pt x="99" y="417"/>
                    </a:lnTo>
                    <a:lnTo>
                      <a:pt x="113" y="432"/>
                    </a:lnTo>
                    <a:lnTo>
                      <a:pt x="127" y="447"/>
                    </a:lnTo>
                    <a:lnTo>
                      <a:pt x="144" y="461"/>
                    </a:lnTo>
                    <a:lnTo>
                      <a:pt x="160" y="476"/>
                    </a:lnTo>
                    <a:lnTo>
                      <a:pt x="177" y="488"/>
                    </a:lnTo>
                    <a:lnTo>
                      <a:pt x="192" y="500"/>
                    </a:lnTo>
                    <a:lnTo>
                      <a:pt x="210" y="512"/>
                    </a:lnTo>
                    <a:lnTo>
                      <a:pt x="228" y="521"/>
                    </a:lnTo>
                    <a:lnTo>
                      <a:pt x="247" y="532"/>
                    </a:lnTo>
                    <a:lnTo>
                      <a:pt x="268" y="539"/>
                    </a:lnTo>
                    <a:lnTo>
                      <a:pt x="287" y="548"/>
                    </a:lnTo>
                    <a:lnTo>
                      <a:pt x="307" y="556"/>
                    </a:lnTo>
                    <a:lnTo>
                      <a:pt x="328" y="562"/>
                    </a:lnTo>
                    <a:lnTo>
                      <a:pt x="351" y="566"/>
                    </a:lnTo>
                    <a:lnTo>
                      <a:pt x="371" y="570"/>
                    </a:lnTo>
                    <a:lnTo>
                      <a:pt x="393" y="572"/>
                    </a:lnTo>
                    <a:lnTo>
                      <a:pt x="415" y="574"/>
                    </a:lnTo>
                    <a:lnTo>
                      <a:pt x="427" y="574"/>
                    </a:lnTo>
                    <a:close/>
                  </a:path>
                </a:pathLst>
              </a:custGeom>
              <a:solidFill>
                <a:srgbClr val="3B6B9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29" name="Freeform 525"/>
              <p:cNvSpPr>
                <a:spLocks noChangeArrowheads="1"/>
              </p:cNvSpPr>
              <p:nvPr/>
            </p:nvSpPr>
            <p:spPr bwMode="auto">
              <a:xfrm>
                <a:off x="6032" y="786"/>
                <a:ext cx="49" cy="57"/>
              </a:xfrm>
              <a:custGeom>
                <a:avLst/>
                <a:gdLst>
                  <a:gd name="T0" fmla="*/ 466 w 510"/>
                  <a:gd name="T1" fmla="*/ 584 h 586"/>
                  <a:gd name="T2" fmla="*/ 471 w 510"/>
                  <a:gd name="T3" fmla="*/ 582 h 586"/>
                  <a:gd name="T4" fmla="*/ 475 w 510"/>
                  <a:gd name="T5" fmla="*/ 582 h 586"/>
                  <a:gd name="T6" fmla="*/ 480 w 510"/>
                  <a:gd name="T7" fmla="*/ 580 h 586"/>
                  <a:gd name="T8" fmla="*/ 483 w 510"/>
                  <a:gd name="T9" fmla="*/ 577 h 586"/>
                  <a:gd name="T10" fmla="*/ 487 w 510"/>
                  <a:gd name="T11" fmla="*/ 577 h 586"/>
                  <a:gd name="T12" fmla="*/ 492 w 510"/>
                  <a:gd name="T13" fmla="*/ 576 h 586"/>
                  <a:gd name="T14" fmla="*/ 495 w 510"/>
                  <a:gd name="T15" fmla="*/ 574 h 586"/>
                  <a:gd name="T16" fmla="*/ 499 w 510"/>
                  <a:gd name="T17" fmla="*/ 574 h 586"/>
                  <a:gd name="T18" fmla="*/ 501 w 510"/>
                  <a:gd name="T19" fmla="*/ 571 h 586"/>
                  <a:gd name="T20" fmla="*/ 505 w 510"/>
                  <a:gd name="T21" fmla="*/ 570 h 586"/>
                  <a:gd name="T22" fmla="*/ 510 w 510"/>
                  <a:gd name="T23" fmla="*/ 570 h 586"/>
                  <a:gd name="T24" fmla="*/ 472 w 510"/>
                  <a:gd name="T25" fmla="*/ 574 h 586"/>
                  <a:gd name="T26" fmla="*/ 428 w 510"/>
                  <a:gd name="T27" fmla="*/ 576 h 586"/>
                  <a:gd name="T28" fmla="*/ 386 w 510"/>
                  <a:gd name="T29" fmla="*/ 574 h 586"/>
                  <a:gd name="T30" fmla="*/ 345 w 510"/>
                  <a:gd name="T31" fmla="*/ 568 h 586"/>
                  <a:gd name="T32" fmla="*/ 304 w 510"/>
                  <a:gd name="T33" fmla="*/ 558 h 586"/>
                  <a:gd name="T34" fmla="*/ 266 w 510"/>
                  <a:gd name="T35" fmla="*/ 544 h 586"/>
                  <a:gd name="T36" fmla="*/ 228 w 510"/>
                  <a:gd name="T37" fmla="*/ 526 h 586"/>
                  <a:gd name="T38" fmla="*/ 194 w 510"/>
                  <a:gd name="T39" fmla="*/ 505 h 586"/>
                  <a:gd name="T40" fmla="*/ 162 w 510"/>
                  <a:gd name="T41" fmla="*/ 481 h 586"/>
                  <a:gd name="T42" fmla="*/ 133 w 510"/>
                  <a:gd name="T43" fmla="*/ 455 h 586"/>
                  <a:gd name="T44" fmla="*/ 104 w 510"/>
                  <a:gd name="T45" fmla="*/ 425 h 586"/>
                  <a:gd name="T46" fmla="*/ 80 w 510"/>
                  <a:gd name="T47" fmla="*/ 392 h 586"/>
                  <a:gd name="T48" fmla="*/ 60 w 510"/>
                  <a:gd name="T49" fmla="*/ 358 h 586"/>
                  <a:gd name="T50" fmla="*/ 42 w 510"/>
                  <a:gd name="T51" fmla="*/ 322 h 586"/>
                  <a:gd name="T52" fmla="*/ 27 w 510"/>
                  <a:gd name="T53" fmla="*/ 283 h 586"/>
                  <a:gd name="T54" fmla="*/ 18 w 510"/>
                  <a:gd name="T55" fmla="*/ 242 h 586"/>
                  <a:gd name="T56" fmla="*/ 12 w 510"/>
                  <a:gd name="T57" fmla="*/ 200 h 586"/>
                  <a:gd name="T58" fmla="*/ 9 w 510"/>
                  <a:gd name="T59" fmla="*/ 158 h 586"/>
                  <a:gd name="T60" fmla="*/ 12 w 510"/>
                  <a:gd name="T61" fmla="*/ 115 h 586"/>
                  <a:gd name="T62" fmla="*/ 18 w 510"/>
                  <a:gd name="T63" fmla="*/ 73 h 586"/>
                  <a:gd name="T64" fmla="*/ 27 w 510"/>
                  <a:gd name="T65" fmla="*/ 32 h 586"/>
                  <a:gd name="T66" fmla="*/ 39 w 510"/>
                  <a:gd name="T67" fmla="*/ 0 h 586"/>
                  <a:gd name="T68" fmla="*/ 36 w 510"/>
                  <a:gd name="T69" fmla="*/ 5 h 586"/>
                  <a:gd name="T70" fmla="*/ 33 w 510"/>
                  <a:gd name="T71" fmla="*/ 6 h 586"/>
                  <a:gd name="T72" fmla="*/ 32 w 510"/>
                  <a:gd name="T73" fmla="*/ 8 h 586"/>
                  <a:gd name="T74" fmla="*/ 30 w 510"/>
                  <a:gd name="T75" fmla="*/ 11 h 586"/>
                  <a:gd name="T76" fmla="*/ 27 w 510"/>
                  <a:gd name="T77" fmla="*/ 14 h 586"/>
                  <a:gd name="T78" fmla="*/ 25 w 510"/>
                  <a:gd name="T79" fmla="*/ 17 h 586"/>
                  <a:gd name="T80" fmla="*/ 24 w 510"/>
                  <a:gd name="T81" fmla="*/ 19 h 586"/>
                  <a:gd name="T82" fmla="*/ 21 w 510"/>
                  <a:gd name="T83" fmla="*/ 20 h 586"/>
                  <a:gd name="T84" fmla="*/ 13 w 510"/>
                  <a:gd name="T85" fmla="*/ 50 h 586"/>
                  <a:gd name="T86" fmla="*/ 6 w 510"/>
                  <a:gd name="T87" fmla="*/ 94 h 586"/>
                  <a:gd name="T88" fmla="*/ 1 w 510"/>
                  <a:gd name="T89" fmla="*/ 136 h 586"/>
                  <a:gd name="T90" fmla="*/ 1 w 510"/>
                  <a:gd name="T91" fmla="*/ 180 h 586"/>
                  <a:gd name="T92" fmla="*/ 6 w 510"/>
                  <a:gd name="T93" fmla="*/ 222 h 586"/>
                  <a:gd name="T94" fmla="*/ 13 w 510"/>
                  <a:gd name="T95" fmla="*/ 265 h 586"/>
                  <a:gd name="T96" fmla="*/ 25 w 510"/>
                  <a:gd name="T97" fmla="*/ 305 h 586"/>
                  <a:gd name="T98" fmla="*/ 42 w 510"/>
                  <a:gd name="T99" fmla="*/ 343 h 586"/>
                  <a:gd name="T100" fmla="*/ 62 w 510"/>
                  <a:gd name="T101" fmla="*/ 380 h 586"/>
                  <a:gd name="T102" fmla="*/ 84 w 510"/>
                  <a:gd name="T103" fmla="*/ 414 h 586"/>
                  <a:gd name="T104" fmla="*/ 110 w 510"/>
                  <a:gd name="T105" fmla="*/ 446 h 586"/>
                  <a:gd name="T106" fmla="*/ 141 w 510"/>
                  <a:gd name="T107" fmla="*/ 475 h 586"/>
                  <a:gd name="T108" fmla="*/ 171 w 510"/>
                  <a:gd name="T109" fmla="*/ 502 h 586"/>
                  <a:gd name="T110" fmla="*/ 206 w 510"/>
                  <a:gd name="T111" fmla="*/ 523 h 586"/>
                  <a:gd name="T112" fmla="*/ 242 w 510"/>
                  <a:gd name="T113" fmla="*/ 544 h 586"/>
                  <a:gd name="T114" fmla="*/ 280 w 510"/>
                  <a:gd name="T115" fmla="*/ 559 h 586"/>
                  <a:gd name="T116" fmla="*/ 321 w 510"/>
                  <a:gd name="T117" fmla="*/ 571 h 586"/>
                  <a:gd name="T118" fmla="*/ 363 w 510"/>
                  <a:gd name="T119" fmla="*/ 582 h 586"/>
                  <a:gd name="T120" fmla="*/ 406 w 510"/>
                  <a:gd name="T121" fmla="*/ 586 h 586"/>
                  <a:gd name="T122" fmla="*/ 451 w 510"/>
                  <a:gd name="T123" fmla="*/ 586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0" h="586">
                    <a:moveTo>
                      <a:pt x="465" y="584"/>
                    </a:moveTo>
                    <a:lnTo>
                      <a:pt x="466" y="584"/>
                    </a:lnTo>
                    <a:lnTo>
                      <a:pt x="469" y="584"/>
                    </a:lnTo>
                    <a:lnTo>
                      <a:pt x="471" y="582"/>
                    </a:lnTo>
                    <a:lnTo>
                      <a:pt x="472" y="582"/>
                    </a:lnTo>
                    <a:lnTo>
                      <a:pt x="475" y="582"/>
                    </a:lnTo>
                    <a:lnTo>
                      <a:pt x="477" y="580"/>
                    </a:lnTo>
                    <a:lnTo>
                      <a:pt x="480" y="580"/>
                    </a:lnTo>
                    <a:lnTo>
                      <a:pt x="481" y="580"/>
                    </a:lnTo>
                    <a:lnTo>
                      <a:pt x="483" y="577"/>
                    </a:lnTo>
                    <a:lnTo>
                      <a:pt x="486" y="577"/>
                    </a:lnTo>
                    <a:lnTo>
                      <a:pt x="487" y="577"/>
                    </a:lnTo>
                    <a:lnTo>
                      <a:pt x="489" y="576"/>
                    </a:lnTo>
                    <a:lnTo>
                      <a:pt x="492" y="576"/>
                    </a:lnTo>
                    <a:lnTo>
                      <a:pt x="493" y="576"/>
                    </a:lnTo>
                    <a:lnTo>
                      <a:pt x="495" y="574"/>
                    </a:lnTo>
                    <a:lnTo>
                      <a:pt x="498" y="574"/>
                    </a:lnTo>
                    <a:lnTo>
                      <a:pt x="499" y="574"/>
                    </a:lnTo>
                    <a:lnTo>
                      <a:pt x="499" y="571"/>
                    </a:lnTo>
                    <a:lnTo>
                      <a:pt x="501" y="571"/>
                    </a:lnTo>
                    <a:lnTo>
                      <a:pt x="504" y="571"/>
                    </a:lnTo>
                    <a:lnTo>
                      <a:pt x="505" y="570"/>
                    </a:lnTo>
                    <a:lnTo>
                      <a:pt x="507" y="570"/>
                    </a:lnTo>
                    <a:lnTo>
                      <a:pt x="510" y="570"/>
                    </a:lnTo>
                    <a:lnTo>
                      <a:pt x="493" y="571"/>
                    </a:lnTo>
                    <a:lnTo>
                      <a:pt x="472" y="574"/>
                    </a:lnTo>
                    <a:lnTo>
                      <a:pt x="451" y="576"/>
                    </a:lnTo>
                    <a:lnTo>
                      <a:pt x="428" y="576"/>
                    </a:lnTo>
                    <a:lnTo>
                      <a:pt x="408" y="576"/>
                    </a:lnTo>
                    <a:lnTo>
                      <a:pt x="386" y="574"/>
                    </a:lnTo>
                    <a:lnTo>
                      <a:pt x="366" y="571"/>
                    </a:lnTo>
                    <a:lnTo>
                      <a:pt x="345" y="568"/>
                    </a:lnTo>
                    <a:lnTo>
                      <a:pt x="325" y="564"/>
                    </a:lnTo>
                    <a:lnTo>
                      <a:pt x="304" y="558"/>
                    </a:lnTo>
                    <a:lnTo>
                      <a:pt x="284" y="552"/>
                    </a:lnTo>
                    <a:lnTo>
                      <a:pt x="266" y="544"/>
                    </a:lnTo>
                    <a:lnTo>
                      <a:pt x="246" y="535"/>
                    </a:lnTo>
                    <a:lnTo>
                      <a:pt x="228" y="526"/>
                    </a:lnTo>
                    <a:lnTo>
                      <a:pt x="212" y="515"/>
                    </a:lnTo>
                    <a:lnTo>
                      <a:pt x="194" y="505"/>
                    </a:lnTo>
                    <a:lnTo>
                      <a:pt x="177" y="493"/>
                    </a:lnTo>
                    <a:lnTo>
                      <a:pt x="162" y="481"/>
                    </a:lnTo>
                    <a:lnTo>
                      <a:pt x="147" y="469"/>
                    </a:lnTo>
                    <a:lnTo>
                      <a:pt x="133" y="455"/>
                    </a:lnTo>
                    <a:lnTo>
                      <a:pt x="118" y="438"/>
                    </a:lnTo>
                    <a:lnTo>
                      <a:pt x="104" y="425"/>
                    </a:lnTo>
                    <a:lnTo>
                      <a:pt x="92" y="408"/>
                    </a:lnTo>
                    <a:lnTo>
                      <a:pt x="80" y="392"/>
                    </a:lnTo>
                    <a:lnTo>
                      <a:pt x="70" y="376"/>
                    </a:lnTo>
                    <a:lnTo>
                      <a:pt x="60" y="358"/>
                    </a:lnTo>
                    <a:lnTo>
                      <a:pt x="50" y="340"/>
                    </a:lnTo>
                    <a:lnTo>
                      <a:pt x="42" y="322"/>
                    </a:lnTo>
                    <a:lnTo>
                      <a:pt x="33" y="301"/>
                    </a:lnTo>
                    <a:lnTo>
                      <a:pt x="27" y="283"/>
                    </a:lnTo>
                    <a:lnTo>
                      <a:pt x="21" y="263"/>
                    </a:lnTo>
                    <a:lnTo>
                      <a:pt x="18" y="242"/>
                    </a:lnTo>
                    <a:lnTo>
                      <a:pt x="13" y="222"/>
                    </a:lnTo>
                    <a:lnTo>
                      <a:pt x="12" y="200"/>
                    </a:lnTo>
                    <a:lnTo>
                      <a:pt x="9" y="180"/>
                    </a:lnTo>
                    <a:lnTo>
                      <a:pt x="9" y="158"/>
                    </a:lnTo>
                    <a:lnTo>
                      <a:pt x="9" y="136"/>
                    </a:lnTo>
                    <a:lnTo>
                      <a:pt x="12" y="115"/>
                    </a:lnTo>
                    <a:lnTo>
                      <a:pt x="13" y="94"/>
                    </a:lnTo>
                    <a:lnTo>
                      <a:pt x="18" y="73"/>
                    </a:lnTo>
                    <a:lnTo>
                      <a:pt x="21" y="53"/>
                    </a:lnTo>
                    <a:lnTo>
                      <a:pt x="27" y="32"/>
                    </a:lnTo>
                    <a:lnTo>
                      <a:pt x="33" y="14"/>
                    </a:lnTo>
                    <a:lnTo>
                      <a:pt x="39" y="0"/>
                    </a:lnTo>
                    <a:lnTo>
                      <a:pt x="38" y="2"/>
                    </a:lnTo>
                    <a:lnTo>
                      <a:pt x="36" y="5"/>
                    </a:lnTo>
                    <a:lnTo>
                      <a:pt x="36" y="6"/>
                    </a:lnTo>
                    <a:lnTo>
                      <a:pt x="33" y="6"/>
                    </a:lnTo>
                    <a:lnTo>
                      <a:pt x="33" y="8"/>
                    </a:lnTo>
                    <a:lnTo>
                      <a:pt x="32" y="8"/>
                    </a:lnTo>
                    <a:lnTo>
                      <a:pt x="32" y="11"/>
                    </a:lnTo>
                    <a:lnTo>
                      <a:pt x="30" y="11"/>
                    </a:lnTo>
                    <a:lnTo>
                      <a:pt x="30" y="12"/>
                    </a:lnTo>
                    <a:lnTo>
                      <a:pt x="27" y="14"/>
                    </a:lnTo>
                    <a:lnTo>
                      <a:pt x="27" y="17"/>
                    </a:lnTo>
                    <a:lnTo>
                      <a:pt x="25" y="17"/>
                    </a:lnTo>
                    <a:lnTo>
                      <a:pt x="25" y="19"/>
                    </a:lnTo>
                    <a:lnTo>
                      <a:pt x="24" y="19"/>
                    </a:lnTo>
                    <a:lnTo>
                      <a:pt x="24" y="20"/>
                    </a:lnTo>
                    <a:lnTo>
                      <a:pt x="21" y="20"/>
                    </a:lnTo>
                    <a:lnTo>
                      <a:pt x="19" y="31"/>
                    </a:lnTo>
                    <a:lnTo>
                      <a:pt x="13" y="50"/>
                    </a:lnTo>
                    <a:lnTo>
                      <a:pt x="9" y="71"/>
                    </a:lnTo>
                    <a:lnTo>
                      <a:pt x="6" y="94"/>
                    </a:lnTo>
                    <a:lnTo>
                      <a:pt x="1" y="114"/>
                    </a:lnTo>
                    <a:lnTo>
                      <a:pt x="1" y="136"/>
                    </a:lnTo>
                    <a:lnTo>
                      <a:pt x="0" y="158"/>
                    </a:lnTo>
                    <a:lnTo>
                      <a:pt x="1" y="180"/>
                    </a:lnTo>
                    <a:lnTo>
                      <a:pt x="1" y="203"/>
                    </a:lnTo>
                    <a:lnTo>
                      <a:pt x="6" y="222"/>
                    </a:lnTo>
                    <a:lnTo>
                      <a:pt x="9" y="245"/>
                    </a:lnTo>
                    <a:lnTo>
                      <a:pt x="13" y="265"/>
                    </a:lnTo>
                    <a:lnTo>
                      <a:pt x="19" y="286"/>
                    </a:lnTo>
                    <a:lnTo>
                      <a:pt x="25" y="305"/>
                    </a:lnTo>
                    <a:lnTo>
                      <a:pt x="33" y="324"/>
                    </a:lnTo>
                    <a:lnTo>
                      <a:pt x="42" y="343"/>
                    </a:lnTo>
                    <a:lnTo>
                      <a:pt x="51" y="362"/>
                    </a:lnTo>
                    <a:lnTo>
                      <a:pt x="62" y="380"/>
                    </a:lnTo>
                    <a:lnTo>
                      <a:pt x="74" y="396"/>
                    </a:lnTo>
                    <a:lnTo>
                      <a:pt x="84" y="414"/>
                    </a:lnTo>
                    <a:lnTo>
                      <a:pt x="98" y="431"/>
                    </a:lnTo>
                    <a:lnTo>
                      <a:pt x="110" y="446"/>
                    </a:lnTo>
                    <a:lnTo>
                      <a:pt x="124" y="461"/>
                    </a:lnTo>
                    <a:lnTo>
                      <a:pt x="141" y="475"/>
                    </a:lnTo>
                    <a:lnTo>
                      <a:pt x="154" y="488"/>
                    </a:lnTo>
                    <a:lnTo>
                      <a:pt x="171" y="502"/>
                    </a:lnTo>
                    <a:lnTo>
                      <a:pt x="189" y="514"/>
                    </a:lnTo>
                    <a:lnTo>
                      <a:pt x="206" y="523"/>
                    </a:lnTo>
                    <a:lnTo>
                      <a:pt x="224" y="533"/>
                    </a:lnTo>
                    <a:lnTo>
                      <a:pt x="242" y="544"/>
                    </a:lnTo>
                    <a:lnTo>
                      <a:pt x="262" y="552"/>
                    </a:lnTo>
                    <a:lnTo>
                      <a:pt x="280" y="559"/>
                    </a:lnTo>
                    <a:lnTo>
                      <a:pt x="301" y="565"/>
                    </a:lnTo>
                    <a:lnTo>
                      <a:pt x="321" y="571"/>
                    </a:lnTo>
                    <a:lnTo>
                      <a:pt x="343" y="577"/>
                    </a:lnTo>
                    <a:lnTo>
                      <a:pt x="363" y="582"/>
                    </a:lnTo>
                    <a:lnTo>
                      <a:pt x="386" y="584"/>
                    </a:lnTo>
                    <a:lnTo>
                      <a:pt x="406" y="586"/>
                    </a:lnTo>
                    <a:lnTo>
                      <a:pt x="428" y="586"/>
                    </a:lnTo>
                    <a:lnTo>
                      <a:pt x="451" y="586"/>
                    </a:lnTo>
                    <a:lnTo>
                      <a:pt x="465" y="584"/>
                    </a:lnTo>
                    <a:close/>
                  </a:path>
                </a:pathLst>
              </a:custGeom>
              <a:solidFill>
                <a:srgbClr val="3B6B9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30" name="Freeform 526"/>
              <p:cNvSpPr>
                <a:spLocks noChangeArrowheads="1"/>
              </p:cNvSpPr>
              <p:nvPr/>
            </p:nvSpPr>
            <p:spPr bwMode="auto">
              <a:xfrm>
                <a:off x="6033" y="784"/>
                <a:ext cx="52" cy="58"/>
              </a:xfrm>
              <a:custGeom>
                <a:avLst/>
                <a:gdLst>
                  <a:gd name="T0" fmla="*/ 504 w 543"/>
                  <a:gd name="T1" fmla="*/ 587 h 595"/>
                  <a:gd name="T2" fmla="*/ 509 w 543"/>
                  <a:gd name="T3" fmla="*/ 584 h 595"/>
                  <a:gd name="T4" fmla="*/ 513 w 543"/>
                  <a:gd name="T5" fmla="*/ 583 h 595"/>
                  <a:gd name="T6" fmla="*/ 519 w 543"/>
                  <a:gd name="T7" fmla="*/ 581 h 595"/>
                  <a:gd name="T8" fmla="*/ 525 w 543"/>
                  <a:gd name="T9" fmla="*/ 577 h 595"/>
                  <a:gd name="T10" fmla="*/ 531 w 543"/>
                  <a:gd name="T11" fmla="*/ 575 h 595"/>
                  <a:gd name="T12" fmla="*/ 535 w 543"/>
                  <a:gd name="T13" fmla="*/ 572 h 595"/>
                  <a:gd name="T14" fmla="*/ 541 w 543"/>
                  <a:gd name="T15" fmla="*/ 569 h 595"/>
                  <a:gd name="T16" fmla="*/ 503 w 543"/>
                  <a:gd name="T17" fmla="*/ 578 h 595"/>
                  <a:gd name="T18" fmla="*/ 442 w 543"/>
                  <a:gd name="T19" fmla="*/ 587 h 595"/>
                  <a:gd name="T20" fmla="*/ 379 w 543"/>
                  <a:gd name="T21" fmla="*/ 584 h 595"/>
                  <a:gd name="T22" fmla="*/ 318 w 543"/>
                  <a:gd name="T23" fmla="*/ 575 h 595"/>
                  <a:gd name="T24" fmla="*/ 259 w 543"/>
                  <a:gd name="T25" fmla="*/ 554 h 595"/>
                  <a:gd name="T26" fmla="*/ 207 w 543"/>
                  <a:gd name="T27" fmla="*/ 528 h 595"/>
                  <a:gd name="T28" fmla="*/ 159 w 543"/>
                  <a:gd name="T29" fmla="*/ 494 h 595"/>
                  <a:gd name="T30" fmla="*/ 115 w 543"/>
                  <a:gd name="T31" fmla="*/ 451 h 595"/>
                  <a:gd name="T32" fmla="*/ 79 w 543"/>
                  <a:gd name="T33" fmla="*/ 405 h 595"/>
                  <a:gd name="T34" fmla="*/ 48 w 543"/>
                  <a:gd name="T35" fmla="*/ 355 h 595"/>
                  <a:gd name="T36" fmla="*/ 27 w 543"/>
                  <a:gd name="T37" fmla="*/ 299 h 595"/>
                  <a:gd name="T38" fmla="*/ 15 w 543"/>
                  <a:gd name="T39" fmla="*/ 240 h 595"/>
                  <a:gd name="T40" fmla="*/ 9 w 543"/>
                  <a:gd name="T41" fmla="*/ 177 h 595"/>
                  <a:gd name="T42" fmla="*/ 15 w 543"/>
                  <a:gd name="T43" fmla="*/ 114 h 595"/>
                  <a:gd name="T44" fmla="*/ 27 w 543"/>
                  <a:gd name="T45" fmla="*/ 56 h 595"/>
                  <a:gd name="T46" fmla="*/ 48 w 543"/>
                  <a:gd name="T47" fmla="*/ 0 h 595"/>
                  <a:gd name="T48" fmla="*/ 45 w 543"/>
                  <a:gd name="T49" fmla="*/ 3 h 595"/>
                  <a:gd name="T50" fmla="*/ 42 w 543"/>
                  <a:gd name="T51" fmla="*/ 7 h 595"/>
                  <a:gd name="T52" fmla="*/ 39 w 543"/>
                  <a:gd name="T53" fmla="*/ 9 h 595"/>
                  <a:gd name="T54" fmla="*/ 36 w 543"/>
                  <a:gd name="T55" fmla="*/ 13 h 595"/>
                  <a:gd name="T56" fmla="*/ 33 w 543"/>
                  <a:gd name="T57" fmla="*/ 15 h 595"/>
                  <a:gd name="T58" fmla="*/ 30 w 543"/>
                  <a:gd name="T59" fmla="*/ 19 h 595"/>
                  <a:gd name="T60" fmla="*/ 12 w 543"/>
                  <a:gd name="T61" fmla="*/ 72 h 595"/>
                  <a:gd name="T62" fmla="*/ 3 w 543"/>
                  <a:gd name="T63" fmla="*/ 134 h 595"/>
                  <a:gd name="T64" fmla="*/ 0 w 543"/>
                  <a:gd name="T65" fmla="*/ 199 h 595"/>
                  <a:gd name="T66" fmla="*/ 9 w 543"/>
                  <a:gd name="T67" fmla="*/ 261 h 595"/>
                  <a:gd name="T68" fmla="*/ 24 w 543"/>
                  <a:gd name="T69" fmla="*/ 320 h 595"/>
                  <a:gd name="T70" fmla="*/ 51 w 543"/>
                  <a:gd name="T71" fmla="*/ 377 h 595"/>
                  <a:gd name="T72" fmla="*/ 83 w 543"/>
                  <a:gd name="T73" fmla="*/ 427 h 595"/>
                  <a:gd name="T74" fmla="*/ 124 w 543"/>
                  <a:gd name="T75" fmla="*/ 474 h 595"/>
                  <a:gd name="T76" fmla="*/ 168 w 543"/>
                  <a:gd name="T77" fmla="*/ 512 h 595"/>
                  <a:gd name="T78" fmla="*/ 219 w 543"/>
                  <a:gd name="T79" fmla="*/ 545 h 595"/>
                  <a:gd name="T80" fmla="*/ 275 w 543"/>
                  <a:gd name="T81" fmla="*/ 571 h 595"/>
                  <a:gd name="T82" fmla="*/ 336 w 543"/>
                  <a:gd name="T83" fmla="*/ 587 h 595"/>
                  <a:gd name="T84" fmla="*/ 399 w 543"/>
                  <a:gd name="T85" fmla="*/ 595 h 595"/>
                  <a:gd name="T86" fmla="*/ 463 w 543"/>
                  <a:gd name="T87" fmla="*/ 593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3" h="595">
                    <a:moveTo>
                      <a:pt x="501" y="589"/>
                    </a:moveTo>
                    <a:lnTo>
                      <a:pt x="503" y="587"/>
                    </a:lnTo>
                    <a:lnTo>
                      <a:pt x="504" y="587"/>
                    </a:lnTo>
                    <a:lnTo>
                      <a:pt x="507" y="587"/>
                    </a:lnTo>
                    <a:lnTo>
                      <a:pt x="507" y="584"/>
                    </a:lnTo>
                    <a:lnTo>
                      <a:pt x="509" y="584"/>
                    </a:lnTo>
                    <a:lnTo>
                      <a:pt x="510" y="584"/>
                    </a:lnTo>
                    <a:lnTo>
                      <a:pt x="510" y="583"/>
                    </a:lnTo>
                    <a:lnTo>
                      <a:pt x="513" y="583"/>
                    </a:lnTo>
                    <a:lnTo>
                      <a:pt x="515" y="583"/>
                    </a:lnTo>
                    <a:lnTo>
                      <a:pt x="516" y="581"/>
                    </a:lnTo>
                    <a:lnTo>
                      <a:pt x="519" y="581"/>
                    </a:lnTo>
                    <a:lnTo>
                      <a:pt x="521" y="578"/>
                    </a:lnTo>
                    <a:lnTo>
                      <a:pt x="522" y="578"/>
                    </a:lnTo>
                    <a:lnTo>
                      <a:pt x="525" y="577"/>
                    </a:lnTo>
                    <a:lnTo>
                      <a:pt x="527" y="577"/>
                    </a:lnTo>
                    <a:lnTo>
                      <a:pt x="528" y="575"/>
                    </a:lnTo>
                    <a:lnTo>
                      <a:pt x="531" y="575"/>
                    </a:lnTo>
                    <a:lnTo>
                      <a:pt x="533" y="575"/>
                    </a:lnTo>
                    <a:lnTo>
                      <a:pt x="533" y="572"/>
                    </a:lnTo>
                    <a:lnTo>
                      <a:pt x="535" y="572"/>
                    </a:lnTo>
                    <a:lnTo>
                      <a:pt x="537" y="571"/>
                    </a:lnTo>
                    <a:lnTo>
                      <a:pt x="539" y="571"/>
                    </a:lnTo>
                    <a:lnTo>
                      <a:pt x="541" y="569"/>
                    </a:lnTo>
                    <a:lnTo>
                      <a:pt x="543" y="569"/>
                    </a:lnTo>
                    <a:lnTo>
                      <a:pt x="522" y="575"/>
                    </a:lnTo>
                    <a:lnTo>
                      <a:pt x="503" y="578"/>
                    </a:lnTo>
                    <a:lnTo>
                      <a:pt x="483" y="583"/>
                    </a:lnTo>
                    <a:lnTo>
                      <a:pt x="462" y="584"/>
                    </a:lnTo>
                    <a:lnTo>
                      <a:pt x="442" y="587"/>
                    </a:lnTo>
                    <a:lnTo>
                      <a:pt x="419" y="587"/>
                    </a:lnTo>
                    <a:lnTo>
                      <a:pt x="399" y="587"/>
                    </a:lnTo>
                    <a:lnTo>
                      <a:pt x="379" y="584"/>
                    </a:lnTo>
                    <a:lnTo>
                      <a:pt x="357" y="583"/>
                    </a:lnTo>
                    <a:lnTo>
                      <a:pt x="336" y="578"/>
                    </a:lnTo>
                    <a:lnTo>
                      <a:pt x="318" y="575"/>
                    </a:lnTo>
                    <a:lnTo>
                      <a:pt x="298" y="569"/>
                    </a:lnTo>
                    <a:lnTo>
                      <a:pt x="280" y="563"/>
                    </a:lnTo>
                    <a:lnTo>
                      <a:pt x="259" y="554"/>
                    </a:lnTo>
                    <a:lnTo>
                      <a:pt x="241" y="546"/>
                    </a:lnTo>
                    <a:lnTo>
                      <a:pt x="225" y="536"/>
                    </a:lnTo>
                    <a:lnTo>
                      <a:pt x="207" y="528"/>
                    </a:lnTo>
                    <a:lnTo>
                      <a:pt x="191" y="516"/>
                    </a:lnTo>
                    <a:lnTo>
                      <a:pt x="174" y="506"/>
                    </a:lnTo>
                    <a:lnTo>
                      <a:pt x="159" y="494"/>
                    </a:lnTo>
                    <a:lnTo>
                      <a:pt x="144" y="480"/>
                    </a:lnTo>
                    <a:lnTo>
                      <a:pt x="130" y="465"/>
                    </a:lnTo>
                    <a:lnTo>
                      <a:pt x="115" y="451"/>
                    </a:lnTo>
                    <a:lnTo>
                      <a:pt x="103" y="438"/>
                    </a:lnTo>
                    <a:lnTo>
                      <a:pt x="91" y="421"/>
                    </a:lnTo>
                    <a:lnTo>
                      <a:pt x="79" y="405"/>
                    </a:lnTo>
                    <a:lnTo>
                      <a:pt x="69" y="389"/>
                    </a:lnTo>
                    <a:lnTo>
                      <a:pt x="59" y="373"/>
                    </a:lnTo>
                    <a:lnTo>
                      <a:pt x="48" y="355"/>
                    </a:lnTo>
                    <a:lnTo>
                      <a:pt x="41" y="336"/>
                    </a:lnTo>
                    <a:lnTo>
                      <a:pt x="35" y="318"/>
                    </a:lnTo>
                    <a:lnTo>
                      <a:pt x="27" y="299"/>
                    </a:lnTo>
                    <a:lnTo>
                      <a:pt x="23" y="279"/>
                    </a:lnTo>
                    <a:lnTo>
                      <a:pt x="16" y="260"/>
                    </a:lnTo>
                    <a:lnTo>
                      <a:pt x="15" y="240"/>
                    </a:lnTo>
                    <a:lnTo>
                      <a:pt x="10" y="219"/>
                    </a:lnTo>
                    <a:lnTo>
                      <a:pt x="10" y="197"/>
                    </a:lnTo>
                    <a:lnTo>
                      <a:pt x="9" y="177"/>
                    </a:lnTo>
                    <a:lnTo>
                      <a:pt x="10" y="157"/>
                    </a:lnTo>
                    <a:lnTo>
                      <a:pt x="10" y="134"/>
                    </a:lnTo>
                    <a:lnTo>
                      <a:pt x="15" y="114"/>
                    </a:lnTo>
                    <a:lnTo>
                      <a:pt x="16" y="95"/>
                    </a:lnTo>
                    <a:lnTo>
                      <a:pt x="23" y="74"/>
                    </a:lnTo>
                    <a:lnTo>
                      <a:pt x="27" y="56"/>
                    </a:lnTo>
                    <a:lnTo>
                      <a:pt x="35" y="36"/>
                    </a:lnTo>
                    <a:lnTo>
                      <a:pt x="41" y="18"/>
                    </a:lnTo>
                    <a:lnTo>
                      <a:pt x="48" y="0"/>
                    </a:lnTo>
                    <a:lnTo>
                      <a:pt x="48" y="1"/>
                    </a:lnTo>
                    <a:lnTo>
                      <a:pt x="47" y="1"/>
                    </a:lnTo>
                    <a:lnTo>
                      <a:pt x="45" y="3"/>
                    </a:lnTo>
                    <a:lnTo>
                      <a:pt x="45" y="6"/>
                    </a:lnTo>
                    <a:lnTo>
                      <a:pt x="42" y="6"/>
                    </a:lnTo>
                    <a:lnTo>
                      <a:pt x="42" y="7"/>
                    </a:lnTo>
                    <a:lnTo>
                      <a:pt x="41" y="7"/>
                    </a:lnTo>
                    <a:lnTo>
                      <a:pt x="41" y="9"/>
                    </a:lnTo>
                    <a:lnTo>
                      <a:pt x="39" y="9"/>
                    </a:lnTo>
                    <a:lnTo>
                      <a:pt x="39" y="12"/>
                    </a:lnTo>
                    <a:lnTo>
                      <a:pt x="36" y="12"/>
                    </a:lnTo>
                    <a:lnTo>
                      <a:pt x="36" y="13"/>
                    </a:lnTo>
                    <a:lnTo>
                      <a:pt x="35" y="13"/>
                    </a:lnTo>
                    <a:lnTo>
                      <a:pt x="35" y="15"/>
                    </a:lnTo>
                    <a:lnTo>
                      <a:pt x="33" y="15"/>
                    </a:lnTo>
                    <a:lnTo>
                      <a:pt x="33" y="18"/>
                    </a:lnTo>
                    <a:lnTo>
                      <a:pt x="30" y="18"/>
                    </a:lnTo>
                    <a:lnTo>
                      <a:pt x="30" y="19"/>
                    </a:lnTo>
                    <a:lnTo>
                      <a:pt x="24" y="33"/>
                    </a:lnTo>
                    <a:lnTo>
                      <a:pt x="18" y="51"/>
                    </a:lnTo>
                    <a:lnTo>
                      <a:pt x="12" y="72"/>
                    </a:lnTo>
                    <a:lnTo>
                      <a:pt x="9" y="92"/>
                    </a:lnTo>
                    <a:lnTo>
                      <a:pt x="4" y="113"/>
                    </a:lnTo>
                    <a:lnTo>
                      <a:pt x="3" y="134"/>
                    </a:lnTo>
                    <a:lnTo>
                      <a:pt x="0" y="155"/>
                    </a:lnTo>
                    <a:lnTo>
                      <a:pt x="0" y="177"/>
                    </a:lnTo>
                    <a:lnTo>
                      <a:pt x="0" y="199"/>
                    </a:lnTo>
                    <a:lnTo>
                      <a:pt x="3" y="219"/>
                    </a:lnTo>
                    <a:lnTo>
                      <a:pt x="4" y="241"/>
                    </a:lnTo>
                    <a:lnTo>
                      <a:pt x="9" y="261"/>
                    </a:lnTo>
                    <a:lnTo>
                      <a:pt x="12" y="282"/>
                    </a:lnTo>
                    <a:lnTo>
                      <a:pt x="18" y="302"/>
                    </a:lnTo>
                    <a:lnTo>
                      <a:pt x="24" y="320"/>
                    </a:lnTo>
                    <a:lnTo>
                      <a:pt x="33" y="341"/>
                    </a:lnTo>
                    <a:lnTo>
                      <a:pt x="41" y="359"/>
                    </a:lnTo>
                    <a:lnTo>
                      <a:pt x="51" y="377"/>
                    </a:lnTo>
                    <a:lnTo>
                      <a:pt x="61" y="395"/>
                    </a:lnTo>
                    <a:lnTo>
                      <a:pt x="71" y="411"/>
                    </a:lnTo>
                    <a:lnTo>
                      <a:pt x="83" y="427"/>
                    </a:lnTo>
                    <a:lnTo>
                      <a:pt x="95" y="444"/>
                    </a:lnTo>
                    <a:lnTo>
                      <a:pt x="109" y="457"/>
                    </a:lnTo>
                    <a:lnTo>
                      <a:pt x="124" y="474"/>
                    </a:lnTo>
                    <a:lnTo>
                      <a:pt x="138" y="488"/>
                    </a:lnTo>
                    <a:lnTo>
                      <a:pt x="153" y="500"/>
                    </a:lnTo>
                    <a:lnTo>
                      <a:pt x="168" y="512"/>
                    </a:lnTo>
                    <a:lnTo>
                      <a:pt x="185" y="524"/>
                    </a:lnTo>
                    <a:lnTo>
                      <a:pt x="203" y="534"/>
                    </a:lnTo>
                    <a:lnTo>
                      <a:pt x="219" y="545"/>
                    </a:lnTo>
                    <a:lnTo>
                      <a:pt x="237" y="554"/>
                    </a:lnTo>
                    <a:lnTo>
                      <a:pt x="257" y="563"/>
                    </a:lnTo>
                    <a:lnTo>
                      <a:pt x="275" y="571"/>
                    </a:lnTo>
                    <a:lnTo>
                      <a:pt x="295" y="577"/>
                    </a:lnTo>
                    <a:lnTo>
                      <a:pt x="316" y="583"/>
                    </a:lnTo>
                    <a:lnTo>
                      <a:pt x="336" y="587"/>
                    </a:lnTo>
                    <a:lnTo>
                      <a:pt x="357" y="590"/>
                    </a:lnTo>
                    <a:lnTo>
                      <a:pt x="377" y="593"/>
                    </a:lnTo>
                    <a:lnTo>
                      <a:pt x="399" y="595"/>
                    </a:lnTo>
                    <a:lnTo>
                      <a:pt x="419" y="595"/>
                    </a:lnTo>
                    <a:lnTo>
                      <a:pt x="442" y="595"/>
                    </a:lnTo>
                    <a:lnTo>
                      <a:pt x="463" y="593"/>
                    </a:lnTo>
                    <a:lnTo>
                      <a:pt x="484" y="590"/>
                    </a:lnTo>
                    <a:lnTo>
                      <a:pt x="501" y="589"/>
                    </a:lnTo>
                    <a:close/>
                  </a:path>
                </a:pathLst>
              </a:custGeom>
              <a:solidFill>
                <a:srgbClr val="406EA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31" name="Freeform 527"/>
              <p:cNvSpPr>
                <a:spLocks noChangeArrowheads="1"/>
              </p:cNvSpPr>
              <p:nvPr/>
            </p:nvSpPr>
            <p:spPr bwMode="auto">
              <a:xfrm>
                <a:off x="6034" y="782"/>
                <a:ext cx="55" cy="59"/>
              </a:xfrm>
              <a:custGeom>
                <a:avLst/>
                <a:gdLst>
                  <a:gd name="T0" fmla="*/ 538 w 572"/>
                  <a:gd name="T1" fmla="*/ 584 h 606"/>
                  <a:gd name="T2" fmla="*/ 544 w 572"/>
                  <a:gd name="T3" fmla="*/ 582 h 606"/>
                  <a:gd name="T4" fmla="*/ 550 w 572"/>
                  <a:gd name="T5" fmla="*/ 578 h 606"/>
                  <a:gd name="T6" fmla="*/ 556 w 572"/>
                  <a:gd name="T7" fmla="*/ 573 h 606"/>
                  <a:gd name="T8" fmla="*/ 560 w 572"/>
                  <a:gd name="T9" fmla="*/ 571 h 606"/>
                  <a:gd name="T10" fmla="*/ 565 w 572"/>
                  <a:gd name="T11" fmla="*/ 567 h 606"/>
                  <a:gd name="T12" fmla="*/ 571 w 572"/>
                  <a:gd name="T13" fmla="*/ 565 h 606"/>
                  <a:gd name="T14" fmla="*/ 568 w 572"/>
                  <a:gd name="T15" fmla="*/ 565 h 606"/>
                  <a:gd name="T16" fmla="*/ 512 w 572"/>
                  <a:gd name="T17" fmla="*/ 584 h 606"/>
                  <a:gd name="T18" fmla="*/ 453 w 572"/>
                  <a:gd name="T19" fmla="*/ 594 h 606"/>
                  <a:gd name="T20" fmla="*/ 390 w 572"/>
                  <a:gd name="T21" fmla="*/ 596 h 606"/>
                  <a:gd name="T22" fmla="*/ 330 w 572"/>
                  <a:gd name="T23" fmla="*/ 588 h 606"/>
                  <a:gd name="T24" fmla="*/ 273 w 572"/>
                  <a:gd name="T25" fmla="*/ 571 h 606"/>
                  <a:gd name="T26" fmla="*/ 220 w 572"/>
                  <a:gd name="T27" fmla="*/ 547 h 606"/>
                  <a:gd name="T28" fmla="*/ 171 w 572"/>
                  <a:gd name="T29" fmla="*/ 517 h 606"/>
                  <a:gd name="T30" fmla="*/ 127 w 572"/>
                  <a:gd name="T31" fmla="*/ 478 h 606"/>
                  <a:gd name="T32" fmla="*/ 88 w 572"/>
                  <a:gd name="T33" fmla="*/ 436 h 606"/>
                  <a:gd name="T34" fmla="*/ 58 w 572"/>
                  <a:gd name="T35" fmla="*/ 387 h 606"/>
                  <a:gd name="T36" fmla="*/ 33 w 572"/>
                  <a:gd name="T37" fmla="*/ 333 h 606"/>
                  <a:gd name="T38" fmla="*/ 18 w 572"/>
                  <a:gd name="T39" fmla="*/ 277 h 606"/>
                  <a:gd name="T40" fmla="*/ 9 w 572"/>
                  <a:gd name="T41" fmla="*/ 216 h 606"/>
                  <a:gd name="T42" fmla="*/ 12 w 572"/>
                  <a:gd name="T43" fmla="*/ 156 h 606"/>
                  <a:gd name="T44" fmla="*/ 21 w 572"/>
                  <a:gd name="T45" fmla="*/ 94 h 606"/>
                  <a:gd name="T46" fmla="*/ 39 w 572"/>
                  <a:gd name="T47" fmla="*/ 40 h 606"/>
                  <a:gd name="T48" fmla="*/ 60 w 572"/>
                  <a:gd name="T49" fmla="*/ 0 h 606"/>
                  <a:gd name="T50" fmla="*/ 56 w 572"/>
                  <a:gd name="T51" fmla="*/ 2 h 606"/>
                  <a:gd name="T52" fmla="*/ 54 w 572"/>
                  <a:gd name="T53" fmla="*/ 6 h 606"/>
                  <a:gd name="T54" fmla="*/ 50 w 572"/>
                  <a:gd name="T55" fmla="*/ 8 h 606"/>
                  <a:gd name="T56" fmla="*/ 48 w 572"/>
                  <a:gd name="T57" fmla="*/ 13 h 606"/>
                  <a:gd name="T58" fmla="*/ 44 w 572"/>
                  <a:gd name="T59" fmla="*/ 14 h 606"/>
                  <a:gd name="T60" fmla="*/ 42 w 572"/>
                  <a:gd name="T61" fmla="*/ 19 h 606"/>
                  <a:gd name="T62" fmla="*/ 26 w 572"/>
                  <a:gd name="T63" fmla="*/ 55 h 606"/>
                  <a:gd name="T64" fmla="*/ 7 w 572"/>
                  <a:gd name="T65" fmla="*/ 114 h 606"/>
                  <a:gd name="T66" fmla="*/ 1 w 572"/>
                  <a:gd name="T67" fmla="*/ 176 h 606"/>
                  <a:gd name="T68" fmla="*/ 1 w 572"/>
                  <a:gd name="T69" fmla="*/ 238 h 606"/>
                  <a:gd name="T70" fmla="*/ 14 w 572"/>
                  <a:gd name="T71" fmla="*/ 298 h 606"/>
                  <a:gd name="T72" fmla="*/ 32 w 572"/>
                  <a:gd name="T73" fmla="*/ 355 h 606"/>
                  <a:gd name="T74" fmla="*/ 60 w 572"/>
                  <a:gd name="T75" fmla="*/ 408 h 606"/>
                  <a:gd name="T76" fmla="*/ 94 w 572"/>
                  <a:gd name="T77" fmla="*/ 457 h 606"/>
                  <a:gd name="T78" fmla="*/ 135 w 572"/>
                  <a:gd name="T79" fmla="*/ 499 h 606"/>
                  <a:gd name="T80" fmla="*/ 182 w 572"/>
                  <a:gd name="T81" fmla="*/ 535 h 606"/>
                  <a:gd name="T82" fmla="*/ 232 w 572"/>
                  <a:gd name="T83" fmla="*/ 565 h 606"/>
                  <a:gd name="T84" fmla="*/ 289 w 572"/>
                  <a:gd name="T85" fmla="*/ 588 h 606"/>
                  <a:gd name="T86" fmla="*/ 348 w 572"/>
                  <a:gd name="T87" fmla="*/ 602 h 606"/>
                  <a:gd name="T88" fmla="*/ 410 w 572"/>
                  <a:gd name="T89" fmla="*/ 606 h 606"/>
                  <a:gd name="T90" fmla="*/ 474 w 572"/>
                  <a:gd name="T91" fmla="*/ 602 h 606"/>
                  <a:gd name="T92" fmla="*/ 534 w 572"/>
                  <a:gd name="T93" fmla="*/ 58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2" h="606">
                    <a:moveTo>
                      <a:pt x="534" y="588"/>
                    </a:moveTo>
                    <a:lnTo>
                      <a:pt x="536" y="585"/>
                    </a:lnTo>
                    <a:lnTo>
                      <a:pt x="538" y="584"/>
                    </a:lnTo>
                    <a:lnTo>
                      <a:pt x="540" y="584"/>
                    </a:lnTo>
                    <a:lnTo>
                      <a:pt x="542" y="582"/>
                    </a:lnTo>
                    <a:lnTo>
                      <a:pt x="544" y="582"/>
                    </a:lnTo>
                    <a:lnTo>
                      <a:pt x="546" y="579"/>
                    </a:lnTo>
                    <a:lnTo>
                      <a:pt x="548" y="579"/>
                    </a:lnTo>
                    <a:lnTo>
                      <a:pt x="550" y="578"/>
                    </a:lnTo>
                    <a:lnTo>
                      <a:pt x="552" y="576"/>
                    </a:lnTo>
                    <a:lnTo>
                      <a:pt x="554" y="576"/>
                    </a:lnTo>
                    <a:lnTo>
                      <a:pt x="556" y="573"/>
                    </a:lnTo>
                    <a:lnTo>
                      <a:pt x="559" y="573"/>
                    </a:lnTo>
                    <a:lnTo>
                      <a:pt x="559" y="571"/>
                    </a:lnTo>
                    <a:lnTo>
                      <a:pt x="560" y="571"/>
                    </a:lnTo>
                    <a:lnTo>
                      <a:pt x="562" y="570"/>
                    </a:lnTo>
                    <a:lnTo>
                      <a:pt x="565" y="570"/>
                    </a:lnTo>
                    <a:lnTo>
                      <a:pt x="565" y="567"/>
                    </a:lnTo>
                    <a:lnTo>
                      <a:pt x="566" y="567"/>
                    </a:lnTo>
                    <a:lnTo>
                      <a:pt x="568" y="565"/>
                    </a:lnTo>
                    <a:lnTo>
                      <a:pt x="571" y="565"/>
                    </a:lnTo>
                    <a:lnTo>
                      <a:pt x="571" y="564"/>
                    </a:lnTo>
                    <a:lnTo>
                      <a:pt x="572" y="564"/>
                    </a:lnTo>
                    <a:lnTo>
                      <a:pt x="568" y="565"/>
                    </a:lnTo>
                    <a:lnTo>
                      <a:pt x="550" y="571"/>
                    </a:lnTo>
                    <a:lnTo>
                      <a:pt x="530" y="579"/>
                    </a:lnTo>
                    <a:lnTo>
                      <a:pt x="512" y="584"/>
                    </a:lnTo>
                    <a:lnTo>
                      <a:pt x="492" y="588"/>
                    </a:lnTo>
                    <a:lnTo>
                      <a:pt x="474" y="591"/>
                    </a:lnTo>
                    <a:lnTo>
                      <a:pt x="453" y="594"/>
                    </a:lnTo>
                    <a:lnTo>
                      <a:pt x="433" y="596"/>
                    </a:lnTo>
                    <a:lnTo>
                      <a:pt x="410" y="596"/>
                    </a:lnTo>
                    <a:lnTo>
                      <a:pt x="390" y="596"/>
                    </a:lnTo>
                    <a:lnTo>
                      <a:pt x="370" y="594"/>
                    </a:lnTo>
                    <a:lnTo>
                      <a:pt x="350" y="591"/>
                    </a:lnTo>
                    <a:lnTo>
                      <a:pt x="330" y="588"/>
                    </a:lnTo>
                    <a:lnTo>
                      <a:pt x="312" y="584"/>
                    </a:lnTo>
                    <a:lnTo>
                      <a:pt x="291" y="579"/>
                    </a:lnTo>
                    <a:lnTo>
                      <a:pt x="273" y="571"/>
                    </a:lnTo>
                    <a:lnTo>
                      <a:pt x="254" y="565"/>
                    </a:lnTo>
                    <a:lnTo>
                      <a:pt x="236" y="558"/>
                    </a:lnTo>
                    <a:lnTo>
                      <a:pt x="220" y="547"/>
                    </a:lnTo>
                    <a:lnTo>
                      <a:pt x="201" y="540"/>
                    </a:lnTo>
                    <a:lnTo>
                      <a:pt x="186" y="529"/>
                    </a:lnTo>
                    <a:lnTo>
                      <a:pt x="171" y="517"/>
                    </a:lnTo>
                    <a:lnTo>
                      <a:pt x="156" y="505"/>
                    </a:lnTo>
                    <a:lnTo>
                      <a:pt x="141" y="493"/>
                    </a:lnTo>
                    <a:lnTo>
                      <a:pt x="127" y="478"/>
                    </a:lnTo>
                    <a:lnTo>
                      <a:pt x="112" y="464"/>
                    </a:lnTo>
                    <a:lnTo>
                      <a:pt x="100" y="451"/>
                    </a:lnTo>
                    <a:lnTo>
                      <a:pt x="88" y="436"/>
                    </a:lnTo>
                    <a:lnTo>
                      <a:pt x="79" y="420"/>
                    </a:lnTo>
                    <a:lnTo>
                      <a:pt x="68" y="404"/>
                    </a:lnTo>
                    <a:lnTo>
                      <a:pt x="58" y="387"/>
                    </a:lnTo>
                    <a:lnTo>
                      <a:pt x="48" y="369"/>
                    </a:lnTo>
                    <a:lnTo>
                      <a:pt x="39" y="351"/>
                    </a:lnTo>
                    <a:lnTo>
                      <a:pt x="33" y="333"/>
                    </a:lnTo>
                    <a:lnTo>
                      <a:pt x="27" y="315"/>
                    </a:lnTo>
                    <a:lnTo>
                      <a:pt x="21" y="297"/>
                    </a:lnTo>
                    <a:lnTo>
                      <a:pt x="18" y="277"/>
                    </a:lnTo>
                    <a:lnTo>
                      <a:pt x="14" y="256"/>
                    </a:lnTo>
                    <a:lnTo>
                      <a:pt x="12" y="236"/>
                    </a:lnTo>
                    <a:lnTo>
                      <a:pt x="9" y="216"/>
                    </a:lnTo>
                    <a:lnTo>
                      <a:pt x="9" y="196"/>
                    </a:lnTo>
                    <a:lnTo>
                      <a:pt x="9" y="176"/>
                    </a:lnTo>
                    <a:lnTo>
                      <a:pt x="12" y="156"/>
                    </a:lnTo>
                    <a:lnTo>
                      <a:pt x="14" y="135"/>
                    </a:lnTo>
                    <a:lnTo>
                      <a:pt x="18" y="115"/>
                    </a:lnTo>
                    <a:lnTo>
                      <a:pt x="21" y="94"/>
                    </a:lnTo>
                    <a:lnTo>
                      <a:pt x="27" y="76"/>
                    </a:lnTo>
                    <a:lnTo>
                      <a:pt x="33" y="58"/>
                    </a:lnTo>
                    <a:lnTo>
                      <a:pt x="39" y="40"/>
                    </a:lnTo>
                    <a:lnTo>
                      <a:pt x="48" y="22"/>
                    </a:lnTo>
                    <a:lnTo>
                      <a:pt x="58" y="4"/>
                    </a:lnTo>
                    <a:lnTo>
                      <a:pt x="60" y="0"/>
                    </a:lnTo>
                    <a:lnTo>
                      <a:pt x="58" y="0"/>
                    </a:lnTo>
                    <a:lnTo>
                      <a:pt x="58" y="2"/>
                    </a:lnTo>
                    <a:lnTo>
                      <a:pt x="56" y="2"/>
                    </a:lnTo>
                    <a:lnTo>
                      <a:pt x="56" y="4"/>
                    </a:lnTo>
                    <a:lnTo>
                      <a:pt x="54" y="4"/>
                    </a:lnTo>
                    <a:lnTo>
                      <a:pt x="54" y="6"/>
                    </a:lnTo>
                    <a:lnTo>
                      <a:pt x="52" y="6"/>
                    </a:lnTo>
                    <a:lnTo>
                      <a:pt x="52" y="8"/>
                    </a:lnTo>
                    <a:lnTo>
                      <a:pt x="50" y="8"/>
                    </a:lnTo>
                    <a:lnTo>
                      <a:pt x="50" y="10"/>
                    </a:lnTo>
                    <a:lnTo>
                      <a:pt x="48" y="10"/>
                    </a:lnTo>
                    <a:lnTo>
                      <a:pt x="48" y="13"/>
                    </a:lnTo>
                    <a:lnTo>
                      <a:pt x="46" y="13"/>
                    </a:lnTo>
                    <a:lnTo>
                      <a:pt x="46" y="14"/>
                    </a:lnTo>
                    <a:lnTo>
                      <a:pt x="44" y="14"/>
                    </a:lnTo>
                    <a:lnTo>
                      <a:pt x="44" y="16"/>
                    </a:lnTo>
                    <a:lnTo>
                      <a:pt x="42" y="16"/>
                    </a:lnTo>
                    <a:lnTo>
                      <a:pt x="42" y="19"/>
                    </a:lnTo>
                    <a:lnTo>
                      <a:pt x="39" y="19"/>
                    </a:lnTo>
                    <a:lnTo>
                      <a:pt x="32" y="37"/>
                    </a:lnTo>
                    <a:lnTo>
                      <a:pt x="26" y="55"/>
                    </a:lnTo>
                    <a:lnTo>
                      <a:pt x="18" y="75"/>
                    </a:lnTo>
                    <a:lnTo>
                      <a:pt x="14" y="93"/>
                    </a:lnTo>
                    <a:lnTo>
                      <a:pt x="7" y="114"/>
                    </a:lnTo>
                    <a:lnTo>
                      <a:pt x="6" y="133"/>
                    </a:lnTo>
                    <a:lnTo>
                      <a:pt x="1" y="153"/>
                    </a:lnTo>
                    <a:lnTo>
                      <a:pt x="1" y="176"/>
                    </a:lnTo>
                    <a:lnTo>
                      <a:pt x="0" y="196"/>
                    </a:lnTo>
                    <a:lnTo>
                      <a:pt x="1" y="216"/>
                    </a:lnTo>
                    <a:lnTo>
                      <a:pt x="1" y="238"/>
                    </a:lnTo>
                    <a:lnTo>
                      <a:pt x="6" y="259"/>
                    </a:lnTo>
                    <a:lnTo>
                      <a:pt x="7" y="279"/>
                    </a:lnTo>
                    <a:lnTo>
                      <a:pt x="14" y="298"/>
                    </a:lnTo>
                    <a:lnTo>
                      <a:pt x="18" y="318"/>
                    </a:lnTo>
                    <a:lnTo>
                      <a:pt x="26" y="337"/>
                    </a:lnTo>
                    <a:lnTo>
                      <a:pt x="32" y="355"/>
                    </a:lnTo>
                    <a:lnTo>
                      <a:pt x="39" y="374"/>
                    </a:lnTo>
                    <a:lnTo>
                      <a:pt x="50" y="392"/>
                    </a:lnTo>
                    <a:lnTo>
                      <a:pt x="60" y="408"/>
                    </a:lnTo>
                    <a:lnTo>
                      <a:pt x="70" y="424"/>
                    </a:lnTo>
                    <a:lnTo>
                      <a:pt x="82" y="440"/>
                    </a:lnTo>
                    <a:lnTo>
                      <a:pt x="94" y="457"/>
                    </a:lnTo>
                    <a:lnTo>
                      <a:pt x="106" y="470"/>
                    </a:lnTo>
                    <a:lnTo>
                      <a:pt x="121" y="484"/>
                    </a:lnTo>
                    <a:lnTo>
                      <a:pt x="135" y="499"/>
                    </a:lnTo>
                    <a:lnTo>
                      <a:pt x="150" y="513"/>
                    </a:lnTo>
                    <a:lnTo>
                      <a:pt x="165" y="525"/>
                    </a:lnTo>
                    <a:lnTo>
                      <a:pt x="182" y="535"/>
                    </a:lnTo>
                    <a:lnTo>
                      <a:pt x="198" y="547"/>
                    </a:lnTo>
                    <a:lnTo>
                      <a:pt x="216" y="555"/>
                    </a:lnTo>
                    <a:lnTo>
                      <a:pt x="232" y="565"/>
                    </a:lnTo>
                    <a:lnTo>
                      <a:pt x="250" y="573"/>
                    </a:lnTo>
                    <a:lnTo>
                      <a:pt x="271" y="582"/>
                    </a:lnTo>
                    <a:lnTo>
                      <a:pt x="289" y="588"/>
                    </a:lnTo>
                    <a:lnTo>
                      <a:pt x="309" y="594"/>
                    </a:lnTo>
                    <a:lnTo>
                      <a:pt x="327" y="597"/>
                    </a:lnTo>
                    <a:lnTo>
                      <a:pt x="348" y="602"/>
                    </a:lnTo>
                    <a:lnTo>
                      <a:pt x="370" y="603"/>
                    </a:lnTo>
                    <a:lnTo>
                      <a:pt x="390" y="606"/>
                    </a:lnTo>
                    <a:lnTo>
                      <a:pt x="410" y="606"/>
                    </a:lnTo>
                    <a:lnTo>
                      <a:pt x="433" y="606"/>
                    </a:lnTo>
                    <a:lnTo>
                      <a:pt x="453" y="603"/>
                    </a:lnTo>
                    <a:lnTo>
                      <a:pt x="474" y="602"/>
                    </a:lnTo>
                    <a:lnTo>
                      <a:pt x="494" y="597"/>
                    </a:lnTo>
                    <a:lnTo>
                      <a:pt x="513" y="594"/>
                    </a:lnTo>
                    <a:lnTo>
                      <a:pt x="534" y="588"/>
                    </a:lnTo>
                    <a:close/>
                  </a:path>
                </a:pathLst>
              </a:custGeom>
              <a:solidFill>
                <a:srgbClr val="4270A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32" name="Freeform 528"/>
              <p:cNvSpPr>
                <a:spLocks noChangeArrowheads="1"/>
              </p:cNvSpPr>
              <p:nvPr/>
            </p:nvSpPr>
            <p:spPr bwMode="auto">
              <a:xfrm>
                <a:off x="6035" y="780"/>
                <a:ext cx="57" cy="60"/>
              </a:xfrm>
              <a:custGeom>
                <a:avLst/>
                <a:gdLst>
                  <a:gd name="T0" fmla="*/ 568 w 600"/>
                  <a:gd name="T1" fmla="*/ 579 h 614"/>
                  <a:gd name="T2" fmla="*/ 569 w 600"/>
                  <a:gd name="T3" fmla="*/ 576 h 614"/>
                  <a:gd name="T4" fmla="*/ 575 w 600"/>
                  <a:gd name="T5" fmla="*/ 573 h 614"/>
                  <a:gd name="T6" fmla="*/ 577 w 600"/>
                  <a:gd name="T7" fmla="*/ 570 h 614"/>
                  <a:gd name="T8" fmla="*/ 583 w 600"/>
                  <a:gd name="T9" fmla="*/ 567 h 614"/>
                  <a:gd name="T10" fmla="*/ 586 w 600"/>
                  <a:gd name="T11" fmla="*/ 564 h 614"/>
                  <a:gd name="T12" fmla="*/ 589 w 600"/>
                  <a:gd name="T13" fmla="*/ 561 h 614"/>
                  <a:gd name="T14" fmla="*/ 595 w 600"/>
                  <a:gd name="T15" fmla="*/ 555 h 614"/>
                  <a:gd name="T16" fmla="*/ 589 w 600"/>
                  <a:gd name="T17" fmla="*/ 559 h 614"/>
                  <a:gd name="T18" fmla="*/ 537 w 600"/>
                  <a:gd name="T19" fmla="*/ 582 h 614"/>
                  <a:gd name="T20" fmla="*/ 483 w 600"/>
                  <a:gd name="T21" fmla="*/ 597 h 614"/>
                  <a:gd name="T22" fmla="*/ 421 w 600"/>
                  <a:gd name="T23" fmla="*/ 606 h 614"/>
                  <a:gd name="T24" fmla="*/ 363 w 600"/>
                  <a:gd name="T25" fmla="*/ 603 h 614"/>
                  <a:gd name="T26" fmla="*/ 304 w 600"/>
                  <a:gd name="T27" fmla="*/ 594 h 614"/>
                  <a:gd name="T28" fmla="*/ 250 w 600"/>
                  <a:gd name="T29" fmla="*/ 576 h 614"/>
                  <a:gd name="T30" fmla="*/ 199 w 600"/>
                  <a:gd name="T31" fmla="*/ 549 h 614"/>
                  <a:gd name="T32" fmla="*/ 153 w 600"/>
                  <a:gd name="T33" fmla="*/ 517 h 614"/>
                  <a:gd name="T34" fmla="*/ 112 w 600"/>
                  <a:gd name="T35" fmla="*/ 476 h 614"/>
                  <a:gd name="T36" fmla="*/ 76 w 600"/>
                  <a:gd name="T37" fmla="*/ 432 h 614"/>
                  <a:gd name="T38" fmla="*/ 47 w 600"/>
                  <a:gd name="T39" fmla="*/ 384 h 614"/>
                  <a:gd name="T40" fmla="*/ 27 w 600"/>
                  <a:gd name="T41" fmla="*/ 331 h 614"/>
                  <a:gd name="T42" fmla="*/ 15 w 600"/>
                  <a:gd name="T43" fmla="*/ 274 h 614"/>
                  <a:gd name="T44" fmla="*/ 9 w 600"/>
                  <a:gd name="T45" fmla="*/ 214 h 614"/>
                  <a:gd name="T46" fmla="*/ 15 w 600"/>
                  <a:gd name="T47" fmla="*/ 153 h 614"/>
                  <a:gd name="T48" fmla="*/ 27 w 600"/>
                  <a:gd name="T49" fmla="*/ 97 h 614"/>
                  <a:gd name="T50" fmla="*/ 47 w 600"/>
                  <a:gd name="T51" fmla="*/ 44 h 614"/>
                  <a:gd name="T52" fmla="*/ 73 w 600"/>
                  <a:gd name="T53" fmla="*/ 0 h 614"/>
                  <a:gd name="T54" fmla="*/ 70 w 600"/>
                  <a:gd name="T55" fmla="*/ 4 h 614"/>
                  <a:gd name="T56" fmla="*/ 65 w 600"/>
                  <a:gd name="T57" fmla="*/ 6 h 614"/>
                  <a:gd name="T58" fmla="*/ 61 w 600"/>
                  <a:gd name="T59" fmla="*/ 10 h 614"/>
                  <a:gd name="T60" fmla="*/ 57 w 600"/>
                  <a:gd name="T61" fmla="*/ 12 h 614"/>
                  <a:gd name="T62" fmla="*/ 55 w 600"/>
                  <a:gd name="T63" fmla="*/ 16 h 614"/>
                  <a:gd name="T64" fmla="*/ 49 w 600"/>
                  <a:gd name="T65" fmla="*/ 22 h 614"/>
                  <a:gd name="T66" fmla="*/ 24 w 600"/>
                  <a:gd name="T67" fmla="*/ 76 h 614"/>
                  <a:gd name="T68" fmla="*/ 9 w 600"/>
                  <a:gd name="T69" fmla="*/ 133 h 614"/>
                  <a:gd name="T70" fmla="*/ 0 w 600"/>
                  <a:gd name="T71" fmla="*/ 194 h 614"/>
                  <a:gd name="T72" fmla="*/ 3 w 600"/>
                  <a:gd name="T73" fmla="*/ 254 h 614"/>
                  <a:gd name="T74" fmla="*/ 12 w 600"/>
                  <a:gd name="T75" fmla="*/ 315 h 614"/>
                  <a:gd name="T76" fmla="*/ 30 w 600"/>
                  <a:gd name="T77" fmla="*/ 369 h 614"/>
                  <a:gd name="T78" fmla="*/ 59 w 600"/>
                  <a:gd name="T79" fmla="*/ 422 h 614"/>
                  <a:gd name="T80" fmla="*/ 91 w 600"/>
                  <a:gd name="T81" fmla="*/ 469 h 614"/>
                  <a:gd name="T82" fmla="*/ 132 w 600"/>
                  <a:gd name="T83" fmla="*/ 511 h 614"/>
                  <a:gd name="T84" fmla="*/ 177 w 600"/>
                  <a:gd name="T85" fmla="*/ 547 h 614"/>
                  <a:gd name="T86" fmla="*/ 227 w 600"/>
                  <a:gd name="T87" fmla="*/ 576 h 614"/>
                  <a:gd name="T88" fmla="*/ 282 w 600"/>
                  <a:gd name="T89" fmla="*/ 597 h 614"/>
                  <a:gd name="T90" fmla="*/ 341 w 600"/>
                  <a:gd name="T91" fmla="*/ 609 h 614"/>
                  <a:gd name="T92" fmla="*/ 401 w 600"/>
                  <a:gd name="T93" fmla="*/ 614 h 614"/>
                  <a:gd name="T94" fmla="*/ 465 w 600"/>
                  <a:gd name="T95" fmla="*/ 609 h 614"/>
                  <a:gd name="T96" fmla="*/ 521 w 600"/>
                  <a:gd name="T97" fmla="*/ 597 h 614"/>
                  <a:gd name="T98" fmla="*/ 563 w 600"/>
                  <a:gd name="T99" fmla="*/ 58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0" h="614">
                    <a:moveTo>
                      <a:pt x="563" y="582"/>
                    </a:moveTo>
                    <a:lnTo>
                      <a:pt x="565" y="579"/>
                    </a:lnTo>
                    <a:lnTo>
                      <a:pt x="568" y="579"/>
                    </a:lnTo>
                    <a:lnTo>
                      <a:pt x="568" y="577"/>
                    </a:lnTo>
                    <a:lnTo>
                      <a:pt x="569" y="577"/>
                    </a:lnTo>
                    <a:lnTo>
                      <a:pt x="569" y="576"/>
                    </a:lnTo>
                    <a:lnTo>
                      <a:pt x="571" y="576"/>
                    </a:lnTo>
                    <a:lnTo>
                      <a:pt x="574" y="573"/>
                    </a:lnTo>
                    <a:lnTo>
                      <a:pt x="575" y="573"/>
                    </a:lnTo>
                    <a:lnTo>
                      <a:pt x="575" y="571"/>
                    </a:lnTo>
                    <a:lnTo>
                      <a:pt x="577" y="571"/>
                    </a:lnTo>
                    <a:lnTo>
                      <a:pt x="577" y="570"/>
                    </a:lnTo>
                    <a:lnTo>
                      <a:pt x="580" y="570"/>
                    </a:lnTo>
                    <a:lnTo>
                      <a:pt x="582" y="567"/>
                    </a:lnTo>
                    <a:lnTo>
                      <a:pt x="583" y="567"/>
                    </a:lnTo>
                    <a:lnTo>
                      <a:pt x="583" y="565"/>
                    </a:lnTo>
                    <a:lnTo>
                      <a:pt x="586" y="565"/>
                    </a:lnTo>
                    <a:lnTo>
                      <a:pt x="586" y="564"/>
                    </a:lnTo>
                    <a:lnTo>
                      <a:pt x="588" y="564"/>
                    </a:lnTo>
                    <a:lnTo>
                      <a:pt x="588" y="561"/>
                    </a:lnTo>
                    <a:lnTo>
                      <a:pt x="589" y="561"/>
                    </a:lnTo>
                    <a:lnTo>
                      <a:pt x="592" y="559"/>
                    </a:lnTo>
                    <a:lnTo>
                      <a:pt x="594" y="558"/>
                    </a:lnTo>
                    <a:lnTo>
                      <a:pt x="595" y="555"/>
                    </a:lnTo>
                    <a:lnTo>
                      <a:pt x="598" y="553"/>
                    </a:lnTo>
                    <a:lnTo>
                      <a:pt x="600" y="553"/>
                    </a:lnTo>
                    <a:lnTo>
                      <a:pt x="589" y="559"/>
                    </a:lnTo>
                    <a:lnTo>
                      <a:pt x="574" y="567"/>
                    </a:lnTo>
                    <a:lnTo>
                      <a:pt x="556" y="576"/>
                    </a:lnTo>
                    <a:lnTo>
                      <a:pt x="537" y="582"/>
                    </a:lnTo>
                    <a:lnTo>
                      <a:pt x="519" y="588"/>
                    </a:lnTo>
                    <a:lnTo>
                      <a:pt x="501" y="594"/>
                    </a:lnTo>
                    <a:lnTo>
                      <a:pt x="483" y="597"/>
                    </a:lnTo>
                    <a:lnTo>
                      <a:pt x="462" y="602"/>
                    </a:lnTo>
                    <a:lnTo>
                      <a:pt x="442" y="603"/>
                    </a:lnTo>
                    <a:lnTo>
                      <a:pt x="421" y="606"/>
                    </a:lnTo>
                    <a:lnTo>
                      <a:pt x="401" y="606"/>
                    </a:lnTo>
                    <a:lnTo>
                      <a:pt x="381" y="606"/>
                    </a:lnTo>
                    <a:lnTo>
                      <a:pt x="363" y="603"/>
                    </a:lnTo>
                    <a:lnTo>
                      <a:pt x="342" y="602"/>
                    </a:lnTo>
                    <a:lnTo>
                      <a:pt x="323" y="597"/>
                    </a:lnTo>
                    <a:lnTo>
                      <a:pt x="304" y="594"/>
                    </a:lnTo>
                    <a:lnTo>
                      <a:pt x="286" y="588"/>
                    </a:lnTo>
                    <a:lnTo>
                      <a:pt x="268" y="582"/>
                    </a:lnTo>
                    <a:lnTo>
                      <a:pt x="250" y="576"/>
                    </a:lnTo>
                    <a:lnTo>
                      <a:pt x="232" y="567"/>
                    </a:lnTo>
                    <a:lnTo>
                      <a:pt x="215" y="559"/>
                    </a:lnTo>
                    <a:lnTo>
                      <a:pt x="199" y="549"/>
                    </a:lnTo>
                    <a:lnTo>
                      <a:pt x="183" y="538"/>
                    </a:lnTo>
                    <a:lnTo>
                      <a:pt x="167" y="526"/>
                    </a:lnTo>
                    <a:lnTo>
                      <a:pt x="153" y="517"/>
                    </a:lnTo>
                    <a:lnTo>
                      <a:pt x="138" y="505"/>
                    </a:lnTo>
                    <a:lnTo>
                      <a:pt x="124" y="490"/>
                    </a:lnTo>
                    <a:lnTo>
                      <a:pt x="112" y="476"/>
                    </a:lnTo>
                    <a:lnTo>
                      <a:pt x="100" y="463"/>
                    </a:lnTo>
                    <a:lnTo>
                      <a:pt x="88" y="448"/>
                    </a:lnTo>
                    <a:lnTo>
                      <a:pt x="76" y="432"/>
                    </a:lnTo>
                    <a:lnTo>
                      <a:pt x="65" y="418"/>
                    </a:lnTo>
                    <a:lnTo>
                      <a:pt x="57" y="399"/>
                    </a:lnTo>
                    <a:lnTo>
                      <a:pt x="47" y="384"/>
                    </a:lnTo>
                    <a:lnTo>
                      <a:pt x="41" y="366"/>
                    </a:lnTo>
                    <a:lnTo>
                      <a:pt x="33" y="349"/>
                    </a:lnTo>
                    <a:lnTo>
                      <a:pt x="27" y="331"/>
                    </a:lnTo>
                    <a:lnTo>
                      <a:pt x="21" y="310"/>
                    </a:lnTo>
                    <a:lnTo>
                      <a:pt x="17" y="292"/>
                    </a:lnTo>
                    <a:lnTo>
                      <a:pt x="15" y="274"/>
                    </a:lnTo>
                    <a:lnTo>
                      <a:pt x="11" y="254"/>
                    </a:lnTo>
                    <a:lnTo>
                      <a:pt x="11" y="234"/>
                    </a:lnTo>
                    <a:lnTo>
                      <a:pt x="9" y="214"/>
                    </a:lnTo>
                    <a:lnTo>
                      <a:pt x="11" y="194"/>
                    </a:lnTo>
                    <a:lnTo>
                      <a:pt x="11" y="174"/>
                    </a:lnTo>
                    <a:lnTo>
                      <a:pt x="15" y="153"/>
                    </a:lnTo>
                    <a:lnTo>
                      <a:pt x="17" y="135"/>
                    </a:lnTo>
                    <a:lnTo>
                      <a:pt x="21" y="117"/>
                    </a:lnTo>
                    <a:lnTo>
                      <a:pt x="27" y="97"/>
                    </a:lnTo>
                    <a:lnTo>
                      <a:pt x="33" y="79"/>
                    </a:lnTo>
                    <a:lnTo>
                      <a:pt x="41" y="62"/>
                    </a:lnTo>
                    <a:lnTo>
                      <a:pt x="47" y="44"/>
                    </a:lnTo>
                    <a:lnTo>
                      <a:pt x="57" y="28"/>
                    </a:lnTo>
                    <a:lnTo>
                      <a:pt x="65" y="10"/>
                    </a:lnTo>
                    <a:lnTo>
                      <a:pt x="73" y="0"/>
                    </a:lnTo>
                    <a:lnTo>
                      <a:pt x="71" y="2"/>
                    </a:lnTo>
                    <a:lnTo>
                      <a:pt x="70" y="2"/>
                    </a:lnTo>
                    <a:lnTo>
                      <a:pt x="70" y="4"/>
                    </a:lnTo>
                    <a:lnTo>
                      <a:pt x="67" y="4"/>
                    </a:lnTo>
                    <a:lnTo>
                      <a:pt x="67" y="6"/>
                    </a:lnTo>
                    <a:lnTo>
                      <a:pt x="65" y="6"/>
                    </a:lnTo>
                    <a:lnTo>
                      <a:pt x="63" y="8"/>
                    </a:lnTo>
                    <a:lnTo>
                      <a:pt x="61" y="8"/>
                    </a:lnTo>
                    <a:lnTo>
                      <a:pt x="61" y="10"/>
                    </a:lnTo>
                    <a:lnTo>
                      <a:pt x="59" y="10"/>
                    </a:lnTo>
                    <a:lnTo>
                      <a:pt x="59" y="12"/>
                    </a:lnTo>
                    <a:lnTo>
                      <a:pt x="57" y="12"/>
                    </a:lnTo>
                    <a:lnTo>
                      <a:pt x="57" y="14"/>
                    </a:lnTo>
                    <a:lnTo>
                      <a:pt x="55" y="14"/>
                    </a:lnTo>
                    <a:lnTo>
                      <a:pt x="55" y="16"/>
                    </a:lnTo>
                    <a:lnTo>
                      <a:pt x="53" y="16"/>
                    </a:lnTo>
                    <a:lnTo>
                      <a:pt x="51" y="18"/>
                    </a:lnTo>
                    <a:lnTo>
                      <a:pt x="49" y="22"/>
                    </a:lnTo>
                    <a:lnTo>
                      <a:pt x="39" y="40"/>
                    </a:lnTo>
                    <a:lnTo>
                      <a:pt x="30" y="58"/>
                    </a:lnTo>
                    <a:lnTo>
                      <a:pt x="24" y="76"/>
                    </a:lnTo>
                    <a:lnTo>
                      <a:pt x="18" y="94"/>
                    </a:lnTo>
                    <a:lnTo>
                      <a:pt x="12" y="112"/>
                    </a:lnTo>
                    <a:lnTo>
                      <a:pt x="9" y="133"/>
                    </a:lnTo>
                    <a:lnTo>
                      <a:pt x="5" y="153"/>
                    </a:lnTo>
                    <a:lnTo>
                      <a:pt x="3" y="174"/>
                    </a:lnTo>
                    <a:lnTo>
                      <a:pt x="0" y="194"/>
                    </a:lnTo>
                    <a:lnTo>
                      <a:pt x="0" y="214"/>
                    </a:lnTo>
                    <a:lnTo>
                      <a:pt x="0" y="234"/>
                    </a:lnTo>
                    <a:lnTo>
                      <a:pt x="3" y="254"/>
                    </a:lnTo>
                    <a:lnTo>
                      <a:pt x="5" y="274"/>
                    </a:lnTo>
                    <a:lnTo>
                      <a:pt x="9" y="295"/>
                    </a:lnTo>
                    <a:lnTo>
                      <a:pt x="12" y="315"/>
                    </a:lnTo>
                    <a:lnTo>
                      <a:pt x="18" y="333"/>
                    </a:lnTo>
                    <a:lnTo>
                      <a:pt x="24" y="351"/>
                    </a:lnTo>
                    <a:lnTo>
                      <a:pt x="30" y="369"/>
                    </a:lnTo>
                    <a:lnTo>
                      <a:pt x="39" y="387"/>
                    </a:lnTo>
                    <a:lnTo>
                      <a:pt x="49" y="405"/>
                    </a:lnTo>
                    <a:lnTo>
                      <a:pt x="59" y="422"/>
                    </a:lnTo>
                    <a:lnTo>
                      <a:pt x="70" y="438"/>
                    </a:lnTo>
                    <a:lnTo>
                      <a:pt x="79" y="454"/>
                    </a:lnTo>
                    <a:lnTo>
                      <a:pt x="91" y="469"/>
                    </a:lnTo>
                    <a:lnTo>
                      <a:pt x="103" y="482"/>
                    </a:lnTo>
                    <a:lnTo>
                      <a:pt x="118" y="496"/>
                    </a:lnTo>
                    <a:lnTo>
                      <a:pt x="132" y="511"/>
                    </a:lnTo>
                    <a:lnTo>
                      <a:pt x="147" y="523"/>
                    </a:lnTo>
                    <a:lnTo>
                      <a:pt x="162" y="535"/>
                    </a:lnTo>
                    <a:lnTo>
                      <a:pt x="177" y="547"/>
                    </a:lnTo>
                    <a:lnTo>
                      <a:pt x="192" y="558"/>
                    </a:lnTo>
                    <a:lnTo>
                      <a:pt x="211" y="565"/>
                    </a:lnTo>
                    <a:lnTo>
                      <a:pt x="227" y="576"/>
                    </a:lnTo>
                    <a:lnTo>
                      <a:pt x="245" y="583"/>
                    </a:lnTo>
                    <a:lnTo>
                      <a:pt x="264" y="589"/>
                    </a:lnTo>
                    <a:lnTo>
                      <a:pt x="282" y="597"/>
                    </a:lnTo>
                    <a:lnTo>
                      <a:pt x="303" y="602"/>
                    </a:lnTo>
                    <a:lnTo>
                      <a:pt x="321" y="606"/>
                    </a:lnTo>
                    <a:lnTo>
                      <a:pt x="341" y="609"/>
                    </a:lnTo>
                    <a:lnTo>
                      <a:pt x="361" y="612"/>
                    </a:lnTo>
                    <a:lnTo>
                      <a:pt x="381" y="614"/>
                    </a:lnTo>
                    <a:lnTo>
                      <a:pt x="401" y="614"/>
                    </a:lnTo>
                    <a:lnTo>
                      <a:pt x="424" y="614"/>
                    </a:lnTo>
                    <a:lnTo>
                      <a:pt x="444" y="612"/>
                    </a:lnTo>
                    <a:lnTo>
                      <a:pt x="465" y="609"/>
                    </a:lnTo>
                    <a:lnTo>
                      <a:pt x="483" y="606"/>
                    </a:lnTo>
                    <a:lnTo>
                      <a:pt x="503" y="602"/>
                    </a:lnTo>
                    <a:lnTo>
                      <a:pt x="521" y="597"/>
                    </a:lnTo>
                    <a:lnTo>
                      <a:pt x="541" y="589"/>
                    </a:lnTo>
                    <a:lnTo>
                      <a:pt x="559" y="583"/>
                    </a:lnTo>
                    <a:lnTo>
                      <a:pt x="563" y="582"/>
                    </a:lnTo>
                    <a:close/>
                  </a:path>
                </a:pathLst>
              </a:custGeom>
              <a:solidFill>
                <a:srgbClr val="4573A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33" name="Freeform 529"/>
              <p:cNvSpPr>
                <a:spLocks noChangeArrowheads="1"/>
              </p:cNvSpPr>
              <p:nvPr/>
            </p:nvSpPr>
            <p:spPr bwMode="auto">
              <a:xfrm>
                <a:off x="6036" y="779"/>
                <a:ext cx="59" cy="61"/>
              </a:xfrm>
              <a:custGeom>
                <a:avLst/>
                <a:gdLst>
                  <a:gd name="T0" fmla="*/ 592 w 621"/>
                  <a:gd name="T1" fmla="*/ 566 h 620"/>
                  <a:gd name="T2" fmla="*/ 597 w 621"/>
                  <a:gd name="T3" fmla="*/ 561 h 620"/>
                  <a:gd name="T4" fmla="*/ 603 w 621"/>
                  <a:gd name="T5" fmla="*/ 555 h 620"/>
                  <a:gd name="T6" fmla="*/ 609 w 621"/>
                  <a:gd name="T7" fmla="*/ 549 h 620"/>
                  <a:gd name="T8" fmla="*/ 612 w 621"/>
                  <a:gd name="T9" fmla="*/ 545 h 620"/>
                  <a:gd name="T10" fmla="*/ 615 w 621"/>
                  <a:gd name="T11" fmla="*/ 543 h 620"/>
                  <a:gd name="T12" fmla="*/ 618 w 621"/>
                  <a:gd name="T13" fmla="*/ 539 h 620"/>
                  <a:gd name="T14" fmla="*/ 621 w 621"/>
                  <a:gd name="T15" fmla="*/ 537 h 620"/>
                  <a:gd name="T16" fmla="*/ 592 w 621"/>
                  <a:gd name="T17" fmla="*/ 555 h 620"/>
                  <a:gd name="T18" fmla="*/ 542 w 621"/>
                  <a:gd name="T19" fmla="*/ 581 h 620"/>
                  <a:gd name="T20" fmla="*/ 489 w 621"/>
                  <a:gd name="T21" fmla="*/ 597 h 620"/>
                  <a:gd name="T22" fmla="*/ 433 w 621"/>
                  <a:gd name="T23" fmla="*/ 608 h 620"/>
                  <a:gd name="T24" fmla="*/ 374 w 621"/>
                  <a:gd name="T25" fmla="*/ 610 h 620"/>
                  <a:gd name="T26" fmla="*/ 315 w 621"/>
                  <a:gd name="T27" fmla="*/ 603 h 620"/>
                  <a:gd name="T28" fmla="*/ 261 w 621"/>
                  <a:gd name="T29" fmla="*/ 587 h 620"/>
                  <a:gd name="T30" fmla="*/ 210 w 621"/>
                  <a:gd name="T31" fmla="*/ 566 h 620"/>
                  <a:gd name="T32" fmla="*/ 164 w 621"/>
                  <a:gd name="T33" fmla="*/ 534 h 620"/>
                  <a:gd name="T34" fmla="*/ 121 w 621"/>
                  <a:gd name="T35" fmla="*/ 498 h 620"/>
                  <a:gd name="T36" fmla="*/ 86 w 621"/>
                  <a:gd name="T37" fmla="*/ 456 h 620"/>
                  <a:gd name="T38" fmla="*/ 56 w 621"/>
                  <a:gd name="T39" fmla="*/ 410 h 620"/>
                  <a:gd name="T40" fmla="*/ 32 w 621"/>
                  <a:gd name="T41" fmla="*/ 359 h 620"/>
                  <a:gd name="T42" fmla="*/ 18 w 621"/>
                  <a:gd name="T43" fmla="*/ 305 h 620"/>
                  <a:gd name="T44" fmla="*/ 9 w 621"/>
                  <a:gd name="T45" fmla="*/ 248 h 620"/>
                  <a:gd name="T46" fmla="*/ 12 w 621"/>
                  <a:gd name="T47" fmla="*/ 190 h 620"/>
                  <a:gd name="T48" fmla="*/ 21 w 621"/>
                  <a:gd name="T49" fmla="*/ 134 h 620"/>
                  <a:gd name="T50" fmla="*/ 40 w 621"/>
                  <a:gd name="T51" fmla="*/ 78 h 620"/>
                  <a:gd name="T52" fmla="*/ 64 w 621"/>
                  <a:gd name="T53" fmla="*/ 30 h 620"/>
                  <a:gd name="T54" fmla="*/ 82 w 621"/>
                  <a:gd name="T55" fmla="*/ 2 h 620"/>
                  <a:gd name="T56" fmla="*/ 79 w 621"/>
                  <a:gd name="T57" fmla="*/ 4 h 620"/>
                  <a:gd name="T58" fmla="*/ 74 w 621"/>
                  <a:gd name="T59" fmla="*/ 8 h 620"/>
                  <a:gd name="T60" fmla="*/ 70 w 621"/>
                  <a:gd name="T61" fmla="*/ 10 h 620"/>
                  <a:gd name="T62" fmla="*/ 67 w 621"/>
                  <a:gd name="T63" fmla="*/ 12 h 620"/>
                  <a:gd name="T64" fmla="*/ 56 w 621"/>
                  <a:gd name="T65" fmla="*/ 24 h 620"/>
                  <a:gd name="T66" fmla="*/ 32 w 621"/>
                  <a:gd name="T67" fmla="*/ 76 h 620"/>
                  <a:gd name="T68" fmla="*/ 12 w 621"/>
                  <a:gd name="T69" fmla="*/ 131 h 620"/>
                  <a:gd name="T70" fmla="*/ 2 w 621"/>
                  <a:gd name="T71" fmla="*/ 188 h 620"/>
                  <a:gd name="T72" fmla="*/ 2 w 621"/>
                  <a:gd name="T73" fmla="*/ 248 h 620"/>
                  <a:gd name="T74" fmla="*/ 8 w 621"/>
                  <a:gd name="T75" fmla="*/ 306 h 620"/>
                  <a:gd name="T76" fmla="*/ 24 w 621"/>
                  <a:gd name="T77" fmla="*/ 363 h 620"/>
                  <a:gd name="T78" fmla="*/ 48 w 621"/>
                  <a:gd name="T79" fmla="*/ 413 h 620"/>
                  <a:gd name="T80" fmla="*/ 79 w 621"/>
                  <a:gd name="T81" fmla="*/ 462 h 620"/>
                  <a:gd name="T82" fmla="*/ 115 w 621"/>
                  <a:gd name="T83" fmla="*/ 504 h 620"/>
                  <a:gd name="T84" fmla="*/ 158 w 621"/>
                  <a:gd name="T85" fmla="*/ 540 h 620"/>
                  <a:gd name="T86" fmla="*/ 206 w 621"/>
                  <a:gd name="T87" fmla="*/ 573 h 620"/>
                  <a:gd name="T88" fmla="*/ 259 w 621"/>
                  <a:gd name="T89" fmla="*/ 596 h 620"/>
                  <a:gd name="T90" fmla="*/ 314 w 621"/>
                  <a:gd name="T91" fmla="*/ 611 h 620"/>
                  <a:gd name="T92" fmla="*/ 372 w 621"/>
                  <a:gd name="T93" fmla="*/ 620 h 620"/>
                  <a:gd name="T94" fmla="*/ 433 w 621"/>
                  <a:gd name="T95" fmla="*/ 617 h 620"/>
                  <a:gd name="T96" fmla="*/ 492 w 621"/>
                  <a:gd name="T97" fmla="*/ 608 h 620"/>
                  <a:gd name="T98" fmla="*/ 547 w 621"/>
                  <a:gd name="T99" fmla="*/ 590 h 620"/>
                  <a:gd name="T100" fmla="*/ 591 w 621"/>
                  <a:gd name="T101" fmla="*/ 567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1" h="620">
                    <a:moveTo>
                      <a:pt x="591" y="567"/>
                    </a:moveTo>
                    <a:lnTo>
                      <a:pt x="591" y="566"/>
                    </a:lnTo>
                    <a:lnTo>
                      <a:pt x="592" y="566"/>
                    </a:lnTo>
                    <a:lnTo>
                      <a:pt x="592" y="563"/>
                    </a:lnTo>
                    <a:lnTo>
                      <a:pt x="595" y="563"/>
                    </a:lnTo>
                    <a:lnTo>
                      <a:pt x="597" y="561"/>
                    </a:lnTo>
                    <a:lnTo>
                      <a:pt x="598" y="558"/>
                    </a:lnTo>
                    <a:lnTo>
                      <a:pt x="601" y="557"/>
                    </a:lnTo>
                    <a:lnTo>
                      <a:pt x="603" y="555"/>
                    </a:lnTo>
                    <a:lnTo>
                      <a:pt x="606" y="552"/>
                    </a:lnTo>
                    <a:lnTo>
                      <a:pt x="607" y="551"/>
                    </a:lnTo>
                    <a:lnTo>
                      <a:pt x="609" y="549"/>
                    </a:lnTo>
                    <a:lnTo>
                      <a:pt x="609" y="546"/>
                    </a:lnTo>
                    <a:lnTo>
                      <a:pt x="612" y="546"/>
                    </a:lnTo>
                    <a:lnTo>
                      <a:pt x="612" y="545"/>
                    </a:lnTo>
                    <a:lnTo>
                      <a:pt x="613" y="545"/>
                    </a:lnTo>
                    <a:lnTo>
                      <a:pt x="613" y="543"/>
                    </a:lnTo>
                    <a:lnTo>
                      <a:pt x="615" y="543"/>
                    </a:lnTo>
                    <a:lnTo>
                      <a:pt x="615" y="540"/>
                    </a:lnTo>
                    <a:lnTo>
                      <a:pt x="618" y="540"/>
                    </a:lnTo>
                    <a:lnTo>
                      <a:pt x="618" y="539"/>
                    </a:lnTo>
                    <a:lnTo>
                      <a:pt x="619" y="539"/>
                    </a:lnTo>
                    <a:lnTo>
                      <a:pt x="619" y="537"/>
                    </a:lnTo>
                    <a:lnTo>
                      <a:pt x="621" y="537"/>
                    </a:lnTo>
                    <a:lnTo>
                      <a:pt x="621" y="534"/>
                    </a:lnTo>
                    <a:lnTo>
                      <a:pt x="607" y="545"/>
                    </a:lnTo>
                    <a:lnTo>
                      <a:pt x="592" y="555"/>
                    </a:lnTo>
                    <a:lnTo>
                      <a:pt x="577" y="566"/>
                    </a:lnTo>
                    <a:lnTo>
                      <a:pt x="560" y="573"/>
                    </a:lnTo>
                    <a:lnTo>
                      <a:pt x="542" y="581"/>
                    </a:lnTo>
                    <a:lnTo>
                      <a:pt x="526" y="587"/>
                    </a:lnTo>
                    <a:lnTo>
                      <a:pt x="508" y="593"/>
                    </a:lnTo>
                    <a:lnTo>
                      <a:pt x="489" y="597"/>
                    </a:lnTo>
                    <a:lnTo>
                      <a:pt x="471" y="603"/>
                    </a:lnTo>
                    <a:lnTo>
                      <a:pt x="451" y="605"/>
                    </a:lnTo>
                    <a:lnTo>
                      <a:pt x="433" y="608"/>
                    </a:lnTo>
                    <a:lnTo>
                      <a:pt x="412" y="610"/>
                    </a:lnTo>
                    <a:lnTo>
                      <a:pt x="392" y="610"/>
                    </a:lnTo>
                    <a:lnTo>
                      <a:pt x="374" y="610"/>
                    </a:lnTo>
                    <a:lnTo>
                      <a:pt x="354" y="608"/>
                    </a:lnTo>
                    <a:lnTo>
                      <a:pt x="336" y="605"/>
                    </a:lnTo>
                    <a:lnTo>
                      <a:pt x="315" y="603"/>
                    </a:lnTo>
                    <a:lnTo>
                      <a:pt x="297" y="597"/>
                    </a:lnTo>
                    <a:lnTo>
                      <a:pt x="279" y="593"/>
                    </a:lnTo>
                    <a:lnTo>
                      <a:pt x="261" y="587"/>
                    </a:lnTo>
                    <a:lnTo>
                      <a:pt x="244" y="581"/>
                    </a:lnTo>
                    <a:lnTo>
                      <a:pt x="226" y="573"/>
                    </a:lnTo>
                    <a:lnTo>
                      <a:pt x="210" y="566"/>
                    </a:lnTo>
                    <a:lnTo>
                      <a:pt x="194" y="555"/>
                    </a:lnTo>
                    <a:lnTo>
                      <a:pt x="177" y="545"/>
                    </a:lnTo>
                    <a:lnTo>
                      <a:pt x="164" y="534"/>
                    </a:lnTo>
                    <a:lnTo>
                      <a:pt x="150" y="522"/>
                    </a:lnTo>
                    <a:lnTo>
                      <a:pt x="135" y="510"/>
                    </a:lnTo>
                    <a:lnTo>
                      <a:pt x="121" y="498"/>
                    </a:lnTo>
                    <a:lnTo>
                      <a:pt x="109" y="484"/>
                    </a:lnTo>
                    <a:lnTo>
                      <a:pt x="97" y="470"/>
                    </a:lnTo>
                    <a:lnTo>
                      <a:pt x="86" y="456"/>
                    </a:lnTo>
                    <a:lnTo>
                      <a:pt x="74" y="442"/>
                    </a:lnTo>
                    <a:lnTo>
                      <a:pt x="64" y="425"/>
                    </a:lnTo>
                    <a:lnTo>
                      <a:pt x="56" y="410"/>
                    </a:lnTo>
                    <a:lnTo>
                      <a:pt x="48" y="394"/>
                    </a:lnTo>
                    <a:lnTo>
                      <a:pt x="40" y="377"/>
                    </a:lnTo>
                    <a:lnTo>
                      <a:pt x="32" y="359"/>
                    </a:lnTo>
                    <a:lnTo>
                      <a:pt x="26" y="341"/>
                    </a:lnTo>
                    <a:lnTo>
                      <a:pt x="21" y="323"/>
                    </a:lnTo>
                    <a:lnTo>
                      <a:pt x="18" y="305"/>
                    </a:lnTo>
                    <a:lnTo>
                      <a:pt x="14" y="286"/>
                    </a:lnTo>
                    <a:lnTo>
                      <a:pt x="12" y="267"/>
                    </a:lnTo>
                    <a:lnTo>
                      <a:pt x="9" y="248"/>
                    </a:lnTo>
                    <a:lnTo>
                      <a:pt x="9" y="228"/>
                    </a:lnTo>
                    <a:lnTo>
                      <a:pt x="9" y="208"/>
                    </a:lnTo>
                    <a:lnTo>
                      <a:pt x="12" y="190"/>
                    </a:lnTo>
                    <a:lnTo>
                      <a:pt x="14" y="170"/>
                    </a:lnTo>
                    <a:lnTo>
                      <a:pt x="18" y="152"/>
                    </a:lnTo>
                    <a:lnTo>
                      <a:pt x="21" y="134"/>
                    </a:lnTo>
                    <a:lnTo>
                      <a:pt x="26" y="114"/>
                    </a:lnTo>
                    <a:lnTo>
                      <a:pt x="32" y="96"/>
                    </a:lnTo>
                    <a:lnTo>
                      <a:pt x="40" y="78"/>
                    </a:lnTo>
                    <a:lnTo>
                      <a:pt x="48" y="63"/>
                    </a:lnTo>
                    <a:lnTo>
                      <a:pt x="56" y="46"/>
                    </a:lnTo>
                    <a:lnTo>
                      <a:pt x="64" y="30"/>
                    </a:lnTo>
                    <a:lnTo>
                      <a:pt x="74" y="14"/>
                    </a:lnTo>
                    <a:lnTo>
                      <a:pt x="85" y="0"/>
                    </a:lnTo>
                    <a:lnTo>
                      <a:pt x="82" y="2"/>
                    </a:lnTo>
                    <a:lnTo>
                      <a:pt x="80" y="2"/>
                    </a:lnTo>
                    <a:lnTo>
                      <a:pt x="80" y="4"/>
                    </a:lnTo>
                    <a:lnTo>
                      <a:pt x="79" y="4"/>
                    </a:lnTo>
                    <a:lnTo>
                      <a:pt x="76" y="6"/>
                    </a:lnTo>
                    <a:lnTo>
                      <a:pt x="74" y="6"/>
                    </a:lnTo>
                    <a:lnTo>
                      <a:pt x="74" y="8"/>
                    </a:lnTo>
                    <a:lnTo>
                      <a:pt x="73" y="8"/>
                    </a:lnTo>
                    <a:lnTo>
                      <a:pt x="73" y="10"/>
                    </a:lnTo>
                    <a:lnTo>
                      <a:pt x="70" y="10"/>
                    </a:lnTo>
                    <a:lnTo>
                      <a:pt x="68" y="10"/>
                    </a:lnTo>
                    <a:lnTo>
                      <a:pt x="68" y="12"/>
                    </a:lnTo>
                    <a:lnTo>
                      <a:pt x="67" y="12"/>
                    </a:lnTo>
                    <a:lnTo>
                      <a:pt x="67" y="14"/>
                    </a:lnTo>
                    <a:lnTo>
                      <a:pt x="64" y="14"/>
                    </a:lnTo>
                    <a:lnTo>
                      <a:pt x="56" y="24"/>
                    </a:lnTo>
                    <a:lnTo>
                      <a:pt x="48" y="42"/>
                    </a:lnTo>
                    <a:lnTo>
                      <a:pt x="38" y="58"/>
                    </a:lnTo>
                    <a:lnTo>
                      <a:pt x="32" y="76"/>
                    </a:lnTo>
                    <a:lnTo>
                      <a:pt x="24" y="93"/>
                    </a:lnTo>
                    <a:lnTo>
                      <a:pt x="18" y="111"/>
                    </a:lnTo>
                    <a:lnTo>
                      <a:pt x="12" y="131"/>
                    </a:lnTo>
                    <a:lnTo>
                      <a:pt x="8" y="149"/>
                    </a:lnTo>
                    <a:lnTo>
                      <a:pt x="6" y="167"/>
                    </a:lnTo>
                    <a:lnTo>
                      <a:pt x="2" y="188"/>
                    </a:lnTo>
                    <a:lnTo>
                      <a:pt x="2" y="208"/>
                    </a:lnTo>
                    <a:lnTo>
                      <a:pt x="0" y="228"/>
                    </a:lnTo>
                    <a:lnTo>
                      <a:pt x="2" y="248"/>
                    </a:lnTo>
                    <a:lnTo>
                      <a:pt x="2" y="268"/>
                    </a:lnTo>
                    <a:lnTo>
                      <a:pt x="6" y="288"/>
                    </a:lnTo>
                    <a:lnTo>
                      <a:pt x="8" y="306"/>
                    </a:lnTo>
                    <a:lnTo>
                      <a:pt x="12" y="324"/>
                    </a:lnTo>
                    <a:lnTo>
                      <a:pt x="18" y="345"/>
                    </a:lnTo>
                    <a:lnTo>
                      <a:pt x="24" y="363"/>
                    </a:lnTo>
                    <a:lnTo>
                      <a:pt x="32" y="380"/>
                    </a:lnTo>
                    <a:lnTo>
                      <a:pt x="38" y="398"/>
                    </a:lnTo>
                    <a:lnTo>
                      <a:pt x="48" y="413"/>
                    </a:lnTo>
                    <a:lnTo>
                      <a:pt x="56" y="432"/>
                    </a:lnTo>
                    <a:lnTo>
                      <a:pt x="67" y="446"/>
                    </a:lnTo>
                    <a:lnTo>
                      <a:pt x="79" y="462"/>
                    </a:lnTo>
                    <a:lnTo>
                      <a:pt x="91" y="477"/>
                    </a:lnTo>
                    <a:lnTo>
                      <a:pt x="103" y="490"/>
                    </a:lnTo>
                    <a:lnTo>
                      <a:pt x="115" y="504"/>
                    </a:lnTo>
                    <a:lnTo>
                      <a:pt x="129" y="519"/>
                    </a:lnTo>
                    <a:lnTo>
                      <a:pt x="144" y="531"/>
                    </a:lnTo>
                    <a:lnTo>
                      <a:pt x="158" y="540"/>
                    </a:lnTo>
                    <a:lnTo>
                      <a:pt x="174" y="552"/>
                    </a:lnTo>
                    <a:lnTo>
                      <a:pt x="190" y="563"/>
                    </a:lnTo>
                    <a:lnTo>
                      <a:pt x="206" y="573"/>
                    </a:lnTo>
                    <a:lnTo>
                      <a:pt x="223" y="581"/>
                    </a:lnTo>
                    <a:lnTo>
                      <a:pt x="241" y="590"/>
                    </a:lnTo>
                    <a:lnTo>
                      <a:pt x="259" y="596"/>
                    </a:lnTo>
                    <a:lnTo>
                      <a:pt x="277" y="602"/>
                    </a:lnTo>
                    <a:lnTo>
                      <a:pt x="295" y="608"/>
                    </a:lnTo>
                    <a:lnTo>
                      <a:pt x="314" y="611"/>
                    </a:lnTo>
                    <a:lnTo>
                      <a:pt x="333" y="616"/>
                    </a:lnTo>
                    <a:lnTo>
                      <a:pt x="354" y="617"/>
                    </a:lnTo>
                    <a:lnTo>
                      <a:pt x="372" y="620"/>
                    </a:lnTo>
                    <a:lnTo>
                      <a:pt x="392" y="620"/>
                    </a:lnTo>
                    <a:lnTo>
                      <a:pt x="412" y="620"/>
                    </a:lnTo>
                    <a:lnTo>
                      <a:pt x="433" y="617"/>
                    </a:lnTo>
                    <a:lnTo>
                      <a:pt x="453" y="616"/>
                    </a:lnTo>
                    <a:lnTo>
                      <a:pt x="474" y="611"/>
                    </a:lnTo>
                    <a:lnTo>
                      <a:pt x="492" y="608"/>
                    </a:lnTo>
                    <a:lnTo>
                      <a:pt x="510" y="602"/>
                    </a:lnTo>
                    <a:lnTo>
                      <a:pt x="528" y="596"/>
                    </a:lnTo>
                    <a:lnTo>
                      <a:pt x="547" y="590"/>
                    </a:lnTo>
                    <a:lnTo>
                      <a:pt x="565" y="581"/>
                    </a:lnTo>
                    <a:lnTo>
                      <a:pt x="580" y="573"/>
                    </a:lnTo>
                    <a:lnTo>
                      <a:pt x="591" y="567"/>
                    </a:lnTo>
                    <a:close/>
                  </a:path>
                </a:pathLst>
              </a:custGeom>
              <a:solidFill>
                <a:srgbClr val="4873A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34" name="Freeform 530"/>
              <p:cNvSpPr>
                <a:spLocks noChangeArrowheads="1"/>
              </p:cNvSpPr>
              <p:nvPr/>
            </p:nvSpPr>
            <p:spPr bwMode="auto">
              <a:xfrm>
                <a:off x="6037" y="778"/>
                <a:ext cx="61" cy="61"/>
              </a:xfrm>
              <a:custGeom>
                <a:avLst/>
                <a:gdLst>
                  <a:gd name="T0" fmla="*/ 615 w 641"/>
                  <a:gd name="T1" fmla="*/ 547 h 624"/>
                  <a:gd name="T2" fmla="*/ 621 w 641"/>
                  <a:gd name="T3" fmla="*/ 541 h 624"/>
                  <a:gd name="T4" fmla="*/ 624 w 641"/>
                  <a:gd name="T5" fmla="*/ 536 h 624"/>
                  <a:gd name="T6" fmla="*/ 629 w 641"/>
                  <a:gd name="T7" fmla="*/ 530 h 624"/>
                  <a:gd name="T8" fmla="*/ 630 w 641"/>
                  <a:gd name="T9" fmla="*/ 527 h 624"/>
                  <a:gd name="T10" fmla="*/ 635 w 641"/>
                  <a:gd name="T11" fmla="*/ 522 h 624"/>
                  <a:gd name="T12" fmla="*/ 636 w 641"/>
                  <a:gd name="T13" fmla="*/ 518 h 624"/>
                  <a:gd name="T14" fmla="*/ 636 w 641"/>
                  <a:gd name="T15" fmla="*/ 518 h 624"/>
                  <a:gd name="T16" fmla="*/ 594 w 641"/>
                  <a:gd name="T17" fmla="*/ 551 h 624"/>
                  <a:gd name="T18" fmla="*/ 547 w 641"/>
                  <a:gd name="T19" fmla="*/ 580 h 624"/>
                  <a:gd name="T20" fmla="*/ 495 w 641"/>
                  <a:gd name="T21" fmla="*/ 599 h 624"/>
                  <a:gd name="T22" fmla="*/ 442 w 641"/>
                  <a:gd name="T23" fmla="*/ 611 h 624"/>
                  <a:gd name="T24" fmla="*/ 383 w 641"/>
                  <a:gd name="T25" fmla="*/ 616 h 624"/>
                  <a:gd name="T26" fmla="*/ 327 w 641"/>
                  <a:gd name="T27" fmla="*/ 611 h 624"/>
                  <a:gd name="T28" fmla="*/ 271 w 641"/>
                  <a:gd name="T29" fmla="*/ 599 h 624"/>
                  <a:gd name="T30" fmla="*/ 221 w 641"/>
                  <a:gd name="T31" fmla="*/ 580 h 624"/>
                  <a:gd name="T32" fmla="*/ 174 w 641"/>
                  <a:gd name="T33" fmla="*/ 551 h 624"/>
                  <a:gd name="T34" fmla="*/ 132 w 641"/>
                  <a:gd name="T35" fmla="*/ 518 h 624"/>
                  <a:gd name="T36" fmla="*/ 96 w 641"/>
                  <a:gd name="T37" fmla="*/ 480 h 624"/>
                  <a:gd name="T38" fmla="*/ 64 w 641"/>
                  <a:gd name="T39" fmla="*/ 436 h 624"/>
                  <a:gd name="T40" fmla="*/ 39 w 641"/>
                  <a:gd name="T41" fmla="*/ 388 h 624"/>
                  <a:gd name="T42" fmla="*/ 21 w 641"/>
                  <a:gd name="T43" fmla="*/ 335 h 624"/>
                  <a:gd name="T44" fmla="*/ 11 w 641"/>
                  <a:gd name="T45" fmla="*/ 281 h 624"/>
                  <a:gd name="T46" fmla="*/ 11 w 641"/>
                  <a:gd name="T47" fmla="*/ 222 h 624"/>
                  <a:gd name="T48" fmla="*/ 17 w 641"/>
                  <a:gd name="T49" fmla="*/ 167 h 624"/>
                  <a:gd name="T50" fmla="*/ 33 w 641"/>
                  <a:gd name="T51" fmla="*/ 113 h 624"/>
                  <a:gd name="T52" fmla="*/ 55 w 641"/>
                  <a:gd name="T53" fmla="*/ 65 h 624"/>
                  <a:gd name="T54" fmla="*/ 84 w 641"/>
                  <a:gd name="T55" fmla="*/ 18 h 624"/>
                  <a:gd name="T56" fmla="*/ 97 w 641"/>
                  <a:gd name="T57" fmla="*/ 0 h 624"/>
                  <a:gd name="T58" fmla="*/ 94 w 641"/>
                  <a:gd name="T59" fmla="*/ 1 h 624"/>
                  <a:gd name="T60" fmla="*/ 90 w 641"/>
                  <a:gd name="T61" fmla="*/ 6 h 624"/>
                  <a:gd name="T62" fmla="*/ 85 w 641"/>
                  <a:gd name="T63" fmla="*/ 7 h 624"/>
                  <a:gd name="T64" fmla="*/ 82 w 641"/>
                  <a:gd name="T65" fmla="*/ 10 h 624"/>
                  <a:gd name="T66" fmla="*/ 77 w 641"/>
                  <a:gd name="T67" fmla="*/ 14 h 624"/>
                  <a:gd name="T68" fmla="*/ 55 w 641"/>
                  <a:gd name="T69" fmla="*/ 44 h 624"/>
                  <a:gd name="T70" fmla="*/ 31 w 641"/>
                  <a:gd name="T71" fmla="*/ 92 h 624"/>
                  <a:gd name="T72" fmla="*/ 12 w 641"/>
                  <a:gd name="T73" fmla="*/ 148 h 624"/>
                  <a:gd name="T74" fmla="*/ 3 w 641"/>
                  <a:gd name="T75" fmla="*/ 204 h 624"/>
                  <a:gd name="T76" fmla="*/ 0 w 641"/>
                  <a:gd name="T77" fmla="*/ 262 h 624"/>
                  <a:gd name="T78" fmla="*/ 9 w 641"/>
                  <a:gd name="T79" fmla="*/ 319 h 624"/>
                  <a:gd name="T80" fmla="*/ 23 w 641"/>
                  <a:gd name="T81" fmla="*/ 373 h 624"/>
                  <a:gd name="T82" fmla="*/ 47 w 641"/>
                  <a:gd name="T83" fmla="*/ 424 h 624"/>
                  <a:gd name="T84" fmla="*/ 77 w 641"/>
                  <a:gd name="T85" fmla="*/ 470 h 624"/>
                  <a:gd name="T86" fmla="*/ 112 w 641"/>
                  <a:gd name="T87" fmla="*/ 512 h 624"/>
                  <a:gd name="T88" fmla="*/ 155 w 641"/>
                  <a:gd name="T89" fmla="*/ 548 h 624"/>
                  <a:gd name="T90" fmla="*/ 201 w 641"/>
                  <a:gd name="T91" fmla="*/ 580 h 624"/>
                  <a:gd name="T92" fmla="*/ 252 w 641"/>
                  <a:gd name="T93" fmla="*/ 601 h 624"/>
                  <a:gd name="T94" fmla="*/ 306 w 641"/>
                  <a:gd name="T95" fmla="*/ 617 h 624"/>
                  <a:gd name="T96" fmla="*/ 365 w 641"/>
                  <a:gd name="T97" fmla="*/ 624 h 624"/>
                  <a:gd name="T98" fmla="*/ 424 w 641"/>
                  <a:gd name="T99" fmla="*/ 622 h 624"/>
                  <a:gd name="T100" fmla="*/ 480 w 641"/>
                  <a:gd name="T101" fmla="*/ 611 h 624"/>
                  <a:gd name="T102" fmla="*/ 533 w 641"/>
                  <a:gd name="T103" fmla="*/ 595 h 624"/>
                  <a:gd name="T104" fmla="*/ 583 w 641"/>
                  <a:gd name="T105" fmla="*/ 569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41" h="624">
                    <a:moveTo>
                      <a:pt x="612" y="548"/>
                    </a:moveTo>
                    <a:lnTo>
                      <a:pt x="615" y="548"/>
                    </a:lnTo>
                    <a:lnTo>
                      <a:pt x="615" y="547"/>
                    </a:lnTo>
                    <a:lnTo>
                      <a:pt x="616" y="545"/>
                    </a:lnTo>
                    <a:lnTo>
                      <a:pt x="618" y="542"/>
                    </a:lnTo>
                    <a:lnTo>
                      <a:pt x="621" y="541"/>
                    </a:lnTo>
                    <a:lnTo>
                      <a:pt x="622" y="539"/>
                    </a:lnTo>
                    <a:lnTo>
                      <a:pt x="622" y="536"/>
                    </a:lnTo>
                    <a:lnTo>
                      <a:pt x="624" y="536"/>
                    </a:lnTo>
                    <a:lnTo>
                      <a:pt x="624" y="535"/>
                    </a:lnTo>
                    <a:lnTo>
                      <a:pt x="627" y="533"/>
                    </a:lnTo>
                    <a:lnTo>
                      <a:pt x="629" y="530"/>
                    </a:lnTo>
                    <a:lnTo>
                      <a:pt x="629" y="528"/>
                    </a:lnTo>
                    <a:lnTo>
                      <a:pt x="630" y="528"/>
                    </a:lnTo>
                    <a:lnTo>
                      <a:pt x="630" y="527"/>
                    </a:lnTo>
                    <a:lnTo>
                      <a:pt x="633" y="527"/>
                    </a:lnTo>
                    <a:lnTo>
                      <a:pt x="633" y="524"/>
                    </a:lnTo>
                    <a:lnTo>
                      <a:pt x="635" y="522"/>
                    </a:lnTo>
                    <a:lnTo>
                      <a:pt x="635" y="521"/>
                    </a:lnTo>
                    <a:lnTo>
                      <a:pt x="636" y="521"/>
                    </a:lnTo>
                    <a:lnTo>
                      <a:pt x="636" y="518"/>
                    </a:lnTo>
                    <a:lnTo>
                      <a:pt x="639" y="516"/>
                    </a:lnTo>
                    <a:lnTo>
                      <a:pt x="641" y="515"/>
                    </a:lnTo>
                    <a:lnTo>
                      <a:pt x="636" y="518"/>
                    </a:lnTo>
                    <a:lnTo>
                      <a:pt x="622" y="530"/>
                    </a:lnTo>
                    <a:lnTo>
                      <a:pt x="609" y="541"/>
                    </a:lnTo>
                    <a:lnTo>
                      <a:pt x="594" y="551"/>
                    </a:lnTo>
                    <a:lnTo>
                      <a:pt x="577" y="560"/>
                    </a:lnTo>
                    <a:lnTo>
                      <a:pt x="564" y="571"/>
                    </a:lnTo>
                    <a:lnTo>
                      <a:pt x="547" y="580"/>
                    </a:lnTo>
                    <a:lnTo>
                      <a:pt x="529" y="586"/>
                    </a:lnTo>
                    <a:lnTo>
                      <a:pt x="513" y="593"/>
                    </a:lnTo>
                    <a:lnTo>
                      <a:pt x="495" y="599"/>
                    </a:lnTo>
                    <a:lnTo>
                      <a:pt x="479" y="604"/>
                    </a:lnTo>
                    <a:lnTo>
                      <a:pt x="460" y="607"/>
                    </a:lnTo>
                    <a:lnTo>
                      <a:pt x="442" y="611"/>
                    </a:lnTo>
                    <a:lnTo>
                      <a:pt x="421" y="613"/>
                    </a:lnTo>
                    <a:lnTo>
                      <a:pt x="403" y="616"/>
                    </a:lnTo>
                    <a:lnTo>
                      <a:pt x="383" y="616"/>
                    </a:lnTo>
                    <a:lnTo>
                      <a:pt x="365" y="616"/>
                    </a:lnTo>
                    <a:lnTo>
                      <a:pt x="345" y="613"/>
                    </a:lnTo>
                    <a:lnTo>
                      <a:pt x="327" y="611"/>
                    </a:lnTo>
                    <a:lnTo>
                      <a:pt x="309" y="607"/>
                    </a:lnTo>
                    <a:lnTo>
                      <a:pt x="291" y="604"/>
                    </a:lnTo>
                    <a:lnTo>
                      <a:pt x="271" y="599"/>
                    </a:lnTo>
                    <a:lnTo>
                      <a:pt x="256" y="593"/>
                    </a:lnTo>
                    <a:lnTo>
                      <a:pt x="238" y="586"/>
                    </a:lnTo>
                    <a:lnTo>
                      <a:pt x="221" y="580"/>
                    </a:lnTo>
                    <a:lnTo>
                      <a:pt x="205" y="571"/>
                    </a:lnTo>
                    <a:lnTo>
                      <a:pt x="189" y="560"/>
                    </a:lnTo>
                    <a:lnTo>
                      <a:pt x="174" y="551"/>
                    </a:lnTo>
                    <a:lnTo>
                      <a:pt x="161" y="541"/>
                    </a:lnTo>
                    <a:lnTo>
                      <a:pt x="147" y="530"/>
                    </a:lnTo>
                    <a:lnTo>
                      <a:pt x="132" y="518"/>
                    </a:lnTo>
                    <a:lnTo>
                      <a:pt x="120" y="506"/>
                    </a:lnTo>
                    <a:lnTo>
                      <a:pt x="106" y="492"/>
                    </a:lnTo>
                    <a:lnTo>
                      <a:pt x="96" y="480"/>
                    </a:lnTo>
                    <a:lnTo>
                      <a:pt x="84" y="466"/>
                    </a:lnTo>
                    <a:lnTo>
                      <a:pt x="73" y="450"/>
                    </a:lnTo>
                    <a:lnTo>
                      <a:pt x="64" y="436"/>
                    </a:lnTo>
                    <a:lnTo>
                      <a:pt x="55" y="420"/>
                    </a:lnTo>
                    <a:lnTo>
                      <a:pt x="47" y="403"/>
                    </a:lnTo>
                    <a:lnTo>
                      <a:pt x="39" y="388"/>
                    </a:lnTo>
                    <a:lnTo>
                      <a:pt x="33" y="371"/>
                    </a:lnTo>
                    <a:lnTo>
                      <a:pt x="27" y="353"/>
                    </a:lnTo>
                    <a:lnTo>
                      <a:pt x="21" y="335"/>
                    </a:lnTo>
                    <a:lnTo>
                      <a:pt x="17" y="317"/>
                    </a:lnTo>
                    <a:lnTo>
                      <a:pt x="12" y="299"/>
                    </a:lnTo>
                    <a:lnTo>
                      <a:pt x="11" y="281"/>
                    </a:lnTo>
                    <a:lnTo>
                      <a:pt x="11" y="262"/>
                    </a:lnTo>
                    <a:lnTo>
                      <a:pt x="9" y="242"/>
                    </a:lnTo>
                    <a:lnTo>
                      <a:pt x="11" y="222"/>
                    </a:lnTo>
                    <a:lnTo>
                      <a:pt x="11" y="204"/>
                    </a:lnTo>
                    <a:lnTo>
                      <a:pt x="12" y="185"/>
                    </a:lnTo>
                    <a:lnTo>
                      <a:pt x="17" y="167"/>
                    </a:lnTo>
                    <a:lnTo>
                      <a:pt x="21" y="149"/>
                    </a:lnTo>
                    <a:lnTo>
                      <a:pt x="27" y="131"/>
                    </a:lnTo>
                    <a:lnTo>
                      <a:pt x="33" y="113"/>
                    </a:lnTo>
                    <a:lnTo>
                      <a:pt x="39" y="96"/>
                    </a:lnTo>
                    <a:lnTo>
                      <a:pt x="47" y="80"/>
                    </a:lnTo>
                    <a:lnTo>
                      <a:pt x="55" y="65"/>
                    </a:lnTo>
                    <a:lnTo>
                      <a:pt x="64" y="48"/>
                    </a:lnTo>
                    <a:lnTo>
                      <a:pt x="73" y="34"/>
                    </a:lnTo>
                    <a:lnTo>
                      <a:pt x="84" y="18"/>
                    </a:lnTo>
                    <a:lnTo>
                      <a:pt x="96" y="4"/>
                    </a:lnTo>
                    <a:lnTo>
                      <a:pt x="100" y="0"/>
                    </a:lnTo>
                    <a:lnTo>
                      <a:pt x="97" y="0"/>
                    </a:lnTo>
                    <a:lnTo>
                      <a:pt x="97" y="1"/>
                    </a:lnTo>
                    <a:lnTo>
                      <a:pt x="96" y="1"/>
                    </a:lnTo>
                    <a:lnTo>
                      <a:pt x="94" y="1"/>
                    </a:lnTo>
                    <a:lnTo>
                      <a:pt x="94" y="4"/>
                    </a:lnTo>
                    <a:lnTo>
                      <a:pt x="91" y="4"/>
                    </a:lnTo>
                    <a:lnTo>
                      <a:pt x="90" y="6"/>
                    </a:lnTo>
                    <a:lnTo>
                      <a:pt x="88" y="6"/>
                    </a:lnTo>
                    <a:lnTo>
                      <a:pt x="88" y="7"/>
                    </a:lnTo>
                    <a:lnTo>
                      <a:pt x="85" y="7"/>
                    </a:lnTo>
                    <a:lnTo>
                      <a:pt x="84" y="7"/>
                    </a:lnTo>
                    <a:lnTo>
                      <a:pt x="84" y="10"/>
                    </a:lnTo>
                    <a:lnTo>
                      <a:pt x="82" y="10"/>
                    </a:lnTo>
                    <a:lnTo>
                      <a:pt x="79" y="12"/>
                    </a:lnTo>
                    <a:lnTo>
                      <a:pt x="77" y="12"/>
                    </a:lnTo>
                    <a:lnTo>
                      <a:pt x="77" y="14"/>
                    </a:lnTo>
                    <a:lnTo>
                      <a:pt x="76" y="14"/>
                    </a:lnTo>
                    <a:lnTo>
                      <a:pt x="65" y="28"/>
                    </a:lnTo>
                    <a:lnTo>
                      <a:pt x="55" y="44"/>
                    </a:lnTo>
                    <a:lnTo>
                      <a:pt x="47" y="60"/>
                    </a:lnTo>
                    <a:lnTo>
                      <a:pt x="39" y="77"/>
                    </a:lnTo>
                    <a:lnTo>
                      <a:pt x="31" y="92"/>
                    </a:lnTo>
                    <a:lnTo>
                      <a:pt x="23" y="110"/>
                    </a:lnTo>
                    <a:lnTo>
                      <a:pt x="17" y="128"/>
                    </a:lnTo>
                    <a:lnTo>
                      <a:pt x="12" y="148"/>
                    </a:lnTo>
                    <a:lnTo>
                      <a:pt x="9" y="166"/>
                    </a:lnTo>
                    <a:lnTo>
                      <a:pt x="5" y="184"/>
                    </a:lnTo>
                    <a:lnTo>
                      <a:pt x="3" y="204"/>
                    </a:lnTo>
                    <a:lnTo>
                      <a:pt x="0" y="222"/>
                    </a:lnTo>
                    <a:lnTo>
                      <a:pt x="0" y="242"/>
                    </a:lnTo>
                    <a:lnTo>
                      <a:pt x="0" y="262"/>
                    </a:lnTo>
                    <a:lnTo>
                      <a:pt x="3" y="281"/>
                    </a:lnTo>
                    <a:lnTo>
                      <a:pt x="5" y="300"/>
                    </a:lnTo>
                    <a:lnTo>
                      <a:pt x="9" y="319"/>
                    </a:lnTo>
                    <a:lnTo>
                      <a:pt x="12" y="337"/>
                    </a:lnTo>
                    <a:lnTo>
                      <a:pt x="17" y="355"/>
                    </a:lnTo>
                    <a:lnTo>
                      <a:pt x="23" y="373"/>
                    </a:lnTo>
                    <a:lnTo>
                      <a:pt x="31" y="391"/>
                    </a:lnTo>
                    <a:lnTo>
                      <a:pt x="39" y="408"/>
                    </a:lnTo>
                    <a:lnTo>
                      <a:pt x="47" y="424"/>
                    </a:lnTo>
                    <a:lnTo>
                      <a:pt x="55" y="439"/>
                    </a:lnTo>
                    <a:lnTo>
                      <a:pt x="65" y="456"/>
                    </a:lnTo>
                    <a:lnTo>
                      <a:pt x="77" y="470"/>
                    </a:lnTo>
                    <a:lnTo>
                      <a:pt x="88" y="484"/>
                    </a:lnTo>
                    <a:lnTo>
                      <a:pt x="100" y="498"/>
                    </a:lnTo>
                    <a:lnTo>
                      <a:pt x="112" y="512"/>
                    </a:lnTo>
                    <a:lnTo>
                      <a:pt x="126" y="524"/>
                    </a:lnTo>
                    <a:lnTo>
                      <a:pt x="141" y="536"/>
                    </a:lnTo>
                    <a:lnTo>
                      <a:pt x="155" y="548"/>
                    </a:lnTo>
                    <a:lnTo>
                      <a:pt x="168" y="559"/>
                    </a:lnTo>
                    <a:lnTo>
                      <a:pt x="185" y="569"/>
                    </a:lnTo>
                    <a:lnTo>
                      <a:pt x="201" y="580"/>
                    </a:lnTo>
                    <a:lnTo>
                      <a:pt x="217" y="587"/>
                    </a:lnTo>
                    <a:lnTo>
                      <a:pt x="235" y="595"/>
                    </a:lnTo>
                    <a:lnTo>
                      <a:pt x="252" y="601"/>
                    </a:lnTo>
                    <a:lnTo>
                      <a:pt x="270" y="607"/>
                    </a:lnTo>
                    <a:lnTo>
                      <a:pt x="288" y="611"/>
                    </a:lnTo>
                    <a:lnTo>
                      <a:pt x="306" y="617"/>
                    </a:lnTo>
                    <a:lnTo>
                      <a:pt x="327" y="619"/>
                    </a:lnTo>
                    <a:lnTo>
                      <a:pt x="345" y="622"/>
                    </a:lnTo>
                    <a:lnTo>
                      <a:pt x="365" y="624"/>
                    </a:lnTo>
                    <a:lnTo>
                      <a:pt x="383" y="624"/>
                    </a:lnTo>
                    <a:lnTo>
                      <a:pt x="403" y="624"/>
                    </a:lnTo>
                    <a:lnTo>
                      <a:pt x="424" y="622"/>
                    </a:lnTo>
                    <a:lnTo>
                      <a:pt x="442" y="619"/>
                    </a:lnTo>
                    <a:lnTo>
                      <a:pt x="462" y="617"/>
                    </a:lnTo>
                    <a:lnTo>
                      <a:pt x="480" y="611"/>
                    </a:lnTo>
                    <a:lnTo>
                      <a:pt x="499" y="607"/>
                    </a:lnTo>
                    <a:lnTo>
                      <a:pt x="517" y="601"/>
                    </a:lnTo>
                    <a:lnTo>
                      <a:pt x="533" y="595"/>
                    </a:lnTo>
                    <a:lnTo>
                      <a:pt x="551" y="587"/>
                    </a:lnTo>
                    <a:lnTo>
                      <a:pt x="568" y="580"/>
                    </a:lnTo>
                    <a:lnTo>
                      <a:pt x="583" y="569"/>
                    </a:lnTo>
                    <a:lnTo>
                      <a:pt x="598" y="559"/>
                    </a:lnTo>
                    <a:lnTo>
                      <a:pt x="612" y="548"/>
                    </a:lnTo>
                    <a:close/>
                  </a:path>
                </a:pathLst>
              </a:custGeom>
              <a:solidFill>
                <a:srgbClr val="4A75A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35" name="Freeform 531"/>
              <p:cNvSpPr>
                <a:spLocks noChangeArrowheads="1"/>
              </p:cNvSpPr>
              <p:nvPr/>
            </p:nvSpPr>
            <p:spPr bwMode="auto">
              <a:xfrm>
                <a:off x="6038" y="776"/>
                <a:ext cx="62" cy="61"/>
              </a:xfrm>
              <a:custGeom>
                <a:avLst/>
                <a:gdLst>
                  <a:gd name="T0" fmla="*/ 633 w 654"/>
                  <a:gd name="T1" fmla="*/ 524 h 628"/>
                  <a:gd name="T2" fmla="*/ 636 w 654"/>
                  <a:gd name="T3" fmla="*/ 521 h 628"/>
                  <a:gd name="T4" fmla="*/ 638 w 654"/>
                  <a:gd name="T5" fmla="*/ 516 h 628"/>
                  <a:gd name="T6" fmla="*/ 642 w 654"/>
                  <a:gd name="T7" fmla="*/ 510 h 628"/>
                  <a:gd name="T8" fmla="*/ 644 w 654"/>
                  <a:gd name="T9" fmla="*/ 506 h 628"/>
                  <a:gd name="T10" fmla="*/ 648 w 654"/>
                  <a:gd name="T11" fmla="*/ 500 h 628"/>
                  <a:gd name="T12" fmla="*/ 650 w 654"/>
                  <a:gd name="T13" fmla="*/ 496 h 628"/>
                  <a:gd name="T14" fmla="*/ 652 w 654"/>
                  <a:gd name="T15" fmla="*/ 492 h 628"/>
                  <a:gd name="T16" fmla="*/ 633 w 654"/>
                  <a:gd name="T17" fmla="*/ 512 h 628"/>
                  <a:gd name="T18" fmla="*/ 594 w 654"/>
                  <a:gd name="T19" fmla="*/ 547 h 628"/>
                  <a:gd name="T20" fmla="*/ 548 w 654"/>
                  <a:gd name="T21" fmla="*/ 575 h 628"/>
                  <a:gd name="T22" fmla="*/ 500 w 654"/>
                  <a:gd name="T23" fmla="*/ 595 h 628"/>
                  <a:gd name="T24" fmla="*/ 450 w 654"/>
                  <a:gd name="T25" fmla="*/ 611 h 628"/>
                  <a:gd name="T26" fmla="*/ 394 w 654"/>
                  <a:gd name="T27" fmla="*/ 617 h 628"/>
                  <a:gd name="T28" fmla="*/ 338 w 654"/>
                  <a:gd name="T29" fmla="*/ 616 h 628"/>
                  <a:gd name="T30" fmla="*/ 283 w 654"/>
                  <a:gd name="T31" fmla="*/ 607 h 628"/>
                  <a:gd name="T32" fmla="*/ 232 w 654"/>
                  <a:gd name="T33" fmla="*/ 589 h 628"/>
                  <a:gd name="T34" fmla="*/ 186 w 654"/>
                  <a:gd name="T35" fmla="*/ 565 h 628"/>
                  <a:gd name="T36" fmla="*/ 144 w 654"/>
                  <a:gd name="T37" fmla="*/ 534 h 628"/>
                  <a:gd name="T38" fmla="*/ 105 w 654"/>
                  <a:gd name="T39" fmla="*/ 498 h 628"/>
                  <a:gd name="T40" fmla="*/ 73 w 654"/>
                  <a:gd name="T41" fmla="*/ 458 h 628"/>
                  <a:gd name="T42" fmla="*/ 46 w 654"/>
                  <a:gd name="T43" fmla="*/ 412 h 628"/>
                  <a:gd name="T44" fmla="*/ 26 w 654"/>
                  <a:gd name="T45" fmla="*/ 362 h 628"/>
                  <a:gd name="T46" fmla="*/ 14 w 654"/>
                  <a:gd name="T47" fmla="*/ 308 h 628"/>
                  <a:gd name="T48" fmla="*/ 10 w 654"/>
                  <a:gd name="T49" fmla="*/ 254 h 628"/>
                  <a:gd name="T50" fmla="*/ 14 w 654"/>
                  <a:gd name="T51" fmla="*/ 199 h 628"/>
                  <a:gd name="T52" fmla="*/ 26 w 654"/>
                  <a:gd name="T53" fmla="*/ 145 h 628"/>
                  <a:gd name="T54" fmla="*/ 46 w 654"/>
                  <a:gd name="T55" fmla="*/ 96 h 628"/>
                  <a:gd name="T56" fmla="*/ 73 w 654"/>
                  <a:gd name="T57" fmla="*/ 50 h 628"/>
                  <a:gd name="T58" fmla="*/ 105 w 654"/>
                  <a:gd name="T59" fmla="*/ 10 h 628"/>
                  <a:gd name="T60" fmla="*/ 109 w 654"/>
                  <a:gd name="T61" fmla="*/ 1 h 628"/>
                  <a:gd name="T62" fmla="*/ 103 w 654"/>
                  <a:gd name="T63" fmla="*/ 6 h 628"/>
                  <a:gd name="T64" fmla="*/ 97 w 654"/>
                  <a:gd name="T65" fmla="*/ 7 h 628"/>
                  <a:gd name="T66" fmla="*/ 93 w 654"/>
                  <a:gd name="T67" fmla="*/ 12 h 628"/>
                  <a:gd name="T68" fmla="*/ 75 w 654"/>
                  <a:gd name="T69" fmla="*/ 30 h 628"/>
                  <a:gd name="T70" fmla="*/ 46 w 654"/>
                  <a:gd name="T71" fmla="*/ 77 h 628"/>
                  <a:gd name="T72" fmla="*/ 24 w 654"/>
                  <a:gd name="T73" fmla="*/ 125 h 628"/>
                  <a:gd name="T74" fmla="*/ 8 w 654"/>
                  <a:gd name="T75" fmla="*/ 179 h 628"/>
                  <a:gd name="T76" fmla="*/ 2 w 654"/>
                  <a:gd name="T77" fmla="*/ 234 h 628"/>
                  <a:gd name="T78" fmla="*/ 2 w 654"/>
                  <a:gd name="T79" fmla="*/ 293 h 628"/>
                  <a:gd name="T80" fmla="*/ 12 w 654"/>
                  <a:gd name="T81" fmla="*/ 347 h 628"/>
                  <a:gd name="T82" fmla="*/ 30 w 654"/>
                  <a:gd name="T83" fmla="*/ 400 h 628"/>
                  <a:gd name="T84" fmla="*/ 55 w 654"/>
                  <a:gd name="T85" fmla="*/ 448 h 628"/>
                  <a:gd name="T86" fmla="*/ 87 w 654"/>
                  <a:gd name="T87" fmla="*/ 492 h 628"/>
                  <a:gd name="T88" fmla="*/ 123 w 654"/>
                  <a:gd name="T89" fmla="*/ 530 h 628"/>
                  <a:gd name="T90" fmla="*/ 165 w 654"/>
                  <a:gd name="T91" fmla="*/ 563 h 628"/>
                  <a:gd name="T92" fmla="*/ 212 w 654"/>
                  <a:gd name="T93" fmla="*/ 592 h 628"/>
                  <a:gd name="T94" fmla="*/ 262 w 654"/>
                  <a:gd name="T95" fmla="*/ 611 h 628"/>
                  <a:gd name="T96" fmla="*/ 318 w 654"/>
                  <a:gd name="T97" fmla="*/ 623 h 628"/>
                  <a:gd name="T98" fmla="*/ 374 w 654"/>
                  <a:gd name="T99" fmla="*/ 628 h 628"/>
                  <a:gd name="T100" fmla="*/ 433 w 654"/>
                  <a:gd name="T101" fmla="*/ 623 h 628"/>
                  <a:gd name="T102" fmla="*/ 486 w 654"/>
                  <a:gd name="T103" fmla="*/ 611 h 628"/>
                  <a:gd name="T104" fmla="*/ 538 w 654"/>
                  <a:gd name="T105" fmla="*/ 592 h 628"/>
                  <a:gd name="T106" fmla="*/ 585 w 654"/>
                  <a:gd name="T107" fmla="*/ 563 h 628"/>
                  <a:gd name="T108" fmla="*/ 627 w 654"/>
                  <a:gd name="T109" fmla="*/ 53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4" h="628">
                    <a:moveTo>
                      <a:pt x="632" y="527"/>
                    </a:moveTo>
                    <a:lnTo>
                      <a:pt x="632" y="524"/>
                    </a:lnTo>
                    <a:lnTo>
                      <a:pt x="633" y="524"/>
                    </a:lnTo>
                    <a:lnTo>
                      <a:pt x="633" y="522"/>
                    </a:lnTo>
                    <a:lnTo>
                      <a:pt x="633" y="521"/>
                    </a:lnTo>
                    <a:lnTo>
                      <a:pt x="636" y="521"/>
                    </a:lnTo>
                    <a:lnTo>
                      <a:pt x="636" y="518"/>
                    </a:lnTo>
                    <a:lnTo>
                      <a:pt x="638" y="518"/>
                    </a:lnTo>
                    <a:lnTo>
                      <a:pt x="638" y="516"/>
                    </a:lnTo>
                    <a:lnTo>
                      <a:pt x="639" y="515"/>
                    </a:lnTo>
                    <a:lnTo>
                      <a:pt x="639" y="512"/>
                    </a:lnTo>
                    <a:lnTo>
                      <a:pt x="642" y="510"/>
                    </a:lnTo>
                    <a:lnTo>
                      <a:pt x="642" y="509"/>
                    </a:lnTo>
                    <a:lnTo>
                      <a:pt x="644" y="509"/>
                    </a:lnTo>
                    <a:lnTo>
                      <a:pt x="644" y="506"/>
                    </a:lnTo>
                    <a:lnTo>
                      <a:pt x="645" y="504"/>
                    </a:lnTo>
                    <a:lnTo>
                      <a:pt x="645" y="503"/>
                    </a:lnTo>
                    <a:lnTo>
                      <a:pt x="648" y="500"/>
                    </a:lnTo>
                    <a:lnTo>
                      <a:pt x="648" y="498"/>
                    </a:lnTo>
                    <a:lnTo>
                      <a:pt x="650" y="498"/>
                    </a:lnTo>
                    <a:lnTo>
                      <a:pt x="650" y="496"/>
                    </a:lnTo>
                    <a:lnTo>
                      <a:pt x="650" y="494"/>
                    </a:lnTo>
                    <a:lnTo>
                      <a:pt x="652" y="494"/>
                    </a:lnTo>
                    <a:lnTo>
                      <a:pt x="652" y="492"/>
                    </a:lnTo>
                    <a:lnTo>
                      <a:pt x="654" y="490"/>
                    </a:lnTo>
                    <a:lnTo>
                      <a:pt x="645" y="498"/>
                    </a:lnTo>
                    <a:lnTo>
                      <a:pt x="633" y="512"/>
                    </a:lnTo>
                    <a:lnTo>
                      <a:pt x="621" y="524"/>
                    </a:lnTo>
                    <a:lnTo>
                      <a:pt x="607" y="534"/>
                    </a:lnTo>
                    <a:lnTo>
                      <a:pt x="594" y="547"/>
                    </a:lnTo>
                    <a:lnTo>
                      <a:pt x="579" y="557"/>
                    </a:lnTo>
                    <a:lnTo>
                      <a:pt x="565" y="565"/>
                    </a:lnTo>
                    <a:lnTo>
                      <a:pt x="548" y="575"/>
                    </a:lnTo>
                    <a:lnTo>
                      <a:pt x="535" y="583"/>
                    </a:lnTo>
                    <a:lnTo>
                      <a:pt x="518" y="589"/>
                    </a:lnTo>
                    <a:lnTo>
                      <a:pt x="500" y="595"/>
                    </a:lnTo>
                    <a:lnTo>
                      <a:pt x="483" y="601"/>
                    </a:lnTo>
                    <a:lnTo>
                      <a:pt x="468" y="607"/>
                    </a:lnTo>
                    <a:lnTo>
                      <a:pt x="450" y="611"/>
                    </a:lnTo>
                    <a:lnTo>
                      <a:pt x="432" y="613"/>
                    </a:lnTo>
                    <a:lnTo>
                      <a:pt x="412" y="616"/>
                    </a:lnTo>
                    <a:lnTo>
                      <a:pt x="394" y="617"/>
                    </a:lnTo>
                    <a:lnTo>
                      <a:pt x="374" y="617"/>
                    </a:lnTo>
                    <a:lnTo>
                      <a:pt x="356" y="617"/>
                    </a:lnTo>
                    <a:lnTo>
                      <a:pt x="338" y="616"/>
                    </a:lnTo>
                    <a:lnTo>
                      <a:pt x="320" y="613"/>
                    </a:lnTo>
                    <a:lnTo>
                      <a:pt x="302" y="611"/>
                    </a:lnTo>
                    <a:lnTo>
                      <a:pt x="283" y="607"/>
                    </a:lnTo>
                    <a:lnTo>
                      <a:pt x="267" y="601"/>
                    </a:lnTo>
                    <a:lnTo>
                      <a:pt x="249" y="595"/>
                    </a:lnTo>
                    <a:lnTo>
                      <a:pt x="232" y="589"/>
                    </a:lnTo>
                    <a:lnTo>
                      <a:pt x="217" y="583"/>
                    </a:lnTo>
                    <a:lnTo>
                      <a:pt x="200" y="575"/>
                    </a:lnTo>
                    <a:lnTo>
                      <a:pt x="186" y="565"/>
                    </a:lnTo>
                    <a:lnTo>
                      <a:pt x="170" y="557"/>
                    </a:lnTo>
                    <a:lnTo>
                      <a:pt x="156" y="547"/>
                    </a:lnTo>
                    <a:lnTo>
                      <a:pt x="144" y="534"/>
                    </a:lnTo>
                    <a:lnTo>
                      <a:pt x="129" y="524"/>
                    </a:lnTo>
                    <a:lnTo>
                      <a:pt x="117" y="512"/>
                    </a:lnTo>
                    <a:lnTo>
                      <a:pt x="105" y="498"/>
                    </a:lnTo>
                    <a:lnTo>
                      <a:pt x="93" y="486"/>
                    </a:lnTo>
                    <a:lnTo>
                      <a:pt x="82" y="472"/>
                    </a:lnTo>
                    <a:lnTo>
                      <a:pt x="73" y="458"/>
                    </a:lnTo>
                    <a:lnTo>
                      <a:pt x="62" y="444"/>
                    </a:lnTo>
                    <a:lnTo>
                      <a:pt x="55" y="427"/>
                    </a:lnTo>
                    <a:lnTo>
                      <a:pt x="46" y="412"/>
                    </a:lnTo>
                    <a:lnTo>
                      <a:pt x="38" y="395"/>
                    </a:lnTo>
                    <a:lnTo>
                      <a:pt x="32" y="379"/>
                    </a:lnTo>
                    <a:lnTo>
                      <a:pt x="26" y="362"/>
                    </a:lnTo>
                    <a:lnTo>
                      <a:pt x="22" y="344"/>
                    </a:lnTo>
                    <a:lnTo>
                      <a:pt x="18" y="326"/>
                    </a:lnTo>
                    <a:lnTo>
                      <a:pt x="14" y="308"/>
                    </a:lnTo>
                    <a:lnTo>
                      <a:pt x="12" y="290"/>
                    </a:lnTo>
                    <a:lnTo>
                      <a:pt x="10" y="272"/>
                    </a:lnTo>
                    <a:lnTo>
                      <a:pt x="10" y="254"/>
                    </a:lnTo>
                    <a:lnTo>
                      <a:pt x="10" y="235"/>
                    </a:lnTo>
                    <a:lnTo>
                      <a:pt x="12" y="217"/>
                    </a:lnTo>
                    <a:lnTo>
                      <a:pt x="14" y="199"/>
                    </a:lnTo>
                    <a:lnTo>
                      <a:pt x="18" y="181"/>
                    </a:lnTo>
                    <a:lnTo>
                      <a:pt x="22" y="163"/>
                    </a:lnTo>
                    <a:lnTo>
                      <a:pt x="26" y="145"/>
                    </a:lnTo>
                    <a:lnTo>
                      <a:pt x="32" y="128"/>
                    </a:lnTo>
                    <a:lnTo>
                      <a:pt x="38" y="113"/>
                    </a:lnTo>
                    <a:lnTo>
                      <a:pt x="46" y="96"/>
                    </a:lnTo>
                    <a:lnTo>
                      <a:pt x="55" y="80"/>
                    </a:lnTo>
                    <a:lnTo>
                      <a:pt x="62" y="64"/>
                    </a:lnTo>
                    <a:lnTo>
                      <a:pt x="73" y="50"/>
                    </a:lnTo>
                    <a:lnTo>
                      <a:pt x="82" y="36"/>
                    </a:lnTo>
                    <a:lnTo>
                      <a:pt x="93" y="22"/>
                    </a:lnTo>
                    <a:lnTo>
                      <a:pt x="105" y="10"/>
                    </a:lnTo>
                    <a:lnTo>
                      <a:pt x="114" y="0"/>
                    </a:lnTo>
                    <a:lnTo>
                      <a:pt x="111" y="1"/>
                    </a:lnTo>
                    <a:lnTo>
                      <a:pt x="109" y="1"/>
                    </a:lnTo>
                    <a:lnTo>
                      <a:pt x="108" y="4"/>
                    </a:lnTo>
                    <a:lnTo>
                      <a:pt x="105" y="4"/>
                    </a:lnTo>
                    <a:lnTo>
                      <a:pt x="103" y="6"/>
                    </a:lnTo>
                    <a:lnTo>
                      <a:pt x="100" y="6"/>
                    </a:lnTo>
                    <a:lnTo>
                      <a:pt x="99" y="7"/>
                    </a:lnTo>
                    <a:lnTo>
                      <a:pt x="97" y="7"/>
                    </a:lnTo>
                    <a:lnTo>
                      <a:pt x="94" y="10"/>
                    </a:lnTo>
                    <a:lnTo>
                      <a:pt x="93" y="10"/>
                    </a:lnTo>
                    <a:lnTo>
                      <a:pt x="93" y="12"/>
                    </a:lnTo>
                    <a:lnTo>
                      <a:pt x="91" y="12"/>
                    </a:lnTo>
                    <a:lnTo>
                      <a:pt x="87" y="16"/>
                    </a:lnTo>
                    <a:lnTo>
                      <a:pt x="75" y="30"/>
                    </a:lnTo>
                    <a:lnTo>
                      <a:pt x="64" y="46"/>
                    </a:lnTo>
                    <a:lnTo>
                      <a:pt x="55" y="60"/>
                    </a:lnTo>
                    <a:lnTo>
                      <a:pt x="46" y="77"/>
                    </a:lnTo>
                    <a:lnTo>
                      <a:pt x="38" y="92"/>
                    </a:lnTo>
                    <a:lnTo>
                      <a:pt x="30" y="108"/>
                    </a:lnTo>
                    <a:lnTo>
                      <a:pt x="24" y="125"/>
                    </a:lnTo>
                    <a:lnTo>
                      <a:pt x="18" y="143"/>
                    </a:lnTo>
                    <a:lnTo>
                      <a:pt x="12" y="161"/>
                    </a:lnTo>
                    <a:lnTo>
                      <a:pt x="8" y="179"/>
                    </a:lnTo>
                    <a:lnTo>
                      <a:pt x="3" y="197"/>
                    </a:lnTo>
                    <a:lnTo>
                      <a:pt x="2" y="216"/>
                    </a:lnTo>
                    <a:lnTo>
                      <a:pt x="2" y="234"/>
                    </a:lnTo>
                    <a:lnTo>
                      <a:pt x="0" y="254"/>
                    </a:lnTo>
                    <a:lnTo>
                      <a:pt x="2" y="274"/>
                    </a:lnTo>
                    <a:lnTo>
                      <a:pt x="2" y="293"/>
                    </a:lnTo>
                    <a:lnTo>
                      <a:pt x="3" y="311"/>
                    </a:lnTo>
                    <a:lnTo>
                      <a:pt x="8" y="329"/>
                    </a:lnTo>
                    <a:lnTo>
                      <a:pt x="12" y="347"/>
                    </a:lnTo>
                    <a:lnTo>
                      <a:pt x="18" y="365"/>
                    </a:lnTo>
                    <a:lnTo>
                      <a:pt x="24" y="383"/>
                    </a:lnTo>
                    <a:lnTo>
                      <a:pt x="30" y="400"/>
                    </a:lnTo>
                    <a:lnTo>
                      <a:pt x="38" y="415"/>
                    </a:lnTo>
                    <a:lnTo>
                      <a:pt x="46" y="432"/>
                    </a:lnTo>
                    <a:lnTo>
                      <a:pt x="55" y="448"/>
                    </a:lnTo>
                    <a:lnTo>
                      <a:pt x="64" y="462"/>
                    </a:lnTo>
                    <a:lnTo>
                      <a:pt x="75" y="478"/>
                    </a:lnTo>
                    <a:lnTo>
                      <a:pt x="87" y="492"/>
                    </a:lnTo>
                    <a:lnTo>
                      <a:pt x="97" y="504"/>
                    </a:lnTo>
                    <a:lnTo>
                      <a:pt x="111" y="518"/>
                    </a:lnTo>
                    <a:lnTo>
                      <a:pt x="123" y="530"/>
                    </a:lnTo>
                    <a:lnTo>
                      <a:pt x="138" y="542"/>
                    </a:lnTo>
                    <a:lnTo>
                      <a:pt x="152" y="553"/>
                    </a:lnTo>
                    <a:lnTo>
                      <a:pt x="165" y="563"/>
                    </a:lnTo>
                    <a:lnTo>
                      <a:pt x="180" y="572"/>
                    </a:lnTo>
                    <a:lnTo>
                      <a:pt x="196" y="583"/>
                    </a:lnTo>
                    <a:lnTo>
                      <a:pt x="212" y="592"/>
                    </a:lnTo>
                    <a:lnTo>
                      <a:pt x="229" y="598"/>
                    </a:lnTo>
                    <a:lnTo>
                      <a:pt x="247" y="605"/>
                    </a:lnTo>
                    <a:lnTo>
                      <a:pt x="262" y="611"/>
                    </a:lnTo>
                    <a:lnTo>
                      <a:pt x="282" y="616"/>
                    </a:lnTo>
                    <a:lnTo>
                      <a:pt x="300" y="619"/>
                    </a:lnTo>
                    <a:lnTo>
                      <a:pt x="318" y="623"/>
                    </a:lnTo>
                    <a:lnTo>
                      <a:pt x="336" y="625"/>
                    </a:lnTo>
                    <a:lnTo>
                      <a:pt x="356" y="628"/>
                    </a:lnTo>
                    <a:lnTo>
                      <a:pt x="374" y="628"/>
                    </a:lnTo>
                    <a:lnTo>
                      <a:pt x="394" y="628"/>
                    </a:lnTo>
                    <a:lnTo>
                      <a:pt x="412" y="625"/>
                    </a:lnTo>
                    <a:lnTo>
                      <a:pt x="433" y="623"/>
                    </a:lnTo>
                    <a:lnTo>
                      <a:pt x="451" y="619"/>
                    </a:lnTo>
                    <a:lnTo>
                      <a:pt x="470" y="616"/>
                    </a:lnTo>
                    <a:lnTo>
                      <a:pt x="486" y="611"/>
                    </a:lnTo>
                    <a:lnTo>
                      <a:pt x="504" y="605"/>
                    </a:lnTo>
                    <a:lnTo>
                      <a:pt x="520" y="598"/>
                    </a:lnTo>
                    <a:lnTo>
                      <a:pt x="538" y="592"/>
                    </a:lnTo>
                    <a:lnTo>
                      <a:pt x="555" y="583"/>
                    </a:lnTo>
                    <a:lnTo>
                      <a:pt x="568" y="572"/>
                    </a:lnTo>
                    <a:lnTo>
                      <a:pt x="585" y="563"/>
                    </a:lnTo>
                    <a:lnTo>
                      <a:pt x="600" y="553"/>
                    </a:lnTo>
                    <a:lnTo>
                      <a:pt x="613" y="542"/>
                    </a:lnTo>
                    <a:lnTo>
                      <a:pt x="627" y="530"/>
                    </a:lnTo>
                    <a:lnTo>
                      <a:pt x="632" y="527"/>
                    </a:lnTo>
                    <a:close/>
                  </a:path>
                </a:pathLst>
              </a:custGeom>
              <a:solidFill>
                <a:srgbClr val="4F78AB"/>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36" name="Freeform 532"/>
              <p:cNvSpPr>
                <a:spLocks noChangeArrowheads="1"/>
              </p:cNvSpPr>
              <p:nvPr/>
            </p:nvSpPr>
            <p:spPr bwMode="auto">
              <a:xfrm>
                <a:off x="6038" y="775"/>
                <a:ext cx="63" cy="61"/>
              </a:xfrm>
              <a:custGeom>
                <a:avLst/>
                <a:gdLst>
                  <a:gd name="T0" fmla="*/ 646 w 660"/>
                  <a:gd name="T1" fmla="*/ 497 h 628"/>
                  <a:gd name="T2" fmla="*/ 648 w 660"/>
                  <a:gd name="T3" fmla="*/ 491 h 628"/>
                  <a:gd name="T4" fmla="*/ 652 w 660"/>
                  <a:gd name="T5" fmla="*/ 485 h 628"/>
                  <a:gd name="T6" fmla="*/ 654 w 660"/>
                  <a:gd name="T7" fmla="*/ 479 h 628"/>
                  <a:gd name="T8" fmla="*/ 656 w 660"/>
                  <a:gd name="T9" fmla="*/ 473 h 628"/>
                  <a:gd name="T10" fmla="*/ 658 w 660"/>
                  <a:gd name="T11" fmla="*/ 469 h 628"/>
                  <a:gd name="T12" fmla="*/ 660 w 660"/>
                  <a:gd name="T13" fmla="*/ 462 h 628"/>
                  <a:gd name="T14" fmla="*/ 629 w 660"/>
                  <a:gd name="T15" fmla="*/ 503 h 628"/>
                  <a:gd name="T16" fmla="*/ 591 w 660"/>
                  <a:gd name="T17" fmla="*/ 539 h 628"/>
                  <a:gd name="T18" fmla="*/ 551 w 660"/>
                  <a:gd name="T19" fmla="*/ 568 h 628"/>
                  <a:gd name="T20" fmla="*/ 504 w 660"/>
                  <a:gd name="T21" fmla="*/ 592 h 628"/>
                  <a:gd name="T22" fmla="*/ 454 w 660"/>
                  <a:gd name="T23" fmla="*/ 609 h 628"/>
                  <a:gd name="T24" fmla="*/ 401 w 660"/>
                  <a:gd name="T25" fmla="*/ 618 h 628"/>
                  <a:gd name="T26" fmla="*/ 346 w 660"/>
                  <a:gd name="T27" fmla="*/ 621 h 628"/>
                  <a:gd name="T28" fmla="*/ 293 w 660"/>
                  <a:gd name="T29" fmla="*/ 612 h 628"/>
                  <a:gd name="T30" fmla="*/ 243 w 660"/>
                  <a:gd name="T31" fmla="*/ 598 h 628"/>
                  <a:gd name="T32" fmla="*/ 196 w 660"/>
                  <a:gd name="T33" fmla="*/ 577 h 628"/>
                  <a:gd name="T34" fmla="*/ 152 w 660"/>
                  <a:gd name="T35" fmla="*/ 550 h 628"/>
                  <a:gd name="T36" fmla="*/ 113 w 660"/>
                  <a:gd name="T37" fmla="*/ 515 h 628"/>
                  <a:gd name="T38" fmla="*/ 78 w 660"/>
                  <a:gd name="T39" fmla="*/ 477 h 628"/>
                  <a:gd name="T40" fmla="*/ 52 w 660"/>
                  <a:gd name="T41" fmla="*/ 435 h 628"/>
                  <a:gd name="T42" fmla="*/ 30 w 660"/>
                  <a:gd name="T43" fmla="*/ 387 h 628"/>
                  <a:gd name="T44" fmla="*/ 16 w 660"/>
                  <a:gd name="T45" fmla="*/ 335 h 628"/>
                  <a:gd name="T46" fmla="*/ 10 w 660"/>
                  <a:gd name="T47" fmla="*/ 283 h 628"/>
                  <a:gd name="T48" fmla="*/ 10 w 660"/>
                  <a:gd name="T49" fmla="*/ 228 h 628"/>
                  <a:gd name="T50" fmla="*/ 20 w 660"/>
                  <a:gd name="T51" fmla="*/ 177 h 628"/>
                  <a:gd name="T52" fmla="*/ 36 w 660"/>
                  <a:gd name="T53" fmla="*/ 127 h 628"/>
                  <a:gd name="T54" fmla="*/ 60 w 660"/>
                  <a:gd name="T55" fmla="*/ 82 h 628"/>
                  <a:gd name="T56" fmla="*/ 90 w 660"/>
                  <a:gd name="T57" fmla="*/ 39 h 628"/>
                  <a:gd name="T58" fmla="*/ 125 w 660"/>
                  <a:gd name="T59" fmla="*/ 3 h 628"/>
                  <a:gd name="T60" fmla="*/ 125 w 660"/>
                  <a:gd name="T61" fmla="*/ 3 h 628"/>
                  <a:gd name="T62" fmla="*/ 119 w 660"/>
                  <a:gd name="T63" fmla="*/ 3 h 628"/>
                  <a:gd name="T64" fmla="*/ 116 w 660"/>
                  <a:gd name="T65" fmla="*/ 5 h 628"/>
                  <a:gd name="T66" fmla="*/ 111 w 660"/>
                  <a:gd name="T67" fmla="*/ 6 h 628"/>
                  <a:gd name="T68" fmla="*/ 105 w 660"/>
                  <a:gd name="T69" fmla="*/ 11 h 628"/>
                  <a:gd name="T70" fmla="*/ 83 w 660"/>
                  <a:gd name="T71" fmla="*/ 33 h 628"/>
                  <a:gd name="T72" fmla="*/ 52 w 660"/>
                  <a:gd name="T73" fmla="*/ 75 h 628"/>
                  <a:gd name="T74" fmla="*/ 28 w 660"/>
                  <a:gd name="T75" fmla="*/ 124 h 628"/>
                  <a:gd name="T76" fmla="*/ 12 w 660"/>
                  <a:gd name="T77" fmla="*/ 174 h 628"/>
                  <a:gd name="T78" fmla="*/ 2 w 660"/>
                  <a:gd name="T79" fmla="*/ 228 h 628"/>
                  <a:gd name="T80" fmla="*/ 0 w 660"/>
                  <a:gd name="T81" fmla="*/ 283 h 628"/>
                  <a:gd name="T82" fmla="*/ 8 w 660"/>
                  <a:gd name="T83" fmla="*/ 337 h 628"/>
                  <a:gd name="T84" fmla="*/ 22 w 660"/>
                  <a:gd name="T85" fmla="*/ 390 h 628"/>
                  <a:gd name="T86" fmla="*/ 45 w 660"/>
                  <a:gd name="T87" fmla="*/ 438 h 628"/>
                  <a:gd name="T88" fmla="*/ 72 w 660"/>
                  <a:gd name="T89" fmla="*/ 483 h 628"/>
                  <a:gd name="T90" fmla="*/ 107 w 660"/>
                  <a:gd name="T91" fmla="*/ 523 h 628"/>
                  <a:gd name="T92" fmla="*/ 146 w 660"/>
                  <a:gd name="T93" fmla="*/ 558 h 628"/>
                  <a:gd name="T94" fmla="*/ 190 w 660"/>
                  <a:gd name="T95" fmla="*/ 586 h 628"/>
                  <a:gd name="T96" fmla="*/ 239 w 660"/>
                  <a:gd name="T97" fmla="*/ 606 h 628"/>
                  <a:gd name="T98" fmla="*/ 292 w 660"/>
                  <a:gd name="T99" fmla="*/ 622 h 628"/>
                  <a:gd name="T100" fmla="*/ 346 w 660"/>
                  <a:gd name="T101" fmla="*/ 628 h 628"/>
                  <a:gd name="T102" fmla="*/ 402 w 660"/>
                  <a:gd name="T103" fmla="*/ 627 h 628"/>
                  <a:gd name="T104" fmla="*/ 458 w 660"/>
                  <a:gd name="T105" fmla="*/ 618 h 628"/>
                  <a:gd name="T106" fmla="*/ 508 w 660"/>
                  <a:gd name="T107" fmla="*/ 600 h 628"/>
                  <a:gd name="T108" fmla="*/ 555 w 660"/>
                  <a:gd name="T109" fmla="*/ 576 h 628"/>
                  <a:gd name="T110" fmla="*/ 597 w 660"/>
                  <a:gd name="T111" fmla="*/ 545 h 628"/>
                  <a:gd name="T112" fmla="*/ 635 w 660"/>
                  <a:gd name="T113" fmla="*/ 509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0" h="628">
                    <a:moveTo>
                      <a:pt x="644" y="501"/>
                    </a:moveTo>
                    <a:lnTo>
                      <a:pt x="644" y="499"/>
                    </a:lnTo>
                    <a:lnTo>
                      <a:pt x="646" y="497"/>
                    </a:lnTo>
                    <a:lnTo>
                      <a:pt x="646" y="495"/>
                    </a:lnTo>
                    <a:lnTo>
                      <a:pt x="648" y="493"/>
                    </a:lnTo>
                    <a:lnTo>
                      <a:pt x="648" y="491"/>
                    </a:lnTo>
                    <a:lnTo>
                      <a:pt x="650" y="489"/>
                    </a:lnTo>
                    <a:lnTo>
                      <a:pt x="650" y="487"/>
                    </a:lnTo>
                    <a:lnTo>
                      <a:pt x="652" y="485"/>
                    </a:lnTo>
                    <a:lnTo>
                      <a:pt x="652" y="483"/>
                    </a:lnTo>
                    <a:lnTo>
                      <a:pt x="654" y="481"/>
                    </a:lnTo>
                    <a:lnTo>
                      <a:pt x="654" y="479"/>
                    </a:lnTo>
                    <a:lnTo>
                      <a:pt x="656" y="477"/>
                    </a:lnTo>
                    <a:lnTo>
                      <a:pt x="656" y="475"/>
                    </a:lnTo>
                    <a:lnTo>
                      <a:pt x="656" y="473"/>
                    </a:lnTo>
                    <a:lnTo>
                      <a:pt x="658" y="473"/>
                    </a:lnTo>
                    <a:lnTo>
                      <a:pt x="658" y="471"/>
                    </a:lnTo>
                    <a:lnTo>
                      <a:pt x="658" y="469"/>
                    </a:lnTo>
                    <a:lnTo>
                      <a:pt x="660" y="467"/>
                    </a:lnTo>
                    <a:lnTo>
                      <a:pt x="660" y="465"/>
                    </a:lnTo>
                    <a:lnTo>
                      <a:pt x="660" y="462"/>
                    </a:lnTo>
                    <a:lnTo>
                      <a:pt x="650" y="477"/>
                    </a:lnTo>
                    <a:lnTo>
                      <a:pt x="640" y="491"/>
                    </a:lnTo>
                    <a:lnTo>
                      <a:pt x="629" y="503"/>
                    </a:lnTo>
                    <a:lnTo>
                      <a:pt x="617" y="515"/>
                    </a:lnTo>
                    <a:lnTo>
                      <a:pt x="605" y="527"/>
                    </a:lnTo>
                    <a:lnTo>
                      <a:pt x="591" y="539"/>
                    </a:lnTo>
                    <a:lnTo>
                      <a:pt x="579" y="550"/>
                    </a:lnTo>
                    <a:lnTo>
                      <a:pt x="564" y="559"/>
                    </a:lnTo>
                    <a:lnTo>
                      <a:pt x="551" y="568"/>
                    </a:lnTo>
                    <a:lnTo>
                      <a:pt x="534" y="577"/>
                    </a:lnTo>
                    <a:lnTo>
                      <a:pt x="520" y="586"/>
                    </a:lnTo>
                    <a:lnTo>
                      <a:pt x="504" y="592"/>
                    </a:lnTo>
                    <a:lnTo>
                      <a:pt x="488" y="598"/>
                    </a:lnTo>
                    <a:lnTo>
                      <a:pt x="472" y="604"/>
                    </a:lnTo>
                    <a:lnTo>
                      <a:pt x="454" y="609"/>
                    </a:lnTo>
                    <a:lnTo>
                      <a:pt x="437" y="612"/>
                    </a:lnTo>
                    <a:lnTo>
                      <a:pt x="419" y="616"/>
                    </a:lnTo>
                    <a:lnTo>
                      <a:pt x="401" y="618"/>
                    </a:lnTo>
                    <a:lnTo>
                      <a:pt x="383" y="621"/>
                    </a:lnTo>
                    <a:lnTo>
                      <a:pt x="364" y="621"/>
                    </a:lnTo>
                    <a:lnTo>
                      <a:pt x="346" y="621"/>
                    </a:lnTo>
                    <a:lnTo>
                      <a:pt x="328" y="618"/>
                    </a:lnTo>
                    <a:lnTo>
                      <a:pt x="311" y="616"/>
                    </a:lnTo>
                    <a:lnTo>
                      <a:pt x="293" y="612"/>
                    </a:lnTo>
                    <a:lnTo>
                      <a:pt x="275" y="609"/>
                    </a:lnTo>
                    <a:lnTo>
                      <a:pt x="260" y="604"/>
                    </a:lnTo>
                    <a:lnTo>
                      <a:pt x="243" y="598"/>
                    </a:lnTo>
                    <a:lnTo>
                      <a:pt x="227" y="592"/>
                    </a:lnTo>
                    <a:lnTo>
                      <a:pt x="210" y="586"/>
                    </a:lnTo>
                    <a:lnTo>
                      <a:pt x="196" y="577"/>
                    </a:lnTo>
                    <a:lnTo>
                      <a:pt x="180" y="568"/>
                    </a:lnTo>
                    <a:lnTo>
                      <a:pt x="166" y="559"/>
                    </a:lnTo>
                    <a:lnTo>
                      <a:pt x="152" y="550"/>
                    </a:lnTo>
                    <a:lnTo>
                      <a:pt x="137" y="539"/>
                    </a:lnTo>
                    <a:lnTo>
                      <a:pt x="125" y="527"/>
                    </a:lnTo>
                    <a:lnTo>
                      <a:pt x="113" y="515"/>
                    </a:lnTo>
                    <a:lnTo>
                      <a:pt x="101" y="503"/>
                    </a:lnTo>
                    <a:lnTo>
                      <a:pt x="90" y="491"/>
                    </a:lnTo>
                    <a:lnTo>
                      <a:pt x="78" y="477"/>
                    </a:lnTo>
                    <a:lnTo>
                      <a:pt x="69" y="462"/>
                    </a:lnTo>
                    <a:lnTo>
                      <a:pt x="60" y="449"/>
                    </a:lnTo>
                    <a:lnTo>
                      <a:pt x="52" y="435"/>
                    </a:lnTo>
                    <a:lnTo>
                      <a:pt x="45" y="418"/>
                    </a:lnTo>
                    <a:lnTo>
                      <a:pt x="36" y="402"/>
                    </a:lnTo>
                    <a:lnTo>
                      <a:pt x="30" y="387"/>
                    </a:lnTo>
                    <a:lnTo>
                      <a:pt x="24" y="370"/>
                    </a:lnTo>
                    <a:lnTo>
                      <a:pt x="20" y="354"/>
                    </a:lnTo>
                    <a:lnTo>
                      <a:pt x="16" y="335"/>
                    </a:lnTo>
                    <a:lnTo>
                      <a:pt x="12" y="319"/>
                    </a:lnTo>
                    <a:lnTo>
                      <a:pt x="10" y="301"/>
                    </a:lnTo>
                    <a:lnTo>
                      <a:pt x="10" y="283"/>
                    </a:lnTo>
                    <a:lnTo>
                      <a:pt x="8" y="265"/>
                    </a:lnTo>
                    <a:lnTo>
                      <a:pt x="10" y="246"/>
                    </a:lnTo>
                    <a:lnTo>
                      <a:pt x="10" y="228"/>
                    </a:lnTo>
                    <a:lnTo>
                      <a:pt x="12" y="210"/>
                    </a:lnTo>
                    <a:lnTo>
                      <a:pt x="16" y="195"/>
                    </a:lnTo>
                    <a:lnTo>
                      <a:pt x="20" y="177"/>
                    </a:lnTo>
                    <a:lnTo>
                      <a:pt x="24" y="160"/>
                    </a:lnTo>
                    <a:lnTo>
                      <a:pt x="30" y="144"/>
                    </a:lnTo>
                    <a:lnTo>
                      <a:pt x="36" y="127"/>
                    </a:lnTo>
                    <a:lnTo>
                      <a:pt x="45" y="112"/>
                    </a:lnTo>
                    <a:lnTo>
                      <a:pt x="52" y="95"/>
                    </a:lnTo>
                    <a:lnTo>
                      <a:pt x="60" y="82"/>
                    </a:lnTo>
                    <a:lnTo>
                      <a:pt x="69" y="67"/>
                    </a:lnTo>
                    <a:lnTo>
                      <a:pt x="78" y="53"/>
                    </a:lnTo>
                    <a:lnTo>
                      <a:pt x="90" y="39"/>
                    </a:lnTo>
                    <a:lnTo>
                      <a:pt x="101" y="27"/>
                    </a:lnTo>
                    <a:lnTo>
                      <a:pt x="113" y="15"/>
                    </a:lnTo>
                    <a:lnTo>
                      <a:pt x="125" y="3"/>
                    </a:lnTo>
                    <a:lnTo>
                      <a:pt x="128" y="0"/>
                    </a:lnTo>
                    <a:lnTo>
                      <a:pt x="125" y="0"/>
                    </a:lnTo>
                    <a:lnTo>
                      <a:pt x="125" y="3"/>
                    </a:lnTo>
                    <a:lnTo>
                      <a:pt x="123" y="3"/>
                    </a:lnTo>
                    <a:lnTo>
                      <a:pt x="122" y="3"/>
                    </a:lnTo>
                    <a:lnTo>
                      <a:pt x="119" y="3"/>
                    </a:lnTo>
                    <a:lnTo>
                      <a:pt x="119" y="5"/>
                    </a:lnTo>
                    <a:lnTo>
                      <a:pt x="117" y="5"/>
                    </a:lnTo>
                    <a:lnTo>
                      <a:pt x="116" y="5"/>
                    </a:lnTo>
                    <a:lnTo>
                      <a:pt x="116" y="6"/>
                    </a:lnTo>
                    <a:lnTo>
                      <a:pt x="113" y="6"/>
                    </a:lnTo>
                    <a:lnTo>
                      <a:pt x="111" y="6"/>
                    </a:lnTo>
                    <a:lnTo>
                      <a:pt x="110" y="9"/>
                    </a:lnTo>
                    <a:lnTo>
                      <a:pt x="107" y="9"/>
                    </a:lnTo>
                    <a:lnTo>
                      <a:pt x="105" y="11"/>
                    </a:lnTo>
                    <a:lnTo>
                      <a:pt x="104" y="11"/>
                    </a:lnTo>
                    <a:lnTo>
                      <a:pt x="95" y="21"/>
                    </a:lnTo>
                    <a:lnTo>
                      <a:pt x="83" y="33"/>
                    </a:lnTo>
                    <a:lnTo>
                      <a:pt x="72" y="47"/>
                    </a:lnTo>
                    <a:lnTo>
                      <a:pt x="63" y="61"/>
                    </a:lnTo>
                    <a:lnTo>
                      <a:pt x="52" y="75"/>
                    </a:lnTo>
                    <a:lnTo>
                      <a:pt x="45" y="91"/>
                    </a:lnTo>
                    <a:lnTo>
                      <a:pt x="36" y="107"/>
                    </a:lnTo>
                    <a:lnTo>
                      <a:pt x="28" y="124"/>
                    </a:lnTo>
                    <a:lnTo>
                      <a:pt x="22" y="139"/>
                    </a:lnTo>
                    <a:lnTo>
                      <a:pt x="16" y="156"/>
                    </a:lnTo>
                    <a:lnTo>
                      <a:pt x="12" y="174"/>
                    </a:lnTo>
                    <a:lnTo>
                      <a:pt x="8" y="192"/>
                    </a:lnTo>
                    <a:lnTo>
                      <a:pt x="4" y="210"/>
                    </a:lnTo>
                    <a:lnTo>
                      <a:pt x="2" y="228"/>
                    </a:lnTo>
                    <a:lnTo>
                      <a:pt x="0" y="246"/>
                    </a:lnTo>
                    <a:lnTo>
                      <a:pt x="0" y="265"/>
                    </a:lnTo>
                    <a:lnTo>
                      <a:pt x="0" y="283"/>
                    </a:lnTo>
                    <a:lnTo>
                      <a:pt x="2" y="301"/>
                    </a:lnTo>
                    <a:lnTo>
                      <a:pt x="4" y="319"/>
                    </a:lnTo>
                    <a:lnTo>
                      <a:pt x="8" y="337"/>
                    </a:lnTo>
                    <a:lnTo>
                      <a:pt x="12" y="355"/>
                    </a:lnTo>
                    <a:lnTo>
                      <a:pt x="16" y="373"/>
                    </a:lnTo>
                    <a:lnTo>
                      <a:pt x="22" y="390"/>
                    </a:lnTo>
                    <a:lnTo>
                      <a:pt x="28" y="406"/>
                    </a:lnTo>
                    <a:lnTo>
                      <a:pt x="36" y="423"/>
                    </a:lnTo>
                    <a:lnTo>
                      <a:pt x="45" y="438"/>
                    </a:lnTo>
                    <a:lnTo>
                      <a:pt x="52" y="455"/>
                    </a:lnTo>
                    <a:lnTo>
                      <a:pt x="63" y="469"/>
                    </a:lnTo>
                    <a:lnTo>
                      <a:pt x="72" y="483"/>
                    </a:lnTo>
                    <a:lnTo>
                      <a:pt x="83" y="497"/>
                    </a:lnTo>
                    <a:lnTo>
                      <a:pt x="95" y="509"/>
                    </a:lnTo>
                    <a:lnTo>
                      <a:pt x="107" y="523"/>
                    </a:lnTo>
                    <a:lnTo>
                      <a:pt x="119" y="535"/>
                    </a:lnTo>
                    <a:lnTo>
                      <a:pt x="134" y="545"/>
                    </a:lnTo>
                    <a:lnTo>
                      <a:pt x="146" y="558"/>
                    </a:lnTo>
                    <a:lnTo>
                      <a:pt x="160" y="568"/>
                    </a:lnTo>
                    <a:lnTo>
                      <a:pt x="176" y="576"/>
                    </a:lnTo>
                    <a:lnTo>
                      <a:pt x="190" y="586"/>
                    </a:lnTo>
                    <a:lnTo>
                      <a:pt x="207" y="594"/>
                    </a:lnTo>
                    <a:lnTo>
                      <a:pt x="222" y="600"/>
                    </a:lnTo>
                    <a:lnTo>
                      <a:pt x="239" y="606"/>
                    </a:lnTo>
                    <a:lnTo>
                      <a:pt x="257" y="612"/>
                    </a:lnTo>
                    <a:lnTo>
                      <a:pt x="273" y="618"/>
                    </a:lnTo>
                    <a:lnTo>
                      <a:pt x="292" y="622"/>
                    </a:lnTo>
                    <a:lnTo>
                      <a:pt x="310" y="624"/>
                    </a:lnTo>
                    <a:lnTo>
                      <a:pt x="328" y="627"/>
                    </a:lnTo>
                    <a:lnTo>
                      <a:pt x="346" y="628"/>
                    </a:lnTo>
                    <a:lnTo>
                      <a:pt x="364" y="628"/>
                    </a:lnTo>
                    <a:lnTo>
                      <a:pt x="384" y="628"/>
                    </a:lnTo>
                    <a:lnTo>
                      <a:pt x="402" y="627"/>
                    </a:lnTo>
                    <a:lnTo>
                      <a:pt x="422" y="624"/>
                    </a:lnTo>
                    <a:lnTo>
                      <a:pt x="440" y="622"/>
                    </a:lnTo>
                    <a:lnTo>
                      <a:pt x="458" y="618"/>
                    </a:lnTo>
                    <a:lnTo>
                      <a:pt x="473" y="612"/>
                    </a:lnTo>
                    <a:lnTo>
                      <a:pt x="490" y="606"/>
                    </a:lnTo>
                    <a:lnTo>
                      <a:pt x="508" y="600"/>
                    </a:lnTo>
                    <a:lnTo>
                      <a:pt x="525" y="594"/>
                    </a:lnTo>
                    <a:lnTo>
                      <a:pt x="538" y="586"/>
                    </a:lnTo>
                    <a:lnTo>
                      <a:pt x="555" y="576"/>
                    </a:lnTo>
                    <a:lnTo>
                      <a:pt x="569" y="568"/>
                    </a:lnTo>
                    <a:lnTo>
                      <a:pt x="584" y="558"/>
                    </a:lnTo>
                    <a:lnTo>
                      <a:pt x="597" y="545"/>
                    </a:lnTo>
                    <a:lnTo>
                      <a:pt x="611" y="535"/>
                    </a:lnTo>
                    <a:lnTo>
                      <a:pt x="623" y="523"/>
                    </a:lnTo>
                    <a:lnTo>
                      <a:pt x="635" y="509"/>
                    </a:lnTo>
                    <a:lnTo>
                      <a:pt x="644" y="501"/>
                    </a:lnTo>
                    <a:close/>
                  </a:path>
                </a:pathLst>
              </a:custGeom>
              <a:solidFill>
                <a:srgbClr val="517AA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37" name="Freeform 533"/>
              <p:cNvSpPr>
                <a:spLocks noChangeArrowheads="1"/>
              </p:cNvSpPr>
              <p:nvPr/>
            </p:nvSpPr>
            <p:spPr bwMode="auto">
              <a:xfrm>
                <a:off x="6039" y="774"/>
                <a:ext cx="63" cy="61"/>
              </a:xfrm>
              <a:custGeom>
                <a:avLst/>
                <a:gdLst>
                  <a:gd name="T0" fmla="*/ 654 w 667"/>
                  <a:gd name="T1" fmla="*/ 470 h 630"/>
                  <a:gd name="T2" fmla="*/ 656 w 667"/>
                  <a:gd name="T3" fmla="*/ 465 h 630"/>
                  <a:gd name="T4" fmla="*/ 658 w 667"/>
                  <a:gd name="T5" fmla="*/ 459 h 630"/>
                  <a:gd name="T6" fmla="*/ 660 w 667"/>
                  <a:gd name="T7" fmla="*/ 453 h 630"/>
                  <a:gd name="T8" fmla="*/ 662 w 667"/>
                  <a:gd name="T9" fmla="*/ 447 h 630"/>
                  <a:gd name="T10" fmla="*/ 662 w 667"/>
                  <a:gd name="T11" fmla="*/ 441 h 630"/>
                  <a:gd name="T12" fmla="*/ 664 w 667"/>
                  <a:gd name="T13" fmla="*/ 438 h 630"/>
                  <a:gd name="T14" fmla="*/ 662 w 667"/>
                  <a:gd name="T15" fmla="*/ 440 h 630"/>
                  <a:gd name="T16" fmla="*/ 636 w 667"/>
                  <a:gd name="T17" fmla="*/ 482 h 630"/>
                  <a:gd name="T18" fmla="*/ 603 w 667"/>
                  <a:gd name="T19" fmla="*/ 518 h 630"/>
                  <a:gd name="T20" fmla="*/ 565 w 667"/>
                  <a:gd name="T21" fmla="*/ 550 h 630"/>
                  <a:gd name="T22" fmla="*/ 523 w 667"/>
                  <a:gd name="T23" fmla="*/ 579 h 630"/>
                  <a:gd name="T24" fmla="*/ 476 w 667"/>
                  <a:gd name="T25" fmla="*/ 598 h 630"/>
                  <a:gd name="T26" fmla="*/ 427 w 667"/>
                  <a:gd name="T27" fmla="*/ 613 h 630"/>
                  <a:gd name="T28" fmla="*/ 375 w 667"/>
                  <a:gd name="T29" fmla="*/ 619 h 630"/>
                  <a:gd name="T30" fmla="*/ 322 w 667"/>
                  <a:gd name="T31" fmla="*/ 618 h 630"/>
                  <a:gd name="T32" fmla="*/ 271 w 667"/>
                  <a:gd name="T33" fmla="*/ 609 h 630"/>
                  <a:gd name="T34" fmla="*/ 223 w 667"/>
                  <a:gd name="T35" fmla="*/ 592 h 630"/>
                  <a:gd name="T36" fmla="*/ 176 w 667"/>
                  <a:gd name="T37" fmla="*/ 571 h 630"/>
                  <a:gd name="T38" fmla="*/ 135 w 667"/>
                  <a:gd name="T39" fmla="*/ 541 h 630"/>
                  <a:gd name="T40" fmla="*/ 99 w 667"/>
                  <a:gd name="T41" fmla="*/ 506 h 630"/>
                  <a:gd name="T42" fmla="*/ 69 w 667"/>
                  <a:gd name="T43" fmla="*/ 468 h 630"/>
                  <a:gd name="T44" fmla="*/ 44 w 667"/>
                  <a:gd name="T45" fmla="*/ 423 h 630"/>
                  <a:gd name="T46" fmla="*/ 26 w 667"/>
                  <a:gd name="T47" fmla="*/ 376 h 630"/>
                  <a:gd name="T48" fmla="*/ 14 w 667"/>
                  <a:gd name="T49" fmla="*/ 326 h 630"/>
                  <a:gd name="T50" fmla="*/ 10 w 667"/>
                  <a:gd name="T51" fmla="*/ 274 h 630"/>
                  <a:gd name="T52" fmla="*/ 14 w 667"/>
                  <a:gd name="T53" fmla="*/ 222 h 630"/>
                  <a:gd name="T54" fmla="*/ 26 w 667"/>
                  <a:gd name="T55" fmla="*/ 171 h 630"/>
                  <a:gd name="T56" fmla="*/ 44 w 667"/>
                  <a:gd name="T57" fmla="*/ 124 h 630"/>
                  <a:gd name="T58" fmla="*/ 69 w 667"/>
                  <a:gd name="T59" fmla="*/ 80 h 630"/>
                  <a:gd name="T60" fmla="*/ 99 w 667"/>
                  <a:gd name="T61" fmla="*/ 42 h 630"/>
                  <a:gd name="T62" fmla="*/ 135 w 667"/>
                  <a:gd name="T63" fmla="*/ 8 h 630"/>
                  <a:gd name="T64" fmla="*/ 144 w 667"/>
                  <a:gd name="T65" fmla="*/ 2 h 630"/>
                  <a:gd name="T66" fmla="*/ 138 w 667"/>
                  <a:gd name="T67" fmla="*/ 2 h 630"/>
                  <a:gd name="T68" fmla="*/ 134 w 667"/>
                  <a:gd name="T69" fmla="*/ 3 h 630"/>
                  <a:gd name="T70" fmla="*/ 128 w 667"/>
                  <a:gd name="T71" fmla="*/ 6 h 630"/>
                  <a:gd name="T72" fmla="*/ 123 w 667"/>
                  <a:gd name="T73" fmla="*/ 8 h 630"/>
                  <a:gd name="T74" fmla="*/ 120 w 667"/>
                  <a:gd name="T75" fmla="*/ 9 h 630"/>
                  <a:gd name="T76" fmla="*/ 93 w 667"/>
                  <a:gd name="T77" fmla="*/ 36 h 630"/>
                  <a:gd name="T78" fmla="*/ 61 w 667"/>
                  <a:gd name="T79" fmla="*/ 76 h 630"/>
                  <a:gd name="T80" fmla="*/ 37 w 667"/>
                  <a:gd name="T81" fmla="*/ 121 h 630"/>
                  <a:gd name="T82" fmla="*/ 16 w 667"/>
                  <a:gd name="T83" fmla="*/ 169 h 630"/>
                  <a:gd name="T84" fmla="*/ 4 w 667"/>
                  <a:gd name="T85" fmla="*/ 219 h 630"/>
                  <a:gd name="T86" fmla="*/ 0 w 667"/>
                  <a:gd name="T87" fmla="*/ 274 h 630"/>
                  <a:gd name="T88" fmla="*/ 4 w 667"/>
                  <a:gd name="T89" fmla="*/ 328 h 630"/>
                  <a:gd name="T90" fmla="*/ 16 w 667"/>
                  <a:gd name="T91" fmla="*/ 379 h 630"/>
                  <a:gd name="T92" fmla="*/ 37 w 667"/>
                  <a:gd name="T93" fmla="*/ 427 h 630"/>
                  <a:gd name="T94" fmla="*/ 61 w 667"/>
                  <a:gd name="T95" fmla="*/ 471 h 630"/>
                  <a:gd name="T96" fmla="*/ 93 w 667"/>
                  <a:gd name="T97" fmla="*/ 512 h 630"/>
                  <a:gd name="T98" fmla="*/ 129 w 667"/>
                  <a:gd name="T99" fmla="*/ 548 h 630"/>
                  <a:gd name="T100" fmla="*/ 172 w 667"/>
                  <a:gd name="T101" fmla="*/ 577 h 630"/>
                  <a:gd name="T102" fmla="*/ 219 w 667"/>
                  <a:gd name="T103" fmla="*/ 601 h 630"/>
                  <a:gd name="T104" fmla="*/ 267 w 667"/>
                  <a:gd name="T105" fmla="*/ 618 h 630"/>
                  <a:gd name="T106" fmla="*/ 320 w 667"/>
                  <a:gd name="T107" fmla="*/ 627 h 630"/>
                  <a:gd name="T108" fmla="*/ 375 w 667"/>
                  <a:gd name="T109" fmla="*/ 630 h 630"/>
                  <a:gd name="T110" fmla="*/ 429 w 667"/>
                  <a:gd name="T111" fmla="*/ 621 h 630"/>
                  <a:gd name="T112" fmla="*/ 480 w 667"/>
                  <a:gd name="T113" fmla="*/ 607 h 630"/>
                  <a:gd name="T114" fmla="*/ 526 w 667"/>
                  <a:gd name="T115" fmla="*/ 586 h 630"/>
                  <a:gd name="T116" fmla="*/ 571 w 667"/>
                  <a:gd name="T117" fmla="*/ 559 h 630"/>
                  <a:gd name="T118" fmla="*/ 609 w 667"/>
                  <a:gd name="T119" fmla="*/ 524 h 630"/>
                  <a:gd name="T120" fmla="*/ 642 w 667"/>
                  <a:gd name="T121" fmla="*/ 486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7" h="630">
                    <a:moveTo>
                      <a:pt x="652" y="471"/>
                    </a:moveTo>
                    <a:lnTo>
                      <a:pt x="654" y="471"/>
                    </a:lnTo>
                    <a:lnTo>
                      <a:pt x="654" y="470"/>
                    </a:lnTo>
                    <a:lnTo>
                      <a:pt x="654" y="468"/>
                    </a:lnTo>
                    <a:lnTo>
                      <a:pt x="654" y="465"/>
                    </a:lnTo>
                    <a:lnTo>
                      <a:pt x="656" y="465"/>
                    </a:lnTo>
                    <a:lnTo>
                      <a:pt x="656" y="464"/>
                    </a:lnTo>
                    <a:lnTo>
                      <a:pt x="656" y="462"/>
                    </a:lnTo>
                    <a:lnTo>
                      <a:pt x="658" y="459"/>
                    </a:lnTo>
                    <a:lnTo>
                      <a:pt x="658" y="458"/>
                    </a:lnTo>
                    <a:lnTo>
                      <a:pt x="658" y="456"/>
                    </a:lnTo>
                    <a:lnTo>
                      <a:pt x="660" y="453"/>
                    </a:lnTo>
                    <a:lnTo>
                      <a:pt x="660" y="452"/>
                    </a:lnTo>
                    <a:lnTo>
                      <a:pt x="660" y="450"/>
                    </a:lnTo>
                    <a:lnTo>
                      <a:pt x="662" y="447"/>
                    </a:lnTo>
                    <a:lnTo>
                      <a:pt x="662" y="446"/>
                    </a:lnTo>
                    <a:lnTo>
                      <a:pt x="662" y="444"/>
                    </a:lnTo>
                    <a:lnTo>
                      <a:pt x="662" y="441"/>
                    </a:lnTo>
                    <a:lnTo>
                      <a:pt x="664" y="441"/>
                    </a:lnTo>
                    <a:lnTo>
                      <a:pt x="664" y="440"/>
                    </a:lnTo>
                    <a:lnTo>
                      <a:pt x="664" y="438"/>
                    </a:lnTo>
                    <a:lnTo>
                      <a:pt x="664" y="435"/>
                    </a:lnTo>
                    <a:lnTo>
                      <a:pt x="667" y="433"/>
                    </a:lnTo>
                    <a:lnTo>
                      <a:pt x="662" y="440"/>
                    </a:lnTo>
                    <a:lnTo>
                      <a:pt x="654" y="453"/>
                    </a:lnTo>
                    <a:lnTo>
                      <a:pt x="646" y="468"/>
                    </a:lnTo>
                    <a:lnTo>
                      <a:pt x="636" y="482"/>
                    </a:lnTo>
                    <a:lnTo>
                      <a:pt x="626" y="494"/>
                    </a:lnTo>
                    <a:lnTo>
                      <a:pt x="614" y="506"/>
                    </a:lnTo>
                    <a:lnTo>
                      <a:pt x="603" y="518"/>
                    </a:lnTo>
                    <a:lnTo>
                      <a:pt x="591" y="530"/>
                    </a:lnTo>
                    <a:lnTo>
                      <a:pt x="577" y="541"/>
                    </a:lnTo>
                    <a:lnTo>
                      <a:pt x="565" y="550"/>
                    </a:lnTo>
                    <a:lnTo>
                      <a:pt x="550" y="560"/>
                    </a:lnTo>
                    <a:lnTo>
                      <a:pt x="537" y="571"/>
                    </a:lnTo>
                    <a:lnTo>
                      <a:pt x="523" y="579"/>
                    </a:lnTo>
                    <a:lnTo>
                      <a:pt x="508" y="585"/>
                    </a:lnTo>
                    <a:lnTo>
                      <a:pt x="492" y="592"/>
                    </a:lnTo>
                    <a:lnTo>
                      <a:pt x="476" y="598"/>
                    </a:lnTo>
                    <a:lnTo>
                      <a:pt x="459" y="604"/>
                    </a:lnTo>
                    <a:lnTo>
                      <a:pt x="444" y="609"/>
                    </a:lnTo>
                    <a:lnTo>
                      <a:pt x="427" y="613"/>
                    </a:lnTo>
                    <a:lnTo>
                      <a:pt x="411" y="615"/>
                    </a:lnTo>
                    <a:lnTo>
                      <a:pt x="393" y="618"/>
                    </a:lnTo>
                    <a:lnTo>
                      <a:pt x="375" y="619"/>
                    </a:lnTo>
                    <a:lnTo>
                      <a:pt x="356" y="619"/>
                    </a:lnTo>
                    <a:lnTo>
                      <a:pt x="340" y="619"/>
                    </a:lnTo>
                    <a:lnTo>
                      <a:pt x="322" y="618"/>
                    </a:lnTo>
                    <a:lnTo>
                      <a:pt x="303" y="615"/>
                    </a:lnTo>
                    <a:lnTo>
                      <a:pt x="288" y="613"/>
                    </a:lnTo>
                    <a:lnTo>
                      <a:pt x="271" y="609"/>
                    </a:lnTo>
                    <a:lnTo>
                      <a:pt x="253" y="604"/>
                    </a:lnTo>
                    <a:lnTo>
                      <a:pt x="237" y="598"/>
                    </a:lnTo>
                    <a:lnTo>
                      <a:pt x="223" y="592"/>
                    </a:lnTo>
                    <a:lnTo>
                      <a:pt x="206" y="585"/>
                    </a:lnTo>
                    <a:lnTo>
                      <a:pt x="193" y="579"/>
                    </a:lnTo>
                    <a:lnTo>
                      <a:pt x="176" y="571"/>
                    </a:lnTo>
                    <a:lnTo>
                      <a:pt x="164" y="560"/>
                    </a:lnTo>
                    <a:lnTo>
                      <a:pt x="150" y="550"/>
                    </a:lnTo>
                    <a:lnTo>
                      <a:pt x="135" y="541"/>
                    </a:lnTo>
                    <a:lnTo>
                      <a:pt x="123" y="530"/>
                    </a:lnTo>
                    <a:lnTo>
                      <a:pt x="111" y="518"/>
                    </a:lnTo>
                    <a:lnTo>
                      <a:pt x="99" y="506"/>
                    </a:lnTo>
                    <a:lnTo>
                      <a:pt x="90" y="494"/>
                    </a:lnTo>
                    <a:lnTo>
                      <a:pt x="79" y="482"/>
                    </a:lnTo>
                    <a:lnTo>
                      <a:pt x="69" y="468"/>
                    </a:lnTo>
                    <a:lnTo>
                      <a:pt x="61" y="453"/>
                    </a:lnTo>
                    <a:lnTo>
                      <a:pt x="52" y="440"/>
                    </a:lnTo>
                    <a:lnTo>
                      <a:pt x="44" y="423"/>
                    </a:lnTo>
                    <a:lnTo>
                      <a:pt x="37" y="409"/>
                    </a:lnTo>
                    <a:lnTo>
                      <a:pt x="31" y="393"/>
                    </a:lnTo>
                    <a:lnTo>
                      <a:pt x="26" y="376"/>
                    </a:lnTo>
                    <a:lnTo>
                      <a:pt x="20" y="361"/>
                    </a:lnTo>
                    <a:lnTo>
                      <a:pt x="16" y="344"/>
                    </a:lnTo>
                    <a:lnTo>
                      <a:pt x="14" y="326"/>
                    </a:lnTo>
                    <a:lnTo>
                      <a:pt x="12" y="310"/>
                    </a:lnTo>
                    <a:lnTo>
                      <a:pt x="10" y="292"/>
                    </a:lnTo>
                    <a:lnTo>
                      <a:pt x="10" y="274"/>
                    </a:lnTo>
                    <a:lnTo>
                      <a:pt x="10" y="255"/>
                    </a:lnTo>
                    <a:lnTo>
                      <a:pt x="12" y="237"/>
                    </a:lnTo>
                    <a:lnTo>
                      <a:pt x="14" y="222"/>
                    </a:lnTo>
                    <a:lnTo>
                      <a:pt x="16" y="204"/>
                    </a:lnTo>
                    <a:lnTo>
                      <a:pt x="20" y="187"/>
                    </a:lnTo>
                    <a:lnTo>
                      <a:pt x="26" y="171"/>
                    </a:lnTo>
                    <a:lnTo>
                      <a:pt x="31" y="154"/>
                    </a:lnTo>
                    <a:lnTo>
                      <a:pt x="37" y="139"/>
                    </a:lnTo>
                    <a:lnTo>
                      <a:pt x="44" y="124"/>
                    </a:lnTo>
                    <a:lnTo>
                      <a:pt x="52" y="109"/>
                    </a:lnTo>
                    <a:lnTo>
                      <a:pt x="61" y="94"/>
                    </a:lnTo>
                    <a:lnTo>
                      <a:pt x="69" y="80"/>
                    </a:lnTo>
                    <a:lnTo>
                      <a:pt x="79" y="66"/>
                    </a:lnTo>
                    <a:lnTo>
                      <a:pt x="90" y="54"/>
                    </a:lnTo>
                    <a:lnTo>
                      <a:pt x="99" y="42"/>
                    </a:lnTo>
                    <a:lnTo>
                      <a:pt x="111" y="30"/>
                    </a:lnTo>
                    <a:lnTo>
                      <a:pt x="123" y="18"/>
                    </a:lnTo>
                    <a:lnTo>
                      <a:pt x="135" y="8"/>
                    </a:lnTo>
                    <a:lnTo>
                      <a:pt x="146" y="0"/>
                    </a:lnTo>
                    <a:lnTo>
                      <a:pt x="144" y="0"/>
                    </a:lnTo>
                    <a:lnTo>
                      <a:pt x="144" y="2"/>
                    </a:lnTo>
                    <a:lnTo>
                      <a:pt x="141" y="2"/>
                    </a:lnTo>
                    <a:lnTo>
                      <a:pt x="140" y="2"/>
                    </a:lnTo>
                    <a:lnTo>
                      <a:pt x="138" y="2"/>
                    </a:lnTo>
                    <a:lnTo>
                      <a:pt x="138" y="3"/>
                    </a:lnTo>
                    <a:lnTo>
                      <a:pt x="135" y="3"/>
                    </a:lnTo>
                    <a:lnTo>
                      <a:pt x="134" y="3"/>
                    </a:lnTo>
                    <a:lnTo>
                      <a:pt x="132" y="6"/>
                    </a:lnTo>
                    <a:lnTo>
                      <a:pt x="129" y="6"/>
                    </a:lnTo>
                    <a:lnTo>
                      <a:pt x="128" y="6"/>
                    </a:lnTo>
                    <a:lnTo>
                      <a:pt x="128" y="8"/>
                    </a:lnTo>
                    <a:lnTo>
                      <a:pt x="126" y="8"/>
                    </a:lnTo>
                    <a:lnTo>
                      <a:pt x="123" y="8"/>
                    </a:lnTo>
                    <a:lnTo>
                      <a:pt x="122" y="8"/>
                    </a:lnTo>
                    <a:lnTo>
                      <a:pt x="122" y="9"/>
                    </a:lnTo>
                    <a:lnTo>
                      <a:pt x="120" y="9"/>
                    </a:lnTo>
                    <a:lnTo>
                      <a:pt x="117" y="12"/>
                    </a:lnTo>
                    <a:lnTo>
                      <a:pt x="105" y="24"/>
                    </a:lnTo>
                    <a:lnTo>
                      <a:pt x="93" y="36"/>
                    </a:lnTo>
                    <a:lnTo>
                      <a:pt x="82" y="48"/>
                    </a:lnTo>
                    <a:lnTo>
                      <a:pt x="70" y="62"/>
                    </a:lnTo>
                    <a:lnTo>
                      <a:pt x="61" y="76"/>
                    </a:lnTo>
                    <a:lnTo>
                      <a:pt x="52" y="91"/>
                    </a:lnTo>
                    <a:lnTo>
                      <a:pt x="44" y="104"/>
                    </a:lnTo>
                    <a:lnTo>
                      <a:pt x="37" y="121"/>
                    </a:lnTo>
                    <a:lnTo>
                      <a:pt x="28" y="136"/>
                    </a:lnTo>
                    <a:lnTo>
                      <a:pt x="22" y="153"/>
                    </a:lnTo>
                    <a:lnTo>
                      <a:pt x="16" y="169"/>
                    </a:lnTo>
                    <a:lnTo>
                      <a:pt x="12" y="186"/>
                    </a:lnTo>
                    <a:lnTo>
                      <a:pt x="8" y="204"/>
                    </a:lnTo>
                    <a:lnTo>
                      <a:pt x="4" y="219"/>
                    </a:lnTo>
                    <a:lnTo>
                      <a:pt x="2" y="237"/>
                    </a:lnTo>
                    <a:lnTo>
                      <a:pt x="2" y="255"/>
                    </a:lnTo>
                    <a:lnTo>
                      <a:pt x="0" y="274"/>
                    </a:lnTo>
                    <a:lnTo>
                      <a:pt x="2" y="292"/>
                    </a:lnTo>
                    <a:lnTo>
                      <a:pt x="2" y="310"/>
                    </a:lnTo>
                    <a:lnTo>
                      <a:pt x="4" y="328"/>
                    </a:lnTo>
                    <a:lnTo>
                      <a:pt x="8" y="344"/>
                    </a:lnTo>
                    <a:lnTo>
                      <a:pt x="12" y="363"/>
                    </a:lnTo>
                    <a:lnTo>
                      <a:pt x="16" y="379"/>
                    </a:lnTo>
                    <a:lnTo>
                      <a:pt x="22" y="396"/>
                    </a:lnTo>
                    <a:lnTo>
                      <a:pt x="28" y="411"/>
                    </a:lnTo>
                    <a:lnTo>
                      <a:pt x="37" y="427"/>
                    </a:lnTo>
                    <a:lnTo>
                      <a:pt x="44" y="444"/>
                    </a:lnTo>
                    <a:lnTo>
                      <a:pt x="52" y="458"/>
                    </a:lnTo>
                    <a:lnTo>
                      <a:pt x="61" y="471"/>
                    </a:lnTo>
                    <a:lnTo>
                      <a:pt x="70" y="486"/>
                    </a:lnTo>
                    <a:lnTo>
                      <a:pt x="82" y="500"/>
                    </a:lnTo>
                    <a:lnTo>
                      <a:pt x="93" y="512"/>
                    </a:lnTo>
                    <a:lnTo>
                      <a:pt x="105" y="524"/>
                    </a:lnTo>
                    <a:lnTo>
                      <a:pt x="117" y="536"/>
                    </a:lnTo>
                    <a:lnTo>
                      <a:pt x="129" y="548"/>
                    </a:lnTo>
                    <a:lnTo>
                      <a:pt x="144" y="559"/>
                    </a:lnTo>
                    <a:lnTo>
                      <a:pt x="158" y="568"/>
                    </a:lnTo>
                    <a:lnTo>
                      <a:pt x="172" y="577"/>
                    </a:lnTo>
                    <a:lnTo>
                      <a:pt x="188" y="586"/>
                    </a:lnTo>
                    <a:lnTo>
                      <a:pt x="202" y="595"/>
                    </a:lnTo>
                    <a:lnTo>
                      <a:pt x="219" y="601"/>
                    </a:lnTo>
                    <a:lnTo>
                      <a:pt x="235" y="607"/>
                    </a:lnTo>
                    <a:lnTo>
                      <a:pt x="252" y="613"/>
                    </a:lnTo>
                    <a:lnTo>
                      <a:pt x="267" y="618"/>
                    </a:lnTo>
                    <a:lnTo>
                      <a:pt x="285" y="621"/>
                    </a:lnTo>
                    <a:lnTo>
                      <a:pt x="303" y="625"/>
                    </a:lnTo>
                    <a:lnTo>
                      <a:pt x="320" y="627"/>
                    </a:lnTo>
                    <a:lnTo>
                      <a:pt x="338" y="630"/>
                    </a:lnTo>
                    <a:lnTo>
                      <a:pt x="356" y="630"/>
                    </a:lnTo>
                    <a:lnTo>
                      <a:pt x="375" y="630"/>
                    </a:lnTo>
                    <a:lnTo>
                      <a:pt x="393" y="627"/>
                    </a:lnTo>
                    <a:lnTo>
                      <a:pt x="411" y="625"/>
                    </a:lnTo>
                    <a:lnTo>
                      <a:pt x="429" y="621"/>
                    </a:lnTo>
                    <a:lnTo>
                      <a:pt x="446" y="618"/>
                    </a:lnTo>
                    <a:lnTo>
                      <a:pt x="464" y="613"/>
                    </a:lnTo>
                    <a:lnTo>
                      <a:pt x="480" y="607"/>
                    </a:lnTo>
                    <a:lnTo>
                      <a:pt x="496" y="601"/>
                    </a:lnTo>
                    <a:lnTo>
                      <a:pt x="512" y="595"/>
                    </a:lnTo>
                    <a:lnTo>
                      <a:pt x="526" y="586"/>
                    </a:lnTo>
                    <a:lnTo>
                      <a:pt x="543" y="577"/>
                    </a:lnTo>
                    <a:lnTo>
                      <a:pt x="556" y="568"/>
                    </a:lnTo>
                    <a:lnTo>
                      <a:pt x="571" y="559"/>
                    </a:lnTo>
                    <a:lnTo>
                      <a:pt x="583" y="548"/>
                    </a:lnTo>
                    <a:lnTo>
                      <a:pt x="597" y="536"/>
                    </a:lnTo>
                    <a:lnTo>
                      <a:pt x="609" y="524"/>
                    </a:lnTo>
                    <a:lnTo>
                      <a:pt x="621" y="512"/>
                    </a:lnTo>
                    <a:lnTo>
                      <a:pt x="632" y="500"/>
                    </a:lnTo>
                    <a:lnTo>
                      <a:pt x="642" y="486"/>
                    </a:lnTo>
                    <a:lnTo>
                      <a:pt x="652" y="471"/>
                    </a:lnTo>
                    <a:close/>
                  </a:path>
                </a:pathLst>
              </a:custGeom>
              <a:solidFill>
                <a:srgbClr val="577DB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38" name="Freeform 534"/>
              <p:cNvSpPr>
                <a:spLocks noChangeArrowheads="1"/>
              </p:cNvSpPr>
              <p:nvPr/>
            </p:nvSpPr>
            <p:spPr bwMode="auto">
              <a:xfrm>
                <a:off x="6040" y="774"/>
                <a:ext cx="63" cy="61"/>
              </a:xfrm>
              <a:custGeom>
                <a:avLst/>
                <a:gdLst>
                  <a:gd name="T0" fmla="*/ 657 w 663"/>
                  <a:gd name="T1" fmla="*/ 435 h 625"/>
                  <a:gd name="T2" fmla="*/ 658 w 663"/>
                  <a:gd name="T3" fmla="*/ 432 h 625"/>
                  <a:gd name="T4" fmla="*/ 658 w 663"/>
                  <a:gd name="T5" fmla="*/ 426 h 625"/>
                  <a:gd name="T6" fmla="*/ 660 w 663"/>
                  <a:gd name="T7" fmla="*/ 421 h 625"/>
                  <a:gd name="T8" fmla="*/ 660 w 663"/>
                  <a:gd name="T9" fmla="*/ 415 h 625"/>
                  <a:gd name="T10" fmla="*/ 663 w 663"/>
                  <a:gd name="T11" fmla="*/ 409 h 625"/>
                  <a:gd name="T12" fmla="*/ 663 w 663"/>
                  <a:gd name="T13" fmla="*/ 403 h 625"/>
                  <a:gd name="T14" fmla="*/ 658 w 663"/>
                  <a:gd name="T15" fmla="*/ 411 h 625"/>
                  <a:gd name="T16" fmla="*/ 636 w 663"/>
                  <a:gd name="T17" fmla="*/ 456 h 625"/>
                  <a:gd name="T18" fmla="*/ 608 w 663"/>
                  <a:gd name="T19" fmla="*/ 494 h 625"/>
                  <a:gd name="T20" fmla="*/ 575 w 663"/>
                  <a:gd name="T21" fmla="*/ 530 h 625"/>
                  <a:gd name="T22" fmla="*/ 537 w 663"/>
                  <a:gd name="T23" fmla="*/ 559 h 625"/>
                  <a:gd name="T24" fmla="*/ 495 w 663"/>
                  <a:gd name="T25" fmla="*/ 583 h 625"/>
                  <a:gd name="T26" fmla="*/ 448 w 663"/>
                  <a:gd name="T27" fmla="*/ 601 h 625"/>
                  <a:gd name="T28" fmla="*/ 399 w 663"/>
                  <a:gd name="T29" fmla="*/ 613 h 625"/>
                  <a:gd name="T30" fmla="*/ 346 w 663"/>
                  <a:gd name="T31" fmla="*/ 618 h 625"/>
                  <a:gd name="T32" fmla="*/ 296 w 663"/>
                  <a:gd name="T33" fmla="*/ 613 h 625"/>
                  <a:gd name="T34" fmla="*/ 248 w 663"/>
                  <a:gd name="T35" fmla="*/ 601 h 625"/>
                  <a:gd name="T36" fmla="*/ 201 w 663"/>
                  <a:gd name="T37" fmla="*/ 583 h 625"/>
                  <a:gd name="T38" fmla="*/ 158 w 663"/>
                  <a:gd name="T39" fmla="*/ 559 h 625"/>
                  <a:gd name="T40" fmla="*/ 119 w 663"/>
                  <a:gd name="T41" fmla="*/ 530 h 625"/>
                  <a:gd name="T42" fmla="*/ 87 w 663"/>
                  <a:gd name="T43" fmla="*/ 494 h 625"/>
                  <a:gd name="T44" fmla="*/ 59 w 663"/>
                  <a:gd name="T45" fmla="*/ 456 h 625"/>
                  <a:gd name="T46" fmla="*/ 36 w 663"/>
                  <a:gd name="T47" fmla="*/ 411 h 625"/>
                  <a:gd name="T48" fmla="*/ 21 w 663"/>
                  <a:gd name="T49" fmla="*/ 364 h 625"/>
                  <a:gd name="T50" fmla="*/ 10 w 663"/>
                  <a:gd name="T51" fmla="*/ 314 h 625"/>
                  <a:gd name="T52" fmla="*/ 10 w 663"/>
                  <a:gd name="T53" fmla="*/ 261 h 625"/>
                  <a:gd name="T54" fmla="*/ 16 w 663"/>
                  <a:gd name="T55" fmla="*/ 211 h 625"/>
                  <a:gd name="T56" fmla="*/ 30 w 663"/>
                  <a:gd name="T57" fmla="*/ 165 h 625"/>
                  <a:gd name="T58" fmla="*/ 51 w 663"/>
                  <a:gd name="T59" fmla="*/ 118 h 625"/>
                  <a:gd name="T60" fmla="*/ 77 w 663"/>
                  <a:gd name="T61" fmla="*/ 78 h 625"/>
                  <a:gd name="T62" fmla="*/ 107 w 663"/>
                  <a:gd name="T63" fmla="*/ 42 h 625"/>
                  <a:gd name="T64" fmla="*/ 144 w 663"/>
                  <a:gd name="T65" fmla="*/ 9 h 625"/>
                  <a:gd name="T66" fmla="*/ 160 w 663"/>
                  <a:gd name="T67" fmla="*/ 0 h 625"/>
                  <a:gd name="T68" fmla="*/ 154 w 663"/>
                  <a:gd name="T69" fmla="*/ 0 h 625"/>
                  <a:gd name="T70" fmla="*/ 150 w 663"/>
                  <a:gd name="T71" fmla="*/ 1 h 625"/>
                  <a:gd name="T72" fmla="*/ 144 w 663"/>
                  <a:gd name="T73" fmla="*/ 3 h 625"/>
                  <a:gd name="T74" fmla="*/ 140 w 663"/>
                  <a:gd name="T75" fmla="*/ 6 h 625"/>
                  <a:gd name="T76" fmla="*/ 125 w 663"/>
                  <a:gd name="T77" fmla="*/ 14 h 625"/>
                  <a:gd name="T78" fmla="*/ 89 w 663"/>
                  <a:gd name="T79" fmla="*/ 48 h 625"/>
                  <a:gd name="T80" fmla="*/ 59 w 663"/>
                  <a:gd name="T81" fmla="*/ 86 h 625"/>
                  <a:gd name="T82" fmla="*/ 34 w 663"/>
                  <a:gd name="T83" fmla="*/ 130 h 625"/>
                  <a:gd name="T84" fmla="*/ 16 w 663"/>
                  <a:gd name="T85" fmla="*/ 177 h 625"/>
                  <a:gd name="T86" fmla="*/ 4 w 663"/>
                  <a:gd name="T87" fmla="*/ 228 h 625"/>
                  <a:gd name="T88" fmla="*/ 0 w 663"/>
                  <a:gd name="T89" fmla="*/ 280 h 625"/>
                  <a:gd name="T90" fmla="*/ 4 w 663"/>
                  <a:gd name="T91" fmla="*/ 332 h 625"/>
                  <a:gd name="T92" fmla="*/ 16 w 663"/>
                  <a:gd name="T93" fmla="*/ 382 h 625"/>
                  <a:gd name="T94" fmla="*/ 34 w 663"/>
                  <a:gd name="T95" fmla="*/ 429 h 625"/>
                  <a:gd name="T96" fmla="*/ 59 w 663"/>
                  <a:gd name="T97" fmla="*/ 474 h 625"/>
                  <a:gd name="T98" fmla="*/ 89 w 663"/>
                  <a:gd name="T99" fmla="*/ 512 h 625"/>
                  <a:gd name="T100" fmla="*/ 125 w 663"/>
                  <a:gd name="T101" fmla="*/ 547 h 625"/>
                  <a:gd name="T102" fmla="*/ 166 w 663"/>
                  <a:gd name="T103" fmla="*/ 577 h 625"/>
                  <a:gd name="T104" fmla="*/ 213 w 663"/>
                  <a:gd name="T105" fmla="*/ 598 h 625"/>
                  <a:gd name="T106" fmla="*/ 261 w 663"/>
                  <a:gd name="T107" fmla="*/ 615 h 625"/>
                  <a:gd name="T108" fmla="*/ 312 w 663"/>
                  <a:gd name="T109" fmla="*/ 624 h 625"/>
                  <a:gd name="T110" fmla="*/ 365 w 663"/>
                  <a:gd name="T111" fmla="*/ 625 h 625"/>
                  <a:gd name="T112" fmla="*/ 417 w 663"/>
                  <a:gd name="T113" fmla="*/ 619 h 625"/>
                  <a:gd name="T114" fmla="*/ 466 w 663"/>
                  <a:gd name="T115" fmla="*/ 604 h 625"/>
                  <a:gd name="T116" fmla="*/ 513 w 663"/>
                  <a:gd name="T117" fmla="*/ 585 h 625"/>
                  <a:gd name="T118" fmla="*/ 555 w 663"/>
                  <a:gd name="T119" fmla="*/ 556 h 625"/>
                  <a:gd name="T120" fmla="*/ 593 w 663"/>
                  <a:gd name="T121" fmla="*/ 524 h 625"/>
                  <a:gd name="T122" fmla="*/ 626 w 663"/>
                  <a:gd name="T123" fmla="*/ 488 h 625"/>
                  <a:gd name="T124" fmla="*/ 652 w 663"/>
                  <a:gd name="T125" fmla="*/ 446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3" h="625">
                    <a:moveTo>
                      <a:pt x="657" y="439"/>
                    </a:moveTo>
                    <a:lnTo>
                      <a:pt x="657" y="438"/>
                    </a:lnTo>
                    <a:lnTo>
                      <a:pt x="657" y="435"/>
                    </a:lnTo>
                    <a:lnTo>
                      <a:pt x="657" y="433"/>
                    </a:lnTo>
                    <a:lnTo>
                      <a:pt x="657" y="432"/>
                    </a:lnTo>
                    <a:lnTo>
                      <a:pt x="658" y="432"/>
                    </a:lnTo>
                    <a:lnTo>
                      <a:pt x="658" y="429"/>
                    </a:lnTo>
                    <a:lnTo>
                      <a:pt x="658" y="427"/>
                    </a:lnTo>
                    <a:lnTo>
                      <a:pt x="658" y="426"/>
                    </a:lnTo>
                    <a:lnTo>
                      <a:pt x="658" y="423"/>
                    </a:lnTo>
                    <a:lnTo>
                      <a:pt x="660" y="423"/>
                    </a:lnTo>
                    <a:lnTo>
                      <a:pt x="660" y="421"/>
                    </a:lnTo>
                    <a:lnTo>
                      <a:pt x="660" y="420"/>
                    </a:lnTo>
                    <a:lnTo>
                      <a:pt x="660" y="417"/>
                    </a:lnTo>
                    <a:lnTo>
                      <a:pt x="660" y="415"/>
                    </a:lnTo>
                    <a:lnTo>
                      <a:pt x="660" y="414"/>
                    </a:lnTo>
                    <a:lnTo>
                      <a:pt x="663" y="411"/>
                    </a:lnTo>
                    <a:lnTo>
                      <a:pt x="663" y="409"/>
                    </a:lnTo>
                    <a:lnTo>
                      <a:pt x="663" y="408"/>
                    </a:lnTo>
                    <a:lnTo>
                      <a:pt x="663" y="405"/>
                    </a:lnTo>
                    <a:lnTo>
                      <a:pt x="663" y="403"/>
                    </a:lnTo>
                    <a:lnTo>
                      <a:pt x="663" y="402"/>
                    </a:lnTo>
                    <a:lnTo>
                      <a:pt x="663" y="399"/>
                    </a:lnTo>
                    <a:lnTo>
                      <a:pt x="658" y="411"/>
                    </a:lnTo>
                    <a:lnTo>
                      <a:pt x="652" y="426"/>
                    </a:lnTo>
                    <a:lnTo>
                      <a:pt x="644" y="441"/>
                    </a:lnTo>
                    <a:lnTo>
                      <a:pt x="636" y="456"/>
                    </a:lnTo>
                    <a:lnTo>
                      <a:pt x="628" y="468"/>
                    </a:lnTo>
                    <a:lnTo>
                      <a:pt x="617" y="482"/>
                    </a:lnTo>
                    <a:lnTo>
                      <a:pt x="608" y="494"/>
                    </a:lnTo>
                    <a:lnTo>
                      <a:pt x="598" y="506"/>
                    </a:lnTo>
                    <a:lnTo>
                      <a:pt x="585" y="518"/>
                    </a:lnTo>
                    <a:lnTo>
                      <a:pt x="575" y="530"/>
                    </a:lnTo>
                    <a:lnTo>
                      <a:pt x="563" y="541"/>
                    </a:lnTo>
                    <a:lnTo>
                      <a:pt x="549" y="550"/>
                    </a:lnTo>
                    <a:lnTo>
                      <a:pt x="537" y="559"/>
                    </a:lnTo>
                    <a:lnTo>
                      <a:pt x="522" y="568"/>
                    </a:lnTo>
                    <a:lnTo>
                      <a:pt x="508" y="577"/>
                    </a:lnTo>
                    <a:lnTo>
                      <a:pt x="495" y="583"/>
                    </a:lnTo>
                    <a:lnTo>
                      <a:pt x="478" y="591"/>
                    </a:lnTo>
                    <a:lnTo>
                      <a:pt x="464" y="597"/>
                    </a:lnTo>
                    <a:lnTo>
                      <a:pt x="448" y="601"/>
                    </a:lnTo>
                    <a:lnTo>
                      <a:pt x="431" y="607"/>
                    </a:lnTo>
                    <a:lnTo>
                      <a:pt x="416" y="609"/>
                    </a:lnTo>
                    <a:lnTo>
                      <a:pt x="399" y="613"/>
                    </a:lnTo>
                    <a:lnTo>
                      <a:pt x="381" y="615"/>
                    </a:lnTo>
                    <a:lnTo>
                      <a:pt x="365" y="618"/>
                    </a:lnTo>
                    <a:lnTo>
                      <a:pt x="346" y="618"/>
                    </a:lnTo>
                    <a:lnTo>
                      <a:pt x="330" y="618"/>
                    </a:lnTo>
                    <a:lnTo>
                      <a:pt x="312" y="615"/>
                    </a:lnTo>
                    <a:lnTo>
                      <a:pt x="296" y="613"/>
                    </a:lnTo>
                    <a:lnTo>
                      <a:pt x="280" y="609"/>
                    </a:lnTo>
                    <a:lnTo>
                      <a:pt x="263" y="607"/>
                    </a:lnTo>
                    <a:lnTo>
                      <a:pt x="248" y="601"/>
                    </a:lnTo>
                    <a:lnTo>
                      <a:pt x="231" y="597"/>
                    </a:lnTo>
                    <a:lnTo>
                      <a:pt x="215" y="591"/>
                    </a:lnTo>
                    <a:lnTo>
                      <a:pt x="201" y="583"/>
                    </a:lnTo>
                    <a:lnTo>
                      <a:pt x="186" y="577"/>
                    </a:lnTo>
                    <a:lnTo>
                      <a:pt x="172" y="568"/>
                    </a:lnTo>
                    <a:lnTo>
                      <a:pt x="158" y="559"/>
                    </a:lnTo>
                    <a:lnTo>
                      <a:pt x="144" y="550"/>
                    </a:lnTo>
                    <a:lnTo>
                      <a:pt x="131" y="541"/>
                    </a:lnTo>
                    <a:lnTo>
                      <a:pt x="119" y="530"/>
                    </a:lnTo>
                    <a:lnTo>
                      <a:pt x="107" y="518"/>
                    </a:lnTo>
                    <a:lnTo>
                      <a:pt x="98" y="506"/>
                    </a:lnTo>
                    <a:lnTo>
                      <a:pt x="87" y="494"/>
                    </a:lnTo>
                    <a:lnTo>
                      <a:pt x="77" y="482"/>
                    </a:lnTo>
                    <a:lnTo>
                      <a:pt x="66" y="468"/>
                    </a:lnTo>
                    <a:lnTo>
                      <a:pt x="59" y="456"/>
                    </a:lnTo>
                    <a:lnTo>
                      <a:pt x="51" y="441"/>
                    </a:lnTo>
                    <a:lnTo>
                      <a:pt x="42" y="426"/>
                    </a:lnTo>
                    <a:lnTo>
                      <a:pt x="36" y="411"/>
                    </a:lnTo>
                    <a:lnTo>
                      <a:pt x="30" y="394"/>
                    </a:lnTo>
                    <a:lnTo>
                      <a:pt x="24" y="381"/>
                    </a:lnTo>
                    <a:lnTo>
                      <a:pt x="21" y="364"/>
                    </a:lnTo>
                    <a:lnTo>
                      <a:pt x="16" y="349"/>
                    </a:lnTo>
                    <a:lnTo>
                      <a:pt x="12" y="331"/>
                    </a:lnTo>
                    <a:lnTo>
                      <a:pt x="10" y="314"/>
                    </a:lnTo>
                    <a:lnTo>
                      <a:pt x="10" y="298"/>
                    </a:lnTo>
                    <a:lnTo>
                      <a:pt x="8" y="280"/>
                    </a:lnTo>
                    <a:lnTo>
                      <a:pt x="10" y="261"/>
                    </a:lnTo>
                    <a:lnTo>
                      <a:pt x="10" y="246"/>
                    </a:lnTo>
                    <a:lnTo>
                      <a:pt x="12" y="230"/>
                    </a:lnTo>
                    <a:lnTo>
                      <a:pt x="16" y="211"/>
                    </a:lnTo>
                    <a:lnTo>
                      <a:pt x="21" y="195"/>
                    </a:lnTo>
                    <a:lnTo>
                      <a:pt x="24" y="178"/>
                    </a:lnTo>
                    <a:lnTo>
                      <a:pt x="30" y="165"/>
                    </a:lnTo>
                    <a:lnTo>
                      <a:pt x="36" y="148"/>
                    </a:lnTo>
                    <a:lnTo>
                      <a:pt x="42" y="134"/>
                    </a:lnTo>
                    <a:lnTo>
                      <a:pt x="51" y="118"/>
                    </a:lnTo>
                    <a:lnTo>
                      <a:pt x="59" y="104"/>
                    </a:lnTo>
                    <a:lnTo>
                      <a:pt x="66" y="92"/>
                    </a:lnTo>
                    <a:lnTo>
                      <a:pt x="77" y="78"/>
                    </a:lnTo>
                    <a:lnTo>
                      <a:pt x="87" y="66"/>
                    </a:lnTo>
                    <a:lnTo>
                      <a:pt x="98" y="54"/>
                    </a:lnTo>
                    <a:lnTo>
                      <a:pt x="107" y="42"/>
                    </a:lnTo>
                    <a:lnTo>
                      <a:pt x="119" y="30"/>
                    </a:lnTo>
                    <a:lnTo>
                      <a:pt x="131" y="20"/>
                    </a:lnTo>
                    <a:lnTo>
                      <a:pt x="144" y="9"/>
                    </a:lnTo>
                    <a:lnTo>
                      <a:pt x="158" y="1"/>
                    </a:lnTo>
                    <a:lnTo>
                      <a:pt x="162" y="0"/>
                    </a:lnTo>
                    <a:lnTo>
                      <a:pt x="160" y="0"/>
                    </a:lnTo>
                    <a:lnTo>
                      <a:pt x="158" y="0"/>
                    </a:lnTo>
                    <a:lnTo>
                      <a:pt x="156" y="0"/>
                    </a:lnTo>
                    <a:lnTo>
                      <a:pt x="154" y="0"/>
                    </a:lnTo>
                    <a:lnTo>
                      <a:pt x="154" y="1"/>
                    </a:lnTo>
                    <a:lnTo>
                      <a:pt x="152" y="1"/>
                    </a:lnTo>
                    <a:lnTo>
                      <a:pt x="150" y="1"/>
                    </a:lnTo>
                    <a:lnTo>
                      <a:pt x="148" y="1"/>
                    </a:lnTo>
                    <a:lnTo>
                      <a:pt x="146" y="3"/>
                    </a:lnTo>
                    <a:lnTo>
                      <a:pt x="144" y="3"/>
                    </a:lnTo>
                    <a:lnTo>
                      <a:pt x="142" y="3"/>
                    </a:lnTo>
                    <a:lnTo>
                      <a:pt x="140" y="3"/>
                    </a:lnTo>
                    <a:lnTo>
                      <a:pt x="140" y="6"/>
                    </a:lnTo>
                    <a:lnTo>
                      <a:pt x="137" y="6"/>
                    </a:lnTo>
                    <a:lnTo>
                      <a:pt x="136" y="6"/>
                    </a:lnTo>
                    <a:lnTo>
                      <a:pt x="125" y="14"/>
                    </a:lnTo>
                    <a:lnTo>
                      <a:pt x="113" y="24"/>
                    </a:lnTo>
                    <a:lnTo>
                      <a:pt x="101" y="36"/>
                    </a:lnTo>
                    <a:lnTo>
                      <a:pt x="89" y="48"/>
                    </a:lnTo>
                    <a:lnTo>
                      <a:pt x="80" y="60"/>
                    </a:lnTo>
                    <a:lnTo>
                      <a:pt x="69" y="72"/>
                    </a:lnTo>
                    <a:lnTo>
                      <a:pt x="59" y="86"/>
                    </a:lnTo>
                    <a:lnTo>
                      <a:pt x="51" y="100"/>
                    </a:lnTo>
                    <a:lnTo>
                      <a:pt x="42" y="115"/>
                    </a:lnTo>
                    <a:lnTo>
                      <a:pt x="34" y="130"/>
                    </a:lnTo>
                    <a:lnTo>
                      <a:pt x="27" y="145"/>
                    </a:lnTo>
                    <a:lnTo>
                      <a:pt x="21" y="160"/>
                    </a:lnTo>
                    <a:lnTo>
                      <a:pt x="16" y="177"/>
                    </a:lnTo>
                    <a:lnTo>
                      <a:pt x="10" y="193"/>
                    </a:lnTo>
                    <a:lnTo>
                      <a:pt x="6" y="210"/>
                    </a:lnTo>
                    <a:lnTo>
                      <a:pt x="4" y="228"/>
                    </a:lnTo>
                    <a:lnTo>
                      <a:pt x="2" y="243"/>
                    </a:lnTo>
                    <a:lnTo>
                      <a:pt x="0" y="261"/>
                    </a:lnTo>
                    <a:lnTo>
                      <a:pt x="0" y="280"/>
                    </a:lnTo>
                    <a:lnTo>
                      <a:pt x="0" y="298"/>
                    </a:lnTo>
                    <a:lnTo>
                      <a:pt x="2" y="316"/>
                    </a:lnTo>
                    <a:lnTo>
                      <a:pt x="4" y="332"/>
                    </a:lnTo>
                    <a:lnTo>
                      <a:pt x="6" y="350"/>
                    </a:lnTo>
                    <a:lnTo>
                      <a:pt x="10" y="367"/>
                    </a:lnTo>
                    <a:lnTo>
                      <a:pt x="16" y="382"/>
                    </a:lnTo>
                    <a:lnTo>
                      <a:pt x="21" y="399"/>
                    </a:lnTo>
                    <a:lnTo>
                      <a:pt x="27" y="415"/>
                    </a:lnTo>
                    <a:lnTo>
                      <a:pt x="34" y="429"/>
                    </a:lnTo>
                    <a:lnTo>
                      <a:pt x="42" y="446"/>
                    </a:lnTo>
                    <a:lnTo>
                      <a:pt x="51" y="459"/>
                    </a:lnTo>
                    <a:lnTo>
                      <a:pt x="59" y="474"/>
                    </a:lnTo>
                    <a:lnTo>
                      <a:pt x="69" y="488"/>
                    </a:lnTo>
                    <a:lnTo>
                      <a:pt x="80" y="500"/>
                    </a:lnTo>
                    <a:lnTo>
                      <a:pt x="89" y="512"/>
                    </a:lnTo>
                    <a:lnTo>
                      <a:pt x="101" y="524"/>
                    </a:lnTo>
                    <a:lnTo>
                      <a:pt x="113" y="536"/>
                    </a:lnTo>
                    <a:lnTo>
                      <a:pt x="125" y="547"/>
                    </a:lnTo>
                    <a:lnTo>
                      <a:pt x="140" y="556"/>
                    </a:lnTo>
                    <a:lnTo>
                      <a:pt x="154" y="566"/>
                    </a:lnTo>
                    <a:lnTo>
                      <a:pt x="166" y="577"/>
                    </a:lnTo>
                    <a:lnTo>
                      <a:pt x="183" y="585"/>
                    </a:lnTo>
                    <a:lnTo>
                      <a:pt x="196" y="591"/>
                    </a:lnTo>
                    <a:lnTo>
                      <a:pt x="213" y="598"/>
                    </a:lnTo>
                    <a:lnTo>
                      <a:pt x="227" y="604"/>
                    </a:lnTo>
                    <a:lnTo>
                      <a:pt x="243" y="610"/>
                    </a:lnTo>
                    <a:lnTo>
                      <a:pt x="261" y="615"/>
                    </a:lnTo>
                    <a:lnTo>
                      <a:pt x="278" y="619"/>
                    </a:lnTo>
                    <a:lnTo>
                      <a:pt x="293" y="621"/>
                    </a:lnTo>
                    <a:lnTo>
                      <a:pt x="312" y="624"/>
                    </a:lnTo>
                    <a:lnTo>
                      <a:pt x="330" y="625"/>
                    </a:lnTo>
                    <a:lnTo>
                      <a:pt x="346" y="625"/>
                    </a:lnTo>
                    <a:lnTo>
                      <a:pt x="365" y="625"/>
                    </a:lnTo>
                    <a:lnTo>
                      <a:pt x="383" y="624"/>
                    </a:lnTo>
                    <a:lnTo>
                      <a:pt x="401" y="621"/>
                    </a:lnTo>
                    <a:lnTo>
                      <a:pt x="417" y="619"/>
                    </a:lnTo>
                    <a:lnTo>
                      <a:pt x="434" y="615"/>
                    </a:lnTo>
                    <a:lnTo>
                      <a:pt x="449" y="610"/>
                    </a:lnTo>
                    <a:lnTo>
                      <a:pt x="466" y="604"/>
                    </a:lnTo>
                    <a:lnTo>
                      <a:pt x="482" y="598"/>
                    </a:lnTo>
                    <a:lnTo>
                      <a:pt x="498" y="591"/>
                    </a:lnTo>
                    <a:lnTo>
                      <a:pt x="513" y="585"/>
                    </a:lnTo>
                    <a:lnTo>
                      <a:pt x="527" y="577"/>
                    </a:lnTo>
                    <a:lnTo>
                      <a:pt x="540" y="566"/>
                    </a:lnTo>
                    <a:lnTo>
                      <a:pt x="555" y="556"/>
                    </a:lnTo>
                    <a:lnTo>
                      <a:pt x="567" y="547"/>
                    </a:lnTo>
                    <a:lnTo>
                      <a:pt x="581" y="536"/>
                    </a:lnTo>
                    <a:lnTo>
                      <a:pt x="593" y="524"/>
                    </a:lnTo>
                    <a:lnTo>
                      <a:pt x="604" y="512"/>
                    </a:lnTo>
                    <a:lnTo>
                      <a:pt x="616" y="500"/>
                    </a:lnTo>
                    <a:lnTo>
                      <a:pt x="626" y="488"/>
                    </a:lnTo>
                    <a:lnTo>
                      <a:pt x="636" y="474"/>
                    </a:lnTo>
                    <a:lnTo>
                      <a:pt x="644" y="459"/>
                    </a:lnTo>
                    <a:lnTo>
                      <a:pt x="652" y="446"/>
                    </a:lnTo>
                    <a:lnTo>
                      <a:pt x="657" y="439"/>
                    </a:lnTo>
                    <a:close/>
                  </a:path>
                </a:pathLst>
              </a:custGeom>
              <a:solidFill>
                <a:srgbClr val="577DB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39" name="Freeform 535"/>
              <p:cNvSpPr>
                <a:spLocks noChangeArrowheads="1"/>
              </p:cNvSpPr>
              <p:nvPr/>
            </p:nvSpPr>
            <p:spPr bwMode="auto">
              <a:xfrm>
                <a:off x="6041" y="773"/>
                <a:ext cx="63" cy="61"/>
              </a:xfrm>
              <a:custGeom>
                <a:avLst/>
                <a:gdLst>
                  <a:gd name="T0" fmla="*/ 656 w 658"/>
                  <a:gd name="T1" fmla="*/ 400 h 624"/>
                  <a:gd name="T2" fmla="*/ 656 w 658"/>
                  <a:gd name="T3" fmla="*/ 393 h 624"/>
                  <a:gd name="T4" fmla="*/ 658 w 658"/>
                  <a:gd name="T5" fmla="*/ 385 h 624"/>
                  <a:gd name="T6" fmla="*/ 658 w 658"/>
                  <a:gd name="T7" fmla="*/ 376 h 624"/>
                  <a:gd name="T8" fmla="*/ 658 w 658"/>
                  <a:gd name="T9" fmla="*/ 369 h 624"/>
                  <a:gd name="T10" fmla="*/ 636 w 658"/>
                  <a:gd name="T11" fmla="*/ 427 h 624"/>
                  <a:gd name="T12" fmla="*/ 603 w 658"/>
                  <a:gd name="T13" fmla="*/ 482 h 624"/>
                  <a:gd name="T14" fmla="*/ 561 w 658"/>
                  <a:gd name="T15" fmla="*/ 528 h 624"/>
                  <a:gd name="T16" fmla="*/ 511 w 658"/>
                  <a:gd name="T17" fmla="*/ 566 h 624"/>
                  <a:gd name="T18" fmla="*/ 452 w 658"/>
                  <a:gd name="T19" fmla="*/ 592 h 624"/>
                  <a:gd name="T20" fmla="*/ 390 w 658"/>
                  <a:gd name="T21" fmla="*/ 609 h 624"/>
                  <a:gd name="T22" fmla="*/ 322 w 658"/>
                  <a:gd name="T23" fmla="*/ 613 h 624"/>
                  <a:gd name="T24" fmla="*/ 258 w 658"/>
                  <a:gd name="T25" fmla="*/ 603 h 624"/>
                  <a:gd name="T26" fmla="*/ 196 w 658"/>
                  <a:gd name="T27" fmla="*/ 580 h 624"/>
                  <a:gd name="T28" fmla="*/ 142 w 658"/>
                  <a:gd name="T29" fmla="*/ 548 h 624"/>
                  <a:gd name="T30" fmla="*/ 96 w 658"/>
                  <a:gd name="T31" fmla="*/ 506 h 624"/>
                  <a:gd name="T32" fmla="*/ 57 w 658"/>
                  <a:gd name="T33" fmla="*/ 456 h 624"/>
                  <a:gd name="T34" fmla="*/ 31 w 658"/>
                  <a:gd name="T35" fmla="*/ 399 h 624"/>
                  <a:gd name="T36" fmla="*/ 14 w 658"/>
                  <a:gd name="T37" fmla="*/ 337 h 624"/>
                  <a:gd name="T38" fmla="*/ 10 w 658"/>
                  <a:gd name="T39" fmla="*/ 270 h 624"/>
                  <a:gd name="T40" fmla="*/ 20 w 658"/>
                  <a:gd name="T41" fmla="*/ 204 h 624"/>
                  <a:gd name="T42" fmla="*/ 43 w 658"/>
                  <a:gd name="T43" fmla="*/ 145 h 624"/>
                  <a:gd name="T44" fmla="*/ 75 w 658"/>
                  <a:gd name="T45" fmla="*/ 90 h 624"/>
                  <a:gd name="T46" fmla="*/ 117 w 658"/>
                  <a:gd name="T47" fmla="*/ 44 h 624"/>
                  <a:gd name="T48" fmla="*/ 169 w 658"/>
                  <a:gd name="T49" fmla="*/ 6 h 624"/>
                  <a:gd name="T50" fmla="*/ 175 w 658"/>
                  <a:gd name="T51" fmla="*/ 0 h 624"/>
                  <a:gd name="T52" fmla="*/ 166 w 658"/>
                  <a:gd name="T53" fmla="*/ 1 h 624"/>
                  <a:gd name="T54" fmla="*/ 160 w 658"/>
                  <a:gd name="T55" fmla="*/ 3 h 624"/>
                  <a:gd name="T56" fmla="*/ 154 w 658"/>
                  <a:gd name="T57" fmla="*/ 6 h 624"/>
                  <a:gd name="T58" fmla="*/ 111 w 658"/>
                  <a:gd name="T59" fmla="*/ 36 h 624"/>
                  <a:gd name="T60" fmla="*/ 69 w 658"/>
                  <a:gd name="T61" fmla="*/ 84 h 624"/>
                  <a:gd name="T62" fmla="*/ 34 w 658"/>
                  <a:gd name="T63" fmla="*/ 140 h 624"/>
                  <a:gd name="T64" fmla="*/ 13 w 658"/>
                  <a:gd name="T65" fmla="*/ 201 h 624"/>
                  <a:gd name="T66" fmla="*/ 2 w 658"/>
                  <a:gd name="T67" fmla="*/ 267 h 624"/>
                  <a:gd name="T68" fmla="*/ 4 w 658"/>
                  <a:gd name="T69" fmla="*/ 337 h 624"/>
                  <a:gd name="T70" fmla="*/ 22 w 658"/>
                  <a:gd name="T71" fmla="*/ 400 h 624"/>
                  <a:gd name="T72" fmla="*/ 51 w 658"/>
                  <a:gd name="T73" fmla="*/ 462 h 624"/>
                  <a:gd name="T74" fmla="*/ 90 w 658"/>
                  <a:gd name="T75" fmla="*/ 512 h 624"/>
                  <a:gd name="T76" fmla="*/ 136 w 658"/>
                  <a:gd name="T77" fmla="*/ 556 h 624"/>
                  <a:gd name="T78" fmla="*/ 193 w 658"/>
                  <a:gd name="T79" fmla="*/ 589 h 624"/>
                  <a:gd name="T80" fmla="*/ 255 w 658"/>
                  <a:gd name="T81" fmla="*/ 613 h 624"/>
                  <a:gd name="T82" fmla="*/ 322 w 658"/>
                  <a:gd name="T83" fmla="*/ 624 h 624"/>
                  <a:gd name="T84" fmla="*/ 391 w 658"/>
                  <a:gd name="T85" fmla="*/ 619 h 624"/>
                  <a:gd name="T86" fmla="*/ 456 w 658"/>
                  <a:gd name="T87" fmla="*/ 603 h 624"/>
                  <a:gd name="T88" fmla="*/ 514 w 658"/>
                  <a:gd name="T89" fmla="*/ 574 h 624"/>
                  <a:gd name="T90" fmla="*/ 567 w 658"/>
                  <a:gd name="T91" fmla="*/ 536 h 624"/>
                  <a:gd name="T92" fmla="*/ 609 w 658"/>
                  <a:gd name="T93" fmla="*/ 488 h 624"/>
                  <a:gd name="T94" fmla="*/ 644 w 658"/>
                  <a:gd name="T95" fmla="*/ 432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8" h="624">
                    <a:moveTo>
                      <a:pt x="655" y="405"/>
                    </a:moveTo>
                    <a:lnTo>
                      <a:pt x="656" y="405"/>
                    </a:lnTo>
                    <a:lnTo>
                      <a:pt x="656" y="403"/>
                    </a:lnTo>
                    <a:lnTo>
                      <a:pt x="656" y="400"/>
                    </a:lnTo>
                    <a:lnTo>
                      <a:pt x="656" y="399"/>
                    </a:lnTo>
                    <a:lnTo>
                      <a:pt x="656" y="397"/>
                    </a:lnTo>
                    <a:lnTo>
                      <a:pt x="656" y="394"/>
                    </a:lnTo>
                    <a:lnTo>
                      <a:pt x="656" y="393"/>
                    </a:lnTo>
                    <a:lnTo>
                      <a:pt x="656" y="391"/>
                    </a:lnTo>
                    <a:lnTo>
                      <a:pt x="656" y="388"/>
                    </a:lnTo>
                    <a:lnTo>
                      <a:pt x="656" y="387"/>
                    </a:lnTo>
                    <a:lnTo>
                      <a:pt x="658" y="385"/>
                    </a:lnTo>
                    <a:lnTo>
                      <a:pt x="658" y="382"/>
                    </a:lnTo>
                    <a:lnTo>
                      <a:pt x="658" y="381"/>
                    </a:lnTo>
                    <a:lnTo>
                      <a:pt x="658" y="379"/>
                    </a:lnTo>
                    <a:lnTo>
                      <a:pt x="658" y="376"/>
                    </a:lnTo>
                    <a:lnTo>
                      <a:pt x="658" y="375"/>
                    </a:lnTo>
                    <a:lnTo>
                      <a:pt x="658" y="373"/>
                    </a:lnTo>
                    <a:lnTo>
                      <a:pt x="658" y="370"/>
                    </a:lnTo>
                    <a:lnTo>
                      <a:pt x="658" y="369"/>
                    </a:lnTo>
                    <a:lnTo>
                      <a:pt x="655" y="382"/>
                    </a:lnTo>
                    <a:lnTo>
                      <a:pt x="649" y="399"/>
                    </a:lnTo>
                    <a:lnTo>
                      <a:pt x="642" y="414"/>
                    </a:lnTo>
                    <a:lnTo>
                      <a:pt x="636" y="427"/>
                    </a:lnTo>
                    <a:lnTo>
                      <a:pt x="628" y="441"/>
                    </a:lnTo>
                    <a:lnTo>
                      <a:pt x="620" y="456"/>
                    </a:lnTo>
                    <a:lnTo>
                      <a:pt x="612" y="470"/>
                    </a:lnTo>
                    <a:lnTo>
                      <a:pt x="603" y="482"/>
                    </a:lnTo>
                    <a:lnTo>
                      <a:pt x="594" y="494"/>
                    </a:lnTo>
                    <a:lnTo>
                      <a:pt x="584" y="506"/>
                    </a:lnTo>
                    <a:lnTo>
                      <a:pt x="571" y="518"/>
                    </a:lnTo>
                    <a:lnTo>
                      <a:pt x="561" y="528"/>
                    </a:lnTo>
                    <a:lnTo>
                      <a:pt x="549" y="538"/>
                    </a:lnTo>
                    <a:lnTo>
                      <a:pt x="537" y="548"/>
                    </a:lnTo>
                    <a:lnTo>
                      <a:pt x="523" y="559"/>
                    </a:lnTo>
                    <a:lnTo>
                      <a:pt x="511" y="566"/>
                    </a:lnTo>
                    <a:lnTo>
                      <a:pt x="496" y="574"/>
                    </a:lnTo>
                    <a:lnTo>
                      <a:pt x="482" y="580"/>
                    </a:lnTo>
                    <a:lnTo>
                      <a:pt x="468" y="589"/>
                    </a:lnTo>
                    <a:lnTo>
                      <a:pt x="452" y="592"/>
                    </a:lnTo>
                    <a:lnTo>
                      <a:pt x="438" y="598"/>
                    </a:lnTo>
                    <a:lnTo>
                      <a:pt x="422" y="603"/>
                    </a:lnTo>
                    <a:lnTo>
                      <a:pt x="405" y="607"/>
                    </a:lnTo>
                    <a:lnTo>
                      <a:pt x="390" y="609"/>
                    </a:lnTo>
                    <a:lnTo>
                      <a:pt x="373" y="613"/>
                    </a:lnTo>
                    <a:lnTo>
                      <a:pt x="357" y="613"/>
                    </a:lnTo>
                    <a:lnTo>
                      <a:pt x="338" y="613"/>
                    </a:lnTo>
                    <a:lnTo>
                      <a:pt x="322" y="613"/>
                    </a:lnTo>
                    <a:lnTo>
                      <a:pt x="306" y="613"/>
                    </a:lnTo>
                    <a:lnTo>
                      <a:pt x="290" y="609"/>
                    </a:lnTo>
                    <a:lnTo>
                      <a:pt x="273" y="607"/>
                    </a:lnTo>
                    <a:lnTo>
                      <a:pt x="258" y="603"/>
                    </a:lnTo>
                    <a:lnTo>
                      <a:pt x="241" y="598"/>
                    </a:lnTo>
                    <a:lnTo>
                      <a:pt x="226" y="592"/>
                    </a:lnTo>
                    <a:lnTo>
                      <a:pt x="211" y="589"/>
                    </a:lnTo>
                    <a:lnTo>
                      <a:pt x="196" y="580"/>
                    </a:lnTo>
                    <a:lnTo>
                      <a:pt x="182" y="574"/>
                    </a:lnTo>
                    <a:lnTo>
                      <a:pt x="169" y="566"/>
                    </a:lnTo>
                    <a:lnTo>
                      <a:pt x="156" y="559"/>
                    </a:lnTo>
                    <a:lnTo>
                      <a:pt x="142" y="548"/>
                    </a:lnTo>
                    <a:lnTo>
                      <a:pt x="129" y="538"/>
                    </a:lnTo>
                    <a:lnTo>
                      <a:pt x="117" y="528"/>
                    </a:lnTo>
                    <a:lnTo>
                      <a:pt x="108" y="518"/>
                    </a:lnTo>
                    <a:lnTo>
                      <a:pt x="96" y="506"/>
                    </a:lnTo>
                    <a:lnTo>
                      <a:pt x="85" y="494"/>
                    </a:lnTo>
                    <a:lnTo>
                      <a:pt x="75" y="482"/>
                    </a:lnTo>
                    <a:lnTo>
                      <a:pt x="67" y="470"/>
                    </a:lnTo>
                    <a:lnTo>
                      <a:pt x="57" y="456"/>
                    </a:lnTo>
                    <a:lnTo>
                      <a:pt x="51" y="441"/>
                    </a:lnTo>
                    <a:lnTo>
                      <a:pt x="43" y="427"/>
                    </a:lnTo>
                    <a:lnTo>
                      <a:pt x="37" y="414"/>
                    </a:lnTo>
                    <a:lnTo>
                      <a:pt x="31" y="399"/>
                    </a:lnTo>
                    <a:lnTo>
                      <a:pt x="25" y="382"/>
                    </a:lnTo>
                    <a:lnTo>
                      <a:pt x="20" y="369"/>
                    </a:lnTo>
                    <a:lnTo>
                      <a:pt x="16" y="352"/>
                    </a:lnTo>
                    <a:lnTo>
                      <a:pt x="14" y="337"/>
                    </a:lnTo>
                    <a:lnTo>
                      <a:pt x="13" y="320"/>
                    </a:lnTo>
                    <a:lnTo>
                      <a:pt x="10" y="302"/>
                    </a:lnTo>
                    <a:lnTo>
                      <a:pt x="10" y="286"/>
                    </a:lnTo>
                    <a:lnTo>
                      <a:pt x="10" y="270"/>
                    </a:lnTo>
                    <a:lnTo>
                      <a:pt x="13" y="252"/>
                    </a:lnTo>
                    <a:lnTo>
                      <a:pt x="14" y="236"/>
                    </a:lnTo>
                    <a:lnTo>
                      <a:pt x="16" y="219"/>
                    </a:lnTo>
                    <a:lnTo>
                      <a:pt x="20" y="204"/>
                    </a:lnTo>
                    <a:lnTo>
                      <a:pt x="25" y="189"/>
                    </a:lnTo>
                    <a:lnTo>
                      <a:pt x="31" y="172"/>
                    </a:lnTo>
                    <a:lnTo>
                      <a:pt x="37" y="159"/>
                    </a:lnTo>
                    <a:lnTo>
                      <a:pt x="43" y="145"/>
                    </a:lnTo>
                    <a:lnTo>
                      <a:pt x="51" y="130"/>
                    </a:lnTo>
                    <a:lnTo>
                      <a:pt x="57" y="116"/>
                    </a:lnTo>
                    <a:lnTo>
                      <a:pt x="67" y="103"/>
                    </a:lnTo>
                    <a:lnTo>
                      <a:pt x="75" y="90"/>
                    </a:lnTo>
                    <a:lnTo>
                      <a:pt x="85" y="78"/>
                    </a:lnTo>
                    <a:lnTo>
                      <a:pt x="96" y="66"/>
                    </a:lnTo>
                    <a:lnTo>
                      <a:pt x="108" y="54"/>
                    </a:lnTo>
                    <a:lnTo>
                      <a:pt x="117" y="44"/>
                    </a:lnTo>
                    <a:lnTo>
                      <a:pt x="129" y="33"/>
                    </a:lnTo>
                    <a:lnTo>
                      <a:pt x="142" y="24"/>
                    </a:lnTo>
                    <a:lnTo>
                      <a:pt x="156" y="14"/>
                    </a:lnTo>
                    <a:lnTo>
                      <a:pt x="169" y="6"/>
                    </a:lnTo>
                    <a:lnTo>
                      <a:pt x="181" y="0"/>
                    </a:lnTo>
                    <a:lnTo>
                      <a:pt x="178" y="0"/>
                    </a:lnTo>
                    <a:lnTo>
                      <a:pt x="176" y="0"/>
                    </a:lnTo>
                    <a:lnTo>
                      <a:pt x="175" y="0"/>
                    </a:lnTo>
                    <a:lnTo>
                      <a:pt x="172" y="0"/>
                    </a:lnTo>
                    <a:lnTo>
                      <a:pt x="170" y="1"/>
                    </a:lnTo>
                    <a:lnTo>
                      <a:pt x="169" y="1"/>
                    </a:lnTo>
                    <a:lnTo>
                      <a:pt x="166" y="1"/>
                    </a:lnTo>
                    <a:lnTo>
                      <a:pt x="164" y="1"/>
                    </a:lnTo>
                    <a:lnTo>
                      <a:pt x="162" y="1"/>
                    </a:lnTo>
                    <a:lnTo>
                      <a:pt x="162" y="3"/>
                    </a:lnTo>
                    <a:lnTo>
                      <a:pt x="160" y="3"/>
                    </a:lnTo>
                    <a:lnTo>
                      <a:pt x="158" y="3"/>
                    </a:lnTo>
                    <a:lnTo>
                      <a:pt x="156" y="3"/>
                    </a:lnTo>
                    <a:lnTo>
                      <a:pt x="154" y="3"/>
                    </a:lnTo>
                    <a:lnTo>
                      <a:pt x="154" y="6"/>
                    </a:lnTo>
                    <a:lnTo>
                      <a:pt x="150" y="7"/>
                    </a:lnTo>
                    <a:lnTo>
                      <a:pt x="136" y="15"/>
                    </a:lnTo>
                    <a:lnTo>
                      <a:pt x="123" y="26"/>
                    </a:lnTo>
                    <a:lnTo>
                      <a:pt x="111" y="36"/>
                    </a:lnTo>
                    <a:lnTo>
                      <a:pt x="99" y="48"/>
                    </a:lnTo>
                    <a:lnTo>
                      <a:pt x="90" y="60"/>
                    </a:lnTo>
                    <a:lnTo>
                      <a:pt x="79" y="72"/>
                    </a:lnTo>
                    <a:lnTo>
                      <a:pt x="69" y="84"/>
                    </a:lnTo>
                    <a:lnTo>
                      <a:pt x="58" y="98"/>
                    </a:lnTo>
                    <a:lnTo>
                      <a:pt x="51" y="110"/>
                    </a:lnTo>
                    <a:lnTo>
                      <a:pt x="43" y="124"/>
                    </a:lnTo>
                    <a:lnTo>
                      <a:pt x="34" y="140"/>
                    </a:lnTo>
                    <a:lnTo>
                      <a:pt x="28" y="154"/>
                    </a:lnTo>
                    <a:lnTo>
                      <a:pt x="22" y="171"/>
                    </a:lnTo>
                    <a:lnTo>
                      <a:pt x="16" y="184"/>
                    </a:lnTo>
                    <a:lnTo>
                      <a:pt x="13" y="201"/>
                    </a:lnTo>
                    <a:lnTo>
                      <a:pt x="8" y="217"/>
                    </a:lnTo>
                    <a:lnTo>
                      <a:pt x="4" y="236"/>
                    </a:lnTo>
                    <a:lnTo>
                      <a:pt x="2" y="252"/>
                    </a:lnTo>
                    <a:lnTo>
                      <a:pt x="2" y="267"/>
                    </a:lnTo>
                    <a:lnTo>
                      <a:pt x="0" y="286"/>
                    </a:lnTo>
                    <a:lnTo>
                      <a:pt x="2" y="304"/>
                    </a:lnTo>
                    <a:lnTo>
                      <a:pt x="2" y="320"/>
                    </a:lnTo>
                    <a:lnTo>
                      <a:pt x="4" y="337"/>
                    </a:lnTo>
                    <a:lnTo>
                      <a:pt x="8" y="355"/>
                    </a:lnTo>
                    <a:lnTo>
                      <a:pt x="13" y="370"/>
                    </a:lnTo>
                    <a:lnTo>
                      <a:pt x="16" y="387"/>
                    </a:lnTo>
                    <a:lnTo>
                      <a:pt x="22" y="400"/>
                    </a:lnTo>
                    <a:lnTo>
                      <a:pt x="28" y="417"/>
                    </a:lnTo>
                    <a:lnTo>
                      <a:pt x="34" y="432"/>
                    </a:lnTo>
                    <a:lnTo>
                      <a:pt x="43" y="447"/>
                    </a:lnTo>
                    <a:lnTo>
                      <a:pt x="51" y="462"/>
                    </a:lnTo>
                    <a:lnTo>
                      <a:pt x="58" y="474"/>
                    </a:lnTo>
                    <a:lnTo>
                      <a:pt x="69" y="488"/>
                    </a:lnTo>
                    <a:lnTo>
                      <a:pt x="79" y="500"/>
                    </a:lnTo>
                    <a:lnTo>
                      <a:pt x="90" y="512"/>
                    </a:lnTo>
                    <a:lnTo>
                      <a:pt x="99" y="524"/>
                    </a:lnTo>
                    <a:lnTo>
                      <a:pt x="111" y="536"/>
                    </a:lnTo>
                    <a:lnTo>
                      <a:pt x="123" y="547"/>
                    </a:lnTo>
                    <a:lnTo>
                      <a:pt x="136" y="556"/>
                    </a:lnTo>
                    <a:lnTo>
                      <a:pt x="150" y="565"/>
                    </a:lnTo>
                    <a:lnTo>
                      <a:pt x="164" y="574"/>
                    </a:lnTo>
                    <a:lnTo>
                      <a:pt x="178" y="583"/>
                    </a:lnTo>
                    <a:lnTo>
                      <a:pt x="193" y="589"/>
                    </a:lnTo>
                    <a:lnTo>
                      <a:pt x="207" y="597"/>
                    </a:lnTo>
                    <a:lnTo>
                      <a:pt x="223" y="603"/>
                    </a:lnTo>
                    <a:lnTo>
                      <a:pt x="240" y="607"/>
                    </a:lnTo>
                    <a:lnTo>
                      <a:pt x="255" y="613"/>
                    </a:lnTo>
                    <a:lnTo>
                      <a:pt x="272" y="615"/>
                    </a:lnTo>
                    <a:lnTo>
                      <a:pt x="288" y="619"/>
                    </a:lnTo>
                    <a:lnTo>
                      <a:pt x="304" y="621"/>
                    </a:lnTo>
                    <a:lnTo>
                      <a:pt x="322" y="624"/>
                    </a:lnTo>
                    <a:lnTo>
                      <a:pt x="338" y="624"/>
                    </a:lnTo>
                    <a:lnTo>
                      <a:pt x="357" y="624"/>
                    </a:lnTo>
                    <a:lnTo>
                      <a:pt x="373" y="621"/>
                    </a:lnTo>
                    <a:lnTo>
                      <a:pt x="391" y="619"/>
                    </a:lnTo>
                    <a:lnTo>
                      <a:pt x="408" y="615"/>
                    </a:lnTo>
                    <a:lnTo>
                      <a:pt x="423" y="613"/>
                    </a:lnTo>
                    <a:lnTo>
                      <a:pt x="440" y="607"/>
                    </a:lnTo>
                    <a:lnTo>
                      <a:pt x="456" y="603"/>
                    </a:lnTo>
                    <a:lnTo>
                      <a:pt x="470" y="597"/>
                    </a:lnTo>
                    <a:lnTo>
                      <a:pt x="487" y="589"/>
                    </a:lnTo>
                    <a:lnTo>
                      <a:pt x="500" y="583"/>
                    </a:lnTo>
                    <a:lnTo>
                      <a:pt x="514" y="574"/>
                    </a:lnTo>
                    <a:lnTo>
                      <a:pt x="529" y="565"/>
                    </a:lnTo>
                    <a:lnTo>
                      <a:pt x="541" y="556"/>
                    </a:lnTo>
                    <a:lnTo>
                      <a:pt x="555" y="547"/>
                    </a:lnTo>
                    <a:lnTo>
                      <a:pt x="567" y="536"/>
                    </a:lnTo>
                    <a:lnTo>
                      <a:pt x="577" y="524"/>
                    </a:lnTo>
                    <a:lnTo>
                      <a:pt x="590" y="512"/>
                    </a:lnTo>
                    <a:lnTo>
                      <a:pt x="600" y="500"/>
                    </a:lnTo>
                    <a:lnTo>
                      <a:pt x="609" y="488"/>
                    </a:lnTo>
                    <a:lnTo>
                      <a:pt x="620" y="474"/>
                    </a:lnTo>
                    <a:lnTo>
                      <a:pt x="628" y="462"/>
                    </a:lnTo>
                    <a:lnTo>
                      <a:pt x="636" y="447"/>
                    </a:lnTo>
                    <a:lnTo>
                      <a:pt x="644" y="432"/>
                    </a:lnTo>
                    <a:lnTo>
                      <a:pt x="650" y="417"/>
                    </a:lnTo>
                    <a:lnTo>
                      <a:pt x="655" y="405"/>
                    </a:lnTo>
                    <a:close/>
                  </a:path>
                </a:pathLst>
              </a:custGeom>
              <a:solidFill>
                <a:srgbClr val="5C82B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40" name="Freeform 536"/>
              <p:cNvSpPr>
                <a:spLocks noChangeArrowheads="1"/>
              </p:cNvSpPr>
              <p:nvPr/>
            </p:nvSpPr>
            <p:spPr bwMode="auto">
              <a:xfrm>
                <a:off x="6042" y="773"/>
                <a:ext cx="62" cy="60"/>
              </a:xfrm>
              <a:custGeom>
                <a:avLst/>
                <a:gdLst>
                  <a:gd name="T0" fmla="*/ 646 w 648"/>
                  <a:gd name="T1" fmla="*/ 337 h 619"/>
                  <a:gd name="T2" fmla="*/ 648 w 648"/>
                  <a:gd name="T3" fmla="*/ 344 h 619"/>
                  <a:gd name="T4" fmla="*/ 648 w 648"/>
                  <a:gd name="T5" fmla="*/ 352 h 619"/>
                  <a:gd name="T6" fmla="*/ 648 w 648"/>
                  <a:gd name="T7" fmla="*/ 361 h 619"/>
                  <a:gd name="T8" fmla="*/ 648 w 648"/>
                  <a:gd name="T9" fmla="*/ 369 h 619"/>
                  <a:gd name="T10" fmla="*/ 645 w 648"/>
                  <a:gd name="T11" fmla="*/ 388 h 619"/>
                  <a:gd name="T12" fmla="*/ 618 w 648"/>
                  <a:gd name="T13" fmla="*/ 447 h 619"/>
                  <a:gd name="T14" fmla="*/ 584 w 648"/>
                  <a:gd name="T15" fmla="*/ 500 h 619"/>
                  <a:gd name="T16" fmla="*/ 539 w 648"/>
                  <a:gd name="T17" fmla="*/ 544 h 619"/>
                  <a:gd name="T18" fmla="*/ 486 w 648"/>
                  <a:gd name="T19" fmla="*/ 580 h 619"/>
                  <a:gd name="T20" fmla="*/ 428 w 648"/>
                  <a:gd name="T21" fmla="*/ 604 h 619"/>
                  <a:gd name="T22" fmla="*/ 363 w 648"/>
                  <a:gd name="T23" fmla="*/ 619 h 619"/>
                  <a:gd name="T24" fmla="*/ 296 w 648"/>
                  <a:gd name="T25" fmla="*/ 619 h 619"/>
                  <a:gd name="T26" fmla="*/ 231 w 648"/>
                  <a:gd name="T27" fmla="*/ 604 h 619"/>
                  <a:gd name="T28" fmla="*/ 172 w 648"/>
                  <a:gd name="T29" fmla="*/ 580 h 619"/>
                  <a:gd name="T30" fmla="*/ 119 w 648"/>
                  <a:gd name="T31" fmla="*/ 544 h 619"/>
                  <a:gd name="T32" fmla="*/ 75 w 648"/>
                  <a:gd name="T33" fmla="*/ 500 h 619"/>
                  <a:gd name="T34" fmla="*/ 41 w 648"/>
                  <a:gd name="T35" fmla="*/ 447 h 619"/>
                  <a:gd name="T36" fmla="*/ 15 w 648"/>
                  <a:gd name="T37" fmla="*/ 388 h 619"/>
                  <a:gd name="T38" fmla="*/ 3 w 648"/>
                  <a:gd name="T39" fmla="*/ 326 h 619"/>
                  <a:gd name="T40" fmla="*/ 3 w 648"/>
                  <a:gd name="T41" fmla="*/ 258 h 619"/>
                  <a:gd name="T42" fmla="*/ 15 w 648"/>
                  <a:gd name="T43" fmla="*/ 195 h 619"/>
                  <a:gd name="T44" fmla="*/ 41 w 648"/>
                  <a:gd name="T45" fmla="*/ 136 h 619"/>
                  <a:gd name="T46" fmla="*/ 75 w 648"/>
                  <a:gd name="T47" fmla="*/ 84 h 619"/>
                  <a:gd name="T48" fmla="*/ 119 w 648"/>
                  <a:gd name="T49" fmla="*/ 39 h 619"/>
                  <a:gd name="T50" fmla="*/ 171 w 648"/>
                  <a:gd name="T51" fmla="*/ 6 h 619"/>
                  <a:gd name="T52" fmla="*/ 178 w 648"/>
                  <a:gd name="T53" fmla="*/ 3 h 619"/>
                  <a:gd name="T54" fmla="*/ 186 w 648"/>
                  <a:gd name="T55" fmla="*/ 1 h 619"/>
                  <a:gd name="T56" fmla="*/ 195 w 648"/>
                  <a:gd name="T57" fmla="*/ 1 h 619"/>
                  <a:gd name="T58" fmla="*/ 191 w 648"/>
                  <a:gd name="T59" fmla="*/ 6 h 619"/>
                  <a:gd name="T60" fmla="*/ 138 w 648"/>
                  <a:gd name="T61" fmla="*/ 38 h 619"/>
                  <a:gd name="T62" fmla="*/ 92 w 648"/>
                  <a:gd name="T63" fmla="*/ 78 h 619"/>
                  <a:gd name="T64" fmla="*/ 54 w 648"/>
                  <a:gd name="T65" fmla="*/ 127 h 619"/>
                  <a:gd name="T66" fmla="*/ 29 w 648"/>
                  <a:gd name="T67" fmla="*/ 183 h 619"/>
                  <a:gd name="T68" fmla="*/ 12 w 648"/>
                  <a:gd name="T69" fmla="*/ 243 h 619"/>
                  <a:gd name="T70" fmla="*/ 10 w 648"/>
                  <a:gd name="T71" fmla="*/ 308 h 619"/>
                  <a:gd name="T72" fmla="*/ 18 w 648"/>
                  <a:gd name="T73" fmla="*/ 370 h 619"/>
                  <a:gd name="T74" fmla="*/ 41 w 648"/>
                  <a:gd name="T75" fmla="*/ 429 h 619"/>
                  <a:gd name="T76" fmla="*/ 74 w 648"/>
                  <a:gd name="T77" fmla="*/ 482 h 619"/>
                  <a:gd name="T78" fmla="*/ 113 w 648"/>
                  <a:gd name="T79" fmla="*/ 528 h 619"/>
                  <a:gd name="T80" fmla="*/ 162 w 648"/>
                  <a:gd name="T81" fmla="*/ 565 h 619"/>
                  <a:gd name="T82" fmla="*/ 219 w 648"/>
                  <a:gd name="T83" fmla="*/ 591 h 619"/>
                  <a:gd name="T84" fmla="*/ 280 w 648"/>
                  <a:gd name="T85" fmla="*/ 607 h 619"/>
                  <a:gd name="T86" fmla="*/ 347 w 648"/>
                  <a:gd name="T87" fmla="*/ 610 h 619"/>
                  <a:gd name="T88" fmla="*/ 410 w 648"/>
                  <a:gd name="T89" fmla="*/ 601 h 619"/>
                  <a:gd name="T90" fmla="*/ 468 w 648"/>
                  <a:gd name="T91" fmla="*/ 578 h 619"/>
                  <a:gd name="T92" fmla="*/ 521 w 648"/>
                  <a:gd name="T93" fmla="*/ 547 h 619"/>
                  <a:gd name="T94" fmla="*/ 566 w 648"/>
                  <a:gd name="T95" fmla="*/ 506 h 619"/>
                  <a:gd name="T96" fmla="*/ 602 w 648"/>
                  <a:gd name="T97" fmla="*/ 458 h 619"/>
                  <a:gd name="T98" fmla="*/ 630 w 648"/>
                  <a:gd name="T99" fmla="*/ 400 h 619"/>
                  <a:gd name="T100" fmla="*/ 646 w 648"/>
                  <a:gd name="T101" fmla="*/ 34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8" h="619">
                    <a:moveTo>
                      <a:pt x="646" y="331"/>
                    </a:moveTo>
                    <a:lnTo>
                      <a:pt x="646" y="332"/>
                    </a:lnTo>
                    <a:lnTo>
                      <a:pt x="646" y="334"/>
                    </a:lnTo>
                    <a:lnTo>
                      <a:pt x="646" y="337"/>
                    </a:lnTo>
                    <a:lnTo>
                      <a:pt x="646" y="338"/>
                    </a:lnTo>
                    <a:lnTo>
                      <a:pt x="648" y="340"/>
                    </a:lnTo>
                    <a:lnTo>
                      <a:pt x="648" y="343"/>
                    </a:lnTo>
                    <a:lnTo>
                      <a:pt x="648" y="344"/>
                    </a:lnTo>
                    <a:lnTo>
                      <a:pt x="648" y="346"/>
                    </a:lnTo>
                    <a:lnTo>
                      <a:pt x="648" y="349"/>
                    </a:lnTo>
                    <a:lnTo>
                      <a:pt x="648" y="350"/>
                    </a:lnTo>
                    <a:lnTo>
                      <a:pt x="648" y="352"/>
                    </a:lnTo>
                    <a:lnTo>
                      <a:pt x="648" y="355"/>
                    </a:lnTo>
                    <a:lnTo>
                      <a:pt x="648" y="356"/>
                    </a:lnTo>
                    <a:lnTo>
                      <a:pt x="648" y="358"/>
                    </a:lnTo>
                    <a:lnTo>
                      <a:pt x="648" y="361"/>
                    </a:lnTo>
                    <a:lnTo>
                      <a:pt x="648" y="362"/>
                    </a:lnTo>
                    <a:lnTo>
                      <a:pt x="648" y="364"/>
                    </a:lnTo>
                    <a:lnTo>
                      <a:pt x="648" y="367"/>
                    </a:lnTo>
                    <a:lnTo>
                      <a:pt x="648" y="369"/>
                    </a:lnTo>
                    <a:lnTo>
                      <a:pt x="648" y="370"/>
                    </a:lnTo>
                    <a:lnTo>
                      <a:pt x="648" y="373"/>
                    </a:lnTo>
                    <a:lnTo>
                      <a:pt x="648" y="375"/>
                    </a:lnTo>
                    <a:lnTo>
                      <a:pt x="645" y="388"/>
                    </a:lnTo>
                    <a:lnTo>
                      <a:pt x="639" y="405"/>
                    </a:lnTo>
                    <a:lnTo>
                      <a:pt x="632" y="420"/>
                    </a:lnTo>
                    <a:lnTo>
                      <a:pt x="626" y="433"/>
                    </a:lnTo>
                    <a:lnTo>
                      <a:pt x="618" y="447"/>
                    </a:lnTo>
                    <a:lnTo>
                      <a:pt x="610" y="462"/>
                    </a:lnTo>
                    <a:lnTo>
                      <a:pt x="602" y="476"/>
                    </a:lnTo>
                    <a:lnTo>
                      <a:pt x="593" y="488"/>
                    </a:lnTo>
                    <a:lnTo>
                      <a:pt x="584" y="500"/>
                    </a:lnTo>
                    <a:lnTo>
                      <a:pt x="574" y="512"/>
                    </a:lnTo>
                    <a:lnTo>
                      <a:pt x="561" y="524"/>
                    </a:lnTo>
                    <a:lnTo>
                      <a:pt x="551" y="534"/>
                    </a:lnTo>
                    <a:lnTo>
                      <a:pt x="539" y="544"/>
                    </a:lnTo>
                    <a:lnTo>
                      <a:pt x="527" y="554"/>
                    </a:lnTo>
                    <a:lnTo>
                      <a:pt x="513" y="565"/>
                    </a:lnTo>
                    <a:lnTo>
                      <a:pt x="501" y="572"/>
                    </a:lnTo>
                    <a:lnTo>
                      <a:pt x="486" y="580"/>
                    </a:lnTo>
                    <a:lnTo>
                      <a:pt x="472" y="586"/>
                    </a:lnTo>
                    <a:lnTo>
                      <a:pt x="458" y="595"/>
                    </a:lnTo>
                    <a:lnTo>
                      <a:pt x="442" y="598"/>
                    </a:lnTo>
                    <a:lnTo>
                      <a:pt x="428" y="604"/>
                    </a:lnTo>
                    <a:lnTo>
                      <a:pt x="412" y="609"/>
                    </a:lnTo>
                    <a:lnTo>
                      <a:pt x="395" y="613"/>
                    </a:lnTo>
                    <a:lnTo>
                      <a:pt x="380" y="615"/>
                    </a:lnTo>
                    <a:lnTo>
                      <a:pt x="363" y="619"/>
                    </a:lnTo>
                    <a:lnTo>
                      <a:pt x="347" y="619"/>
                    </a:lnTo>
                    <a:lnTo>
                      <a:pt x="328" y="619"/>
                    </a:lnTo>
                    <a:lnTo>
                      <a:pt x="312" y="619"/>
                    </a:lnTo>
                    <a:lnTo>
                      <a:pt x="296" y="619"/>
                    </a:lnTo>
                    <a:lnTo>
                      <a:pt x="280" y="615"/>
                    </a:lnTo>
                    <a:lnTo>
                      <a:pt x="263" y="613"/>
                    </a:lnTo>
                    <a:lnTo>
                      <a:pt x="248" y="609"/>
                    </a:lnTo>
                    <a:lnTo>
                      <a:pt x="231" y="604"/>
                    </a:lnTo>
                    <a:lnTo>
                      <a:pt x="216" y="598"/>
                    </a:lnTo>
                    <a:lnTo>
                      <a:pt x="201" y="595"/>
                    </a:lnTo>
                    <a:lnTo>
                      <a:pt x="186" y="586"/>
                    </a:lnTo>
                    <a:lnTo>
                      <a:pt x="172" y="580"/>
                    </a:lnTo>
                    <a:lnTo>
                      <a:pt x="159" y="572"/>
                    </a:lnTo>
                    <a:lnTo>
                      <a:pt x="146" y="565"/>
                    </a:lnTo>
                    <a:lnTo>
                      <a:pt x="132" y="554"/>
                    </a:lnTo>
                    <a:lnTo>
                      <a:pt x="119" y="544"/>
                    </a:lnTo>
                    <a:lnTo>
                      <a:pt x="107" y="534"/>
                    </a:lnTo>
                    <a:lnTo>
                      <a:pt x="98" y="524"/>
                    </a:lnTo>
                    <a:lnTo>
                      <a:pt x="86" y="512"/>
                    </a:lnTo>
                    <a:lnTo>
                      <a:pt x="75" y="500"/>
                    </a:lnTo>
                    <a:lnTo>
                      <a:pt x="65" y="488"/>
                    </a:lnTo>
                    <a:lnTo>
                      <a:pt x="57" y="476"/>
                    </a:lnTo>
                    <a:lnTo>
                      <a:pt x="47" y="462"/>
                    </a:lnTo>
                    <a:lnTo>
                      <a:pt x="41" y="447"/>
                    </a:lnTo>
                    <a:lnTo>
                      <a:pt x="33" y="433"/>
                    </a:lnTo>
                    <a:lnTo>
                      <a:pt x="27" y="420"/>
                    </a:lnTo>
                    <a:lnTo>
                      <a:pt x="21" y="405"/>
                    </a:lnTo>
                    <a:lnTo>
                      <a:pt x="15" y="388"/>
                    </a:lnTo>
                    <a:lnTo>
                      <a:pt x="10" y="375"/>
                    </a:lnTo>
                    <a:lnTo>
                      <a:pt x="6" y="358"/>
                    </a:lnTo>
                    <a:lnTo>
                      <a:pt x="4" y="343"/>
                    </a:lnTo>
                    <a:lnTo>
                      <a:pt x="3" y="326"/>
                    </a:lnTo>
                    <a:lnTo>
                      <a:pt x="0" y="308"/>
                    </a:lnTo>
                    <a:lnTo>
                      <a:pt x="0" y="292"/>
                    </a:lnTo>
                    <a:lnTo>
                      <a:pt x="0" y="276"/>
                    </a:lnTo>
                    <a:lnTo>
                      <a:pt x="3" y="258"/>
                    </a:lnTo>
                    <a:lnTo>
                      <a:pt x="4" y="242"/>
                    </a:lnTo>
                    <a:lnTo>
                      <a:pt x="6" y="225"/>
                    </a:lnTo>
                    <a:lnTo>
                      <a:pt x="10" y="210"/>
                    </a:lnTo>
                    <a:lnTo>
                      <a:pt x="15" y="195"/>
                    </a:lnTo>
                    <a:lnTo>
                      <a:pt x="21" y="178"/>
                    </a:lnTo>
                    <a:lnTo>
                      <a:pt x="27" y="165"/>
                    </a:lnTo>
                    <a:lnTo>
                      <a:pt x="33" y="151"/>
                    </a:lnTo>
                    <a:lnTo>
                      <a:pt x="41" y="136"/>
                    </a:lnTo>
                    <a:lnTo>
                      <a:pt x="47" y="122"/>
                    </a:lnTo>
                    <a:lnTo>
                      <a:pt x="57" y="109"/>
                    </a:lnTo>
                    <a:lnTo>
                      <a:pt x="65" y="96"/>
                    </a:lnTo>
                    <a:lnTo>
                      <a:pt x="75" y="84"/>
                    </a:lnTo>
                    <a:lnTo>
                      <a:pt x="86" y="72"/>
                    </a:lnTo>
                    <a:lnTo>
                      <a:pt x="98" y="60"/>
                    </a:lnTo>
                    <a:lnTo>
                      <a:pt x="107" y="50"/>
                    </a:lnTo>
                    <a:lnTo>
                      <a:pt x="119" y="39"/>
                    </a:lnTo>
                    <a:lnTo>
                      <a:pt x="132" y="30"/>
                    </a:lnTo>
                    <a:lnTo>
                      <a:pt x="146" y="20"/>
                    </a:lnTo>
                    <a:lnTo>
                      <a:pt x="159" y="12"/>
                    </a:lnTo>
                    <a:lnTo>
                      <a:pt x="171" y="6"/>
                    </a:lnTo>
                    <a:lnTo>
                      <a:pt x="172" y="3"/>
                    </a:lnTo>
                    <a:lnTo>
                      <a:pt x="174" y="3"/>
                    </a:lnTo>
                    <a:lnTo>
                      <a:pt x="177" y="3"/>
                    </a:lnTo>
                    <a:lnTo>
                      <a:pt x="178" y="3"/>
                    </a:lnTo>
                    <a:lnTo>
                      <a:pt x="180" y="3"/>
                    </a:lnTo>
                    <a:lnTo>
                      <a:pt x="183" y="3"/>
                    </a:lnTo>
                    <a:lnTo>
                      <a:pt x="184" y="1"/>
                    </a:lnTo>
                    <a:lnTo>
                      <a:pt x="186" y="1"/>
                    </a:lnTo>
                    <a:lnTo>
                      <a:pt x="189" y="1"/>
                    </a:lnTo>
                    <a:lnTo>
                      <a:pt x="191" y="1"/>
                    </a:lnTo>
                    <a:lnTo>
                      <a:pt x="192" y="1"/>
                    </a:lnTo>
                    <a:lnTo>
                      <a:pt x="195" y="1"/>
                    </a:lnTo>
                    <a:lnTo>
                      <a:pt x="197" y="1"/>
                    </a:lnTo>
                    <a:lnTo>
                      <a:pt x="198" y="0"/>
                    </a:lnTo>
                    <a:lnTo>
                      <a:pt x="201" y="0"/>
                    </a:lnTo>
                    <a:lnTo>
                      <a:pt x="191" y="6"/>
                    </a:lnTo>
                    <a:lnTo>
                      <a:pt x="177" y="12"/>
                    </a:lnTo>
                    <a:lnTo>
                      <a:pt x="162" y="20"/>
                    </a:lnTo>
                    <a:lnTo>
                      <a:pt x="150" y="27"/>
                    </a:lnTo>
                    <a:lnTo>
                      <a:pt x="138" y="38"/>
                    </a:lnTo>
                    <a:lnTo>
                      <a:pt x="126" y="45"/>
                    </a:lnTo>
                    <a:lnTo>
                      <a:pt x="113" y="56"/>
                    </a:lnTo>
                    <a:lnTo>
                      <a:pt x="104" y="66"/>
                    </a:lnTo>
                    <a:lnTo>
                      <a:pt x="92" y="78"/>
                    </a:lnTo>
                    <a:lnTo>
                      <a:pt x="83" y="90"/>
                    </a:lnTo>
                    <a:lnTo>
                      <a:pt x="74" y="102"/>
                    </a:lnTo>
                    <a:lnTo>
                      <a:pt x="63" y="115"/>
                    </a:lnTo>
                    <a:lnTo>
                      <a:pt x="54" y="127"/>
                    </a:lnTo>
                    <a:lnTo>
                      <a:pt x="48" y="140"/>
                    </a:lnTo>
                    <a:lnTo>
                      <a:pt x="41" y="154"/>
                    </a:lnTo>
                    <a:lnTo>
                      <a:pt x="35" y="169"/>
                    </a:lnTo>
                    <a:lnTo>
                      <a:pt x="29" y="183"/>
                    </a:lnTo>
                    <a:lnTo>
                      <a:pt x="24" y="198"/>
                    </a:lnTo>
                    <a:lnTo>
                      <a:pt x="18" y="213"/>
                    </a:lnTo>
                    <a:lnTo>
                      <a:pt x="16" y="228"/>
                    </a:lnTo>
                    <a:lnTo>
                      <a:pt x="12" y="243"/>
                    </a:lnTo>
                    <a:lnTo>
                      <a:pt x="10" y="260"/>
                    </a:lnTo>
                    <a:lnTo>
                      <a:pt x="10" y="276"/>
                    </a:lnTo>
                    <a:lnTo>
                      <a:pt x="9" y="292"/>
                    </a:lnTo>
                    <a:lnTo>
                      <a:pt x="10" y="308"/>
                    </a:lnTo>
                    <a:lnTo>
                      <a:pt x="10" y="325"/>
                    </a:lnTo>
                    <a:lnTo>
                      <a:pt x="12" y="340"/>
                    </a:lnTo>
                    <a:lnTo>
                      <a:pt x="16" y="356"/>
                    </a:lnTo>
                    <a:lnTo>
                      <a:pt x="18" y="370"/>
                    </a:lnTo>
                    <a:lnTo>
                      <a:pt x="24" y="387"/>
                    </a:lnTo>
                    <a:lnTo>
                      <a:pt x="29" y="400"/>
                    </a:lnTo>
                    <a:lnTo>
                      <a:pt x="35" y="415"/>
                    </a:lnTo>
                    <a:lnTo>
                      <a:pt x="41" y="429"/>
                    </a:lnTo>
                    <a:lnTo>
                      <a:pt x="48" y="444"/>
                    </a:lnTo>
                    <a:lnTo>
                      <a:pt x="54" y="458"/>
                    </a:lnTo>
                    <a:lnTo>
                      <a:pt x="63" y="470"/>
                    </a:lnTo>
                    <a:lnTo>
                      <a:pt x="74" y="482"/>
                    </a:lnTo>
                    <a:lnTo>
                      <a:pt x="83" y="494"/>
                    </a:lnTo>
                    <a:lnTo>
                      <a:pt x="92" y="506"/>
                    </a:lnTo>
                    <a:lnTo>
                      <a:pt x="104" y="518"/>
                    </a:lnTo>
                    <a:lnTo>
                      <a:pt x="113" y="528"/>
                    </a:lnTo>
                    <a:lnTo>
                      <a:pt x="126" y="538"/>
                    </a:lnTo>
                    <a:lnTo>
                      <a:pt x="138" y="547"/>
                    </a:lnTo>
                    <a:lnTo>
                      <a:pt x="150" y="556"/>
                    </a:lnTo>
                    <a:lnTo>
                      <a:pt x="162" y="565"/>
                    </a:lnTo>
                    <a:lnTo>
                      <a:pt x="177" y="572"/>
                    </a:lnTo>
                    <a:lnTo>
                      <a:pt x="191" y="578"/>
                    </a:lnTo>
                    <a:lnTo>
                      <a:pt x="204" y="585"/>
                    </a:lnTo>
                    <a:lnTo>
                      <a:pt x="219" y="591"/>
                    </a:lnTo>
                    <a:lnTo>
                      <a:pt x="233" y="597"/>
                    </a:lnTo>
                    <a:lnTo>
                      <a:pt x="250" y="601"/>
                    </a:lnTo>
                    <a:lnTo>
                      <a:pt x="266" y="604"/>
                    </a:lnTo>
                    <a:lnTo>
                      <a:pt x="280" y="607"/>
                    </a:lnTo>
                    <a:lnTo>
                      <a:pt x="296" y="609"/>
                    </a:lnTo>
                    <a:lnTo>
                      <a:pt x="312" y="610"/>
                    </a:lnTo>
                    <a:lnTo>
                      <a:pt x="328" y="610"/>
                    </a:lnTo>
                    <a:lnTo>
                      <a:pt x="347" y="610"/>
                    </a:lnTo>
                    <a:lnTo>
                      <a:pt x="363" y="609"/>
                    </a:lnTo>
                    <a:lnTo>
                      <a:pt x="377" y="607"/>
                    </a:lnTo>
                    <a:lnTo>
                      <a:pt x="393" y="604"/>
                    </a:lnTo>
                    <a:lnTo>
                      <a:pt x="410" y="601"/>
                    </a:lnTo>
                    <a:lnTo>
                      <a:pt x="424" y="597"/>
                    </a:lnTo>
                    <a:lnTo>
                      <a:pt x="440" y="591"/>
                    </a:lnTo>
                    <a:lnTo>
                      <a:pt x="454" y="585"/>
                    </a:lnTo>
                    <a:lnTo>
                      <a:pt x="468" y="578"/>
                    </a:lnTo>
                    <a:lnTo>
                      <a:pt x="483" y="572"/>
                    </a:lnTo>
                    <a:lnTo>
                      <a:pt x="495" y="565"/>
                    </a:lnTo>
                    <a:lnTo>
                      <a:pt x="509" y="556"/>
                    </a:lnTo>
                    <a:lnTo>
                      <a:pt x="521" y="547"/>
                    </a:lnTo>
                    <a:lnTo>
                      <a:pt x="533" y="538"/>
                    </a:lnTo>
                    <a:lnTo>
                      <a:pt x="545" y="528"/>
                    </a:lnTo>
                    <a:lnTo>
                      <a:pt x="555" y="518"/>
                    </a:lnTo>
                    <a:lnTo>
                      <a:pt x="566" y="506"/>
                    </a:lnTo>
                    <a:lnTo>
                      <a:pt x="575" y="494"/>
                    </a:lnTo>
                    <a:lnTo>
                      <a:pt x="586" y="482"/>
                    </a:lnTo>
                    <a:lnTo>
                      <a:pt x="593" y="470"/>
                    </a:lnTo>
                    <a:lnTo>
                      <a:pt x="602" y="458"/>
                    </a:lnTo>
                    <a:lnTo>
                      <a:pt x="610" y="444"/>
                    </a:lnTo>
                    <a:lnTo>
                      <a:pt x="618" y="429"/>
                    </a:lnTo>
                    <a:lnTo>
                      <a:pt x="624" y="415"/>
                    </a:lnTo>
                    <a:lnTo>
                      <a:pt x="630" y="400"/>
                    </a:lnTo>
                    <a:lnTo>
                      <a:pt x="634" y="387"/>
                    </a:lnTo>
                    <a:lnTo>
                      <a:pt x="639" y="370"/>
                    </a:lnTo>
                    <a:lnTo>
                      <a:pt x="642" y="356"/>
                    </a:lnTo>
                    <a:lnTo>
                      <a:pt x="646" y="340"/>
                    </a:lnTo>
                    <a:lnTo>
                      <a:pt x="646" y="331"/>
                    </a:lnTo>
                    <a:close/>
                  </a:path>
                </a:pathLst>
              </a:custGeom>
              <a:solidFill>
                <a:srgbClr val="5C82B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41" name="Freeform 537"/>
              <p:cNvSpPr>
                <a:spLocks noChangeArrowheads="1"/>
              </p:cNvSpPr>
              <p:nvPr/>
            </p:nvSpPr>
            <p:spPr bwMode="auto">
              <a:xfrm>
                <a:off x="6043" y="772"/>
                <a:ext cx="61" cy="60"/>
              </a:xfrm>
              <a:custGeom>
                <a:avLst/>
                <a:gdLst>
                  <a:gd name="T0" fmla="*/ 637 w 637"/>
                  <a:gd name="T1" fmla="*/ 334 h 613"/>
                  <a:gd name="T2" fmla="*/ 637 w 637"/>
                  <a:gd name="T3" fmla="*/ 325 h 613"/>
                  <a:gd name="T4" fmla="*/ 636 w 637"/>
                  <a:gd name="T5" fmla="*/ 317 h 613"/>
                  <a:gd name="T6" fmla="*/ 633 w 637"/>
                  <a:gd name="T7" fmla="*/ 309 h 613"/>
                  <a:gd name="T8" fmla="*/ 633 w 637"/>
                  <a:gd name="T9" fmla="*/ 301 h 613"/>
                  <a:gd name="T10" fmla="*/ 631 w 637"/>
                  <a:gd name="T11" fmla="*/ 295 h 613"/>
                  <a:gd name="T12" fmla="*/ 625 w 637"/>
                  <a:gd name="T13" fmla="*/ 358 h 613"/>
                  <a:gd name="T14" fmla="*/ 607 w 637"/>
                  <a:gd name="T15" fmla="*/ 417 h 613"/>
                  <a:gd name="T16" fmla="*/ 578 w 637"/>
                  <a:gd name="T17" fmla="*/ 468 h 613"/>
                  <a:gd name="T18" fmla="*/ 540 w 637"/>
                  <a:gd name="T19" fmla="*/ 513 h 613"/>
                  <a:gd name="T20" fmla="*/ 493 w 637"/>
                  <a:gd name="T21" fmla="*/ 551 h 613"/>
                  <a:gd name="T22" fmla="*/ 441 w 637"/>
                  <a:gd name="T23" fmla="*/ 580 h 613"/>
                  <a:gd name="T24" fmla="*/ 383 w 637"/>
                  <a:gd name="T25" fmla="*/ 598 h 613"/>
                  <a:gd name="T26" fmla="*/ 319 w 637"/>
                  <a:gd name="T27" fmla="*/ 604 h 613"/>
                  <a:gd name="T28" fmla="*/ 257 w 637"/>
                  <a:gd name="T29" fmla="*/ 598 h 613"/>
                  <a:gd name="T30" fmla="*/ 200 w 637"/>
                  <a:gd name="T31" fmla="*/ 580 h 613"/>
                  <a:gd name="T32" fmla="*/ 147 w 637"/>
                  <a:gd name="T33" fmla="*/ 551 h 613"/>
                  <a:gd name="T34" fmla="*/ 101 w 637"/>
                  <a:gd name="T35" fmla="*/ 513 h 613"/>
                  <a:gd name="T36" fmla="*/ 62 w 637"/>
                  <a:gd name="T37" fmla="*/ 468 h 613"/>
                  <a:gd name="T38" fmla="*/ 33 w 637"/>
                  <a:gd name="T39" fmla="*/ 417 h 613"/>
                  <a:gd name="T40" fmla="*/ 15 w 637"/>
                  <a:gd name="T41" fmla="*/ 358 h 613"/>
                  <a:gd name="T42" fmla="*/ 9 w 637"/>
                  <a:gd name="T43" fmla="*/ 295 h 613"/>
                  <a:gd name="T44" fmla="*/ 15 w 637"/>
                  <a:gd name="T45" fmla="*/ 232 h 613"/>
                  <a:gd name="T46" fmla="*/ 33 w 637"/>
                  <a:gd name="T47" fmla="*/ 174 h 613"/>
                  <a:gd name="T48" fmla="*/ 62 w 637"/>
                  <a:gd name="T49" fmla="*/ 121 h 613"/>
                  <a:gd name="T50" fmla="*/ 101 w 637"/>
                  <a:gd name="T51" fmla="*/ 77 h 613"/>
                  <a:gd name="T52" fmla="*/ 147 w 637"/>
                  <a:gd name="T53" fmla="*/ 39 h 613"/>
                  <a:gd name="T54" fmla="*/ 200 w 637"/>
                  <a:gd name="T55" fmla="*/ 10 h 613"/>
                  <a:gd name="T56" fmla="*/ 221 w 637"/>
                  <a:gd name="T57" fmla="*/ 0 h 613"/>
                  <a:gd name="T58" fmla="*/ 212 w 637"/>
                  <a:gd name="T59" fmla="*/ 0 h 613"/>
                  <a:gd name="T60" fmla="*/ 204 w 637"/>
                  <a:gd name="T61" fmla="*/ 3 h 613"/>
                  <a:gd name="T62" fmla="*/ 195 w 637"/>
                  <a:gd name="T63" fmla="*/ 3 h 613"/>
                  <a:gd name="T64" fmla="*/ 168 w 637"/>
                  <a:gd name="T65" fmla="*/ 15 h 613"/>
                  <a:gd name="T66" fmla="*/ 117 w 637"/>
                  <a:gd name="T67" fmla="*/ 48 h 613"/>
                  <a:gd name="T68" fmla="*/ 74 w 637"/>
                  <a:gd name="T69" fmla="*/ 93 h 613"/>
                  <a:gd name="T70" fmla="*/ 39 w 637"/>
                  <a:gd name="T71" fmla="*/ 143 h 613"/>
                  <a:gd name="T72" fmla="*/ 15 w 637"/>
                  <a:gd name="T73" fmla="*/ 201 h 613"/>
                  <a:gd name="T74" fmla="*/ 1 w 637"/>
                  <a:gd name="T75" fmla="*/ 263 h 613"/>
                  <a:gd name="T76" fmla="*/ 1 w 637"/>
                  <a:gd name="T77" fmla="*/ 328 h 613"/>
                  <a:gd name="T78" fmla="*/ 15 w 637"/>
                  <a:gd name="T79" fmla="*/ 390 h 613"/>
                  <a:gd name="T80" fmla="*/ 39 w 637"/>
                  <a:gd name="T81" fmla="*/ 447 h 613"/>
                  <a:gd name="T82" fmla="*/ 74 w 637"/>
                  <a:gd name="T83" fmla="*/ 497 h 613"/>
                  <a:gd name="T84" fmla="*/ 117 w 637"/>
                  <a:gd name="T85" fmla="*/ 541 h 613"/>
                  <a:gd name="T86" fmla="*/ 168 w 637"/>
                  <a:gd name="T87" fmla="*/ 575 h 613"/>
                  <a:gd name="T88" fmla="*/ 224 w 637"/>
                  <a:gd name="T89" fmla="*/ 600 h 613"/>
                  <a:gd name="T90" fmla="*/ 287 w 637"/>
                  <a:gd name="T91" fmla="*/ 612 h 613"/>
                  <a:gd name="T92" fmla="*/ 354 w 637"/>
                  <a:gd name="T93" fmla="*/ 612 h 613"/>
                  <a:gd name="T94" fmla="*/ 415 w 637"/>
                  <a:gd name="T95" fmla="*/ 600 h 613"/>
                  <a:gd name="T96" fmla="*/ 474 w 637"/>
                  <a:gd name="T97" fmla="*/ 575 h 613"/>
                  <a:gd name="T98" fmla="*/ 524 w 637"/>
                  <a:gd name="T99" fmla="*/ 541 h 613"/>
                  <a:gd name="T100" fmla="*/ 566 w 637"/>
                  <a:gd name="T101" fmla="*/ 497 h 613"/>
                  <a:gd name="T102" fmla="*/ 601 w 637"/>
                  <a:gd name="T103" fmla="*/ 447 h 613"/>
                  <a:gd name="T104" fmla="*/ 625 w 637"/>
                  <a:gd name="T105" fmla="*/ 390 h 613"/>
                  <a:gd name="T106" fmla="*/ 637 w 637"/>
                  <a:gd name="T107" fmla="*/ 334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7" h="613">
                    <a:moveTo>
                      <a:pt x="631" y="293"/>
                    </a:moveTo>
                    <a:lnTo>
                      <a:pt x="631" y="295"/>
                    </a:lnTo>
                    <a:lnTo>
                      <a:pt x="631" y="293"/>
                    </a:lnTo>
                    <a:close/>
                    <a:moveTo>
                      <a:pt x="637" y="334"/>
                    </a:moveTo>
                    <a:lnTo>
                      <a:pt x="637" y="331"/>
                    </a:lnTo>
                    <a:lnTo>
                      <a:pt x="637" y="329"/>
                    </a:lnTo>
                    <a:lnTo>
                      <a:pt x="637" y="328"/>
                    </a:lnTo>
                    <a:lnTo>
                      <a:pt x="637" y="325"/>
                    </a:lnTo>
                    <a:lnTo>
                      <a:pt x="636" y="323"/>
                    </a:lnTo>
                    <a:lnTo>
                      <a:pt x="636" y="321"/>
                    </a:lnTo>
                    <a:lnTo>
                      <a:pt x="636" y="319"/>
                    </a:lnTo>
                    <a:lnTo>
                      <a:pt x="636" y="317"/>
                    </a:lnTo>
                    <a:lnTo>
                      <a:pt x="636" y="315"/>
                    </a:lnTo>
                    <a:lnTo>
                      <a:pt x="636" y="313"/>
                    </a:lnTo>
                    <a:lnTo>
                      <a:pt x="636" y="311"/>
                    </a:lnTo>
                    <a:lnTo>
                      <a:pt x="633" y="309"/>
                    </a:lnTo>
                    <a:lnTo>
                      <a:pt x="633" y="307"/>
                    </a:lnTo>
                    <a:lnTo>
                      <a:pt x="633" y="305"/>
                    </a:lnTo>
                    <a:lnTo>
                      <a:pt x="633" y="303"/>
                    </a:lnTo>
                    <a:lnTo>
                      <a:pt x="633" y="301"/>
                    </a:lnTo>
                    <a:lnTo>
                      <a:pt x="633" y="299"/>
                    </a:lnTo>
                    <a:lnTo>
                      <a:pt x="631" y="299"/>
                    </a:lnTo>
                    <a:lnTo>
                      <a:pt x="631" y="297"/>
                    </a:lnTo>
                    <a:lnTo>
                      <a:pt x="631" y="295"/>
                    </a:lnTo>
                    <a:lnTo>
                      <a:pt x="631" y="311"/>
                    </a:lnTo>
                    <a:lnTo>
                      <a:pt x="630" y="328"/>
                    </a:lnTo>
                    <a:lnTo>
                      <a:pt x="627" y="341"/>
                    </a:lnTo>
                    <a:lnTo>
                      <a:pt x="625" y="358"/>
                    </a:lnTo>
                    <a:lnTo>
                      <a:pt x="621" y="372"/>
                    </a:lnTo>
                    <a:lnTo>
                      <a:pt x="617" y="388"/>
                    </a:lnTo>
                    <a:lnTo>
                      <a:pt x="613" y="402"/>
                    </a:lnTo>
                    <a:lnTo>
                      <a:pt x="607" y="417"/>
                    </a:lnTo>
                    <a:lnTo>
                      <a:pt x="601" y="429"/>
                    </a:lnTo>
                    <a:lnTo>
                      <a:pt x="593" y="442"/>
                    </a:lnTo>
                    <a:lnTo>
                      <a:pt x="587" y="456"/>
                    </a:lnTo>
                    <a:lnTo>
                      <a:pt x="578" y="468"/>
                    </a:lnTo>
                    <a:lnTo>
                      <a:pt x="569" y="480"/>
                    </a:lnTo>
                    <a:lnTo>
                      <a:pt x="560" y="492"/>
                    </a:lnTo>
                    <a:lnTo>
                      <a:pt x="551" y="503"/>
                    </a:lnTo>
                    <a:lnTo>
                      <a:pt x="540" y="513"/>
                    </a:lnTo>
                    <a:lnTo>
                      <a:pt x="530" y="523"/>
                    </a:lnTo>
                    <a:lnTo>
                      <a:pt x="518" y="533"/>
                    </a:lnTo>
                    <a:lnTo>
                      <a:pt x="506" y="544"/>
                    </a:lnTo>
                    <a:lnTo>
                      <a:pt x="493" y="551"/>
                    </a:lnTo>
                    <a:lnTo>
                      <a:pt x="481" y="559"/>
                    </a:lnTo>
                    <a:lnTo>
                      <a:pt x="469" y="568"/>
                    </a:lnTo>
                    <a:lnTo>
                      <a:pt x="455" y="574"/>
                    </a:lnTo>
                    <a:lnTo>
                      <a:pt x="441" y="580"/>
                    </a:lnTo>
                    <a:lnTo>
                      <a:pt x="427" y="586"/>
                    </a:lnTo>
                    <a:lnTo>
                      <a:pt x="413" y="589"/>
                    </a:lnTo>
                    <a:lnTo>
                      <a:pt x="398" y="594"/>
                    </a:lnTo>
                    <a:lnTo>
                      <a:pt x="383" y="598"/>
                    </a:lnTo>
                    <a:lnTo>
                      <a:pt x="368" y="601"/>
                    </a:lnTo>
                    <a:lnTo>
                      <a:pt x="351" y="604"/>
                    </a:lnTo>
                    <a:lnTo>
                      <a:pt x="336" y="604"/>
                    </a:lnTo>
                    <a:lnTo>
                      <a:pt x="319" y="604"/>
                    </a:lnTo>
                    <a:lnTo>
                      <a:pt x="306" y="604"/>
                    </a:lnTo>
                    <a:lnTo>
                      <a:pt x="289" y="604"/>
                    </a:lnTo>
                    <a:lnTo>
                      <a:pt x="273" y="601"/>
                    </a:lnTo>
                    <a:lnTo>
                      <a:pt x="257" y="598"/>
                    </a:lnTo>
                    <a:lnTo>
                      <a:pt x="242" y="594"/>
                    </a:lnTo>
                    <a:lnTo>
                      <a:pt x="228" y="589"/>
                    </a:lnTo>
                    <a:lnTo>
                      <a:pt x="215" y="586"/>
                    </a:lnTo>
                    <a:lnTo>
                      <a:pt x="200" y="580"/>
                    </a:lnTo>
                    <a:lnTo>
                      <a:pt x="186" y="574"/>
                    </a:lnTo>
                    <a:lnTo>
                      <a:pt x="171" y="568"/>
                    </a:lnTo>
                    <a:lnTo>
                      <a:pt x="159" y="559"/>
                    </a:lnTo>
                    <a:lnTo>
                      <a:pt x="147" y="551"/>
                    </a:lnTo>
                    <a:lnTo>
                      <a:pt x="135" y="544"/>
                    </a:lnTo>
                    <a:lnTo>
                      <a:pt x="123" y="533"/>
                    </a:lnTo>
                    <a:lnTo>
                      <a:pt x="110" y="523"/>
                    </a:lnTo>
                    <a:lnTo>
                      <a:pt x="101" y="513"/>
                    </a:lnTo>
                    <a:lnTo>
                      <a:pt x="91" y="503"/>
                    </a:lnTo>
                    <a:lnTo>
                      <a:pt x="80" y="492"/>
                    </a:lnTo>
                    <a:lnTo>
                      <a:pt x="71" y="480"/>
                    </a:lnTo>
                    <a:lnTo>
                      <a:pt x="62" y="468"/>
                    </a:lnTo>
                    <a:lnTo>
                      <a:pt x="54" y="456"/>
                    </a:lnTo>
                    <a:lnTo>
                      <a:pt x="45" y="442"/>
                    </a:lnTo>
                    <a:lnTo>
                      <a:pt x="39" y="429"/>
                    </a:lnTo>
                    <a:lnTo>
                      <a:pt x="33" y="417"/>
                    </a:lnTo>
                    <a:lnTo>
                      <a:pt x="27" y="402"/>
                    </a:lnTo>
                    <a:lnTo>
                      <a:pt x="24" y="388"/>
                    </a:lnTo>
                    <a:lnTo>
                      <a:pt x="20" y="372"/>
                    </a:lnTo>
                    <a:lnTo>
                      <a:pt x="15" y="358"/>
                    </a:lnTo>
                    <a:lnTo>
                      <a:pt x="13" y="341"/>
                    </a:lnTo>
                    <a:lnTo>
                      <a:pt x="12" y="328"/>
                    </a:lnTo>
                    <a:lnTo>
                      <a:pt x="9" y="311"/>
                    </a:lnTo>
                    <a:lnTo>
                      <a:pt x="9" y="295"/>
                    </a:lnTo>
                    <a:lnTo>
                      <a:pt x="9" y="279"/>
                    </a:lnTo>
                    <a:lnTo>
                      <a:pt x="12" y="263"/>
                    </a:lnTo>
                    <a:lnTo>
                      <a:pt x="13" y="249"/>
                    </a:lnTo>
                    <a:lnTo>
                      <a:pt x="15" y="232"/>
                    </a:lnTo>
                    <a:lnTo>
                      <a:pt x="20" y="219"/>
                    </a:lnTo>
                    <a:lnTo>
                      <a:pt x="24" y="202"/>
                    </a:lnTo>
                    <a:lnTo>
                      <a:pt x="27" y="187"/>
                    </a:lnTo>
                    <a:lnTo>
                      <a:pt x="33" y="174"/>
                    </a:lnTo>
                    <a:lnTo>
                      <a:pt x="39" y="162"/>
                    </a:lnTo>
                    <a:lnTo>
                      <a:pt x="45" y="148"/>
                    </a:lnTo>
                    <a:lnTo>
                      <a:pt x="54" y="133"/>
                    </a:lnTo>
                    <a:lnTo>
                      <a:pt x="62" y="121"/>
                    </a:lnTo>
                    <a:lnTo>
                      <a:pt x="71" y="109"/>
                    </a:lnTo>
                    <a:lnTo>
                      <a:pt x="80" y="97"/>
                    </a:lnTo>
                    <a:lnTo>
                      <a:pt x="91" y="87"/>
                    </a:lnTo>
                    <a:lnTo>
                      <a:pt x="101" y="77"/>
                    </a:lnTo>
                    <a:lnTo>
                      <a:pt x="110" y="67"/>
                    </a:lnTo>
                    <a:lnTo>
                      <a:pt x="123" y="57"/>
                    </a:lnTo>
                    <a:lnTo>
                      <a:pt x="135" y="47"/>
                    </a:lnTo>
                    <a:lnTo>
                      <a:pt x="147" y="39"/>
                    </a:lnTo>
                    <a:lnTo>
                      <a:pt x="159" y="30"/>
                    </a:lnTo>
                    <a:lnTo>
                      <a:pt x="171" y="23"/>
                    </a:lnTo>
                    <a:lnTo>
                      <a:pt x="186" y="16"/>
                    </a:lnTo>
                    <a:lnTo>
                      <a:pt x="200" y="10"/>
                    </a:lnTo>
                    <a:lnTo>
                      <a:pt x="215" y="4"/>
                    </a:lnTo>
                    <a:lnTo>
                      <a:pt x="224" y="0"/>
                    </a:lnTo>
                    <a:lnTo>
                      <a:pt x="222" y="0"/>
                    </a:lnTo>
                    <a:lnTo>
                      <a:pt x="221" y="0"/>
                    </a:lnTo>
                    <a:lnTo>
                      <a:pt x="218" y="0"/>
                    </a:lnTo>
                    <a:lnTo>
                      <a:pt x="216" y="0"/>
                    </a:lnTo>
                    <a:lnTo>
                      <a:pt x="215" y="0"/>
                    </a:lnTo>
                    <a:lnTo>
                      <a:pt x="212" y="0"/>
                    </a:lnTo>
                    <a:lnTo>
                      <a:pt x="210" y="3"/>
                    </a:lnTo>
                    <a:lnTo>
                      <a:pt x="207" y="3"/>
                    </a:lnTo>
                    <a:lnTo>
                      <a:pt x="206" y="3"/>
                    </a:lnTo>
                    <a:lnTo>
                      <a:pt x="204" y="3"/>
                    </a:lnTo>
                    <a:lnTo>
                      <a:pt x="201" y="3"/>
                    </a:lnTo>
                    <a:lnTo>
                      <a:pt x="200" y="3"/>
                    </a:lnTo>
                    <a:lnTo>
                      <a:pt x="198" y="3"/>
                    </a:lnTo>
                    <a:lnTo>
                      <a:pt x="195" y="3"/>
                    </a:lnTo>
                    <a:lnTo>
                      <a:pt x="194" y="3"/>
                    </a:lnTo>
                    <a:lnTo>
                      <a:pt x="192" y="3"/>
                    </a:lnTo>
                    <a:lnTo>
                      <a:pt x="182" y="9"/>
                    </a:lnTo>
                    <a:lnTo>
                      <a:pt x="168" y="15"/>
                    </a:lnTo>
                    <a:lnTo>
                      <a:pt x="153" y="23"/>
                    </a:lnTo>
                    <a:lnTo>
                      <a:pt x="141" y="30"/>
                    </a:lnTo>
                    <a:lnTo>
                      <a:pt x="129" y="41"/>
                    </a:lnTo>
                    <a:lnTo>
                      <a:pt x="117" y="48"/>
                    </a:lnTo>
                    <a:lnTo>
                      <a:pt x="104" y="59"/>
                    </a:lnTo>
                    <a:lnTo>
                      <a:pt x="95" y="69"/>
                    </a:lnTo>
                    <a:lnTo>
                      <a:pt x="83" y="81"/>
                    </a:lnTo>
                    <a:lnTo>
                      <a:pt x="74" y="93"/>
                    </a:lnTo>
                    <a:lnTo>
                      <a:pt x="65" y="105"/>
                    </a:lnTo>
                    <a:lnTo>
                      <a:pt x="54" y="118"/>
                    </a:lnTo>
                    <a:lnTo>
                      <a:pt x="45" y="130"/>
                    </a:lnTo>
                    <a:lnTo>
                      <a:pt x="39" y="143"/>
                    </a:lnTo>
                    <a:lnTo>
                      <a:pt x="32" y="157"/>
                    </a:lnTo>
                    <a:lnTo>
                      <a:pt x="26" y="172"/>
                    </a:lnTo>
                    <a:lnTo>
                      <a:pt x="20" y="186"/>
                    </a:lnTo>
                    <a:lnTo>
                      <a:pt x="15" y="201"/>
                    </a:lnTo>
                    <a:lnTo>
                      <a:pt x="9" y="216"/>
                    </a:lnTo>
                    <a:lnTo>
                      <a:pt x="7" y="231"/>
                    </a:lnTo>
                    <a:lnTo>
                      <a:pt x="3" y="246"/>
                    </a:lnTo>
                    <a:lnTo>
                      <a:pt x="1" y="263"/>
                    </a:lnTo>
                    <a:lnTo>
                      <a:pt x="1" y="279"/>
                    </a:lnTo>
                    <a:lnTo>
                      <a:pt x="0" y="295"/>
                    </a:lnTo>
                    <a:lnTo>
                      <a:pt x="1" y="311"/>
                    </a:lnTo>
                    <a:lnTo>
                      <a:pt x="1" y="328"/>
                    </a:lnTo>
                    <a:lnTo>
                      <a:pt x="3" y="343"/>
                    </a:lnTo>
                    <a:lnTo>
                      <a:pt x="7" y="359"/>
                    </a:lnTo>
                    <a:lnTo>
                      <a:pt x="9" y="373"/>
                    </a:lnTo>
                    <a:lnTo>
                      <a:pt x="15" y="390"/>
                    </a:lnTo>
                    <a:lnTo>
                      <a:pt x="20" y="403"/>
                    </a:lnTo>
                    <a:lnTo>
                      <a:pt x="26" y="418"/>
                    </a:lnTo>
                    <a:lnTo>
                      <a:pt x="32" y="432"/>
                    </a:lnTo>
                    <a:lnTo>
                      <a:pt x="39" y="447"/>
                    </a:lnTo>
                    <a:lnTo>
                      <a:pt x="45" y="461"/>
                    </a:lnTo>
                    <a:lnTo>
                      <a:pt x="54" y="473"/>
                    </a:lnTo>
                    <a:lnTo>
                      <a:pt x="65" y="485"/>
                    </a:lnTo>
                    <a:lnTo>
                      <a:pt x="74" y="497"/>
                    </a:lnTo>
                    <a:lnTo>
                      <a:pt x="83" y="509"/>
                    </a:lnTo>
                    <a:lnTo>
                      <a:pt x="95" y="521"/>
                    </a:lnTo>
                    <a:lnTo>
                      <a:pt x="104" y="531"/>
                    </a:lnTo>
                    <a:lnTo>
                      <a:pt x="117" y="541"/>
                    </a:lnTo>
                    <a:lnTo>
                      <a:pt x="129" y="550"/>
                    </a:lnTo>
                    <a:lnTo>
                      <a:pt x="141" y="559"/>
                    </a:lnTo>
                    <a:lnTo>
                      <a:pt x="153" y="568"/>
                    </a:lnTo>
                    <a:lnTo>
                      <a:pt x="168" y="575"/>
                    </a:lnTo>
                    <a:lnTo>
                      <a:pt x="182" y="581"/>
                    </a:lnTo>
                    <a:lnTo>
                      <a:pt x="195" y="588"/>
                    </a:lnTo>
                    <a:lnTo>
                      <a:pt x="210" y="594"/>
                    </a:lnTo>
                    <a:lnTo>
                      <a:pt x="224" y="600"/>
                    </a:lnTo>
                    <a:lnTo>
                      <a:pt x="241" y="604"/>
                    </a:lnTo>
                    <a:lnTo>
                      <a:pt x="257" y="607"/>
                    </a:lnTo>
                    <a:lnTo>
                      <a:pt x="271" y="610"/>
                    </a:lnTo>
                    <a:lnTo>
                      <a:pt x="287" y="612"/>
                    </a:lnTo>
                    <a:lnTo>
                      <a:pt x="303" y="613"/>
                    </a:lnTo>
                    <a:lnTo>
                      <a:pt x="319" y="613"/>
                    </a:lnTo>
                    <a:lnTo>
                      <a:pt x="338" y="613"/>
                    </a:lnTo>
                    <a:lnTo>
                      <a:pt x="354" y="612"/>
                    </a:lnTo>
                    <a:lnTo>
                      <a:pt x="368" y="610"/>
                    </a:lnTo>
                    <a:lnTo>
                      <a:pt x="384" y="607"/>
                    </a:lnTo>
                    <a:lnTo>
                      <a:pt x="401" y="604"/>
                    </a:lnTo>
                    <a:lnTo>
                      <a:pt x="415" y="600"/>
                    </a:lnTo>
                    <a:lnTo>
                      <a:pt x="431" y="594"/>
                    </a:lnTo>
                    <a:lnTo>
                      <a:pt x="445" y="588"/>
                    </a:lnTo>
                    <a:lnTo>
                      <a:pt x="459" y="581"/>
                    </a:lnTo>
                    <a:lnTo>
                      <a:pt x="474" y="575"/>
                    </a:lnTo>
                    <a:lnTo>
                      <a:pt x="486" y="568"/>
                    </a:lnTo>
                    <a:lnTo>
                      <a:pt x="500" y="559"/>
                    </a:lnTo>
                    <a:lnTo>
                      <a:pt x="512" y="550"/>
                    </a:lnTo>
                    <a:lnTo>
                      <a:pt x="524" y="541"/>
                    </a:lnTo>
                    <a:lnTo>
                      <a:pt x="536" y="531"/>
                    </a:lnTo>
                    <a:lnTo>
                      <a:pt x="546" y="521"/>
                    </a:lnTo>
                    <a:lnTo>
                      <a:pt x="557" y="509"/>
                    </a:lnTo>
                    <a:lnTo>
                      <a:pt x="566" y="497"/>
                    </a:lnTo>
                    <a:lnTo>
                      <a:pt x="577" y="485"/>
                    </a:lnTo>
                    <a:lnTo>
                      <a:pt x="584" y="473"/>
                    </a:lnTo>
                    <a:lnTo>
                      <a:pt x="593" y="461"/>
                    </a:lnTo>
                    <a:lnTo>
                      <a:pt x="601" y="447"/>
                    </a:lnTo>
                    <a:lnTo>
                      <a:pt x="609" y="432"/>
                    </a:lnTo>
                    <a:lnTo>
                      <a:pt x="615" y="418"/>
                    </a:lnTo>
                    <a:lnTo>
                      <a:pt x="621" y="403"/>
                    </a:lnTo>
                    <a:lnTo>
                      <a:pt x="625" y="390"/>
                    </a:lnTo>
                    <a:lnTo>
                      <a:pt x="630" y="373"/>
                    </a:lnTo>
                    <a:lnTo>
                      <a:pt x="633" y="359"/>
                    </a:lnTo>
                    <a:lnTo>
                      <a:pt x="637" y="343"/>
                    </a:lnTo>
                    <a:lnTo>
                      <a:pt x="637" y="334"/>
                    </a:lnTo>
                    <a:close/>
                  </a:path>
                </a:pathLst>
              </a:custGeom>
              <a:solidFill>
                <a:srgbClr val="6185B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42" name="Freeform 538"/>
              <p:cNvSpPr>
                <a:spLocks noChangeArrowheads="1"/>
              </p:cNvSpPr>
              <p:nvPr/>
            </p:nvSpPr>
            <p:spPr bwMode="auto">
              <a:xfrm>
                <a:off x="6044" y="772"/>
                <a:ext cx="59" cy="59"/>
              </a:xfrm>
              <a:custGeom>
                <a:avLst/>
                <a:gdLst>
                  <a:gd name="T0" fmla="*/ 244 w 622"/>
                  <a:gd name="T1" fmla="*/ 0 h 604"/>
                  <a:gd name="T2" fmla="*/ 236 w 622"/>
                  <a:gd name="T3" fmla="*/ 0 h 604"/>
                  <a:gd name="T4" fmla="*/ 227 w 622"/>
                  <a:gd name="T5" fmla="*/ 0 h 604"/>
                  <a:gd name="T6" fmla="*/ 219 w 622"/>
                  <a:gd name="T7" fmla="*/ 0 h 604"/>
                  <a:gd name="T8" fmla="*/ 191 w 622"/>
                  <a:gd name="T9" fmla="*/ 10 h 604"/>
                  <a:gd name="T10" fmla="*/ 138 w 622"/>
                  <a:gd name="T11" fmla="*/ 39 h 604"/>
                  <a:gd name="T12" fmla="*/ 92 w 622"/>
                  <a:gd name="T13" fmla="*/ 77 h 604"/>
                  <a:gd name="T14" fmla="*/ 53 w 622"/>
                  <a:gd name="T15" fmla="*/ 121 h 604"/>
                  <a:gd name="T16" fmla="*/ 24 w 622"/>
                  <a:gd name="T17" fmla="*/ 174 h 604"/>
                  <a:gd name="T18" fmla="*/ 6 w 622"/>
                  <a:gd name="T19" fmla="*/ 232 h 604"/>
                  <a:gd name="T20" fmla="*/ 0 w 622"/>
                  <a:gd name="T21" fmla="*/ 295 h 604"/>
                  <a:gd name="T22" fmla="*/ 6 w 622"/>
                  <a:gd name="T23" fmla="*/ 358 h 604"/>
                  <a:gd name="T24" fmla="*/ 24 w 622"/>
                  <a:gd name="T25" fmla="*/ 417 h 604"/>
                  <a:gd name="T26" fmla="*/ 53 w 622"/>
                  <a:gd name="T27" fmla="*/ 468 h 604"/>
                  <a:gd name="T28" fmla="*/ 92 w 622"/>
                  <a:gd name="T29" fmla="*/ 513 h 604"/>
                  <a:gd name="T30" fmla="*/ 138 w 622"/>
                  <a:gd name="T31" fmla="*/ 551 h 604"/>
                  <a:gd name="T32" fmla="*/ 191 w 622"/>
                  <a:gd name="T33" fmla="*/ 580 h 604"/>
                  <a:gd name="T34" fmla="*/ 248 w 622"/>
                  <a:gd name="T35" fmla="*/ 598 h 604"/>
                  <a:gd name="T36" fmla="*/ 310 w 622"/>
                  <a:gd name="T37" fmla="*/ 604 h 604"/>
                  <a:gd name="T38" fmla="*/ 374 w 622"/>
                  <a:gd name="T39" fmla="*/ 598 h 604"/>
                  <a:gd name="T40" fmla="*/ 432 w 622"/>
                  <a:gd name="T41" fmla="*/ 580 h 604"/>
                  <a:gd name="T42" fmla="*/ 484 w 622"/>
                  <a:gd name="T43" fmla="*/ 551 h 604"/>
                  <a:gd name="T44" fmla="*/ 531 w 622"/>
                  <a:gd name="T45" fmla="*/ 513 h 604"/>
                  <a:gd name="T46" fmla="*/ 569 w 622"/>
                  <a:gd name="T47" fmla="*/ 468 h 604"/>
                  <a:gd name="T48" fmla="*/ 598 w 622"/>
                  <a:gd name="T49" fmla="*/ 417 h 604"/>
                  <a:gd name="T50" fmla="*/ 616 w 622"/>
                  <a:gd name="T51" fmla="*/ 358 h 604"/>
                  <a:gd name="T52" fmla="*/ 622 w 622"/>
                  <a:gd name="T53" fmla="*/ 295 h 604"/>
                  <a:gd name="T54" fmla="*/ 610 w 622"/>
                  <a:gd name="T55" fmla="*/ 252 h 604"/>
                  <a:gd name="T56" fmla="*/ 612 w 622"/>
                  <a:gd name="T57" fmla="*/ 261 h 604"/>
                  <a:gd name="T58" fmla="*/ 616 w 622"/>
                  <a:gd name="T59" fmla="*/ 269 h 604"/>
                  <a:gd name="T60" fmla="*/ 618 w 622"/>
                  <a:gd name="T61" fmla="*/ 276 h 604"/>
                  <a:gd name="T62" fmla="*/ 621 w 622"/>
                  <a:gd name="T63" fmla="*/ 285 h 604"/>
                  <a:gd name="T64" fmla="*/ 622 w 622"/>
                  <a:gd name="T65" fmla="*/ 293 h 604"/>
                  <a:gd name="T66" fmla="*/ 612 w 622"/>
                  <a:gd name="T67" fmla="*/ 325 h 604"/>
                  <a:gd name="T68" fmla="*/ 600 w 622"/>
                  <a:gd name="T69" fmla="*/ 384 h 604"/>
                  <a:gd name="T70" fmla="*/ 575 w 622"/>
                  <a:gd name="T71" fmla="*/ 438 h 604"/>
                  <a:gd name="T72" fmla="*/ 543 w 622"/>
                  <a:gd name="T73" fmla="*/ 486 h 604"/>
                  <a:gd name="T74" fmla="*/ 503 w 622"/>
                  <a:gd name="T75" fmla="*/ 527 h 604"/>
                  <a:gd name="T76" fmla="*/ 454 w 622"/>
                  <a:gd name="T77" fmla="*/ 559 h 604"/>
                  <a:gd name="T78" fmla="*/ 401 w 622"/>
                  <a:gd name="T79" fmla="*/ 581 h 604"/>
                  <a:gd name="T80" fmla="*/ 342 w 622"/>
                  <a:gd name="T81" fmla="*/ 594 h 604"/>
                  <a:gd name="T82" fmla="*/ 280 w 622"/>
                  <a:gd name="T83" fmla="*/ 594 h 604"/>
                  <a:gd name="T84" fmla="*/ 221 w 622"/>
                  <a:gd name="T85" fmla="*/ 581 h 604"/>
                  <a:gd name="T86" fmla="*/ 166 w 622"/>
                  <a:gd name="T87" fmla="*/ 559 h 604"/>
                  <a:gd name="T88" fmla="*/ 120 w 622"/>
                  <a:gd name="T89" fmla="*/ 527 h 604"/>
                  <a:gd name="T90" fmla="*/ 77 w 622"/>
                  <a:gd name="T91" fmla="*/ 486 h 604"/>
                  <a:gd name="T92" fmla="*/ 45 w 622"/>
                  <a:gd name="T93" fmla="*/ 438 h 604"/>
                  <a:gd name="T94" fmla="*/ 23 w 622"/>
                  <a:gd name="T95" fmla="*/ 384 h 604"/>
                  <a:gd name="T96" fmla="*/ 11 w 622"/>
                  <a:gd name="T97" fmla="*/ 325 h 604"/>
                  <a:gd name="T98" fmla="*/ 11 w 622"/>
                  <a:gd name="T99" fmla="*/ 264 h 604"/>
                  <a:gd name="T100" fmla="*/ 23 w 622"/>
                  <a:gd name="T101" fmla="*/ 207 h 604"/>
                  <a:gd name="T102" fmla="*/ 45 w 622"/>
                  <a:gd name="T103" fmla="*/ 151 h 604"/>
                  <a:gd name="T104" fmla="*/ 77 w 622"/>
                  <a:gd name="T105" fmla="*/ 103 h 604"/>
                  <a:gd name="T106" fmla="*/ 120 w 622"/>
                  <a:gd name="T107" fmla="*/ 63 h 604"/>
                  <a:gd name="T108" fmla="*/ 166 w 622"/>
                  <a:gd name="T109" fmla="*/ 30 h 604"/>
                  <a:gd name="T110" fmla="*/ 221 w 622"/>
                  <a:gd name="T111" fmla="*/ 9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2" h="604">
                    <a:moveTo>
                      <a:pt x="250" y="0"/>
                    </a:moveTo>
                    <a:lnTo>
                      <a:pt x="248" y="0"/>
                    </a:lnTo>
                    <a:lnTo>
                      <a:pt x="245" y="0"/>
                    </a:lnTo>
                    <a:lnTo>
                      <a:pt x="244" y="0"/>
                    </a:lnTo>
                    <a:lnTo>
                      <a:pt x="242" y="0"/>
                    </a:lnTo>
                    <a:lnTo>
                      <a:pt x="239" y="0"/>
                    </a:lnTo>
                    <a:lnTo>
                      <a:pt x="238" y="0"/>
                    </a:lnTo>
                    <a:lnTo>
                      <a:pt x="236" y="0"/>
                    </a:lnTo>
                    <a:lnTo>
                      <a:pt x="233" y="0"/>
                    </a:lnTo>
                    <a:lnTo>
                      <a:pt x="232" y="0"/>
                    </a:lnTo>
                    <a:lnTo>
                      <a:pt x="230" y="0"/>
                    </a:lnTo>
                    <a:lnTo>
                      <a:pt x="227" y="0"/>
                    </a:lnTo>
                    <a:lnTo>
                      <a:pt x="225" y="0"/>
                    </a:lnTo>
                    <a:lnTo>
                      <a:pt x="224" y="0"/>
                    </a:lnTo>
                    <a:lnTo>
                      <a:pt x="221" y="0"/>
                    </a:lnTo>
                    <a:lnTo>
                      <a:pt x="219" y="0"/>
                    </a:lnTo>
                    <a:lnTo>
                      <a:pt x="218" y="0"/>
                    </a:lnTo>
                    <a:lnTo>
                      <a:pt x="215" y="0"/>
                    </a:lnTo>
                    <a:lnTo>
                      <a:pt x="206" y="4"/>
                    </a:lnTo>
                    <a:lnTo>
                      <a:pt x="191" y="10"/>
                    </a:lnTo>
                    <a:lnTo>
                      <a:pt x="177" y="16"/>
                    </a:lnTo>
                    <a:lnTo>
                      <a:pt x="162" y="23"/>
                    </a:lnTo>
                    <a:lnTo>
                      <a:pt x="150" y="30"/>
                    </a:lnTo>
                    <a:lnTo>
                      <a:pt x="138" y="39"/>
                    </a:lnTo>
                    <a:lnTo>
                      <a:pt x="126" y="47"/>
                    </a:lnTo>
                    <a:lnTo>
                      <a:pt x="114" y="57"/>
                    </a:lnTo>
                    <a:lnTo>
                      <a:pt x="101" y="67"/>
                    </a:lnTo>
                    <a:lnTo>
                      <a:pt x="92" y="77"/>
                    </a:lnTo>
                    <a:lnTo>
                      <a:pt x="82" y="87"/>
                    </a:lnTo>
                    <a:lnTo>
                      <a:pt x="71" y="97"/>
                    </a:lnTo>
                    <a:lnTo>
                      <a:pt x="62" y="109"/>
                    </a:lnTo>
                    <a:lnTo>
                      <a:pt x="53" y="121"/>
                    </a:lnTo>
                    <a:lnTo>
                      <a:pt x="45" y="133"/>
                    </a:lnTo>
                    <a:lnTo>
                      <a:pt x="36" y="148"/>
                    </a:lnTo>
                    <a:lnTo>
                      <a:pt x="30" y="162"/>
                    </a:lnTo>
                    <a:lnTo>
                      <a:pt x="24" y="174"/>
                    </a:lnTo>
                    <a:lnTo>
                      <a:pt x="18" y="187"/>
                    </a:lnTo>
                    <a:lnTo>
                      <a:pt x="15" y="202"/>
                    </a:lnTo>
                    <a:lnTo>
                      <a:pt x="11" y="219"/>
                    </a:lnTo>
                    <a:lnTo>
                      <a:pt x="6" y="232"/>
                    </a:lnTo>
                    <a:lnTo>
                      <a:pt x="4" y="249"/>
                    </a:lnTo>
                    <a:lnTo>
                      <a:pt x="3" y="263"/>
                    </a:lnTo>
                    <a:lnTo>
                      <a:pt x="0" y="279"/>
                    </a:lnTo>
                    <a:lnTo>
                      <a:pt x="0" y="295"/>
                    </a:lnTo>
                    <a:lnTo>
                      <a:pt x="0" y="311"/>
                    </a:lnTo>
                    <a:lnTo>
                      <a:pt x="3" y="328"/>
                    </a:lnTo>
                    <a:lnTo>
                      <a:pt x="4" y="341"/>
                    </a:lnTo>
                    <a:lnTo>
                      <a:pt x="6" y="358"/>
                    </a:lnTo>
                    <a:lnTo>
                      <a:pt x="11" y="372"/>
                    </a:lnTo>
                    <a:lnTo>
                      <a:pt x="15" y="388"/>
                    </a:lnTo>
                    <a:lnTo>
                      <a:pt x="18" y="402"/>
                    </a:lnTo>
                    <a:lnTo>
                      <a:pt x="24" y="417"/>
                    </a:lnTo>
                    <a:lnTo>
                      <a:pt x="30" y="429"/>
                    </a:lnTo>
                    <a:lnTo>
                      <a:pt x="36" y="442"/>
                    </a:lnTo>
                    <a:lnTo>
                      <a:pt x="45" y="456"/>
                    </a:lnTo>
                    <a:lnTo>
                      <a:pt x="53" y="468"/>
                    </a:lnTo>
                    <a:lnTo>
                      <a:pt x="62" y="480"/>
                    </a:lnTo>
                    <a:lnTo>
                      <a:pt x="71" y="492"/>
                    </a:lnTo>
                    <a:lnTo>
                      <a:pt x="82" y="503"/>
                    </a:lnTo>
                    <a:lnTo>
                      <a:pt x="92" y="513"/>
                    </a:lnTo>
                    <a:lnTo>
                      <a:pt x="101" y="523"/>
                    </a:lnTo>
                    <a:lnTo>
                      <a:pt x="114" y="533"/>
                    </a:lnTo>
                    <a:lnTo>
                      <a:pt x="126" y="544"/>
                    </a:lnTo>
                    <a:lnTo>
                      <a:pt x="138" y="551"/>
                    </a:lnTo>
                    <a:lnTo>
                      <a:pt x="150" y="559"/>
                    </a:lnTo>
                    <a:lnTo>
                      <a:pt x="162" y="568"/>
                    </a:lnTo>
                    <a:lnTo>
                      <a:pt x="177" y="574"/>
                    </a:lnTo>
                    <a:lnTo>
                      <a:pt x="191" y="580"/>
                    </a:lnTo>
                    <a:lnTo>
                      <a:pt x="206" y="586"/>
                    </a:lnTo>
                    <a:lnTo>
                      <a:pt x="219" y="589"/>
                    </a:lnTo>
                    <a:lnTo>
                      <a:pt x="233" y="595"/>
                    </a:lnTo>
                    <a:lnTo>
                      <a:pt x="248" y="598"/>
                    </a:lnTo>
                    <a:lnTo>
                      <a:pt x="264" y="601"/>
                    </a:lnTo>
                    <a:lnTo>
                      <a:pt x="280" y="604"/>
                    </a:lnTo>
                    <a:lnTo>
                      <a:pt x="297" y="604"/>
                    </a:lnTo>
                    <a:lnTo>
                      <a:pt x="310" y="604"/>
                    </a:lnTo>
                    <a:lnTo>
                      <a:pt x="327" y="604"/>
                    </a:lnTo>
                    <a:lnTo>
                      <a:pt x="342" y="604"/>
                    </a:lnTo>
                    <a:lnTo>
                      <a:pt x="359" y="601"/>
                    </a:lnTo>
                    <a:lnTo>
                      <a:pt x="374" y="598"/>
                    </a:lnTo>
                    <a:lnTo>
                      <a:pt x="389" y="595"/>
                    </a:lnTo>
                    <a:lnTo>
                      <a:pt x="404" y="589"/>
                    </a:lnTo>
                    <a:lnTo>
                      <a:pt x="418" y="586"/>
                    </a:lnTo>
                    <a:lnTo>
                      <a:pt x="432" y="580"/>
                    </a:lnTo>
                    <a:lnTo>
                      <a:pt x="446" y="574"/>
                    </a:lnTo>
                    <a:lnTo>
                      <a:pt x="460" y="568"/>
                    </a:lnTo>
                    <a:lnTo>
                      <a:pt x="472" y="559"/>
                    </a:lnTo>
                    <a:lnTo>
                      <a:pt x="484" y="551"/>
                    </a:lnTo>
                    <a:lnTo>
                      <a:pt x="497" y="544"/>
                    </a:lnTo>
                    <a:lnTo>
                      <a:pt x="509" y="533"/>
                    </a:lnTo>
                    <a:lnTo>
                      <a:pt x="521" y="523"/>
                    </a:lnTo>
                    <a:lnTo>
                      <a:pt x="531" y="513"/>
                    </a:lnTo>
                    <a:lnTo>
                      <a:pt x="542" y="503"/>
                    </a:lnTo>
                    <a:lnTo>
                      <a:pt x="551" y="492"/>
                    </a:lnTo>
                    <a:lnTo>
                      <a:pt x="560" y="480"/>
                    </a:lnTo>
                    <a:lnTo>
                      <a:pt x="569" y="468"/>
                    </a:lnTo>
                    <a:lnTo>
                      <a:pt x="578" y="456"/>
                    </a:lnTo>
                    <a:lnTo>
                      <a:pt x="584" y="442"/>
                    </a:lnTo>
                    <a:lnTo>
                      <a:pt x="592" y="429"/>
                    </a:lnTo>
                    <a:lnTo>
                      <a:pt x="598" y="417"/>
                    </a:lnTo>
                    <a:lnTo>
                      <a:pt x="604" y="402"/>
                    </a:lnTo>
                    <a:lnTo>
                      <a:pt x="608" y="388"/>
                    </a:lnTo>
                    <a:lnTo>
                      <a:pt x="612" y="372"/>
                    </a:lnTo>
                    <a:lnTo>
                      <a:pt x="616" y="358"/>
                    </a:lnTo>
                    <a:lnTo>
                      <a:pt x="618" y="341"/>
                    </a:lnTo>
                    <a:lnTo>
                      <a:pt x="621" y="328"/>
                    </a:lnTo>
                    <a:lnTo>
                      <a:pt x="622" y="311"/>
                    </a:lnTo>
                    <a:lnTo>
                      <a:pt x="622" y="295"/>
                    </a:lnTo>
                    <a:lnTo>
                      <a:pt x="612" y="295"/>
                    </a:lnTo>
                    <a:lnTo>
                      <a:pt x="612" y="279"/>
                    </a:lnTo>
                    <a:lnTo>
                      <a:pt x="612" y="264"/>
                    </a:lnTo>
                    <a:lnTo>
                      <a:pt x="610" y="252"/>
                    </a:lnTo>
                    <a:lnTo>
                      <a:pt x="610" y="255"/>
                    </a:lnTo>
                    <a:lnTo>
                      <a:pt x="612" y="257"/>
                    </a:lnTo>
                    <a:lnTo>
                      <a:pt x="612" y="258"/>
                    </a:lnTo>
                    <a:lnTo>
                      <a:pt x="612" y="261"/>
                    </a:lnTo>
                    <a:lnTo>
                      <a:pt x="614" y="263"/>
                    </a:lnTo>
                    <a:lnTo>
                      <a:pt x="614" y="264"/>
                    </a:lnTo>
                    <a:lnTo>
                      <a:pt x="614" y="267"/>
                    </a:lnTo>
                    <a:lnTo>
                      <a:pt x="616" y="269"/>
                    </a:lnTo>
                    <a:lnTo>
                      <a:pt x="616" y="270"/>
                    </a:lnTo>
                    <a:lnTo>
                      <a:pt x="616" y="273"/>
                    </a:lnTo>
                    <a:lnTo>
                      <a:pt x="616" y="275"/>
                    </a:lnTo>
                    <a:lnTo>
                      <a:pt x="618" y="276"/>
                    </a:lnTo>
                    <a:lnTo>
                      <a:pt x="618" y="279"/>
                    </a:lnTo>
                    <a:lnTo>
                      <a:pt x="618" y="281"/>
                    </a:lnTo>
                    <a:lnTo>
                      <a:pt x="621" y="283"/>
                    </a:lnTo>
                    <a:lnTo>
                      <a:pt x="621" y="285"/>
                    </a:lnTo>
                    <a:lnTo>
                      <a:pt x="621" y="287"/>
                    </a:lnTo>
                    <a:lnTo>
                      <a:pt x="621" y="289"/>
                    </a:lnTo>
                    <a:lnTo>
                      <a:pt x="622" y="291"/>
                    </a:lnTo>
                    <a:lnTo>
                      <a:pt x="622" y="293"/>
                    </a:lnTo>
                    <a:lnTo>
                      <a:pt x="622" y="295"/>
                    </a:lnTo>
                    <a:lnTo>
                      <a:pt x="612" y="295"/>
                    </a:lnTo>
                    <a:lnTo>
                      <a:pt x="612" y="311"/>
                    </a:lnTo>
                    <a:lnTo>
                      <a:pt x="612" y="325"/>
                    </a:lnTo>
                    <a:lnTo>
                      <a:pt x="610" y="341"/>
                    </a:lnTo>
                    <a:lnTo>
                      <a:pt x="606" y="355"/>
                    </a:lnTo>
                    <a:lnTo>
                      <a:pt x="604" y="370"/>
                    </a:lnTo>
                    <a:lnTo>
                      <a:pt x="600" y="384"/>
                    </a:lnTo>
                    <a:lnTo>
                      <a:pt x="594" y="397"/>
                    </a:lnTo>
                    <a:lnTo>
                      <a:pt x="590" y="412"/>
                    </a:lnTo>
                    <a:lnTo>
                      <a:pt x="584" y="426"/>
                    </a:lnTo>
                    <a:lnTo>
                      <a:pt x="575" y="438"/>
                    </a:lnTo>
                    <a:lnTo>
                      <a:pt x="569" y="450"/>
                    </a:lnTo>
                    <a:lnTo>
                      <a:pt x="562" y="462"/>
                    </a:lnTo>
                    <a:lnTo>
                      <a:pt x="554" y="474"/>
                    </a:lnTo>
                    <a:lnTo>
                      <a:pt x="543" y="486"/>
                    </a:lnTo>
                    <a:lnTo>
                      <a:pt x="536" y="497"/>
                    </a:lnTo>
                    <a:lnTo>
                      <a:pt x="525" y="507"/>
                    </a:lnTo>
                    <a:lnTo>
                      <a:pt x="515" y="517"/>
                    </a:lnTo>
                    <a:lnTo>
                      <a:pt x="503" y="527"/>
                    </a:lnTo>
                    <a:lnTo>
                      <a:pt x="492" y="535"/>
                    </a:lnTo>
                    <a:lnTo>
                      <a:pt x="480" y="544"/>
                    </a:lnTo>
                    <a:lnTo>
                      <a:pt x="468" y="551"/>
                    </a:lnTo>
                    <a:lnTo>
                      <a:pt x="454" y="559"/>
                    </a:lnTo>
                    <a:lnTo>
                      <a:pt x="442" y="565"/>
                    </a:lnTo>
                    <a:lnTo>
                      <a:pt x="428" y="571"/>
                    </a:lnTo>
                    <a:lnTo>
                      <a:pt x="416" y="577"/>
                    </a:lnTo>
                    <a:lnTo>
                      <a:pt x="401" y="581"/>
                    </a:lnTo>
                    <a:lnTo>
                      <a:pt x="387" y="586"/>
                    </a:lnTo>
                    <a:lnTo>
                      <a:pt x="371" y="589"/>
                    </a:lnTo>
                    <a:lnTo>
                      <a:pt x="357" y="592"/>
                    </a:lnTo>
                    <a:lnTo>
                      <a:pt x="342" y="594"/>
                    </a:lnTo>
                    <a:lnTo>
                      <a:pt x="327" y="595"/>
                    </a:lnTo>
                    <a:lnTo>
                      <a:pt x="310" y="595"/>
                    </a:lnTo>
                    <a:lnTo>
                      <a:pt x="297" y="595"/>
                    </a:lnTo>
                    <a:lnTo>
                      <a:pt x="280" y="594"/>
                    </a:lnTo>
                    <a:lnTo>
                      <a:pt x="266" y="592"/>
                    </a:lnTo>
                    <a:lnTo>
                      <a:pt x="250" y="589"/>
                    </a:lnTo>
                    <a:lnTo>
                      <a:pt x="236" y="586"/>
                    </a:lnTo>
                    <a:lnTo>
                      <a:pt x="221" y="581"/>
                    </a:lnTo>
                    <a:lnTo>
                      <a:pt x="207" y="577"/>
                    </a:lnTo>
                    <a:lnTo>
                      <a:pt x="192" y="571"/>
                    </a:lnTo>
                    <a:lnTo>
                      <a:pt x="180" y="565"/>
                    </a:lnTo>
                    <a:lnTo>
                      <a:pt x="166" y="559"/>
                    </a:lnTo>
                    <a:lnTo>
                      <a:pt x="154" y="551"/>
                    </a:lnTo>
                    <a:lnTo>
                      <a:pt x="142" y="544"/>
                    </a:lnTo>
                    <a:lnTo>
                      <a:pt x="130" y="535"/>
                    </a:lnTo>
                    <a:lnTo>
                      <a:pt x="120" y="527"/>
                    </a:lnTo>
                    <a:lnTo>
                      <a:pt x="108" y="517"/>
                    </a:lnTo>
                    <a:lnTo>
                      <a:pt x="98" y="507"/>
                    </a:lnTo>
                    <a:lnTo>
                      <a:pt x="88" y="497"/>
                    </a:lnTo>
                    <a:lnTo>
                      <a:pt x="77" y="486"/>
                    </a:lnTo>
                    <a:lnTo>
                      <a:pt x="69" y="474"/>
                    </a:lnTo>
                    <a:lnTo>
                      <a:pt x="62" y="462"/>
                    </a:lnTo>
                    <a:lnTo>
                      <a:pt x="53" y="450"/>
                    </a:lnTo>
                    <a:lnTo>
                      <a:pt x="45" y="438"/>
                    </a:lnTo>
                    <a:lnTo>
                      <a:pt x="39" y="426"/>
                    </a:lnTo>
                    <a:lnTo>
                      <a:pt x="33" y="412"/>
                    </a:lnTo>
                    <a:lnTo>
                      <a:pt x="29" y="397"/>
                    </a:lnTo>
                    <a:lnTo>
                      <a:pt x="23" y="384"/>
                    </a:lnTo>
                    <a:lnTo>
                      <a:pt x="18" y="370"/>
                    </a:lnTo>
                    <a:lnTo>
                      <a:pt x="15" y="355"/>
                    </a:lnTo>
                    <a:lnTo>
                      <a:pt x="12" y="341"/>
                    </a:lnTo>
                    <a:lnTo>
                      <a:pt x="11" y="325"/>
                    </a:lnTo>
                    <a:lnTo>
                      <a:pt x="11" y="311"/>
                    </a:lnTo>
                    <a:lnTo>
                      <a:pt x="9" y="295"/>
                    </a:lnTo>
                    <a:lnTo>
                      <a:pt x="11" y="279"/>
                    </a:lnTo>
                    <a:lnTo>
                      <a:pt x="11" y="264"/>
                    </a:lnTo>
                    <a:lnTo>
                      <a:pt x="12" y="249"/>
                    </a:lnTo>
                    <a:lnTo>
                      <a:pt x="15" y="234"/>
                    </a:lnTo>
                    <a:lnTo>
                      <a:pt x="18" y="220"/>
                    </a:lnTo>
                    <a:lnTo>
                      <a:pt x="23" y="207"/>
                    </a:lnTo>
                    <a:lnTo>
                      <a:pt x="29" y="192"/>
                    </a:lnTo>
                    <a:lnTo>
                      <a:pt x="33" y="178"/>
                    </a:lnTo>
                    <a:lnTo>
                      <a:pt x="39" y="163"/>
                    </a:lnTo>
                    <a:lnTo>
                      <a:pt x="45" y="151"/>
                    </a:lnTo>
                    <a:lnTo>
                      <a:pt x="53" y="139"/>
                    </a:lnTo>
                    <a:lnTo>
                      <a:pt x="62" y="127"/>
                    </a:lnTo>
                    <a:lnTo>
                      <a:pt x="69" y="115"/>
                    </a:lnTo>
                    <a:lnTo>
                      <a:pt x="77" y="103"/>
                    </a:lnTo>
                    <a:lnTo>
                      <a:pt x="88" y="93"/>
                    </a:lnTo>
                    <a:lnTo>
                      <a:pt x="98" y="83"/>
                    </a:lnTo>
                    <a:lnTo>
                      <a:pt x="108" y="73"/>
                    </a:lnTo>
                    <a:lnTo>
                      <a:pt x="120" y="63"/>
                    </a:lnTo>
                    <a:lnTo>
                      <a:pt x="130" y="54"/>
                    </a:lnTo>
                    <a:lnTo>
                      <a:pt x="142" y="47"/>
                    </a:lnTo>
                    <a:lnTo>
                      <a:pt x="154" y="39"/>
                    </a:lnTo>
                    <a:lnTo>
                      <a:pt x="166" y="30"/>
                    </a:lnTo>
                    <a:lnTo>
                      <a:pt x="180" y="24"/>
                    </a:lnTo>
                    <a:lnTo>
                      <a:pt x="192" y="18"/>
                    </a:lnTo>
                    <a:lnTo>
                      <a:pt x="207" y="12"/>
                    </a:lnTo>
                    <a:lnTo>
                      <a:pt x="221" y="9"/>
                    </a:lnTo>
                    <a:lnTo>
                      <a:pt x="236" y="4"/>
                    </a:lnTo>
                    <a:lnTo>
                      <a:pt x="250" y="0"/>
                    </a:lnTo>
                    <a:close/>
                  </a:path>
                </a:pathLst>
              </a:custGeom>
              <a:solidFill>
                <a:srgbClr val="6387B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43" name="Freeform 539"/>
              <p:cNvSpPr>
                <a:spLocks noChangeArrowheads="1"/>
              </p:cNvSpPr>
              <p:nvPr/>
            </p:nvSpPr>
            <p:spPr bwMode="auto">
              <a:xfrm>
                <a:off x="6044" y="772"/>
                <a:ext cx="57" cy="58"/>
              </a:xfrm>
              <a:custGeom>
                <a:avLst/>
                <a:gdLst>
                  <a:gd name="T0" fmla="*/ 277 w 603"/>
                  <a:gd name="T1" fmla="*/ 4 h 595"/>
                  <a:gd name="T2" fmla="*/ 269 w 603"/>
                  <a:gd name="T3" fmla="*/ 3 h 595"/>
                  <a:gd name="T4" fmla="*/ 261 w 603"/>
                  <a:gd name="T5" fmla="*/ 3 h 595"/>
                  <a:gd name="T6" fmla="*/ 253 w 603"/>
                  <a:gd name="T7" fmla="*/ 3 h 595"/>
                  <a:gd name="T8" fmla="*/ 245 w 603"/>
                  <a:gd name="T9" fmla="*/ 0 h 595"/>
                  <a:gd name="T10" fmla="*/ 212 w 603"/>
                  <a:gd name="T11" fmla="*/ 9 h 595"/>
                  <a:gd name="T12" fmla="*/ 157 w 603"/>
                  <a:gd name="T13" fmla="*/ 30 h 595"/>
                  <a:gd name="T14" fmla="*/ 111 w 603"/>
                  <a:gd name="T15" fmla="*/ 63 h 595"/>
                  <a:gd name="T16" fmla="*/ 68 w 603"/>
                  <a:gd name="T17" fmla="*/ 103 h 595"/>
                  <a:gd name="T18" fmla="*/ 36 w 603"/>
                  <a:gd name="T19" fmla="*/ 151 h 595"/>
                  <a:gd name="T20" fmla="*/ 14 w 603"/>
                  <a:gd name="T21" fmla="*/ 207 h 595"/>
                  <a:gd name="T22" fmla="*/ 2 w 603"/>
                  <a:gd name="T23" fmla="*/ 264 h 595"/>
                  <a:gd name="T24" fmla="*/ 2 w 603"/>
                  <a:gd name="T25" fmla="*/ 325 h 595"/>
                  <a:gd name="T26" fmla="*/ 14 w 603"/>
                  <a:gd name="T27" fmla="*/ 384 h 595"/>
                  <a:gd name="T28" fmla="*/ 36 w 603"/>
                  <a:gd name="T29" fmla="*/ 438 h 595"/>
                  <a:gd name="T30" fmla="*/ 68 w 603"/>
                  <a:gd name="T31" fmla="*/ 486 h 595"/>
                  <a:gd name="T32" fmla="*/ 111 w 603"/>
                  <a:gd name="T33" fmla="*/ 527 h 595"/>
                  <a:gd name="T34" fmla="*/ 157 w 603"/>
                  <a:gd name="T35" fmla="*/ 559 h 595"/>
                  <a:gd name="T36" fmla="*/ 212 w 603"/>
                  <a:gd name="T37" fmla="*/ 581 h 595"/>
                  <a:gd name="T38" fmla="*/ 271 w 603"/>
                  <a:gd name="T39" fmla="*/ 594 h 595"/>
                  <a:gd name="T40" fmla="*/ 333 w 603"/>
                  <a:gd name="T41" fmla="*/ 594 h 595"/>
                  <a:gd name="T42" fmla="*/ 392 w 603"/>
                  <a:gd name="T43" fmla="*/ 581 h 595"/>
                  <a:gd name="T44" fmla="*/ 445 w 603"/>
                  <a:gd name="T45" fmla="*/ 559 h 595"/>
                  <a:gd name="T46" fmla="*/ 494 w 603"/>
                  <a:gd name="T47" fmla="*/ 527 h 595"/>
                  <a:gd name="T48" fmla="*/ 534 w 603"/>
                  <a:gd name="T49" fmla="*/ 486 h 595"/>
                  <a:gd name="T50" fmla="*/ 566 w 603"/>
                  <a:gd name="T51" fmla="*/ 438 h 595"/>
                  <a:gd name="T52" fmla="*/ 591 w 603"/>
                  <a:gd name="T53" fmla="*/ 384 h 595"/>
                  <a:gd name="T54" fmla="*/ 603 w 603"/>
                  <a:gd name="T55" fmla="*/ 325 h 595"/>
                  <a:gd name="T56" fmla="*/ 595 w 603"/>
                  <a:gd name="T57" fmla="*/ 281 h 595"/>
                  <a:gd name="T58" fmla="*/ 585 w 603"/>
                  <a:gd name="T59" fmla="*/ 222 h 595"/>
                  <a:gd name="T60" fmla="*/ 585 w 603"/>
                  <a:gd name="T61" fmla="*/ 214 h 595"/>
                  <a:gd name="T62" fmla="*/ 589 w 603"/>
                  <a:gd name="T63" fmla="*/ 222 h 595"/>
                  <a:gd name="T64" fmla="*/ 591 w 603"/>
                  <a:gd name="T65" fmla="*/ 231 h 595"/>
                  <a:gd name="T66" fmla="*/ 595 w 603"/>
                  <a:gd name="T67" fmla="*/ 234 h 595"/>
                  <a:gd name="T68" fmla="*/ 597 w 603"/>
                  <a:gd name="T69" fmla="*/ 243 h 595"/>
                  <a:gd name="T70" fmla="*/ 601 w 603"/>
                  <a:gd name="T71" fmla="*/ 251 h 595"/>
                  <a:gd name="T72" fmla="*/ 595 w 603"/>
                  <a:gd name="T73" fmla="*/ 295 h 595"/>
                  <a:gd name="T74" fmla="*/ 589 w 603"/>
                  <a:gd name="T75" fmla="*/ 353 h 595"/>
                  <a:gd name="T76" fmla="*/ 571 w 603"/>
                  <a:gd name="T77" fmla="*/ 408 h 595"/>
                  <a:gd name="T78" fmla="*/ 545 w 603"/>
                  <a:gd name="T79" fmla="*/ 459 h 595"/>
                  <a:gd name="T80" fmla="*/ 510 w 603"/>
                  <a:gd name="T81" fmla="*/ 501 h 595"/>
                  <a:gd name="T82" fmla="*/ 465 w 603"/>
                  <a:gd name="T83" fmla="*/ 537 h 595"/>
                  <a:gd name="T84" fmla="*/ 417 w 603"/>
                  <a:gd name="T85" fmla="*/ 563 h 595"/>
                  <a:gd name="T86" fmla="*/ 362 w 603"/>
                  <a:gd name="T87" fmla="*/ 580 h 595"/>
                  <a:gd name="T88" fmla="*/ 301 w 603"/>
                  <a:gd name="T89" fmla="*/ 586 h 595"/>
                  <a:gd name="T90" fmla="*/ 242 w 603"/>
                  <a:gd name="T91" fmla="*/ 580 h 595"/>
                  <a:gd name="T92" fmla="*/ 188 w 603"/>
                  <a:gd name="T93" fmla="*/ 563 h 595"/>
                  <a:gd name="T94" fmla="*/ 139 w 603"/>
                  <a:gd name="T95" fmla="*/ 537 h 595"/>
                  <a:gd name="T96" fmla="*/ 95 w 603"/>
                  <a:gd name="T97" fmla="*/ 501 h 595"/>
                  <a:gd name="T98" fmla="*/ 60 w 603"/>
                  <a:gd name="T99" fmla="*/ 459 h 595"/>
                  <a:gd name="T100" fmla="*/ 32 w 603"/>
                  <a:gd name="T101" fmla="*/ 408 h 595"/>
                  <a:gd name="T102" fmla="*/ 15 w 603"/>
                  <a:gd name="T103" fmla="*/ 353 h 595"/>
                  <a:gd name="T104" fmla="*/ 9 w 603"/>
                  <a:gd name="T105" fmla="*/ 295 h 595"/>
                  <a:gd name="T106" fmla="*/ 15 w 603"/>
                  <a:gd name="T107" fmla="*/ 237 h 595"/>
                  <a:gd name="T108" fmla="*/ 32 w 603"/>
                  <a:gd name="T109" fmla="*/ 181 h 595"/>
                  <a:gd name="T110" fmla="*/ 60 w 603"/>
                  <a:gd name="T111" fmla="*/ 131 h 595"/>
                  <a:gd name="T112" fmla="*/ 95 w 603"/>
                  <a:gd name="T113" fmla="*/ 89 h 595"/>
                  <a:gd name="T114" fmla="*/ 139 w 603"/>
                  <a:gd name="T115" fmla="*/ 53 h 595"/>
                  <a:gd name="T116" fmla="*/ 188 w 603"/>
                  <a:gd name="T117" fmla="*/ 27 h 595"/>
                  <a:gd name="T118" fmla="*/ 242 w 603"/>
                  <a:gd name="T119" fmla="*/ 1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3" h="595">
                    <a:moveTo>
                      <a:pt x="283" y="4"/>
                    </a:moveTo>
                    <a:lnTo>
                      <a:pt x="281" y="4"/>
                    </a:lnTo>
                    <a:lnTo>
                      <a:pt x="279" y="4"/>
                    </a:lnTo>
                    <a:lnTo>
                      <a:pt x="277" y="4"/>
                    </a:lnTo>
                    <a:lnTo>
                      <a:pt x="275" y="4"/>
                    </a:lnTo>
                    <a:lnTo>
                      <a:pt x="273" y="3"/>
                    </a:lnTo>
                    <a:lnTo>
                      <a:pt x="271" y="3"/>
                    </a:lnTo>
                    <a:lnTo>
                      <a:pt x="269" y="3"/>
                    </a:lnTo>
                    <a:lnTo>
                      <a:pt x="267" y="3"/>
                    </a:lnTo>
                    <a:lnTo>
                      <a:pt x="265" y="3"/>
                    </a:lnTo>
                    <a:lnTo>
                      <a:pt x="263" y="3"/>
                    </a:lnTo>
                    <a:lnTo>
                      <a:pt x="261" y="3"/>
                    </a:lnTo>
                    <a:lnTo>
                      <a:pt x="259" y="3"/>
                    </a:lnTo>
                    <a:lnTo>
                      <a:pt x="257" y="3"/>
                    </a:lnTo>
                    <a:lnTo>
                      <a:pt x="255" y="3"/>
                    </a:lnTo>
                    <a:lnTo>
                      <a:pt x="253" y="3"/>
                    </a:lnTo>
                    <a:lnTo>
                      <a:pt x="251" y="0"/>
                    </a:lnTo>
                    <a:lnTo>
                      <a:pt x="248" y="0"/>
                    </a:lnTo>
                    <a:lnTo>
                      <a:pt x="247" y="0"/>
                    </a:lnTo>
                    <a:lnTo>
                      <a:pt x="245" y="0"/>
                    </a:lnTo>
                    <a:lnTo>
                      <a:pt x="242" y="0"/>
                    </a:lnTo>
                    <a:lnTo>
                      <a:pt x="241" y="0"/>
                    </a:lnTo>
                    <a:lnTo>
                      <a:pt x="227" y="4"/>
                    </a:lnTo>
                    <a:lnTo>
                      <a:pt x="212" y="9"/>
                    </a:lnTo>
                    <a:lnTo>
                      <a:pt x="198" y="12"/>
                    </a:lnTo>
                    <a:lnTo>
                      <a:pt x="183" y="18"/>
                    </a:lnTo>
                    <a:lnTo>
                      <a:pt x="171" y="24"/>
                    </a:lnTo>
                    <a:lnTo>
                      <a:pt x="157" y="30"/>
                    </a:lnTo>
                    <a:lnTo>
                      <a:pt x="145" y="39"/>
                    </a:lnTo>
                    <a:lnTo>
                      <a:pt x="133" y="47"/>
                    </a:lnTo>
                    <a:lnTo>
                      <a:pt x="121" y="54"/>
                    </a:lnTo>
                    <a:lnTo>
                      <a:pt x="111" y="63"/>
                    </a:lnTo>
                    <a:lnTo>
                      <a:pt x="99" y="73"/>
                    </a:lnTo>
                    <a:lnTo>
                      <a:pt x="89" y="83"/>
                    </a:lnTo>
                    <a:lnTo>
                      <a:pt x="79" y="93"/>
                    </a:lnTo>
                    <a:lnTo>
                      <a:pt x="68" y="103"/>
                    </a:lnTo>
                    <a:lnTo>
                      <a:pt x="60" y="115"/>
                    </a:lnTo>
                    <a:lnTo>
                      <a:pt x="53" y="127"/>
                    </a:lnTo>
                    <a:lnTo>
                      <a:pt x="44" y="139"/>
                    </a:lnTo>
                    <a:lnTo>
                      <a:pt x="36" y="151"/>
                    </a:lnTo>
                    <a:lnTo>
                      <a:pt x="30" y="163"/>
                    </a:lnTo>
                    <a:lnTo>
                      <a:pt x="24" y="178"/>
                    </a:lnTo>
                    <a:lnTo>
                      <a:pt x="20" y="192"/>
                    </a:lnTo>
                    <a:lnTo>
                      <a:pt x="14" y="207"/>
                    </a:lnTo>
                    <a:lnTo>
                      <a:pt x="9" y="220"/>
                    </a:lnTo>
                    <a:lnTo>
                      <a:pt x="6" y="234"/>
                    </a:lnTo>
                    <a:lnTo>
                      <a:pt x="3" y="249"/>
                    </a:lnTo>
                    <a:lnTo>
                      <a:pt x="2" y="264"/>
                    </a:lnTo>
                    <a:lnTo>
                      <a:pt x="2" y="279"/>
                    </a:lnTo>
                    <a:lnTo>
                      <a:pt x="0" y="295"/>
                    </a:lnTo>
                    <a:lnTo>
                      <a:pt x="2" y="311"/>
                    </a:lnTo>
                    <a:lnTo>
                      <a:pt x="2" y="325"/>
                    </a:lnTo>
                    <a:lnTo>
                      <a:pt x="3" y="341"/>
                    </a:lnTo>
                    <a:lnTo>
                      <a:pt x="6" y="355"/>
                    </a:lnTo>
                    <a:lnTo>
                      <a:pt x="9" y="370"/>
                    </a:lnTo>
                    <a:lnTo>
                      <a:pt x="14" y="384"/>
                    </a:lnTo>
                    <a:lnTo>
                      <a:pt x="20" y="397"/>
                    </a:lnTo>
                    <a:lnTo>
                      <a:pt x="24" y="412"/>
                    </a:lnTo>
                    <a:lnTo>
                      <a:pt x="30" y="426"/>
                    </a:lnTo>
                    <a:lnTo>
                      <a:pt x="36" y="438"/>
                    </a:lnTo>
                    <a:lnTo>
                      <a:pt x="44" y="450"/>
                    </a:lnTo>
                    <a:lnTo>
                      <a:pt x="53" y="462"/>
                    </a:lnTo>
                    <a:lnTo>
                      <a:pt x="60" y="474"/>
                    </a:lnTo>
                    <a:lnTo>
                      <a:pt x="68" y="486"/>
                    </a:lnTo>
                    <a:lnTo>
                      <a:pt x="79" y="497"/>
                    </a:lnTo>
                    <a:lnTo>
                      <a:pt x="89" y="507"/>
                    </a:lnTo>
                    <a:lnTo>
                      <a:pt x="99" y="517"/>
                    </a:lnTo>
                    <a:lnTo>
                      <a:pt x="111" y="527"/>
                    </a:lnTo>
                    <a:lnTo>
                      <a:pt x="121" y="535"/>
                    </a:lnTo>
                    <a:lnTo>
                      <a:pt x="133" y="544"/>
                    </a:lnTo>
                    <a:lnTo>
                      <a:pt x="145" y="551"/>
                    </a:lnTo>
                    <a:lnTo>
                      <a:pt x="157" y="559"/>
                    </a:lnTo>
                    <a:lnTo>
                      <a:pt x="171" y="565"/>
                    </a:lnTo>
                    <a:lnTo>
                      <a:pt x="183" y="571"/>
                    </a:lnTo>
                    <a:lnTo>
                      <a:pt x="198" y="577"/>
                    </a:lnTo>
                    <a:lnTo>
                      <a:pt x="212" y="581"/>
                    </a:lnTo>
                    <a:lnTo>
                      <a:pt x="227" y="586"/>
                    </a:lnTo>
                    <a:lnTo>
                      <a:pt x="241" y="589"/>
                    </a:lnTo>
                    <a:lnTo>
                      <a:pt x="257" y="592"/>
                    </a:lnTo>
                    <a:lnTo>
                      <a:pt x="271" y="594"/>
                    </a:lnTo>
                    <a:lnTo>
                      <a:pt x="288" y="595"/>
                    </a:lnTo>
                    <a:lnTo>
                      <a:pt x="301" y="595"/>
                    </a:lnTo>
                    <a:lnTo>
                      <a:pt x="318" y="595"/>
                    </a:lnTo>
                    <a:lnTo>
                      <a:pt x="333" y="594"/>
                    </a:lnTo>
                    <a:lnTo>
                      <a:pt x="348" y="592"/>
                    </a:lnTo>
                    <a:lnTo>
                      <a:pt x="362" y="589"/>
                    </a:lnTo>
                    <a:lnTo>
                      <a:pt x="378" y="586"/>
                    </a:lnTo>
                    <a:lnTo>
                      <a:pt x="392" y="581"/>
                    </a:lnTo>
                    <a:lnTo>
                      <a:pt x="407" y="577"/>
                    </a:lnTo>
                    <a:lnTo>
                      <a:pt x="419" y="571"/>
                    </a:lnTo>
                    <a:lnTo>
                      <a:pt x="433" y="565"/>
                    </a:lnTo>
                    <a:lnTo>
                      <a:pt x="445" y="559"/>
                    </a:lnTo>
                    <a:lnTo>
                      <a:pt x="459" y="551"/>
                    </a:lnTo>
                    <a:lnTo>
                      <a:pt x="471" y="544"/>
                    </a:lnTo>
                    <a:lnTo>
                      <a:pt x="483" y="535"/>
                    </a:lnTo>
                    <a:lnTo>
                      <a:pt x="494" y="527"/>
                    </a:lnTo>
                    <a:lnTo>
                      <a:pt x="506" y="517"/>
                    </a:lnTo>
                    <a:lnTo>
                      <a:pt x="516" y="507"/>
                    </a:lnTo>
                    <a:lnTo>
                      <a:pt x="527" y="497"/>
                    </a:lnTo>
                    <a:lnTo>
                      <a:pt x="534" y="486"/>
                    </a:lnTo>
                    <a:lnTo>
                      <a:pt x="545" y="474"/>
                    </a:lnTo>
                    <a:lnTo>
                      <a:pt x="553" y="462"/>
                    </a:lnTo>
                    <a:lnTo>
                      <a:pt x="560" y="450"/>
                    </a:lnTo>
                    <a:lnTo>
                      <a:pt x="566" y="438"/>
                    </a:lnTo>
                    <a:lnTo>
                      <a:pt x="575" y="426"/>
                    </a:lnTo>
                    <a:lnTo>
                      <a:pt x="581" y="412"/>
                    </a:lnTo>
                    <a:lnTo>
                      <a:pt x="585" y="397"/>
                    </a:lnTo>
                    <a:lnTo>
                      <a:pt x="591" y="384"/>
                    </a:lnTo>
                    <a:lnTo>
                      <a:pt x="595" y="370"/>
                    </a:lnTo>
                    <a:lnTo>
                      <a:pt x="597" y="355"/>
                    </a:lnTo>
                    <a:lnTo>
                      <a:pt x="601" y="341"/>
                    </a:lnTo>
                    <a:lnTo>
                      <a:pt x="603" y="325"/>
                    </a:lnTo>
                    <a:lnTo>
                      <a:pt x="603" y="311"/>
                    </a:lnTo>
                    <a:lnTo>
                      <a:pt x="603" y="295"/>
                    </a:lnTo>
                    <a:lnTo>
                      <a:pt x="595" y="295"/>
                    </a:lnTo>
                    <a:lnTo>
                      <a:pt x="595" y="281"/>
                    </a:lnTo>
                    <a:lnTo>
                      <a:pt x="593" y="264"/>
                    </a:lnTo>
                    <a:lnTo>
                      <a:pt x="591" y="251"/>
                    </a:lnTo>
                    <a:lnTo>
                      <a:pt x="589" y="237"/>
                    </a:lnTo>
                    <a:lnTo>
                      <a:pt x="585" y="222"/>
                    </a:lnTo>
                    <a:lnTo>
                      <a:pt x="581" y="208"/>
                    </a:lnTo>
                    <a:lnTo>
                      <a:pt x="583" y="210"/>
                    </a:lnTo>
                    <a:lnTo>
                      <a:pt x="583" y="213"/>
                    </a:lnTo>
                    <a:lnTo>
                      <a:pt x="585" y="214"/>
                    </a:lnTo>
                    <a:lnTo>
                      <a:pt x="585" y="216"/>
                    </a:lnTo>
                    <a:lnTo>
                      <a:pt x="587" y="219"/>
                    </a:lnTo>
                    <a:lnTo>
                      <a:pt x="587" y="220"/>
                    </a:lnTo>
                    <a:lnTo>
                      <a:pt x="589" y="222"/>
                    </a:lnTo>
                    <a:lnTo>
                      <a:pt x="589" y="225"/>
                    </a:lnTo>
                    <a:lnTo>
                      <a:pt x="591" y="226"/>
                    </a:lnTo>
                    <a:lnTo>
                      <a:pt x="591" y="228"/>
                    </a:lnTo>
                    <a:lnTo>
                      <a:pt x="591" y="231"/>
                    </a:lnTo>
                    <a:lnTo>
                      <a:pt x="593" y="231"/>
                    </a:lnTo>
                    <a:lnTo>
                      <a:pt x="593" y="232"/>
                    </a:lnTo>
                    <a:lnTo>
                      <a:pt x="593" y="234"/>
                    </a:lnTo>
                    <a:lnTo>
                      <a:pt x="595" y="234"/>
                    </a:lnTo>
                    <a:lnTo>
                      <a:pt x="595" y="237"/>
                    </a:lnTo>
                    <a:lnTo>
                      <a:pt x="595" y="238"/>
                    </a:lnTo>
                    <a:lnTo>
                      <a:pt x="597" y="240"/>
                    </a:lnTo>
                    <a:lnTo>
                      <a:pt x="597" y="243"/>
                    </a:lnTo>
                    <a:lnTo>
                      <a:pt x="597" y="245"/>
                    </a:lnTo>
                    <a:lnTo>
                      <a:pt x="599" y="246"/>
                    </a:lnTo>
                    <a:lnTo>
                      <a:pt x="599" y="249"/>
                    </a:lnTo>
                    <a:lnTo>
                      <a:pt x="601" y="251"/>
                    </a:lnTo>
                    <a:lnTo>
                      <a:pt x="603" y="264"/>
                    </a:lnTo>
                    <a:lnTo>
                      <a:pt x="603" y="279"/>
                    </a:lnTo>
                    <a:lnTo>
                      <a:pt x="603" y="295"/>
                    </a:lnTo>
                    <a:lnTo>
                      <a:pt x="595" y="295"/>
                    </a:lnTo>
                    <a:lnTo>
                      <a:pt x="595" y="309"/>
                    </a:lnTo>
                    <a:lnTo>
                      <a:pt x="593" y="325"/>
                    </a:lnTo>
                    <a:lnTo>
                      <a:pt x="591" y="340"/>
                    </a:lnTo>
                    <a:lnTo>
                      <a:pt x="589" y="353"/>
                    </a:lnTo>
                    <a:lnTo>
                      <a:pt x="585" y="367"/>
                    </a:lnTo>
                    <a:lnTo>
                      <a:pt x="581" y="382"/>
                    </a:lnTo>
                    <a:lnTo>
                      <a:pt x="577" y="396"/>
                    </a:lnTo>
                    <a:lnTo>
                      <a:pt x="571" y="408"/>
                    </a:lnTo>
                    <a:lnTo>
                      <a:pt x="566" y="423"/>
                    </a:lnTo>
                    <a:lnTo>
                      <a:pt x="559" y="435"/>
                    </a:lnTo>
                    <a:lnTo>
                      <a:pt x="553" y="447"/>
                    </a:lnTo>
                    <a:lnTo>
                      <a:pt x="545" y="459"/>
                    </a:lnTo>
                    <a:lnTo>
                      <a:pt x="536" y="468"/>
                    </a:lnTo>
                    <a:lnTo>
                      <a:pt x="528" y="480"/>
                    </a:lnTo>
                    <a:lnTo>
                      <a:pt x="518" y="491"/>
                    </a:lnTo>
                    <a:lnTo>
                      <a:pt x="510" y="501"/>
                    </a:lnTo>
                    <a:lnTo>
                      <a:pt x="500" y="511"/>
                    </a:lnTo>
                    <a:lnTo>
                      <a:pt x="488" y="519"/>
                    </a:lnTo>
                    <a:lnTo>
                      <a:pt x="477" y="529"/>
                    </a:lnTo>
                    <a:lnTo>
                      <a:pt x="465" y="537"/>
                    </a:lnTo>
                    <a:lnTo>
                      <a:pt x="453" y="544"/>
                    </a:lnTo>
                    <a:lnTo>
                      <a:pt x="441" y="551"/>
                    </a:lnTo>
                    <a:lnTo>
                      <a:pt x="429" y="557"/>
                    </a:lnTo>
                    <a:lnTo>
                      <a:pt x="417" y="563"/>
                    </a:lnTo>
                    <a:lnTo>
                      <a:pt x="403" y="569"/>
                    </a:lnTo>
                    <a:lnTo>
                      <a:pt x="389" y="574"/>
                    </a:lnTo>
                    <a:lnTo>
                      <a:pt x="374" y="577"/>
                    </a:lnTo>
                    <a:lnTo>
                      <a:pt x="362" y="580"/>
                    </a:lnTo>
                    <a:lnTo>
                      <a:pt x="345" y="583"/>
                    </a:lnTo>
                    <a:lnTo>
                      <a:pt x="332" y="586"/>
                    </a:lnTo>
                    <a:lnTo>
                      <a:pt x="318" y="586"/>
                    </a:lnTo>
                    <a:lnTo>
                      <a:pt x="301" y="586"/>
                    </a:lnTo>
                    <a:lnTo>
                      <a:pt x="288" y="586"/>
                    </a:lnTo>
                    <a:lnTo>
                      <a:pt x="273" y="586"/>
                    </a:lnTo>
                    <a:lnTo>
                      <a:pt x="257" y="583"/>
                    </a:lnTo>
                    <a:lnTo>
                      <a:pt x="242" y="580"/>
                    </a:lnTo>
                    <a:lnTo>
                      <a:pt x="229" y="577"/>
                    </a:lnTo>
                    <a:lnTo>
                      <a:pt x="215" y="574"/>
                    </a:lnTo>
                    <a:lnTo>
                      <a:pt x="203" y="569"/>
                    </a:lnTo>
                    <a:lnTo>
                      <a:pt x="188" y="563"/>
                    </a:lnTo>
                    <a:lnTo>
                      <a:pt x="176" y="557"/>
                    </a:lnTo>
                    <a:lnTo>
                      <a:pt x="164" y="551"/>
                    </a:lnTo>
                    <a:lnTo>
                      <a:pt x="151" y="544"/>
                    </a:lnTo>
                    <a:lnTo>
                      <a:pt x="139" y="537"/>
                    </a:lnTo>
                    <a:lnTo>
                      <a:pt x="127" y="529"/>
                    </a:lnTo>
                    <a:lnTo>
                      <a:pt x="117" y="519"/>
                    </a:lnTo>
                    <a:lnTo>
                      <a:pt x="105" y="511"/>
                    </a:lnTo>
                    <a:lnTo>
                      <a:pt x="95" y="501"/>
                    </a:lnTo>
                    <a:lnTo>
                      <a:pt x="85" y="491"/>
                    </a:lnTo>
                    <a:lnTo>
                      <a:pt x="77" y="480"/>
                    </a:lnTo>
                    <a:lnTo>
                      <a:pt x="68" y="468"/>
                    </a:lnTo>
                    <a:lnTo>
                      <a:pt x="60" y="459"/>
                    </a:lnTo>
                    <a:lnTo>
                      <a:pt x="53" y="447"/>
                    </a:lnTo>
                    <a:lnTo>
                      <a:pt x="44" y="435"/>
                    </a:lnTo>
                    <a:lnTo>
                      <a:pt x="38" y="423"/>
                    </a:lnTo>
                    <a:lnTo>
                      <a:pt x="32" y="408"/>
                    </a:lnTo>
                    <a:lnTo>
                      <a:pt x="27" y="396"/>
                    </a:lnTo>
                    <a:lnTo>
                      <a:pt x="21" y="382"/>
                    </a:lnTo>
                    <a:lnTo>
                      <a:pt x="20" y="367"/>
                    </a:lnTo>
                    <a:lnTo>
                      <a:pt x="15" y="353"/>
                    </a:lnTo>
                    <a:lnTo>
                      <a:pt x="14" y="340"/>
                    </a:lnTo>
                    <a:lnTo>
                      <a:pt x="12" y="325"/>
                    </a:lnTo>
                    <a:lnTo>
                      <a:pt x="9" y="309"/>
                    </a:lnTo>
                    <a:lnTo>
                      <a:pt x="9" y="295"/>
                    </a:lnTo>
                    <a:lnTo>
                      <a:pt x="9" y="281"/>
                    </a:lnTo>
                    <a:lnTo>
                      <a:pt x="12" y="264"/>
                    </a:lnTo>
                    <a:lnTo>
                      <a:pt x="14" y="251"/>
                    </a:lnTo>
                    <a:lnTo>
                      <a:pt x="15" y="237"/>
                    </a:lnTo>
                    <a:lnTo>
                      <a:pt x="20" y="222"/>
                    </a:lnTo>
                    <a:lnTo>
                      <a:pt x="21" y="208"/>
                    </a:lnTo>
                    <a:lnTo>
                      <a:pt x="27" y="193"/>
                    </a:lnTo>
                    <a:lnTo>
                      <a:pt x="32" y="181"/>
                    </a:lnTo>
                    <a:lnTo>
                      <a:pt x="38" y="168"/>
                    </a:lnTo>
                    <a:lnTo>
                      <a:pt x="44" y="156"/>
                    </a:lnTo>
                    <a:lnTo>
                      <a:pt x="53" y="143"/>
                    </a:lnTo>
                    <a:lnTo>
                      <a:pt x="60" y="131"/>
                    </a:lnTo>
                    <a:lnTo>
                      <a:pt x="68" y="121"/>
                    </a:lnTo>
                    <a:lnTo>
                      <a:pt x="77" y="109"/>
                    </a:lnTo>
                    <a:lnTo>
                      <a:pt x="85" y="99"/>
                    </a:lnTo>
                    <a:lnTo>
                      <a:pt x="95" y="89"/>
                    </a:lnTo>
                    <a:lnTo>
                      <a:pt x="105" y="79"/>
                    </a:lnTo>
                    <a:lnTo>
                      <a:pt x="117" y="71"/>
                    </a:lnTo>
                    <a:lnTo>
                      <a:pt x="127" y="60"/>
                    </a:lnTo>
                    <a:lnTo>
                      <a:pt x="139" y="53"/>
                    </a:lnTo>
                    <a:lnTo>
                      <a:pt x="151" y="47"/>
                    </a:lnTo>
                    <a:lnTo>
                      <a:pt x="164" y="39"/>
                    </a:lnTo>
                    <a:lnTo>
                      <a:pt x="176" y="33"/>
                    </a:lnTo>
                    <a:lnTo>
                      <a:pt x="188" y="27"/>
                    </a:lnTo>
                    <a:lnTo>
                      <a:pt x="203" y="21"/>
                    </a:lnTo>
                    <a:lnTo>
                      <a:pt x="215" y="16"/>
                    </a:lnTo>
                    <a:lnTo>
                      <a:pt x="229" y="12"/>
                    </a:lnTo>
                    <a:lnTo>
                      <a:pt x="242" y="10"/>
                    </a:lnTo>
                    <a:lnTo>
                      <a:pt x="257" y="6"/>
                    </a:lnTo>
                    <a:lnTo>
                      <a:pt x="273" y="4"/>
                    </a:lnTo>
                    <a:lnTo>
                      <a:pt x="283" y="4"/>
                    </a:lnTo>
                    <a:close/>
                  </a:path>
                </a:pathLst>
              </a:custGeom>
              <a:solidFill>
                <a:srgbClr val="698AB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44" name="Freeform 540"/>
              <p:cNvSpPr>
                <a:spLocks noChangeArrowheads="1"/>
              </p:cNvSpPr>
              <p:nvPr/>
            </p:nvSpPr>
            <p:spPr bwMode="auto">
              <a:xfrm>
                <a:off x="6045" y="773"/>
                <a:ext cx="56" cy="57"/>
              </a:xfrm>
              <a:custGeom>
                <a:avLst/>
                <a:gdLst>
                  <a:gd name="T0" fmla="*/ 317 w 586"/>
                  <a:gd name="T1" fmla="*/ 8 h 582"/>
                  <a:gd name="T2" fmla="*/ 306 w 586"/>
                  <a:gd name="T3" fmla="*/ 6 h 582"/>
                  <a:gd name="T4" fmla="*/ 297 w 586"/>
                  <a:gd name="T5" fmla="*/ 5 h 582"/>
                  <a:gd name="T6" fmla="*/ 286 w 586"/>
                  <a:gd name="T7" fmla="*/ 2 h 582"/>
                  <a:gd name="T8" fmla="*/ 276 w 586"/>
                  <a:gd name="T9" fmla="*/ 0 h 582"/>
                  <a:gd name="T10" fmla="*/ 220 w 586"/>
                  <a:gd name="T11" fmla="*/ 8 h 582"/>
                  <a:gd name="T12" fmla="*/ 155 w 586"/>
                  <a:gd name="T13" fmla="*/ 35 h 582"/>
                  <a:gd name="T14" fmla="*/ 96 w 586"/>
                  <a:gd name="T15" fmla="*/ 75 h 582"/>
                  <a:gd name="T16" fmla="*/ 51 w 586"/>
                  <a:gd name="T17" fmla="*/ 127 h 582"/>
                  <a:gd name="T18" fmla="*/ 18 w 586"/>
                  <a:gd name="T19" fmla="*/ 189 h 582"/>
                  <a:gd name="T20" fmla="*/ 3 w 586"/>
                  <a:gd name="T21" fmla="*/ 260 h 582"/>
                  <a:gd name="T22" fmla="*/ 5 w 586"/>
                  <a:gd name="T23" fmla="*/ 336 h 582"/>
                  <a:gd name="T24" fmla="*/ 23 w 586"/>
                  <a:gd name="T25" fmla="*/ 404 h 582"/>
                  <a:gd name="T26" fmla="*/ 59 w 586"/>
                  <a:gd name="T27" fmla="*/ 464 h 582"/>
                  <a:gd name="T28" fmla="*/ 108 w 586"/>
                  <a:gd name="T29" fmla="*/ 515 h 582"/>
                  <a:gd name="T30" fmla="*/ 167 w 586"/>
                  <a:gd name="T31" fmla="*/ 553 h 582"/>
                  <a:gd name="T32" fmla="*/ 233 w 586"/>
                  <a:gd name="T33" fmla="*/ 576 h 582"/>
                  <a:gd name="T34" fmla="*/ 309 w 586"/>
                  <a:gd name="T35" fmla="*/ 582 h 582"/>
                  <a:gd name="T36" fmla="*/ 380 w 586"/>
                  <a:gd name="T37" fmla="*/ 570 h 582"/>
                  <a:gd name="T38" fmla="*/ 444 w 586"/>
                  <a:gd name="T39" fmla="*/ 540 h 582"/>
                  <a:gd name="T40" fmla="*/ 501 w 586"/>
                  <a:gd name="T41" fmla="*/ 497 h 582"/>
                  <a:gd name="T42" fmla="*/ 544 w 586"/>
                  <a:gd name="T43" fmla="*/ 443 h 582"/>
                  <a:gd name="T44" fmla="*/ 572 w 586"/>
                  <a:gd name="T45" fmla="*/ 378 h 582"/>
                  <a:gd name="T46" fmla="*/ 586 w 586"/>
                  <a:gd name="T47" fmla="*/ 305 h 582"/>
                  <a:gd name="T48" fmla="*/ 574 w 586"/>
                  <a:gd name="T49" fmla="*/ 248 h 582"/>
                  <a:gd name="T50" fmla="*/ 554 w 586"/>
                  <a:gd name="T51" fmla="*/ 182 h 582"/>
                  <a:gd name="T52" fmla="*/ 548 w 586"/>
                  <a:gd name="T53" fmla="*/ 162 h 582"/>
                  <a:gd name="T54" fmla="*/ 551 w 586"/>
                  <a:gd name="T55" fmla="*/ 170 h 582"/>
                  <a:gd name="T56" fmla="*/ 557 w 586"/>
                  <a:gd name="T57" fmla="*/ 177 h 582"/>
                  <a:gd name="T58" fmla="*/ 562 w 586"/>
                  <a:gd name="T59" fmla="*/ 186 h 582"/>
                  <a:gd name="T60" fmla="*/ 566 w 586"/>
                  <a:gd name="T61" fmla="*/ 194 h 582"/>
                  <a:gd name="T62" fmla="*/ 572 w 586"/>
                  <a:gd name="T63" fmla="*/ 204 h 582"/>
                  <a:gd name="T64" fmla="*/ 586 w 586"/>
                  <a:gd name="T65" fmla="*/ 277 h 582"/>
                  <a:gd name="T66" fmla="*/ 574 w 586"/>
                  <a:gd name="T67" fmla="*/ 333 h 582"/>
                  <a:gd name="T68" fmla="*/ 554 w 586"/>
                  <a:gd name="T69" fmla="*/ 399 h 582"/>
                  <a:gd name="T70" fmla="*/ 521 w 586"/>
                  <a:gd name="T71" fmla="*/ 461 h 582"/>
                  <a:gd name="T72" fmla="*/ 473 w 586"/>
                  <a:gd name="T73" fmla="*/ 509 h 582"/>
                  <a:gd name="T74" fmla="*/ 416 w 586"/>
                  <a:gd name="T75" fmla="*/ 546 h 582"/>
                  <a:gd name="T76" fmla="*/ 351 w 586"/>
                  <a:gd name="T77" fmla="*/ 567 h 582"/>
                  <a:gd name="T78" fmla="*/ 279 w 586"/>
                  <a:gd name="T79" fmla="*/ 573 h 582"/>
                  <a:gd name="T80" fmla="*/ 209 w 586"/>
                  <a:gd name="T81" fmla="*/ 561 h 582"/>
                  <a:gd name="T82" fmla="*/ 147 w 586"/>
                  <a:gd name="T83" fmla="*/ 533 h 582"/>
                  <a:gd name="T84" fmla="*/ 92 w 586"/>
                  <a:gd name="T85" fmla="*/ 491 h 582"/>
                  <a:gd name="T86" fmla="*/ 51 w 586"/>
                  <a:gd name="T87" fmla="*/ 437 h 582"/>
                  <a:gd name="T88" fmla="*/ 23 w 586"/>
                  <a:gd name="T89" fmla="*/ 375 h 582"/>
                  <a:gd name="T90" fmla="*/ 11 w 586"/>
                  <a:gd name="T91" fmla="*/ 305 h 582"/>
                  <a:gd name="T92" fmla="*/ 15 w 586"/>
                  <a:gd name="T93" fmla="*/ 234 h 582"/>
                  <a:gd name="T94" fmla="*/ 38 w 586"/>
                  <a:gd name="T95" fmla="*/ 168 h 582"/>
                  <a:gd name="T96" fmla="*/ 74 w 586"/>
                  <a:gd name="T97" fmla="*/ 111 h 582"/>
                  <a:gd name="T98" fmla="*/ 124 w 586"/>
                  <a:gd name="T99" fmla="*/ 65 h 582"/>
                  <a:gd name="T100" fmla="*/ 183 w 586"/>
                  <a:gd name="T101" fmla="*/ 31 h 582"/>
                  <a:gd name="T102" fmla="*/ 250 w 586"/>
                  <a:gd name="T103" fmla="*/ 12 h 582"/>
                  <a:gd name="T104" fmla="*/ 323 w 586"/>
                  <a:gd name="T105" fmla="*/ 11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6" h="582">
                    <a:moveTo>
                      <a:pt x="323" y="11"/>
                    </a:moveTo>
                    <a:lnTo>
                      <a:pt x="321" y="11"/>
                    </a:lnTo>
                    <a:lnTo>
                      <a:pt x="318" y="11"/>
                    </a:lnTo>
                    <a:lnTo>
                      <a:pt x="318" y="8"/>
                    </a:lnTo>
                    <a:lnTo>
                      <a:pt x="317" y="8"/>
                    </a:lnTo>
                    <a:lnTo>
                      <a:pt x="315" y="8"/>
                    </a:lnTo>
                    <a:lnTo>
                      <a:pt x="312" y="8"/>
                    </a:lnTo>
                    <a:lnTo>
                      <a:pt x="311" y="6"/>
                    </a:lnTo>
                    <a:lnTo>
                      <a:pt x="309" y="6"/>
                    </a:lnTo>
                    <a:lnTo>
                      <a:pt x="306" y="6"/>
                    </a:lnTo>
                    <a:lnTo>
                      <a:pt x="304" y="6"/>
                    </a:lnTo>
                    <a:lnTo>
                      <a:pt x="303" y="6"/>
                    </a:lnTo>
                    <a:lnTo>
                      <a:pt x="300" y="5"/>
                    </a:lnTo>
                    <a:lnTo>
                      <a:pt x="298" y="5"/>
                    </a:lnTo>
                    <a:lnTo>
                      <a:pt x="297" y="5"/>
                    </a:lnTo>
                    <a:lnTo>
                      <a:pt x="294" y="5"/>
                    </a:lnTo>
                    <a:lnTo>
                      <a:pt x="292" y="5"/>
                    </a:lnTo>
                    <a:lnTo>
                      <a:pt x="291" y="2"/>
                    </a:lnTo>
                    <a:lnTo>
                      <a:pt x="288" y="2"/>
                    </a:lnTo>
                    <a:lnTo>
                      <a:pt x="286" y="2"/>
                    </a:lnTo>
                    <a:lnTo>
                      <a:pt x="285" y="2"/>
                    </a:lnTo>
                    <a:lnTo>
                      <a:pt x="282" y="2"/>
                    </a:lnTo>
                    <a:lnTo>
                      <a:pt x="280" y="2"/>
                    </a:lnTo>
                    <a:lnTo>
                      <a:pt x="279" y="0"/>
                    </a:lnTo>
                    <a:lnTo>
                      <a:pt x="276" y="0"/>
                    </a:lnTo>
                    <a:lnTo>
                      <a:pt x="274" y="0"/>
                    </a:lnTo>
                    <a:lnTo>
                      <a:pt x="264" y="0"/>
                    </a:lnTo>
                    <a:lnTo>
                      <a:pt x="248" y="2"/>
                    </a:lnTo>
                    <a:lnTo>
                      <a:pt x="233" y="6"/>
                    </a:lnTo>
                    <a:lnTo>
                      <a:pt x="220" y="8"/>
                    </a:lnTo>
                    <a:lnTo>
                      <a:pt x="206" y="12"/>
                    </a:lnTo>
                    <a:lnTo>
                      <a:pt x="194" y="17"/>
                    </a:lnTo>
                    <a:lnTo>
                      <a:pt x="179" y="23"/>
                    </a:lnTo>
                    <a:lnTo>
                      <a:pt x="167" y="29"/>
                    </a:lnTo>
                    <a:lnTo>
                      <a:pt x="155" y="35"/>
                    </a:lnTo>
                    <a:lnTo>
                      <a:pt x="142" y="43"/>
                    </a:lnTo>
                    <a:lnTo>
                      <a:pt x="130" y="49"/>
                    </a:lnTo>
                    <a:lnTo>
                      <a:pt x="118" y="56"/>
                    </a:lnTo>
                    <a:lnTo>
                      <a:pt x="108" y="67"/>
                    </a:lnTo>
                    <a:lnTo>
                      <a:pt x="96" y="75"/>
                    </a:lnTo>
                    <a:lnTo>
                      <a:pt x="86" y="85"/>
                    </a:lnTo>
                    <a:lnTo>
                      <a:pt x="76" y="95"/>
                    </a:lnTo>
                    <a:lnTo>
                      <a:pt x="68" y="105"/>
                    </a:lnTo>
                    <a:lnTo>
                      <a:pt x="59" y="117"/>
                    </a:lnTo>
                    <a:lnTo>
                      <a:pt x="51" y="127"/>
                    </a:lnTo>
                    <a:lnTo>
                      <a:pt x="44" y="139"/>
                    </a:lnTo>
                    <a:lnTo>
                      <a:pt x="35" y="152"/>
                    </a:lnTo>
                    <a:lnTo>
                      <a:pt x="29" y="164"/>
                    </a:lnTo>
                    <a:lnTo>
                      <a:pt x="23" y="177"/>
                    </a:lnTo>
                    <a:lnTo>
                      <a:pt x="18" y="189"/>
                    </a:lnTo>
                    <a:lnTo>
                      <a:pt x="12" y="204"/>
                    </a:lnTo>
                    <a:lnTo>
                      <a:pt x="11" y="218"/>
                    </a:lnTo>
                    <a:lnTo>
                      <a:pt x="6" y="233"/>
                    </a:lnTo>
                    <a:lnTo>
                      <a:pt x="5" y="247"/>
                    </a:lnTo>
                    <a:lnTo>
                      <a:pt x="3" y="260"/>
                    </a:lnTo>
                    <a:lnTo>
                      <a:pt x="0" y="277"/>
                    </a:lnTo>
                    <a:lnTo>
                      <a:pt x="0" y="291"/>
                    </a:lnTo>
                    <a:lnTo>
                      <a:pt x="0" y="305"/>
                    </a:lnTo>
                    <a:lnTo>
                      <a:pt x="3" y="321"/>
                    </a:lnTo>
                    <a:lnTo>
                      <a:pt x="5" y="336"/>
                    </a:lnTo>
                    <a:lnTo>
                      <a:pt x="6" y="349"/>
                    </a:lnTo>
                    <a:lnTo>
                      <a:pt x="11" y="363"/>
                    </a:lnTo>
                    <a:lnTo>
                      <a:pt x="12" y="378"/>
                    </a:lnTo>
                    <a:lnTo>
                      <a:pt x="18" y="392"/>
                    </a:lnTo>
                    <a:lnTo>
                      <a:pt x="23" y="404"/>
                    </a:lnTo>
                    <a:lnTo>
                      <a:pt x="29" y="419"/>
                    </a:lnTo>
                    <a:lnTo>
                      <a:pt x="35" y="431"/>
                    </a:lnTo>
                    <a:lnTo>
                      <a:pt x="44" y="443"/>
                    </a:lnTo>
                    <a:lnTo>
                      <a:pt x="51" y="455"/>
                    </a:lnTo>
                    <a:lnTo>
                      <a:pt x="59" y="464"/>
                    </a:lnTo>
                    <a:lnTo>
                      <a:pt x="68" y="476"/>
                    </a:lnTo>
                    <a:lnTo>
                      <a:pt x="76" y="487"/>
                    </a:lnTo>
                    <a:lnTo>
                      <a:pt x="86" y="497"/>
                    </a:lnTo>
                    <a:lnTo>
                      <a:pt x="96" y="507"/>
                    </a:lnTo>
                    <a:lnTo>
                      <a:pt x="108" y="515"/>
                    </a:lnTo>
                    <a:lnTo>
                      <a:pt x="118" y="525"/>
                    </a:lnTo>
                    <a:lnTo>
                      <a:pt x="130" y="533"/>
                    </a:lnTo>
                    <a:lnTo>
                      <a:pt x="142" y="540"/>
                    </a:lnTo>
                    <a:lnTo>
                      <a:pt x="155" y="547"/>
                    </a:lnTo>
                    <a:lnTo>
                      <a:pt x="167" y="553"/>
                    </a:lnTo>
                    <a:lnTo>
                      <a:pt x="179" y="559"/>
                    </a:lnTo>
                    <a:lnTo>
                      <a:pt x="194" y="565"/>
                    </a:lnTo>
                    <a:lnTo>
                      <a:pt x="206" y="570"/>
                    </a:lnTo>
                    <a:lnTo>
                      <a:pt x="220" y="573"/>
                    </a:lnTo>
                    <a:lnTo>
                      <a:pt x="233" y="576"/>
                    </a:lnTo>
                    <a:lnTo>
                      <a:pt x="248" y="579"/>
                    </a:lnTo>
                    <a:lnTo>
                      <a:pt x="264" y="582"/>
                    </a:lnTo>
                    <a:lnTo>
                      <a:pt x="279" y="582"/>
                    </a:lnTo>
                    <a:lnTo>
                      <a:pt x="292" y="582"/>
                    </a:lnTo>
                    <a:lnTo>
                      <a:pt x="309" y="582"/>
                    </a:lnTo>
                    <a:lnTo>
                      <a:pt x="323" y="582"/>
                    </a:lnTo>
                    <a:lnTo>
                      <a:pt x="336" y="579"/>
                    </a:lnTo>
                    <a:lnTo>
                      <a:pt x="353" y="576"/>
                    </a:lnTo>
                    <a:lnTo>
                      <a:pt x="365" y="573"/>
                    </a:lnTo>
                    <a:lnTo>
                      <a:pt x="380" y="570"/>
                    </a:lnTo>
                    <a:lnTo>
                      <a:pt x="394" y="565"/>
                    </a:lnTo>
                    <a:lnTo>
                      <a:pt x="408" y="559"/>
                    </a:lnTo>
                    <a:lnTo>
                      <a:pt x="420" y="553"/>
                    </a:lnTo>
                    <a:lnTo>
                      <a:pt x="432" y="547"/>
                    </a:lnTo>
                    <a:lnTo>
                      <a:pt x="444" y="540"/>
                    </a:lnTo>
                    <a:lnTo>
                      <a:pt x="456" y="533"/>
                    </a:lnTo>
                    <a:lnTo>
                      <a:pt x="468" y="525"/>
                    </a:lnTo>
                    <a:lnTo>
                      <a:pt x="479" y="515"/>
                    </a:lnTo>
                    <a:lnTo>
                      <a:pt x="491" y="507"/>
                    </a:lnTo>
                    <a:lnTo>
                      <a:pt x="501" y="497"/>
                    </a:lnTo>
                    <a:lnTo>
                      <a:pt x="509" y="487"/>
                    </a:lnTo>
                    <a:lnTo>
                      <a:pt x="519" y="476"/>
                    </a:lnTo>
                    <a:lnTo>
                      <a:pt x="527" y="464"/>
                    </a:lnTo>
                    <a:lnTo>
                      <a:pt x="536" y="455"/>
                    </a:lnTo>
                    <a:lnTo>
                      <a:pt x="544" y="443"/>
                    </a:lnTo>
                    <a:lnTo>
                      <a:pt x="550" y="431"/>
                    </a:lnTo>
                    <a:lnTo>
                      <a:pt x="557" y="419"/>
                    </a:lnTo>
                    <a:lnTo>
                      <a:pt x="562" y="404"/>
                    </a:lnTo>
                    <a:lnTo>
                      <a:pt x="568" y="392"/>
                    </a:lnTo>
                    <a:lnTo>
                      <a:pt x="572" y="378"/>
                    </a:lnTo>
                    <a:lnTo>
                      <a:pt x="576" y="363"/>
                    </a:lnTo>
                    <a:lnTo>
                      <a:pt x="580" y="349"/>
                    </a:lnTo>
                    <a:lnTo>
                      <a:pt x="582" y="336"/>
                    </a:lnTo>
                    <a:lnTo>
                      <a:pt x="584" y="321"/>
                    </a:lnTo>
                    <a:lnTo>
                      <a:pt x="586" y="305"/>
                    </a:lnTo>
                    <a:lnTo>
                      <a:pt x="586" y="291"/>
                    </a:lnTo>
                    <a:lnTo>
                      <a:pt x="576" y="291"/>
                    </a:lnTo>
                    <a:lnTo>
                      <a:pt x="576" y="277"/>
                    </a:lnTo>
                    <a:lnTo>
                      <a:pt x="576" y="263"/>
                    </a:lnTo>
                    <a:lnTo>
                      <a:pt x="574" y="248"/>
                    </a:lnTo>
                    <a:lnTo>
                      <a:pt x="570" y="234"/>
                    </a:lnTo>
                    <a:lnTo>
                      <a:pt x="568" y="221"/>
                    </a:lnTo>
                    <a:lnTo>
                      <a:pt x="563" y="206"/>
                    </a:lnTo>
                    <a:lnTo>
                      <a:pt x="560" y="194"/>
                    </a:lnTo>
                    <a:lnTo>
                      <a:pt x="554" y="182"/>
                    </a:lnTo>
                    <a:lnTo>
                      <a:pt x="550" y="168"/>
                    </a:lnTo>
                    <a:lnTo>
                      <a:pt x="544" y="158"/>
                    </a:lnTo>
                    <a:lnTo>
                      <a:pt x="545" y="159"/>
                    </a:lnTo>
                    <a:lnTo>
                      <a:pt x="545" y="162"/>
                    </a:lnTo>
                    <a:lnTo>
                      <a:pt x="548" y="162"/>
                    </a:lnTo>
                    <a:lnTo>
                      <a:pt x="548" y="164"/>
                    </a:lnTo>
                    <a:lnTo>
                      <a:pt x="550" y="165"/>
                    </a:lnTo>
                    <a:lnTo>
                      <a:pt x="550" y="168"/>
                    </a:lnTo>
                    <a:lnTo>
                      <a:pt x="551" y="168"/>
                    </a:lnTo>
                    <a:lnTo>
                      <a:pt x="551" y="170"/>
                    </a:lnTo>
                    <a:lnTo>
                      <a:pt x="554" y="171"/>
                    </a:lnTo>
                    <a:lnTo>
                      <a:pt x="556" y="174"/>
                    </a:lnTo>
                    <a:lnTo>
                      <a:pt x="556" y="176"/>
                    </a:lnTo>
                    <a:lnTo>
                      <a:pt x="556" y="177"/>
                    </a:lnTo>
                    <a:lnTo>
                      <a:pt x="557" y="177"/>
                    </a:lnTo>
                    <a:lnTo>
                      <a:pt x="557" y="180"/>
                    </a:lnTo>
                    <a:lnTo>
                      <a:pt x="560" y="182"/>
                    </a:lnTo>
                    <a:lnTo>
                      <a:pt x="560" y="183"/>
                    </a:lnTo>
                    <a:lnTo>
                      <a:pt x="562" y="183"/>
                    </a:lnTo>
                    <a:lnTo>
                      <a:pt x="562" y="186"/>
                    </a:lnTo>
                    <a:lnTo>
                      <a:pt x="563" y="188"/>
                    </a:lnTo>
                    <a:lnTo>
                      <a:pt x="563" y="189"/>
                    </a:lnTo>
                    <a:lnTo>
                      <a:pt x="566" y="189"/>
                    </a:lnTo>
                    <a:lnTo>
                      <a:pt x="566" y="192"/>
                    </a:lnTo>
                    <a:lnTo>
                      <a:pt x="566" y="194"/>
                    </a:lnTo>
                    <a:lnTo>
                      <a:pt x="568" y="197"/>
                    </a:lnTo>
                    <a:lnTo>
                      <a:pt x="570" y="198"/>
                    </a:lnTo>
                    <a:lnTo>
                      <a:pt x="570" y="200"/>
                    </a:lnTo>
                    <a:lnTo>
                      <a:pt x="572" y="203"/>
                    </a:lnTo>
                    <a:lnTo>
                      <a:pt x="572" y="204"/>
                    </a:lnTo>
                    <a:lnTo>
                      <a:pt x="576" y="218"/>
                    </a:lnTo>
                    <a:lnTo>
                      <a:pt x="580" y="233"/>
                    </a:lnTo>
                    <a:lnTo>
                      <a:pt x="582" y="247"/>
                    </a:lnTo>
                    <a:lnTo>
                      <a:pt x="584" y="260"/>
                    </a:lnTo>
                    <a:lnTo>
                      <a:pt x="586" y="277"/>
                    </a:lnTo>
                    <a:lnTo>
                      <a:pt x="586" y="291"/>
                    </a:lnTo>
                    <a:lnTo>
                      <a:pt x="576" y="291"/>
                    </a:lnTo>
                    <a:lnTo>
                      <a:pt x="576" y="305"/>
                    </a:lnTo>
                    <a:lnTo>
                      <a:pt x="576" y="319"/>
                    </a:lnTo>
                    <a:lnTo>
                      <a:pt x="574" y="333"/>
                    </a:lnTo>
                    <a:lnTo>
                      <a:pt x="570" y="348"/>
                    </a:lnTo>
                    <a:lnTo>
                      <a:pt x="568" y="361"/>
                    </a:lnTo>
                    <a:lnTo>
                      <a:pt x="563" y="375"/>
                    </a:lnTo>
                    <a:lnTo>
                      <a:pt x="560" y="387"/>
                    </a:lnTo>
                    <a:lnTo>
                      <a:pt x="554" y="399"/>
                    </a:lnTo>
                    <a:lnTo>
                      <a:pt x="550" y="414"/>
                    </a:lnTo>
                    <a:lnTo>
                      <a:pt x="542" y="426"/>
                    </a:lnTo>
                    <a:lnTo>
                      <a:pt x="536" y="437"/>
                    </a:lnTo>
                    <a:lnTo>
                      <a:pt x="527" y="449"/>
                    </a:lnTo>
                    <a:lnTo>
                      <a:pt x="521" y="461"/>
                    </a:lnTo>
                    <a:lnTo>
                      <a:pt x="512" y="470"/>
                    </a:lnTo>
                    <a:lnTo>
                      <a:pt x="503" y="481"/>
                    </a:lnTo>
                    <a:lnTo>
                      <a:pt x="492" y="491"/>
                    </a:lnTo>
                    <a:lnTo>
                      <a:pt x="483" y="499"/>
                    </a:lnTo>
                    <a:lnTo>
                      <a:pt x="473" y="509"/>
                    </a:lnTo>
                    <a:lnTo>
                      <a:pt x="462" y="517"/>
                    </a:lnTo>
                    <a:lnTo>
                      <a:pt x="453" y="525"/>
                    </a:lnTo>
                    <a:lnTo>
                      <a:pt x="441" y="533"/>
                    </a:lnTo>
                    <a:lnTo>
                      <a:pt x="428" y="540"/>
                    </a:lnTo>
                    <a:lnTo>
                      <a:pt x="416" y="546"/>
                    </a:lnTo>
                    <a:lnTo>
                      <a:pt x="404" y="552"/>
                    </a:lnTo>
                    <a:lnTo>
                      <a:pt x="392" y="555"/>
                    </a:lnTo>
                    <a:lnTo>
                      <a:pt x="377" y="561"/>
                    </a:lnTo>
                    <a:lnTo>
                      <a:pt x="363" y="564"/>
                    </a:lnTo>
                    <a:lnTo>
                      <a:pt x="351" y="567"/>
                    </a:lnTo>
                    <a:lnTo>
                      <a:pt x="336" y="570"/>
                    </a:lnTo>
                    <a:lnTo>
                      <a:pt x="323" y="571"/>
                    </a:lnTo>
                    <a:lnTo>
                      <a:pt x="309" y="573"/>
                    </a:lnTo>
                    <a:lnTo>
                      <a:pt x="292" y="573"/>
                    </a:lnTo>
                    <a:lnTo>
                      <a:pt x="279" y="573"/>
                    </a:lnTo>
                    <a:lnTo>
                      <a:pt x="264" y="571"/>
                    </a:lnTo>
                    <a:lnTo>
                      <a:pt x="250" y="570"/>
                    </a:lnTo>
                    <a:lnTo>
                      <a:pt x="236" y="567"/>
                    </a:lnTo>
                    <a:lnTo>
                      <a:pt x="221" y="564"/>
                    </a:lnTo>
                    <a:lnTo>
                      <a:pt x="209" y="561"/>
                    </a:lnTo>
                    <a:lnTo>
                      <a:pt x="195" y="555"/>
                    </a:lnTo>
                    <a:lnTo>
                      <a:pt x="183" y="552"/>
                    </a:lnTo>
                    <a:lnTo>
                      <a:pt x="171" y="546"/>
                    </a:lnTo>
                    <a:lnTo>
                      <a:pt x="159" y="540"/>
                    </a:lnTo>
                    <a:lnTo>
                      <a:pt x="147" y="533"/>
                    </a:lnTo>
                    <a:lnTo>
                      <a:pt x="135" y="525"/>
                    </a:lnTo>
                    <a:lnTo>
                      <a:pt x="124" y="517"/>
                    </a:lnTo>
                    <a:lnTo>
                      <a:pt x="112" y="509"/>
                    </a:lnTo>
                    <a:lnTo>
                      <a:pt x="102" y="499"/>
                    </a:lnTo>
                    <a:lnTo>
                      <a:pt x="92" y="491"/>
                    </a:lnTo>
                    <a:lnTo>
                      <a:pt x="83" y="481"/>
                    </a:lnTo>
                    <a:lnTo>
                      <a:pt x="74" y="470"/>
                    </a:lnTo>
                    <a:lnTo>
                      <a:pt x="65" y="461"/>
                    </a:lnTo>
                    <a:lnTo>
                      <a:pt x="58" y="449"/>
                    </a:lnTo>
                    <a:lnTo>
                      <a:pt x="51" y="437"/>
                    </a:lnTo>
                    <a:lnTo>
                      <a:pt x="44" y="426"/>
                    </a:lnTo>
                    <a:lnTo>
                      <a:pt x="38" y="414"/>
                    </a:lnTo>
                    <a:lnTo>
                      <a:pt x="32" y="399"/>
                    </a:lnTo>
                    <a:lnTo>
                      <a:pt x="27" y="387"/>
                    </a:lnTo>
                    <a:lnTo>
                      <a:pt x="23" y="375"/>
                    </a:lnTo>
                    <a:lnTo>
                      <a:pt x="18" y="361"/>
                    </a:lnTo>
                    <a:lnTo>
                      <a:pt x="15" y="348"/>
                    </a:lnTo>
                    <a:lnTo>
                      <a:pt x="12" y="333"/>
                    </a:lnTo>
                    <a:lnTo>
                      <a:pt x="11" y="319"/>
                    </a:lnTo>
                    <a:lnTo>
                      <a:pt x="11" y="305"/>
                    </a:lnTo>
                    <a:lnTo>
                      <a:pt x="9" y="291"/>
                    </a:lnTo>
                    <a:lnTo>
                      <a:pt x="11" y="277"/>
                    </a:lnTo>
                    <a:lnTo>
                      <a:pt x="11" y="263"/>
                    </a:lnTo>
                    <a:lnTo>
                      <a:pt x="12" y="248"/>
                    </a:lnTo>
                    <a:lnTo>
                      <a:pt x="15" y="234"/>
                    </a:lnTo>
                    <a:lnTo>
                      <a:pt x="18" y="221"/>
                    </a:lnTo>
                    <a:lnTo>
                      <a:pt x="23" y="206"/>
                    </a:lnTo>
                    <a:lnTo>
                      <a:pt x="27" y="194"/>
                    </a:lnTo>
                    <a:lnTo>
                      <a:pt x="32" y="182"/>
                    </a:lnTo>
                    <a:lnTo>
                      <a:pt x="38" y="168"/>
                    </a:lnTo>
                    <a:lnTo>
                      <a:pt x="44" y="156"/>
                    </a:lnTo>
                    <a:lnTo>
                      <a:pt x="51" y="145"/>
                    </a:lnTo>
                    <a:lnTo>
                      <a:pt x="58" y="133"/>
                    </a:lnTo>
                    <a:lnTo>
                      <a:pt x="65" y="121"/>
                    </a:lnTo>
                    <a:lnTo>
                      <a:pt x="74" y="111"/>
                    </a:lnTo>
                    <a:lnTo>
                      <a:pt x="83" y="101"/>
                    </a:lnTo>
                    <a:lnTo>
                      <a:pt x="92" y="91"/>
                    </a:lnTo>
                    <a:lnTo>
                      <a:pt x="102" y="83"/>
                    </a:lnTo>
                    <a:lnTo>
                      <a:pt x="112" y="73"/>
                    </a:lnTo>
                    <a:lnTo>
                      <a:pt x="124" y="65"/>
                    </a:lnTo>
                    <a:lnTo>
                      <a:pt x="135" y="56"/>
                    </a:lnTo>
                    <a:lnTo>
                      <a:pt x="147" y="49"/>
                    </a:lnTo>
                    <a:lnTo>
                      <a:pt x="159" y="43"/>
                    </a:lnTo>
                    <a:lnTo>
                      <a:pt x="171" y="37"/>
                    </a:lnTo>
                    <a:lnTo>
                      <a:pt x="183" y="31"/>
                    </a:lnTo>
                    <a:lnTo>
                      <a:pt x="195" y="26"/>
                    </a:lnTo>
                    <a:lnTo>
                      <a:pt x="209" y="20"/>
                    </a:lnTo>
                    <a:lnTo>
                      <a:pt x="221" y="19"/>
                    </a:lnTo>
                    <a:lnTo>
                      <a:pt x="236" y="14"/>
                    </a:lnTo>
                    <a:lnTo>
                      <a:pt x="250" y="12"/>
                    </a:lnTo>
                    <a:lnTo>
                      <a:pt x="264" y="11"/>
                    </a:lnTo>
                    <a:lnTo>
                      <a:pt x="279" y="8"/>
                    </a:lnTo>
                    <a:lnTo>
                      <a:pt x="292" y="8"/>
                    </a:lnTo>
                    <a:lnTo>
                      <a:pt x="309" y="8"/>
                    </a:lnTo>
                    <a:lnTo>
                      <a:pt x="323" y="11"/>
                    </a:lnTo>
                    <a:close/>
                  </a:path>
                </a:pathLst>
              </a:custGeom>
              <a:solidFill>
                <a:srgbClr val="6B8CB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45" name="Freeform 541"/>
              <p:cNvSpPr>
                <a:spLocks noChangeArrowheads="1"/>
              </p:cNvSpPr>
              <p:nvPr/>
            </p:nvSpPr>
            <p:spPr bwMode="auto">
              <a:xfrm>
                <a:off x="6046" y="774"/>
                <a:ext cx="54" cy="55"/>
              </a:xfrm>
              <a:custGeom>
                <a:avLst/>
                <a:gdLst>
                  <a:gd name="T0" fmla="*/ 385 w 567"/>
                  <a:gd name="T1" fmla="*/ 29 h 565"/>
                  <a:gd name="T2" fmla="*/ 373 w 567"/>
                  <a:gd name="T3" fmla="*/ 23 h 565"/>
                  <a:gd name="T4" fmla="*/ 360 w 567"/>
                  <a:gd name="T5" fmla="*/ 18 h 565"/>
                  <a:gd name="T6" fmla="*/ 348 w 567"/>
                  <a:gd name="T7" fmla="*/ 12 h 565"/>
                  <a:gd name="T8" fmla="*/ 335 w 567"/>
                  <a:gd name="T9" fmla="*/ 9 h 565"/>
                  <a:gd name="T10" fmla="*/ 321 w 567"/>
                  <a:gd name="T11" fmla="*/ 4 h 565"/>
                  <a:gd name="T12" fmla="*/ 283 w 567"/>
                  <a:gd name="T13" fmla="*/ 0 h 565"/>
                  <a:gd name="T14" fmla="*/ 212 w 567"/>
                  <a:gd name="T15" fmla="*/ 11 h 565"/>
                  <a:gd name="T16" fmla="*/ 150 w 567"/>
                  <a:gd name="T17" fmla="*/ 35 h 565"/>
                  <a:gd name="T18" fmla="*/ 93 w 567"/>
                  <a:gd name="T19" fmla="*/ 75 h 565"/>
                  <a:gd name="T20" fmla="*/ 49 w 567"/>
                  <a:gd name="T21" fmla="*/ 125 h 565"/>
                  <a:gd name="T22" fmla="*/ 18 w 567"/>
                  <a:gd name="T23" fmla="*/ 186 h 565"/>
                  <a:gd name="T24" fmla="*/ 2 w 567"/>
                  <a:gd name="T25" fmla="*/ 255 h 565"/>
                  <a:gd name="T26" fmla="*/ 3 w 567"/>
                  <a:gd name="T27" fmla="*/ 325 h 565"/>
                  <a:gd name="T28" fmla="*/ 23 w 567"/>
                  <a:gd name="T29" fmla="*/ 391 h 565"/>
                  <a:gd name="T30" fmla="*/ 56 w 567"/>
                  <a:gd name="T31" fmla="*/ 453 h 565"/>
                  <a:gd name="T32" fmla="*/ 103 w 567"/>
                  <a:gd name="T33" fmla="*/ 501 h 565"/>
                  <a:gd name="T34" fmla="*/ 162 w 567"/>
                  <a:gd name="T35" fmla="*/ 538 h 565"/>
                  <a:gd name="T36" fmla="*/ 227 w 567"/>
                  <a:gd name="T37" fmla="*/ 559 h 565"/>
                  <a:gd name="T38" fmla="*/ 300 w 567"/>
                  <a:gd name="T39" fmla="*/ 565 h 565"/>
                  <a:gd name="T40" fmla="*/ 368 w 567"/>
                  <a:gd name="T41" fmla="*/ 553 h 565"/>
                  <a:gd name="T42" fmla="*/ 432 w 567"/>
                  <a:gd name="T43" fmla="*/ 525 h 565"/>
                  <a:gd name="T44" fmla="*/ 483 w 567"/>
                  <a:gd name="T45" fmla="*/ 483 h 565"/>
                  <a:gd name="T46" fmla="*/ 527 w 567"/>
                  <a:gd name="T47" fmla="*/ 429 h 565"/>
                  <a:gd name="T48" fmla="*/ 554 w 567"/>
                  <a:gd name="T49" fmla="*/ 367 h 565"/>
                  <a:gd name="T50" fmla="*/ 567 w 567"/>
                  <a:gd name="T51" fmla="*/ 297 h 565"/>
                  <a:gd name="T52" fmla="*/ 554 w 567"/>
                  <a:gd name="T53" fmla="*/ 240 h 565"/>
                  <a:gd name="T54" fmla="*/ 536 w 567"/>
                  <a:gd name="T55" fmla="*/ 175 h 565"/>
                  <a:gd name="T56" fmla="*/ 504 w 567"/>
                  <a:gd name="T57" fmla="*/ 119 h 565"/>
                  <a:gd name="T58" fmla="*/ 471 w 567"/>
                  <a:gd name="T59" fmla="*/ 83 h 565"/>
                  <a:gd name="T60" fmla="*/ 483 w 567"/>
                  <a:gd name="T61" fmla="*/ 93 h 565"/>
                  <a:gd name="T62" fmla="*/ 494 w 567"/>
                  <a:gd name="T63" fmla="*/ 103 h 565"/>
                  <a:gd name="T64" fmla="*/ 504 w 567"/>
                  <a:gd name="T65" fmla="*/ 113 h 565"/>
                  <a:gd name="T66" fmla="*/ 515 w 567"/>
                  <a:gd name="T67" fmla="*/ 124 h 565"/>
                  <a:gd name="T68" fmla="*/ 522 w 567"/>
                  <a:gd name="T69" fmla="*/ 136 h 565"/>
                  <a:gd name="T70" fmla="*/ 533 w 567"/>
                  <a:gd name="T71" fmla="*/ 145 h 565"/>
                  <a:gd name="T72" fmla="*/ 554 w 567"/>
                  <a:gd name="T73" fmla="*/ 198 h 565"/>
                  <a:gd name="T74" fmla="*/ 567 w 567"/>
                  <a:gd name="T75" fmla="*/ 269 h 565"/>
                  <a:gd name="T76" fmla="*/ 554 w 567"/>
                  <a:gd name="T77" fmla="*/ 325 h 565"/>
                  <a:gd name="T78" fmla="*/ 536 w 567"/>
                  <a:gd name="T79" fmla="*/ 390 h 565"/>
                  <a:gd name="T80" fmla="*/ 504 w 567"/>
                  <a:gd name="T81" fmla="*/ 447 h 565"/>
                  <a:gd name="T82" fmla="*/ 459 w 567"/>
                  <a:gd name="T83" fmla="*/ 493 h 565"/>
                  <a:gd name="T84" fmla="*/ 403 w 567"/>
                  <a:gd name="T85" fmla="*/ 529 h 565"/>
                  <a:gd name="T86" fmla="*/ 341 w 567"/>
                  <a:gd name="T87" fmla="*/ 551 h 565"/>
                  <a:gd name="T88" fmla="*/ 270 w 567"/>
                  <a:gd name="T89" fmla="*/ 556 h 565"/>
                  <a:gd name="T90" fmla="*/ 203 w 567"/>
                  <a:gd name="T91" fmla="*/ 544 h 565"/>
                  <a:gd name="T92" fmla="*/ 141 w 567"/>
                  <a:gd name="T93" fmla="*/ 517 h 565"/>
                  <a:gd name="T94" fmla="*/ 91 w 567"/>
                  <a:gd name="T95" fmla="*/ 477 h 565"/>
                  <a:gd name="T96" fmla="*/ 50 w 567"/>
                  <a:gd name="T97" fmla="*/ 424 h 565"/>
                  <a:gd name="T98" fmla="*/ 23 w 567"/>
                  <a:gd name="T99" fmla="*/ 364 h 565"/>
                  <a:gd name="T100" fmla="*/ 9 w 567"/>
                  <a:gd name="T101" fmla="*/ 297 h 565"/>
                  <a:gd name="T102" fmla="*/ 17 w 567"/>
                  <a:gd name="T103" fmla="*/ 228 h 565"/>
                  <a:gd name="T104" fmla="*/ 36 w 567"/>
                  <a:gd name="T105" fmla="*/ 163 h 565"/>
                  <a:gd name="T106" fmla="*/ 73 w 567"/>
                  <a:gd name="T107" fmla="*/ 109 h 565"/>
                  <a:gd name="T108" fmla="*/ 120 w 567"/>
                  <a:gd name="T109" fmla="*/ 65 h 565"/>
                  <a:gd name="T110" fmla="*/ 179 w 567"/>
                  <a:gd name="T111" fmla="*/ 30 h 565"/>
                  <a:gd name="T112" fmla="*/ 243 w 567"/>
                  <a:gd name="T113" fmla="*/ 12 h 565"/>
                  <a:gd name="T114" fmla="*/ 312 w 567"/>
                  <a:gd name="T115" fmla="*/ 11 h 565"/>
                  <a:gd name="T116" fmla="*/ 379 w 567"/>
                  <a:gd name="T117" fmla="*/ 27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7" h="565">
                    <a:moveTo>
                      <a:pt x="395" y="33"/>
                    </a:moveTo>
                    <a:lnTo>
                      <a:pt x="392" y="33"/>
                    </a:lnTo>
                    <a:lnTo>
                      <a:pt x="391" y="30"/>
                    </a:lnTo>
                    <a:lnTo>
                      <a:pt x="386" y="29"/>
                    </a:lnTo>
                    <a:lnTo>
                      <a:pt x="385" y="29"/>
                    </a:lnTo>
                    <a:lnTo>
                      <a:pt x="383" y="27"/>
                    </a:lnTo>
                    <a:lnTo>
                      <a:pt x="380" y="27"/>
                    </a:lnTo>
                    <a:lnTo>
                      <a:pt x="379" y="24"/>
                    </a:lnTo>
                    <a:lnTo>
                      <a:pt x="374" y="24"/>
                    </a:lnTo>
                    <a:lnTo>
                      <a:pt x="373" y="23"/>
                    </a:lnTo>
                    <a:lnTo>
                      <a:pt x="371" y="23"/>
                    </a:lnTo>
                    <a:lnTo>
                      <a:pt x="368" y="21"/>
                    </a:lnTo>
                    <a:lnTo>
                      <a:pt x="365" y="21"/>
                    </a:lnTo>
                    <a:lnTo>
                      <a:pt x="362" y="18"/>
                    </a:lnTo>
                    <a:lnTo>
                      <a:pt x="360" y="18"/>
                    </a:lnTo>
                    <a:lnTo>
                      <a:pt x="359" y="17"/>
                    </a:lnTo>
                    <a:lnTo>
                      <a:pt x="354" y="17"/>
                    </a:lnTo>
                    <a:lnTo>
                      <a:pt x="353" y="15"/>
                    </a:lnTo>
                    <a:lnTo>
                      <a:pt x="350" y="15"/>
                    </a:lnTo>
                    <a:lnTo>
                      <a:pt x="348" y="12"/>
                    </a:lnTo>
                    <a:lnTo>
                      <a:pt x="344" y="12"/>
                    </a:lnTo>
                    <a:lnTo>
                      <a:pt x="342" y="11"/>
                    </a:lnTo>
                    <a:lnTo>
                      <a:pt x="341" y="11"/>
                    </a:lnTo>
                    <a:lnTo>
                      <a:pt x="338" y="9"/>
                    </a:lnTo>
                    <a:lnTo>
                      <a:pt x="335" y="9"/>
                    </a:lnTo>
                    <a:lnTo>
                      <a:pt x="332" y="9"/>
                    </a:lnTo>
                    <a:lnTo>
                      <a:pt x="330" y="6"/>
                    </a:lnTo>
                    <a:lnTo>
                      <a:pt x="326" y="6"/>
                    </a:lnTo>
                    <a:lnTo>
                      <a:pt x="324" y="4"/>
                    </a:lnTo>
                    <a:lnTo>
                      <a:pt x="321" y="4"/>
                    </a:lnTo>
                    <a:lnTo>
                      <a:pt x="318" y="4"/>
                    </a:lnTo>
                    <a:lnTo>
                      <a:pt x="315" y="3"/>
                    </a:lnTo>
                    <a:lnTo>
                      <a:pt x="314" y="3"/>
                    </a:lnTo>
                    <a:lnTo>
                      <a:pt x="300" y="0"/>
                    </a:lnTo>
                    <a:lnTo>
                      <a:pt x="283" y="0"/>
                    </a:lnTo>
                    <a:lnTo>
                      <a:pt x="270" y="0"/>
                    </a:lnTo>
                    <a:lnTo>
                      <a:pt x="255" y="3"/>
                    </a:lnTo>
                    <a:lnTo>
                      <a:pt x="241" y="4"/>
                    </a:lnTo>
                    <a:lnTo>
                      <a:pt x="227" y="6"/>
                    </a:lnTo>
                    <a:lnTo>
                      <a:pt x="212" y="11"/>
                    </a:lnTo>
                    <a:lnTo>
                      <a:pt x="200" y="12"/>
                    </a:lnTo>
                    <a:lnTo>
                      <a:pt x="186" y="18"/>
                    </a:lnTo>
                    <a:lnTo>
                      <a:pt x="174" y="23"/>
                    </a:lnTo>
                    <a:lnTo>
                      <a:pt x="162" y="29"/>
                    </a:lnTo>
                    <a:lnTo>
                      <a:pt x="150" y="35"/>
                    </a:lnTo>
                    <a:lnTo>
                      <a:pt x="138" y="41"/>
                    </a:lnTo>
                    <a:lnTo>
                      <a:pt x="126" y="48"/>
                    </a:lnTo>
                    <a:lnTo>
                      <a:pt x="115" y="57"/>
                    </a:lnTo>
                    <a:lnTo>
                      <a:pt x="103" y="65"/>
                    </a:lnTo>
                    <a:lnTo>
                      <a:pt x="93" y="75"/>
                    </a:lnTo>
                    <a:lnTo>
                      <a:pt x="83" y="83"/>
                    </a:lnTo>
                    <a:lnTo>
                      <a:pt x="74" y="93"/>
                    </a:lnTo>
                    <a:lnTo>
                      <a:pt x="65" y="103"/>
                    </a:lnTo>
                    <a:lnTo>
                      <a:pt x="56" y="113"/>
                    </a:lnTo>
                    <a:lnTo>
                      <a:pt x="49" y="125"/>
                    </a:lnTo>
                    <a:lnTo>
                      <a:pt x="42" y="137"/>
                    </a:lnTo>
                    <a:lnTo>
                      <a:pt x="35" y="148"/>
                    </a:lnTo>
                    <a:lnTo>
                      <a:pt x="29" y="160"/>
                    </a:lnTo>
                    <a:lnTo>
                      <a:pt x="23" y="174"/>
                    </a:lnTo>
                    <a:lnTo>
                      <a:pt x="18" y="186"/>
                    </a:lnTo>
                    <a:lnTo>
                      <a:pt x="14" y="198"/>
                    </a:lnTo>
                    <a:lnTo>
                      <a:pt x="9" y="213"/>
                    </a:lnTo>
                    <a:lnTo>
                      <a:pt x="6" y="226"/>
                    </a:lnTo>
                    <a:lnTo>
                      <a:pt x="3" y="240"/>
                    </a:lnTo>
                    <a:lnTo>
                      <a:pt x="2" y="255"/>
                    </a:lnTo>
                    <a:lnTo>
                      <a:pt x="2" y="269"/>
                    </a:lnTo>
                    <a:lnTo>
                      <a:pt x="0" y="283"/>
                    </a:lnTo>
                    <a:lnTo>
                      <a:pt x="2" y="297"/>
                    </a:lnTo>
                    <a:lnTo>
                      <a:pt x="2" y="311"/>
                    </a:lnTo>
                    <a:lnTo>
                      <a:pt x="3" y="325"/>
                    </a:lnTo>
                    <a:lnTo>
                      <a:pt x="6" y="340"/>
                    </a:lnTo>
                    <a:lnTo>
                      <a:pt x="9" y="353"/>
                    </a:lnTo>
                    <a:lnTo>
                      <a:pt x="14" y="367"/>
                    </a:lnTo>
                    <a:lnTo>
                      <a:pt x="18" y="379"/>
                    </a:lnTo>
                    <a:lnTo>
                      <a:pt x="23" y="391"/>
                    </a:lnTo>
                    <a:lnTo>
                      <a:pt x="29" y="406"/>
                    </a:lnTo>
                    <a:lnTo>
                      <a:pt x="35" y="418"/>
                    </a:lnTo>
                    <a:lnTo>
                      <a:pt x="42" y="429"/>
                    </a:lnTo>
                    <a:lnTo>
                      <a:pt x="49" y="441"/>
                    </a:lnTo>
                    <a:lnTo>
                      <a:pt x="56" y="453"/>
                    </a:lnTo>
                    <a:lnTo>
                      <a:pt x="65" y="462"/>
                    </a:lnTo>
                    <a:lnTo>
                      <a:pt x="74" y="473"/>
                    </a:lnTo>
                    <a:lnTo>
                      <a:pt x="83" y="483"/>
                    </a:lnTo>
                    <a:lnTo>
                      <a:pt x="93" y="491"/>
                    </a:lnTo>
                    <a:lnTo>
                      <a:pt x="103" y="501"/>
                    </a:lnTo>
                    <a:lnTo>
                      <a:pt x="115" y="509"/>
                    </a:lnTo>
                    <a:lnTo>
                      <a:pt x="126" y="517"/>
                    </a:lnTo>
                    <a:lnTo>
                      <a:pt x="138" y="525"/>
                    </a:lnTo>
                    <a:lnTo>
                      <a:pt x="150" y="532"/>
                    </a:lnTo>
                    <a:lnTo>
                      <a:pt x="162" y="538"/>
                    </a:lnTo>
                    <a:lnTo>
                      <a:pt x="174" y="544"/>
                    </a:lnTo>
                    <a:lnTo>
                      <a:pt x="186" y="547"/>
                    </a:lnTo>
                    <a:lnTo>
                      <a:pt x="200" y="553"/>
                    </a:lnTo>
                    <a:lnTo>
                      <a:pt x="212" y="556"/>
                    </a:lnTo>
                    <a:lnTo>
                      <a:pt x="227" y="559"/>
                    </a:lnTo>
                    <a:lnTo>
                      <a:pt x="241" y="562"/>
                    </a:lnTo>
                    <a:lnTo>
                      <a:pt x="255" y="563"/>
                    </a:lnTo>
                    <a:lnTo>
                      <a:pt x="270" y="565"/>
                    </a:lnTo>
                    <a:lnTo>
                      <a:pt x="283" y="565"/>
                    </a:lnTo>
                    <a:lnTo>
                      <a:pt x="300" y="565"/>
                    </a:lnTo>
                    <a:lnTo>
                      <a:pt x="314" y="563"/>
                    </a:lnTo>
                    <a:lnTo>
                      <a:pt x="327" y="562"/>
                    </a:lnTo>
                    <a:lnTo>
                      <a:pt x="342" y="559"/>
                    </a:lnTo>
                    <a:lnTo>
                      <a:pt x="354" y="556"/>
                    </a:lnTo>
                    <a:lnTo>
                      <a:pt x="368" y="553"/>
                    </a:lnTo>
                    <a:lnTo>
                      <a:pt x="383" y="547"/>
                    </a:lnTo>
                    <a:lnTo>
                      <a:pt x="395" y="544"/>
                    </a:lnTo>
                    <a:lnTo>
                      <a:pt x="407" y="538"/>
                    </a:lnTo>
                    <a:lnTo>
                      <a:pt x="419" y="532"/>
                    </a:lnTo>
                    <a:lnTo>
                      <a:pt x="432" y="525"/>
                    </a:lnTo>
                    <a:lnTo>
                      <a:pt x="444" y="517"/>
                    </a:lnTo>
                    <a:lnTo>
                      <a:pt x="453" y="509"/>
                    </a:lnTo>
                    <a:lnTo>
                      <a:pt x="464" y="501"/>
                    </a:lnTo>
                    <a:lnTo>
                      <a:pt x="474" y="491"/>
                    </a:lnTo>
                    <a:lnTo>
                      <a:pt x="483" y="483"/>
                    </a:lnTo>
                    <a:lnTo>
                      <a:pt x="494" y="473"/>
                    </a:lnTo>
                    <a:lnTo>
                      <a:pt x="503" y="462"/>
                    </a:lnTo>
                    <a:lnTo>
                      <a:pt x="512" y="453"/>
                    </a:lnTo>
                    <a:lnTo>
                      <a:pt x="518" y="441"/>
                    </a:lnTo>
                    <a:lnTo>
                      <a:pt x="527" y="429"/>
                    </a:lnTo>
                    <a:lnTo>
                      <a:pt x="533" y="418"/>
                    </a:lnTo>
                    <a:lnTo>
                      <a:pt x="541" y="406"/>
                    </a:lnTo>
                    <a:lnTo>
                      <a:pt x="545" y="391"/>
                    </a:lnTo>
                    <a:lnTo>
                      <a:pt x="551" y="379"/>
                    </a:lnTo>
                    <a:lnTo>
                      <a:pt x="554" y="367"/>
                    </a:lnTo>
                    <a:lnTo>
                      <a:pt x="559" y="353"/>
                    </a:lnTo>
                    <a:lnTo>
                      <a:pt x="561" y="340"/>
                    </a:lnTo>
                    <a:lnTo>
                      <a:pt x="565" y="325"/>
                    </a:lnTo>
                    <a:lnTo>
                      <a:pt x="567" y="311"/>
                    </a:lnTo>
                    <a:lnTo>
                      <a:pt x="567" y="297"/>
                    </a:lnTo>
                    <a:lnTo>
                      <a:pt x="567" y="283"/>
                    </a:lnTo>
                    <a:lnTo>
                      <a:pt x="559" y="283"/>
                    </a:lnTo>
                    <a:lnTo>
                      <a:pt x="559" y="269"/>
                    </a:lnTo>
                    <a:lnTo>
                      <a:pt x="557" y="255"/>
                    </a:lnTo>
                    <a:lnTo>
                      <a:pt x="554" y="240"/>
                    </a:lnTo>
                    <a:lnTo>
                      <a:pt x="553" y="228"/>
                    </a:lnTo>
                    <a:lnTo>
                      <a:pt x="551" y="214"/>
                    </a:lnTo>
                    <a:lnTo>
                      <a:pt x="547" y="202"/>
                    </a:lnTo>
                    <a:lnTo>
                      <a:pt x="542" y="189"/>
                    </a:lnTo>
                    <a:lnTo>
                      <a:pt x="536" y="175"/>
                    </a:lnTo>
                    <a:lnTo>
                      <a:pt x="530" y="163"/>
                    </a:lnTo>
                    <a:lnTo>
                      <a:pt x="524" y="154"/>
                    </a:lnTo>
                    <a:lnTo>
                      <a:pt x="518" y="142"/>
                    </a:lnTo>
                    <a:lnTo>
                      <a:pt x="512" y="130"/>
                    </a:lnTo>
                    <a:lnTo>
                      <a:pt x="504" y="119"/>
                    </a:lnTo>
                    <a:lnTo>
                      <a:pt x="497" y="109"/>
                    </a:lnTo>
                    <a:lnTo>
                      <a:pt x="488" y="100"/>
                    </a:lnTo>
                    <a:lnTo>
                      <a:pt x="477" y="89"/>
                    </a:lnTo>
                    <a:lnTo>
                      <a:pt x="470" y="81"/>
                    </a:lnTo>
                    <a:lnTo>
                      <a:pt x="471" y="83"/>
                    </a:lnTo>
                    <a:lnTo>
                      <a:pt x="474" y="85"/>
                    </a:lnTo>
                    <a:lnTo>
                      <a:pt x="476" y="87"/>
                    </a:lnTo>
                    <a:lnTo>
                      <a:pt x="477" y="89"/>
                    </a:lnTo>
                    <a:lnTo>
                      <a:pt x="480" y="91"/>
                    </a:lnTo>
                    <a:lnTo>
                      <a:pt x="483" y="93"/>
                    </a:lnTo>
                    <a:lnTo>
                      <a:pt x="486" y="95"/>
                    </a:lnTo>
                    <a:lnTo>
                      <a:pt x="488" y="97"/>
                    </a:lnTo>
                    <a:lnTo>
                      <a:pt x="489" y="100"/>
                    </a:lnTo>
                    <a:lnTo>
                      <a:pt x="492" y="101"/>
                    </a:lnTo>
                    <a:lnTo>
                      <a:pt x="494" y="103"/>
                    </a:lnTo>
                    <a:lnTo>
                      <a:pt x="497" y="106"/>
                    </a:lnTo>
                    <a:lnTo>
                      <a:pt x="498" y="107"/>
                    </a:lnTo>
                    <a:lnTo>
                      <a:pt x="500" y="109"/>
                    </a:lnTo>
                    <a:lnTo>
                      <a:pt x="503" y="112"/>
                    </a:lnTo>
                    <a:lnTo>
                      <a:pt x="504" y="113"/>
                    </a:lnTo>
                    <a:lnTo>
                      <a:pt x="506" y="115"/>
                    </a:lnTo>
                    <a:lnTo>
                      <a:pt x="509" y="118"/>
                    </a:lnTo>
                    <a:lnTo>
                      <a:pt x="510" y="119"/>
                    </a:lnTo>
                    <a:lnTo>
                      <a:pt x="512" y="121"/>
                    </a:lnTo>
                    <a:lnTo>
                      <a:pt x="515" y="124"/>
                    </a:lnTo>
                    <a:lnTo>
                      <a:pt x="516" y="125"/>
                    </a:lnTo>
                    <a:lnTo>
                      <a:pt x="518" y="130"/>
                    </a:lnTo>
                    <a:lnTo>
                      <a:pt x="518" y="131"/>
                    </a:lnTo>
                    <a:lnTo>
                      <a:pt x="521" y="133"/>
                    </a:lnTo>
                    <a:lnTo>
                      <a:pt x="522" y="136"/>
                    </a:lnTo>
                    <a:lnTo>
                      <a:pt x="524" y="137"/>
                    </a:lnTo>
                    <a:lnTo>
                      <a:pt x="527" y="139"/>
                    </a:lnTo>
                    <a:lnTo>
                      <a:pt x="529" y="142"/>
                    </a:lnTo>
                    <a:lnTo>
                      <a:pt x="530" y="144"/>
                    </a:lnTo>
                    <a:lnTo>
                      <a:pt x="533" y="145"/>
                    </a:lnTo>
                    <a:lnTo>
                      <a:pt x="535" y="150"/>
                    </a:lnTo>
                    <a:lnTo>
                      <a:pt x="541" y="160"/>
                    </a:lnTo>
                    <a:lnTo>
                      <a:pt x="545" y="174"/>
                    </a:lnTo>
                    <a:lnTo>
                      <a:pt x="551" y="186"/>
                    </a:lnTo>
                    <a:lnTo>
                      <a:pt x="554" y="198"/>
                    </a:lnTo>
                    <a:lnTo>
                      <a:pt x="559" y="213"/>
                    </a:lnTo>
                    <a:lnTo>
                      <a:pt x="561" y="226"/>
                    </a:lnTo>
                    <a:lnTo>
                      <a:pt x="565" y="240"/>
                    </a:lnTo>
                    <a:lnTo>
                      <a:pt x="567" y="255"/>
                    </a:lnTo>
                    <a:lnTo>
                      <a:pt x="567" y="269"/>
                    </a:lnTo>
                    <a:lnTo>
                      <a:pt x="567" y="283"/>
                    </a:lnTo>
                    <a:lnTo>
                      <a:pt x="559" y="283"/>
                    </a:lnTo>
                    <a:lnTo>
                      <a:pt x="559" y="297"/>
                    </a:lnTo>
                    <a:lnTo>
                      <a:pt x="557" y="311"/>
                    </a:lnTo>
                    <a:lnTo>
                      <a:pt x="554" y="325"/>
                    </a:lnTo>
                    <a:lnTo>
                      <a:pt x="553" y="337"/>
                    </a:lnTo>
                    <a:lnTo>
                      <a:pt x="551" y="352"/>
                    </a:lnTo>
                    <a:lnTo>
                      <a:pt x="547" y="364"/>
                    </a:lnTo>
                    <a:lnTo>
                      <a:pt x="542" y="378"/>
                    </a:lnTo>
                    <a:lnTo>
                      <a:pt x="536" y="390"/>
                    </a:lnTo>
                    <a:lnTo>
                      <a:pt x="530" y="402"/>
                    </a:lnTo>
                    <a:lnTo>
                      <a:pt x="524" y="412"/>
                    </a:lnTo>
                    <a:lnTo>
                      <a:pt x="518" y="424"/>
                    </a:lnTo>
                    <a:lnTo>
                      <a:pt x="512" y="436"/>
                    </a:lnTo>
                    <a:lnTo>
                      <a:pt x="504" y="447"/>
                    </a:lnTo>
                    <a:lnTo>
                      <a:pt x="497" y="456"/>
                    </a:lnTo>
                    <a:lnTo>
                      <a:pt x="488" y="467"/>
                    </a:lnTo>
                    <a:lnTo>
                      <a:pt x="477" y="477"/>
                    </a:lnTo>
                    <a:lnTo>
                      <a:pt x="468" y="485"/>
                    </a:lnTo>
                    <a:lnTo>
                      <a:pt x="459" y="493"/>
                    </a:lnTo>
                    <a:lnTo>
                      <a:pt x="447" y="501"/>
                    </a:lnTo>
                    <a:lnTo>
                      <a:pt x="438" y="509"/>
                    </a:lnTo>
                    <a:lnTo>
                      <a:pt x="427" y="517"/>
                    </a:lnTo>
                    <a:lnTo>
                      <a:pt x="415" y="523"/>
                    </a:lnTo>
                    <a:lnTo>
                      <a:pt x="403" y="529"/>
                    </a:lnTo>
                    <a:lnTo>
                      <a:pt x="391" y="535"/>
                    </a:lnTo>
                    <a:lnTo>
                      <a:pt x="379" y="539"/>
                    </a:lnTo>
                    <a:lnTo>
                      <a:pt x="367" y="544"/>
                    </a:lnTo>
                    <a:lnTo>
                      <a:pt x="353" y="547"/>
                    </a:lnTo>
                    <a:lnTo>
                      <a:pt x="341" y="551"/>
                    </a:lnTo>
                    <a:lnTo>
                      <a:pt x="326" y="553"/>
                    </a:lnTo>
                    <a:lnTo>
                      <a:pt x="312" y="556"/>
                    </a:lnTo>
                    <a:lnTo>
                      <a:pt x="297" y="556"/>
                    </a:lnTo>
                    <a:lnTo>
                      <a:pt x="283" y="556"/>
                    </a:lnTo>
                    <a:lnTo>
                      <a:pt x="270" y="556"/>
                    </a:lnTo>
                    <a:lnTo>
                      <a:pt x="257" y="556"/>
                    </a:lnTo>
                    <a:lnTo>
                      <a:pt x="243" y="553"/>
                    </a:lnTo>
                    <a:lnTo>
                      <a:pt x="229" y="551"/>
                    </a:lnTo>
                    <a:lnTo>
                      <a:pt x="217" y="547"/>
                    </a:lnTo>
                    <a:lnTo>
                      <a:pt x="203" y="544"/>
                    </a:lnTo>
                    <a:lnTo>
                      <a:pt x="191" y="539"/>
                    </a:lnTo>
                    <a:lnTo>
                      <a:pt x="179" y="535"/>
                    </a:lnTo>
                    <a:lnTo>
                      <a:pt x="165" y="529"/>
                    </a:lnTo>
                    <a:lnTo>
                      <a:pt x="153" y="523"/>
                    </a:lnTo>
                    <a:lnTo>
                      <a:pt x="141" y="517"/>
                    </a:lnTo>
                    <a:lnTo>
                      <a:pt x="132" y="509"/>
                    </a:lnTo>
                    <a:lnTo>
                      <a:pt x="120" y="501"/>
                    </a:lnTo>
                    <a:lnTo>
                      <a:pt x="109" y="493"/>
                    </a:lnTo>
                    <a:lnTo>
                      <a:pt x="99" y="485"/>
                    </a:lnTo>
                    <a:lnTo>
                      <a:pt x="91" y="477"/>
                    </a:lnTo>
                    <a:lnTo>
                      <a:pt x="81" y="467"/>
                    </a:lnTo>
                    <a:lnTo>
                      <a:pt x="73" y="456"/>
                    </a:lnTo>
                    <a:lnTo>
                      <a:pt x="65" y="447"/>
                    </a:lnTo>
                    <a:lnTo>
                      <a:pt x="56" y="436"/>
                    </a:lnTo>
                    <a:lnTo>
                      <a:pt x="50" y="424"/>
                    </a:lnTo>
                    <a:lnTo>
                      <a:pt x="42" y="412"/>
                    </a:lnTo>
                    <a:lnTo>
                      <a:pt x="36" y="402"/>
                    </a:lnTo>
                    <a:lnTo>
                      <a:pt x="32" y="390"/>
                    </a:lnTo>
                    <a:lnTo>
                      <a:pt x="26" y="378"/>
                    </a:lnTo>
                    <a:lnTo>
                      <a:pt x="23" y="364"/>
                    </a:lnTo>
                    <a:lnTo>
                      <a:pt x="18" y="352"/>
                    </a:lnTo>
                    <a:lnTo>
                      <a:pt x="17" y="337"/>
                    </a:lnTo>
                    <a:lnTo>
                      <a:pt x="14" y="325"/>
                    </a:lnTo>
                    <a:lnTo>
                      <a:pt x="12" y="311"/>
                    </a:lnTo>
                    <a:lnTo>
                      <a:pt x="9" y="297"/>
                    </a:lnTo>
                    <a:lnTo>
                      <a:pt x="9" y="283"/>
                    </a:lnTo>
                    <a:lnTo>
                      <a:pt x="9" y="269"/>
                    </a:lnTo>
                    <a:lnTo>
                      <a:pt x="12" y="255"/>
                    </a:lnTo>
                    <a:lnTo>
                      <a:pt x="14" y="240"/>
                    </a:lnTo>
                    <a:lnTo>
                      <a:pt x="17" y="228"/>
                    </a:lnTo>
                    <a:lnTo>
                      <a:pt x="18" y="214"/>
                    </a:lnTo>
                    <a:lnTo>
                      <a:pt x="23" y="202"/>
                    </a:lnTo>
                    <a:lnTo>
                      <a:pt x="26" y="189"/>
                    </a:lnTo>
                    <a:lnTo>
                      <a:pt x="32" y="175"/>
                    </a:lnTo>
                    <a:lnTo>
                      <a:pt x="36" y="163"/>
                    </a:lnTo>
                    <a:lnTo>
                      <a:pt x="42" y="154"/>
                    </a:lnTo>
                    <a:lnTo>
                      <a:pt x="50" y="142"/>
                    </a:lnTo>
                    <a:lnTo>
                      <a:pt x="56" y="130"/>
                    </a:lnTo>
                    <a:lnTo>
                      <a:pt x="65" y="119"/>
                    </a:lnTo>
                    <a:lnTo>
                      <a:pt x="73" y="109"/>
                    </a:lnTo>
                    <a:lnTo>
                      <a:pt x="81" y="100"/>
                    </a:lnTo>
                    <a:lnTo>
                      <a:pt x="91" y="89"/>
                    </a:lnTo>
                    <a:lnTo>
                      <a:pt x="99" y="81"/>
                    </a:lnTo>
                    <a:lnTo>
                      <a:pt x="109" y="73"/>
                    </a:lnTo>
                    <a:lnTo>
                      <a:pt x="120" y="65"/>
                    </a:lnTo>
                    <a:lnTo>
                      <a:pt x="132" y="57"/>
                    </a:lnTo>
                    <a:lnTo>
                      <a:pt x="141" y="48"/>
                    </a:lnTo>
                    <a:lnTo>
                      <a:pt x="153" y="42"/>
                    </a:lnTo>
                    <a:lnTo>
                      <a:pt x="165" y="36"/>
                    </a:lnTo>
                    <a:lnTo>
                      <a:pt x="179" y="30"/>
                    </a:lnTo>
                    <a:lnTo>
                      <a:pt x="191" y="27"/>
                    </a:lnTo>
                    <a:lnTo>
                      <a:pt x="203" y="23"/>
                    </a:lnTo>
                    <a:lnTo>
                      <a:pt x="217" y="18"/>
                    </a:lnTo>
                    <a:lnTo>
                      <a:pt x="229" y="15"/>
                    </a:lnTo>
                    <a:lnTo>
                      <a:pt x="243" y="12"/>
                    </a:lnTo>
                    <a:lnTo>
                      <a:pt x="257" y="11"/>
                    </a:lnTo>
                    <a:lnTo>
                      <a:pt x="270" y="11"/>
                    </a:lnTo>
                    <a:lnTo>
                      <a:pt x="283" y="11"/>
                    </a:lnTo>
                    <a:lnTo>
                      <a:pt x="297" y="11"/>
                    </a:lnTo>
                    <a:lnTo>
                      <a:pt x="312" y="11"/>
                    </a:lnTo>
                    <a:lnTo>
                      <a:pt x="326" y="12"/>
                    </a:lnTo>
                    <a:lnTo>
                      <a:pt x="341" y="15"/>
                    </a:lnTo>
                    <a:lnTo>
                      <a:pt x="353" y="18"/>
                    </a:lnTo>
                    <a:lnTo>
                      <a:pt x="367" y="23"/>
                    </a:lnTo>
                    <a:lnTo>
                      <a:pt x="379" y="27"/>
                    </a:lnTo>
                    <a:lnTo>
                      <a:pt x="391" y="30"/>
                    </a:lnTo>
                    <a:lnTo>
                      <a:pt x="395" y="33"/>
                    </a:lnTo>
                    <a:close/>
                  </a:path>
                </a:pathLst>
              </a:custGeom>
              <a:solidFill>
                <a:srgbClr val="6D8CB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46" name="Freeform 542"/>
              <p:cNvSpPr>
                <a:spLocks noChangeArrowheads="1"/>
              </p:cNvSpPr>
              <p:nvPr/>
            </p:nvSpPr>
            <p:spPr bwMode="auto">
              <a:xfrm>
                <a:off x="6047" y="775"/>
                <a:ext cx="53" cy="53"/>
              </a:xfrm>
              <a:custGeom>
                <a:avLst/>
                <a:gdLst>
                  <a:gd name="T0" fmla="*/ 453 w 550"/>
                  <a:gd name="T1" fmla="*/ 64 h 545"/>
                  <a:gd name="T2" fmla="*/ 441 w 550"/>
                  <a:gd name="T3" fmla="*/ 56 h 545"/>
                  <a:gd name="T4" fmla="*/ 430 w 550"/>
                  <a:gd name="T5" fmla="*/ 48 h 545"/>
                  <a:gd name="T6" fmla="*/ 418 w 550"/>
                  <a:gd name="T7" fmla="*/ 40 h 545"/>
                  <a:gd name="T8" fmla="*/ 406 w 550"/>
                  <a:gd name="T9" fmla="*/ 31 h 545"/>
                  <a:gd name="T10" fmla="*/ 394 w 550"/>
                  <a:gd name="T11" fmla="*/ 25 h 545"/>
                  <a:gd name="T12" fmla="*/ 370 w 550"/>
                  <a:gd name="T13" fmla="*/ 16 h 545"/>
                  <a:gd name="T14" fmla="*/ 303 w 550"/>
                  <a:gd name="T15" fmla="*/ 0 h 545"/>
                  <a:gd name="T16" fmla="*/ 234 w 550"/>
                  <a:gd name="T17" fmla="*/ 1 h 545"/>
                  <a:gd name="T18" fmla="*/ 170 w 550"/>
                  <a:gd name="T19" fmla="*/ 19 h 545"/>
                  <a:gd name="T20" fmla="*/ 111 w 550"/>
                  <a:gd name="T21" fmla="*/ 54 h 545"/>
                  <a:gd name="T22" fmla="*/ 64 w 550"/>
                  <a:gd name="T23" fmla="*/ 98 h 545"/>
                  <a:gd name="T24" fmla="*/ 27 w 550"/>
                  <a:gd name="T25" fmla="*/ 152 h 545"/>
                  <a:gd name="T26" fmla="*/ 8 w 550"/>
                  <a:gd name="T27" fmla="*/ 217 h 545"/>
                  <a:gd name="T28" fmla="*/ 0 w 550"/>
                  <a:gd name="T29" fmla="*/ 286 h 545"/>
                  <a:gd name="T30" fmla="*/ 14 w 550"/>
                  <a:gd name="T31" fmla="*/ 353 h 545"/>
                  <a:gd name="T32" fmla="*/ 41 w 550"/>
                  <a:gd name="T33" fmla="*/ 413 h 545"/>
                  <a:gd name="T34" fmla="*/ 82 w 550"/>
                  <a:gd name="T35" fmla="*/ 466 h 545"/>
                  <a:gd name="T36" fmla="*/ 132 w 550"/>
                  <a:gd name="T37" fmla="*/ 506 h 545"/>
                  <a:gd name="T38" fmla="*/ 194 w 550"/>
                  <a:gd name="T39" fmla="*/ 533 h 545"/>
                  <a:gd name="T40" fmla="*/ 261 w 550"/>
                  <a:gd name="T41" fmla="*/ 545 h 545"/>
                  <a:gd name="T42" fmla="*/ 332 w 550"/>
                  <a:gd name="T43" fmla="*/ 540 h 545"/>
                  <a:gd name="T44" fmla="*/ 394 w 550"/>
                  <a:gd name="T45" fmla="*/ 518 h 545"/>
                  <a:gd name="T46" fmla="*/ 450 w 550"/>
                  <a:gd name="T47" fmla="*/ 482 h 545"/>
                  <a:gd name="T48" fmla="*/ 495 w 550"/>
                  <a:gd name="T49" fmla="*/ 436 h 545"/>
                  <a:gd name="T50" fmla="*/ 527 w 550"/>
                  <a:gd name="T51" fmla="*/ 379 h 545"/>
                  <a:gd name="T52" fmla="*/ 545 w 550"/>
                  <a:gd name="T53" fmla="*/ 314 h 545"/>
                  <a:gd name="T54" fmla="*/ 539 w 550"/>
                  <a:gd name="T55" fmla="*/ 258 h 545"/>
                  <a:gd name="T56" fmla="*/ 527 w 550"/>
                  <a:gd name="T57" fmla="*/ 193 h 545"/>
                  <a:gd name="T58" fmla="*/ 501 w 550"/>
                  <a:gd name="T59" fmla="*/ 134 h 545"/>
                  <a:gd name="T60" fmla="*/ 462 w 550"/>
                  <a:gd name="T61" fmla="*/ 86 h 545"/>
                  <a:gd name="T62" fmla="*/ 412 w 550"/>
                  <a:gd name="T63" fmla="*/ 46 h 545"/>
                  <a:gd name="T64" fmla="*/ 353 w 550"/>
                  <a:gd name="T65" fmla="*/ 19 h 545"/>
                  <a:gd name="T66" fmla="*/ 288 w 550"/>
                  <a:gd name="T67" fmla="*/ 7 h 545"/>
                  <a:gd name="T68" fmla="*/ 221 w 550"/>
                  <a:gd name="T69" fmla="*/ 13 h 545"/>
                  <a:gd name="T70" fmla="*/ 161 w 550"/>
                  <a:gd name="T71" fmla="*/ 34 h 545"/>
                  <a:gd name="T72" fmla="*/ 106 w 550"/>
                  <a:gd name="T73" fmla="*/ 68 h 545"/>
                  <a:gd name="T74" fmla="*/ 64 w 550"/>
                  <a:gd name="T75" fmla="*/ 114 h 545"/>
                  <a:gd name="T76" fmla="*/ 32 w 550"/>
                  <a:gd name="T77" fmla="*/ 169 h 545"/>
                  <a:gd name="T78" fmla="*/ 14 w 550"/>
                  <a:gd name="T79" fmla="*/ 232 h 545"/>
                  <a:gd name="T80" fmla="*/ 11 w 550"/>
                  <a:gd name="T81" fmla="*/ 298 h 545"/>
                  <a:gd name="T82" fmla="*/ 26 w 550"/>
                  <a:gd name="T83" fmla="*/ 362 h 545"/>
                  <a:gd name="T84" fmla="*/ 56 w 550"/>
                  <a:gd name="T85" fmla="*/ 419 h 545"/>
                  <a:gd name="T86" fmla="*/ 96 w 550"/>
                  <a:gd name="T87" fmla="*/ 468 h 545"/>
                  <a:gd name="T88" fmla="*/ 149 w 550"/>
                  <a:gd name="T89" fmla="*/ 504 h 545"/>
                  <a:gd name="T90" fmla="*/ 209 w 550"/>
                  <a:gd name="T91" fmla="*/ 528 h 545"/>
                  <a:gd name="T92" fmla="*/ 274 w 550"/>
                  <a:gd name="T93" fmla="*/ 536 h 545"/>
                  <a:gd name="T94" fmla="*/ 341 w 550"/>
                  <a:gd name="T95" fmla="*/ 528 h 545"/>
                  <a:gd name="T96" fmla="*/ 402 w 550"/>
                  <a:gd name="T97" fmla="*/ 504 h 545"/>
                  <a:gd name="T98" fmla="*/ 453 w 550"/>
                  <a:gd name="T99" fmla="*/ 468 h 545"/>
                  <a:gd name="T100" fmla="*/ 495 w 550"/>
                  <a:gd name="T101" fmla="*/ 419 h 545"/>
                  <a:gd name="T102" fmla="*/ 524 w 550"/>
                  <a:gd name="T103" fmla="*/ 362 h 545"/>
                  <a:gd name="T104" fmla="*/ 539 w 550"/>
                  <a:gd name="T105" fmla="*/ 298 h 545"/>
                  <a:gd name="T106" fmla="*/ 548 w 550"/>
                  <a:gd name="T107" fmla="*/ 244 h 545"/>
                  <a:gd name="T108" fmla="*/ 533 w 550"/>
                  <a:gd name="T109" fmla="*/ 178 h 545"/>
                  <a:gd name="T110" fmla="*/ 503 w 550"/>
                  <a:gd name="T111" fmla="*/ 119 h 545"/>
                  <a:gd name="T112" fmla="*/ 461 w 550"/>
                  <a:gd name="T113" fmla="*/ 7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0" h="545">
                    <a:moveTo>
                      <a:pt x="461" y="70"/>
                    </a:moveTo>
                    <a:lnTo>
                      <a:pt x="459" y="70"/>
                    </a:lnTo>
                    <a:lnTo>
                      <a:pt x="456" y="68"/>
                    </a:lnTo>
                    <a:lnTo>
                      <a:pt x="455" y="66"/>
                    </a:lnTo>
                    <a:lnTo>
                      <a:pt x="453" y="64"/>
                    </a:lnTo>
                    <a:lnTo>
                      <a:pt x="450" y="62"/>
                    </a:lnTo>
                    <a:lnTo>
                      <a:pt x="448" y="60"/>
                    </a:lnTo>
                    <a:lnTo>
                      <a:pt x="444" y="58"/>
                    </a:lnTo>
                    <a:lnTo>
                      <a:pt x="442" y="58"/>
                    </a:lnTo>
                    <a:lnTo>
                      <a:pt x="441" y="56"/>
                    </a:lnTo>
                    <a:lnTo>
                      <a:pt x="438" y="54"/>
                    </a:lnTo>
                    <a:lnTo>
                      <a:pt x="436" y="52"/>
                    </a:lnTo>
                    <a:lnTo>
                      <a:pt x="435" y="50"/>
                    </a:lnTo>
                    <a:lnTo>
                      <a:pt x="432" y="50"/>
                    </a:lnTo>
                    <a:lnTo>
                      <a:pt x="430" y="48"/>
                    </a:lnTo>
                    <a:lnTo>
                      <a:pt x="426" y="46"/>
                    </a:lnTo>
                    <a:lnTo>
                      <a:pt x="424" y="44"/>
                    </a:lnTo>
                    <a:lnTo>
                      <a:pt x="423" y="44"/>
                    </a:lnTo>
                    <a:lnTo>
                      <a:pt x="420" y="42"/>
                    </a:lnTo>
                    <a:lnTo>
                      <a:pt x="418" y="40"/>
                    </a:lnTo>
                    <a:lnTo>
                      <a:pt x="416" y="37"/>
                    </a:lnTo>
                    <a:lnTo>
                      <a:pt x="412" y="37"/>
                    </a:lnTo>
                    <a:lnTo>
                      <a:pt x="410" y="36"/>
                    </a:lnTo>
                    <a:lnTo>
                      <a:pt x="408" y="34"/>
                    </a:lnTo>
                    <a:lnTo>
                      <a:pt x="406" y="31"/>
                    </a:lnTo>
                    <a:lnTo>
                      <a:pt x="404" y="31"/>
                    </a:lnTo>
                    <a:lnTo>
                      <a:pt x="400" y="30"/>
                    </a:lnTo>
                    <a:lnTo>
                      <a:pt x="398" y="28"/>
                    </a:lnTo>
                    <a:lnTo>
                      <a:pt x="396" y="28"/>
                    </a:lnTo>
                    <a:lnTo>
                      <a:pt x="394" y="25"/>
                    </a:lnTo>
                    <a:lnTo>
                      <a:pt x="390" y="24"/>
                    </a:lnTo>
                    <a:lnTo>
                      <a:pt x="388" y="24"/>
                    </a:lnTo>
                    <a:lnTo>
                      <a:pt x="386" y="22"/>
                    </a:lnTo>
                    <a:lnTo>
                      <a:pt x="382" y="19"/>
                    </a:lnTo>
                    <a:lnTo>
                      <a:pt x="370" y="16"/>
                    </a:lnTo>
                    <a:lnTo>
                      <a:pt x="358" y="12"/>
                    </a:lnTo>
                    <a:lnTo>
                      <a:pt x="344" y="7"/>
                    </a:lnTo>
                    <a:lnTo>
                      <a:pt x="332" y="4"/>
                    </a:lnTo>
                    <a:lnTo>
                      <a:pt x="317" y="1"/>
                    </a:lnTo>
                    <a:lnTo>
                      <a:pt x="303" y="0"/>
                    </a:lnTo>
                    <a:lnTo>
                      <a:pt x="288" y="0"/>
                    </a:lnTo>
                    <a:lnTo>
                      <a:pt x="274" y="0"/>
                    </a:lnTo>
                    <a:lnTo>
                      <a:pt x="261" y="0"/>
                    </a:lnTo>
                    <a:lnTo>
                      <a:pt x="248" y="0"/>
                    </a:lnTo>
                    <a:lnTo>
                      <a:pt x="234" y="1"/>
                    </a:lnTo>
                    <a:lnTo>
                      <a:pt x="220" y="4"/>
                    </a:lnTo>
                    <a:lnTo>
                      <a:pt x="208" y="7"/>
                    </a:lnTo>
                    <a:lnTo>
                      <a:pt x="194" y="12"/>
                    </a:lnTo>
                    <a:lnTo>
                      <a:pt x="182" y="16"/>
                    </a:lnTo>
                    <a:lnTo>
                      <a:pt x="170" y="19"/>
                    </a:lnTo>
                    <a:lnTo>
                      <a:pt x="156" y="25"/>
                    </a:lnTo>
                    <a:lnTo>
                      <a:pt x="144" y="31"/>
                    </a:lnTo>
                    <a:lnTo>
                      <a:pt x="132" y="37"/>
                    </a:lnTo>
                    <a:lnTo>
                      <a:pt x="123" y="46"/>
                    </a:lnTo>
                    <a:lnTo>
                      <a:pt x="111" y="54"/>
                    </a:lnTo>
                    <a:lnTo>
                      <a:pt x="100" y="62"/>
                    </a:lnTo>
                    <a:lnTo>
                      <a:pt x="90" y="70"/>
                    </a:lnTo>
                    <a:lnTo>
                      <a:pt x="82" y="78"/>
                    </a:lnTo>
                    <a:lnTo>
                      <a:pt x="72" y="89"/>
                    </a:lnTo>
                    <a:lnTo>
                      <a:pt x="64" y="98"/>
                    </a:lnTo>
                    <a:lnTo>
                      <a:pt x="56" y="108"/>
                    </a:lnTo>
                    <a:lnTo>
                      <a:pt x="47" y="119"/>
                    </a:lnTo>
                    <a:lnTo>
                      <a:pt x="41" y="131"/>
                    </a:lnTo>
                    <a:lnTo>
                      <a:pt x="33" y="143"/>
                    </a:lnTo>
                    <a:lnTo>
                      <a:pt x="27" y="152"/>
                    </a:lnTo>
                    <a:lnTo>
                      <a:pt x="23" y="164"/>
                    </a:lnTo>
                    <a:lnTo>
                      <a:pt x="17" y="178"/>
                    </a:lnTo>
                    <a:lnTo>
                      <a:pt x="14" y="191"/>
                    </a:lnTo>
                    <a:lnTo>
                      <a:pt x="9" y="203"/>
                    </a:lnTo>
                    <a:lnTo>
                      <a:pt x="8" y="217"/>
                    </a:lnTo>
                    <a:lnTo>
                      <a:pt x="5" y="229"/>
                    </a:lnTo>
                    <a:lnTo>
                      <a:pt x="3" y="244"/>
                    </a:lnTo>
                    <a:lnTo>
                      <a:pt x="0" y="258"/>
                    </a:lnTo>
                    <a:lnTo>
                      <a:pt x="0" y="272"/>
                    </a:lnTo>
                    <a:lnTo>
                      <a:pt x="0" y="286"/>
                    </a:lnTo>
                    <a:lnTo>
                      <a:pt x="3" y="300"/>
                    </a:lnTo>
                    <a:lnTo>
                      <a:pt x="5" y="314"/>
                    </a:lnTo>
                    <a:lnTo>
                      <a:pt x="8" y="326"/>
                    </a:lnTo>
                    <a:lnTo>
                      <a:pt x="9" y="341"/>
                    </a:lnTo>
                    <a:lnTo>
                      <a:pt x="14" y="353"/>
                    </a:lnTo>
                    <a:lnTo>
                      <a:pt x="17" y="367"/>
                    </a:lnTo>
                    <a:lnTo>
                      <a:pt x="23" y="379"/>
                    </a:lnTo>
                    <a:lnTo>
                      <a:pt x="27" y="391"/>
                    </a:lnTo>
                    <a:lnTo>
                      <a:pt x="33" y="401"/>
                    </a:lnTo>
                    <a:lnTo>
                      <a:pt x="41" y="413"/>
                    </a:lnTo>
                    <a:lnTo>
                      <a:pt x="47" y="425"/>
                    </a:lnTo>
                    <a:lnTo>
                      <a:pt x="56" y="436"/>
                    </a:lnTo>
                    <a:lnTo>
                      <a:pt x="64" y="445"/>
                    </a:lnTo>
                    <a:lnTo>
                      <a:pt x="72" y="456"/>
                    </a:lnTo>
                    <a:lnTo>
                      <a:pt x="82" y="466"/>
                    </a:lnTo>
                    <a:lnTo>
                      <a:pt x="90" y="474"/>
                    </a:lnTo>
                    <a:lnTo>
                      <a:pt x="100" y="482"/>
                    </a:lnTo>
                    <a:lnTo>
                      <a:pt x="111" y="490"/>
                    </a:lnTo>
                    <a:lnTo>
                      <a:pt x="123" y="498"/>
                    </a:lnTo>
                    <a:lnTo>
                      <a:pt x="132" y="506"/>
                    </a:lnTo>
                    <a:lnTo>
                      <a:pt x="144" y="512"/>
                    </a:lnTo>
                    <a:lnTo>
                      <a:pt x="156" y="518"/>
                    </a:lnTo>
                    <a:lnTo>
                      <a:pt x="170" y="524"/>
                    </a:lnTo>
                    <a:lnTo>
                      <a:pt x="182" y="528"/>
                    </a:lnTo>
                    <a:lnTo>
                      <a:pt x="194" y="533"/>
                    </a:lnTo>
                    <a:lnTo>
                      <a:pt x="208" y="536"/>
                    </a:lnTo>
                    <a:lnTo>
                      <a:pt x="220" y="540"/>
                    </a:lnTo>
                    <a:lnTo>
                      <a:pt x="234" y="542"/>
                    </a:lnTo>
                    <a:lnTo>
                      <a:pt x="248" y="545"/>
                    </a:lnTo>
                    <a:lnTo>
                      <a:pt x="261" y="545"/>
                    </a:lnTo>
                    <a:lnTo>
                      <a:pt x="274" y="545"/>
                    </a:lnTo>
                    <a:lnTo>
                      <a:pt x="288" y="545"/>
                    </a:lnTo>
                    <a:lnTo>
                      <a:pt x="303" y="545"/>
                    </a:lnTo>
                    <a:lnTo>
                      <a:pt x="317" y="542"/>
                    </a:lnTo>
                    <a:lnTo>
                      <a:pt x="332" y="540"/>
                    </a:lnTo>
                    <a:lnTo>
                      <a:pt x="344" y="536"/>
                    </a:lnTo>
                    <a:lnTo>
                      <a:pt x="358" y="533"/>
                    </a:lnTo>
                    <a:lnTo>
                      <a:pt x="370" y="528"/>
                    </a:lnTo>
                    <a:lnTo>
                      <a:pt x="382" y="524"/>
                    </a:lnTo>
                    <a:lnTo>
                      <a:pt x="394" y="518"/>
                    </a:lnTo>
                    <a:lnTo>
                      <a:pt x="406" y="512"/>
                    </a:lnTo>
                    <a:lnTo>
                      <a:pt x="418" y="506"/>
                    </a:lnTo>
                    <a:lnTo>
                      <a:pt x="429" y="498"/>
                    </a:lnTo>
                    <a:lnTo>
                      <a:pt x="438" y="490"/>
                    </a:lnTo>
                    <a:lnTo>
                      <a:pt x="450" y="482"/>
                    </a:lnTo>
                    <a:lnTo>
                      <a:pt x="459" y="474"/>
                    </a:lnTo>
                    <a:lnTo>
                      <a:pt x="468" y="466"/>
                    </a:lnTo>
                    <a:lnTo>
                      <a:pt x="479" y="456"/>
                    </a:lnTo>
                    <a:lnTo>
                      <a:pt x="488" y="445"/>
                    </a:lnTo>
                    <a:lnTo>
                      <a:pt x="495" y="436"/>
                    </a:lnTo>
                    <a:lnTo>
                      <a:pt x="503" y="425"/>
                    </a:lnTo>
                    <a:lnTo>
                      <a:pt x="509" y="413"/>
                    </a:lnTo>
                    <a:lnTo>
                      <a:pt x="515" y="401"/>
                    </a:lnTo>
                    <a:lnTo>
                      <a:pt x="521" y="391"/>
                    </a:lnTo>
                    <a:lnTo>
                      <a:pt x="527" y="379"/>
                    </a:lnTo>
                    <a:lnTo>
                      <a:pt x="533" y="367"/>
                    </a:lnTo>
                    <a:lnTo>
                      <a:pt x="538" y="353"/>
                    </a:lnTo>
                    <a:lnTo>
                      <a:pt x="542" y="341"/>
                    </a:lnTo>
                    <a:lnTo>
                      <a:pt x="544" y="326"/>
                    </a:lnTo>
                    <a:lnTo>
                      <a:pt x="545" y="314"/>
                    </a:lnTo>
                    <a:lnTo>
                      <a:pt x="548" y="300"/>
                    </a:lnTo>
                    <a:lnTo>
                      <a:pt x="550" y="286"/>
                    </a:lnTo>
                    <a:lnTo>
                      <a:pt x="550" y="272"/>
                    </a:lnTo>
                    <a:lnTo>
                      <a:pt x="539" y="272"/>
                    </a:lnTo>
                    <a:lnTo>
                      <a:pt x="539" y="258"/>
                    </a:lnTo>
                    <a:lnTo>
                      <a:pt x="539" y="246"/>
                    </a:lnTo>
                    <a:lnTo>
                      <a:pt x="538" y="232"/>
                    </a:lnTo>
                    <a:lnTo>
                      <a:pt x="536" y="220"/>
                    </a:lnTo>
                    <a:lnTo>
                      <a:pt x="532" y="205"/>
                    </a:lnTo>
                    <a:lnTo>
                      <a:pt x="527" y="193"/>
                    </a:lnTo>
                    <a:lnTo>
                      <a:pt x="524" y="181"/>
                    </a:lnTo>
                    <a:lnTo>
                      <a:pt x="520" y="169"/>
                    </a:lnTo>
                    <a:lnTo>
                      <a:pt x="513" y="157"/>
                    </a:lnTo>
                    <a:lnTo>
                      <a:pt x="507" y="146"/>
                    </a:lnTo>
                    <a:lnTo>
                      <a:pt x="501" y="134"/>
                    </a:lnTo>
                    <a:lnTo>
                      <a:pt x="495" y="125"/>
                    </a:lnTo>
                    <a:lnTo>
                      <a:pt x="488" y="114"/>
                    </a:lnTo>
                    <a:lnTo>
                      <a:pt x="479" y="104"/>
                    </a:lnTo>
                    <a:lnTo>
                      <a:pt x="471" y="95"/>
                    </a:lnTo>
                    <a:lnTo>
                      <a:pt x="462" y="86"/>
                    </a:lnTo>
                    <a:lnTo>
                      <a:pt x="453" y="76"/>
                    </a:lnTo>
                    <a:lnTo>
                      <a:pt x="444" y="68"/>
                    </a:lnTo>
                    <a:lnTo>
                      <a:pt x="435" y="60"/>
                    </a:lnTo>
                    <a:lnTo>
                      <a:pt x="424" y="54"/>
                    </a:lnTo>
                    <a:lnTo>
                      <a:pt x="412" y="46"/>
                    </a:lnTo>
                    <a:lnTo>
                      <a:pt x="402" y="40"/>
                    </a:lnTo>
                    <a:lnTo>
                      <a:pt x="390" y="34"/>
                    </a:lnTo>
                    <a:lnTo>
                      <a:pt x="377" y="30"/>
                    </a:lnTo>
                    <a:lnTo>
                      <a:pt x="365" y="24"/>
                    </a:lnTo>
                    <a:lnTo>
                      <a:pt x="353" y="19"/>
                    </a:lnTo>
                    <a:lnTo>
                      <a:pt x="341" y="16"/>
                    </a:lnTo>
                    <a:lnTo>
                      <a:pt x="329" y="13"/>
                    </a:lnTo>
                    <a:lnTo>
                      <a:pt x="315" y="12"/>
                    </a:lnTo>
                    <a:lnTo>
                      <a:pt x="303" y="10"/>
                    </a:lnTo>
                    <a:lnTo>
                      <a:pt x="288" y="7"/>
                    </a:lnTo>
                    <a:lnTo>
                      <a:pt x="274" y="7"/>
                    </a:lnTo>
                    <a:lnTo>
                      <a:pt x="262" y="7"/>
                    </a:lnTo>
                    <a:lnTo>
                      <a:pt x="248" y="10"/>
                    </a:lnTo>
                    <a:lnTo>
                      <a:pt x="234" y="12"/>
                    </a:lnTo>
                    <a:lnTo>
                      <a:pt x="221" y="13"/>
                    </a:lnTo>
                    <a:lnTo>
                      <a:pt x="209" y="16"/>
                    </a:lnTo>
                    <a:lnTo>
                      <a:pt x="196" y="19"/>
                    </a:lnTo>
                    <a:lnTo>
                      <a:pt x="183" y="24"/>
                    </a:lnTo>
                    <a:lnTo>
                      <a:pt x="171" y="30"/>
                    </a:lnTo>
                    <a:lnTo>
                      <a:pt x="161" y="34"/>
                    </a:lnTo>
                    <a:lnTo>
                      <a:pt x="149" y="40"/>
                    </a:lnTo>
                    <a:lnTo>
                      <a:pt x="138" y="46"/>
                    </a:lnTo>
                    <a:lnTo>
                      <a:pt x="126" y="54"/>
                    </a:lnTo>
                    <a:lnTo>
                      <a:pt x="117" y="60"/>
                    </a:lnTo>
                    <a:lnTo>
                      <a:pt x="106" y="68"/>
                    </a:lnTo>
                    <a:lnTo>
                      <a:pt x="96" y="76"/>
                    </a:lnTo>
                    <a:lnTo>
                      <a:pt x="88" y="86"/>
                    </a:lnTo>
                    <a:lnTo>
                      <a:pt x="80" y="95"/>
                    </a:lnTo>
                    <a:lnTo>
                      <a:pt x="70" y="104"/>
                    </a:lnTo>
                    <a:lnTo>
                      <a:pt x="64" y="114"/>
                    </a:lnTo>
                    <a:lnTo>
                      <a:pt x="56" y="125"/>
                    </a:lnTo>
                    <a:lnTo>
                      <a:pt x="47" y="134"/>
                    </a:lnTo>
                    <a:lnTo>
                      <a:pt x="41" y="146"/>
                    </a:lnTo>
                    <a:lnTo>
                      <a:pt x="35" y="157"/>
                    </a:lnTo>
                    <a:lnTo>
                      <a:pt x="32" y="169"/>
                    </a:lnTo>
                    <a:lnTo>
                      <a:pt x="26" y="181"/>
                    </a:lnTo>
                    <a:lnTo>
                      <a:pt x="21" y="193"/>
                    </a:lnTo>
                    <a:lnTo>
                      <a:pt x="20" y="205"/>
                    </a:lnTo>
                    <a:lnTo>
                      <a:pt x="15" y="220"/>
                    </a:lnTo>
                    <a:lnTo>
                      <a:pt x="14" y="232"/>
                    </a:lnTo>
                    <a:lnTo>
                      <a:pt x="11" y="246"/>
                    </a:lnTo>
                    <a:lnTo>
                      <a:pt x="11" y="258"/>
                    </a:lnTo>
                    <a:lnTo>
                      <a:pt x="11" y="272"/>
                    </a:lnTo>
                    <a:lnTo>
                      <a:pt x="11" y="286"/>
                    </a:lnTo>
                    <a:lnTo>
                      <a:pt x="11" y="298"/>
                    </a:lnTo>
                    <a:lnTo>
                      <a:pt x="14" y="312"/>
                    </a:lnTo>
                    <a:lnTo>
                      <a:pt x="15" y="324"/>
                    </a:lnTo>
                    <a:lnTo>
                      <a:pt x="20" y="338"/>
                    </a:lnTo>
                    <a:lnTo>
                      <a:pt x="21" y="350"/>
                    </a:lnTo>
                    <a:lnTo>
                      <a:pt x="26" y="362"/>
                    </a:lnTo>
                    <a:lnTo>
                      <a:pt x="32" y="374"/>
                    </a:lnTo>
                    <a:lnTo>
                      <a:pt x="35" y="386"/>
                    </a:lnTo>
                    <a:lnTo>
                      <a:pt x="41" y="397"/>
                    </a:lnTo>
                    <a:lnTo>
                      <a:pt x="47" y="409"/>
                    </a:lnTo>
                    <a:lnTo>
                      <a:pt x="56" y="419"/>
                    </a:lnTo>
                    <a:lnTo>
                      <a:pt x="64" y="430"/>
                    </a:lnTo>
                    <a:lnTo>
                      <a:pt x="70" y="439"/>
                    </a:lnTo>
                    <a:lnTo>
                      <a:pt x="80" y="450"/>
                    </a:lnTo>
                    <a:lnTo>
                      <a:pt x="88" y="457"/>
                    </a:lnTo>
                    <a:lnTo>
                      <a:pt x="96" y="468"/>
                    </a:lnTo>
                    <a:lnTo>
                      <a:pt x="106" y="476"/>
                    </a:lnTo>
                    <a:lnTo>
                      <a:pt x="117" y="484"/>
                    </a:lnTo>
                    <a:lnTo>
                      <a:pt x="126" y="490"/>
                    </a:lnTo>
                    <a:lnTo>
                      <a:pt x="138" y="498"/>
                    </a:lnTo>
                    <a:lnTo>
                      <a:pt x="149" y="504"/>
                    </a:lnTo>
                    <a:lnTo>
                      <a:pt x="161" y="510"/>
                    </a:lnTo>
                    <a:lnTo>
                      <a:pt x="171" y="516"/>
                    </a:lnTo>
                    <a:lnTo>
                      <a:pt x="183" y="521"/>
                    </a:lnTo>
                    <a:lnTo>
                      <a:pt x="196" y="524"/>
                    </a:lnTo>
                    <a:lnTo>
                      <a:pt x="209" y="528"/>
                    </a:lnTo>
                    <a:lnTo>
                      <a:pt x="221" y="530"/>
                    </a:lnTo>
                    <a:lnTo>
                      <a:pt x="234" y="533"/>
                    </a:lnTo>
                    <a:lnTo>
                      <a:pt x="248" y="534"/>
                    </a:lnTo>
                    <a:lnTo>
                      <a:pt x="262" y="536"/>
                    </a:lnTo>
                    <a:lnTo>
                      <a:pt x="274" y="536"/>
                    </a:lnTo>
                    <a:lnTo>
                      <a:pt x="288" y="536"/>
                    </a:lnTo>
                    <a:lnTo>
                      <a:pt x="303" y="534"/>
                    </a:lnTo>
                    <a:lnTo>
                      <a:pt x="315" y="533"/>
                    </a:lnTo>
                    <a:lnTo>
                      <a:pt x="329" y="530"/>
                    </a:lnTo>
                    <a:lnTo>
                      <a:pt x="341" y="528"/>
                    </a:lnTo>
                    <a:lnTo>
                      <a:pt x="353" y="524"/>
                    </a:lnTo>
                    <a:lnTo>
                      <a:pt x="365" y="521"/>
                    </a:lnTo>
                    <a:lnTo>
                      <a:pt x="377" y="516"/>
                    </a:lnTo>
                    <a:lnTo>
                      <a:pt x="390" y="510"/>
                    </a:lnTo>
                    <a:lnTo>
                      <a:pt x="402" y="504"/>
                    </a:lnTo>
                    <a:lnTo>
                      <a:pt x="412" y="498"/>
                    </a:lnTo>
                    <a:lnTo>
                      <a:pt x="424" y="490"/>
                    </a:lnTo>
                    <a:lnTo>
                      <a:pt x="435" y="484"/>
                    </a:lnTo>
                    <a:lnTo>
                      <a:pt x="444" y="476"/>
                    </a:lnTo>
                    <a:lnTo>
                      <a:pt x="453" y="468"/>
                    </a:lnTo>
                    <a:lnTo>
                      <a:pt x="462" y="457"/>
                    </a:lnTo>
                    <a:lnTo>
                      <a:pt x="471" y="450"/>
                    </a:lnTo>
                    <a:lnTo>
                      <a:pt x="479" y="439"/>
                    </a:lnTo>
                    <a:lnTo>
                      <a:pt x="488" y="430"/>
                    </a:lnTo>
                    <a:lnTo>
                      <a:pt x="495" y="419"/>
                    </a:lnTo>
                    <a:lnTo>
                      <a:pt x="501" y="409"/>
                    </a:lnTo>
                    <a:lnTo>
                      <a:pt x="507" y="397"/>
                    </a:lnTo>
                    <a:lnTo>
                      <a:pt x="513" y="386"/>
                    </a:lnTo>
                    <a:lnTo>
                      <a:pt x="520" y="374"/>
                    </a:lnTo>
                    <a:lnTo>
                      <a:pt x="524" y="362"/>
                    </a:lnTo>
                    <a:lnTo>
                      <a:pt x="527" y="350"/>
                    </a:lnTo>
                    <a:lnTo>
                      <a:pt x="532" y="338"/>
                    </a:lnTo>
                    <a:lnTo>
                      <a:pt x="536" y="324"/>
                    </a:lnTo>
                    <a:lnTo>
                      <a:pt x="538" y="312"/>
                    </a:lnTo>
                    <a:lnTo>
                      <a:pt x="539" y="298"/>
                    </a:lnTo>
                    <a:lnTo>
                      <a:pt x="539" y="286"/>
                    </a:lnTo>
                    <a:lnTo>
                      <a:pt x="539" y="272"/>
                    </a:lnTo>
                    <a:lnTo>
                      <a:pt x="550" y="272"/>
                    </a:lnTo>
                    <a:lnTo>
                      <a:pt x="550" y="258"/>
                    </a:lnTo>
                    <a:lnTo>
                      <a:pt x="548" y="244"/>
                    </a:lnTo>
                    <a:lnTo>
                      <a:pt x="545" y="229"/>
                    </a:lnTo>
                    <a:lnTo>
                      <a:pt x="544" y="217"/>
                    </a:lnTo>
                    <a:lnTo>
                      <a:pt x="542" y="203"/>
                    </a:lnTo>
                    <a:lnTo>
                      <a:pt x="538" y="191"/>
                    </a:lnTo>
                    <a:lnTo>
                      <a:pt x="533" y="178"/>
                    </a:lnTo>
                    <a:lnTo>
                      <a:pt x="527" y="164"/>
                    </a:lnTo>
                    <a:lnTo>
                      <a:pt x="521" y="152"/>
                    </a:lnTo>
                    <a:lnTo>
                      <a:pt x="515" y="143"/>
                    </a:lnTo>
                    <a:lnTo>
                      <a:pt x="509" y="131"/>
                    </a:lnTo>
                    <a:lnTo>
                      <a:pt x="503" y="119"/>
                    </a:lnTo>
                    <a:lnTo>
                      <a:pt x="495" y="108"/>
                    </a:lnTo>
                    <a:lnTo>
                      <a:pt x="488" y="98"/>
                    </a:lnTo>
                    <a:lnTo>
                      <a:pt x="479" y="89"/>
                    </a:lnTo>
                    <a:lnTo>
                      <a:pt x="468" y="78"/>
                    </a:lnTo>
                    <a:lnTo>
                      <a:pt x="461" y="70"/>
                    </a:lnTo>
                    <a:close/>
                  </a:path>
                </a:pathLst>
              </a:custGeom>
              <a:solidFill>
                <a:srgbClr val="708FC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47" name="Freeform 543"/>
              <p:cNvSpPr>
                <a:spLocks noChangeArrowheads="1"/>
              </p:cNvSpPr>
              <p:nvPr/>
            </p:nvSpPr>
            <p:spPr bwMode="auto">
              <a:xfrm>
                <a:off x="6048" y="775"/>
                <a:ext cx="50" cy="51"/>
              </a:xfrm>
              <a:custGeom>
                <a:avLst/>
                <a:gdLst>
                  <a:gd name="T0" fmla="*/ 525 w 528"/>
                  <a:gd name="T1" fmla="*/ 213 h 529"/>
                  <a:gd name="T2" fmla="*/ 502 w 528"/>
                  <a:gd name="T3" fmla="*/ 150 h 529"/>
                  <a:gd name="T4" fmla="*/ 468 w 528"/>
                  <a:gd name="T5" fmla="*/ 97 h 529"/>
                  <a:gd name="T6" fmla="*/ 424 w 528"/>
                  <a:gd name="T7" fmla="*/ 53 h 529"/>
                  <a:gd name="T8" fmla="*/ 366 w 528"/>
                  <a:gd name="T9" fmla="*/ 21 h 529"/>
                  <a:gd name="T10" fmla="*/ 304 w 528"/>
                  <a:gd name="T11" fmla="*/ 5 h 529"/>
                  <a:gd name="T12" fmla="*/ 237 w 528"/>
                  <a:gd name="T13" fmla="*/ 3 h 529"/>
                  <a:gd name="T14" fmla="*/ 172 w 528"/>
                  <a:gd name="T15" fmla="*/ 17 h 529"/>
                  <a:gd name="T16" fmla="*/ 115 w 528"/>
                  <a:gd name="T17" fmla="*/ 47 h 529"/>
                  <a:gd name="T18" fmla="*/ 69 w 528"/>
                  <a:gd name="T19" fmla="*/ 88 h 529"/>
                  <a:gd name="T20" fmla="*/ 30 w 528"/>
                  <a:gd name="T21" fmla="*/ 139 h 529"/>
                  <a:gd name="T22" fmla="*/ 9 w 528"/>
                  <a:gd name="T23" fmla="*/ 198 h 529"/>
                  <a:gd name="T24" fmla="*/ 0 w 528"/>
                  <a:gd name="T25" fmla="*/ 265 h 529"/>
                  <a:gd name="T26" fmla="*/ 9 w 528"/>
                  <a:gd name="T27" fmla="*/ 331 h 529"/>
                  <a:gd name="T28" fmla="*/ 30 w 528"/>
                  <a:gd name="T29" fmla="*/ 390 h 529"/>
                  <a:gd name="T30" fmla="*/ 69 w 528"/>
                  <a:gd name="T31" fmla="*/ 443 h 529"/>
                  <a:gd name="T32" fmla="*/ 115 w 528"/>
                  <a:gd name="T33" fmla="*/ 483 h 529"/>
                  <a:gd name="T34" fmla="*/ 172 w 528"/>
                  <a:gd name="T35" fmla="*/ 514 h 529"/>
                  <a:gd name="T36" fmla="*/ 237 w 528"/>
                  <a:gd name="T37" fmla="*/ 527 h 529"/>
                  <a:gd name="T38" fmla="*/ 304 w 528"/>
                  <a:gd name="T39" fmla="*/ 526 h 529"/>
                  <a:gd name="T40" fmla="*/ 366 w 528"/>
                  <a:gd name="T41" fmla="*/ 509 h 529"/>
                  <a:gd name="T42" fmla="*/ 424 w 528"/>
                  <a:gd name="T43" fmla="*/ 477 h 529"/>
                  <a:gd name="T44" fmla="*/ 468 w 528"/>
                  <a:gd name="T45" fmla="*/ 432 h 529"/>
                  <a:gd name="T46" fmla="*/ 502 w 528"/>
                  <a:gd name="T47" fmla="*/ 379 h 529"/>
                  <a:gd name="T48" fmla="*/ 525 w 528"/>
                  <a:gd name="T49" fmla="*/ 317 h 529"/>
                  <a:gd name="T50" fmla="*/ 521 w 528"/>
                  <a:gd name="T51" fmla="*/ 265 h 529"/>
                  <a:gd name="T52" fmla="*/ 513 w 528"/>
                  <a:gd name="T53" fmla="*/ 201 h 529"/>
                  <a:gd name="T54" fmla="*/ 490 w 528"/>
                  <a:gd name="T55" fmla="*/ 144 h 529"/>
                  <a:gd name="T56" fmla="*/ 454 w 528"/>
                  <a:gd name="T57" fmla="*/ 94 h 529"/>
                  <a:gd name="T58" fmla="*/ 407 w 528"/>
                  <a:gd name="T59" fmla="*/ 53 h 529"/>
                  <a:gd name="T60" fmla="*/ 353 w 528"/>
                  <a:gd name="T61" fmla="*/ 24 h 529"/>
                  <a:gd name="T62" fmla="*/ 289 w 528"/>
                  <a:gd name="T63" fmla="*/ 11 h 529"/>
                  <a:gd name="T64" fmla="*/ 225 w 528"/>
                  <a:gd name="T65" fmla="*/ 12 h 529"/>
                  <a:gd name="T66" fmla="*/ 165 w 528"/>
                  <a:gd name="T67" fmla="*/ 30 h 529"/>
                  <a:gd name="T68" fmla="*/ 112 w 528"/>
                  <a:gd name="T69" fmla="*/ 61 h 529"/>
                  <a:gd name="T70" fmla="*/ 67 w 528"/>
                  <a:gd name="T71" fmla="*/ 103 h 529"/>
                  <a:gd name="T72" fmla="*/ 33 w 528"/>
                  <a:gd name="T73" fmla="*/ 154 h 529"/>
                  <a:gd name="T74" fmla="*/ 15 w 528"/>
                  <a:gd name="T75" fmla="*/ 215 h 529"/>
                  <a:gd name="T76" fmla="*/ 9 w 528"/>
                  <a:gd name="T77" fmla="*/ 277 h 529"/>
                  <a:gd name="T78" fmla="*/ 21 w 528"/>
                  <a:gd name="T79" fmla="*/ 342 h 529"/>
                  <a:gd name="T80" fmla="*/ 45 w 528"/>
                  <a:gd name="T81" fmla="*/ 396 h 529"/>
                  <a:gd name="T82" fmla="*/ 83 w 528"/>
                  <a:gd name="T83" fmla="*/ 444 h 529"/>
                  <a:gd name="T84" fmla="*/ 132 w 528"/>
                  <a:gd name="T85" fmla="*/ 483 h 529"/>
                  <a:gd name="T86" fmla="*/ 189 w 528"/>
                  <a:gd name="T87" fmla="*/ 509 h 529"/>
                  <a:gd name="T88" fmla="*/ 251 w 528"/>
                  <a:gd name="T89" fmla="*/ 520 h 529"/>
                  <a:gd name="T90" fmla="*/ 316 w 528"/>
                  <a:gd name="T91" fmla="*/ 515 h 529"/>
                  <a:gd name="T92" fmla="*/ 375 w 528"/>
                  <a:gd name="T93" fmla="*/ 495 h 529"/>
                  <a:gd name="T94" fmla="*/ 427 w 528"/>
                  <a:gd name="T95" fmla="*/ 461 h 529"/>
                  <a:gd name="T96" fmla="*/ 469 w 528"/>
                  <a:gd name="T97" fmla="*/ 418 h 529"/>
                  <a:gd name="T98" fmla="*/ 501 w 528"/>
                  <a:gd name="T99" fmla="*/ 364 h 529"/>
                  <a:gd name="T100" fmla="*/ 516 w 528"/>
                  <a:gd name="T101" fmla="*/ 304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8" h="529">
                    <a:moveTo>
                      <a:pt x="528" y="265"/>
                    </a:moveTo>
                    <a:lnTo>
                      <a:pt x="528" y="251"/>
                    </a:lnTo>
                    <a:lnTo>
                      <a:pt x="528" y="239"/>
                    </a:lnTo>
                    <a:lnTo>
                      <a:pt x="527" y="225"/>
                    </a:lnTo>
                    <a:lnTo>
                      <a:pt x="525" y="213"/>
                    </a:lnTo>
                    <a:lnTo>
                      <a:pt x="521" y="198"/>
                    </a:lnTo>
                    <a:lnTo>
                      <a:pt x="516" y="186"/>
                    </a:lnTo>
                    <a:lnTo>
                      <a:pt x="513" y="174"/>
                    </a:lnTo>
                    <a:lnTo>
                      <a:pt x="509" y="162"/>
                    </a:lnTo>
                    <a:lnTo>
                      <a:pt x="502" y="150"/>
                    </a:lnTo>
                    <a:lnTo>
                      <a:pt x="496" y="139"/>
                    </a:lnTo>
                    <a:lnTo>
                      <a:pt x="490" y="127"/>
                    </a:lnTo>
                    <a:lnTo>
                      <a:pt x="484" y="118"/>
                    </a:lnTo>
                    <a:lnTo>
                      <a:pt x="477" y="107"/>
                    </a:lnTo>
                    <a:lnTo>
                      <a:pt x="468" y="97"/>
                    </a:lnTo>
                    <a:lnTo>
                      <a:pt x="460" y="88"/>
                    </a:lnTo>
                    <a:lnTo>
                      <a:pt x="451" y="79"/>
                    </a:lnTo>
                    <a:lnTo>
                      <a:pt x="442" y="69"/>
                    </a:lnTo>
                    <a:lnTo>
                      <a:pt x="433" y="61"/>
                    </a:lnTo>
                    <a:lnTo>
                      <a:pt x="424" y="53"/>
                    </a:lnTo>
                    <a:lnTo>
                      <a:pt x="413" y="47"/>
                    </a:lnTo>
                    <a:lnTo>
                      <a:pt x="401" y="39"/>
                    </a:lnTo>
                    <a:lnTo>
                      <a:pt x="391" y="33"/>
                    </a:lnTo>
                    <a:lnTo>
                      <a:pt x="379" y="27"/>
                    </a:lnTo>
                    <a:lnTo>
                      <a:pt x="366" y="21"/>
                    </a:lnTo>
                    <a:lnTo>
                      <a:pt x="354" y="17"/>
                    </a:lnTo>
                    <a:lnTo>
                      <a:pt x="342" y="12"/>
                    </a:lnTo>
                    <a:lnTo>
                      <a:pt x="330" y="9"/>
                    </a:lnTo>
                    <a:lnTo>
                      <a:pt x="318" y="6"/>
                    </a:lnTo>
                    <a:lnTo>
                      <a:pt x="304" y="5"/>
                    </a:lnTo>
                    <a:lnTo>
                      <a:pt x="292" y="3"/>
                    </a:lnTo>
                    <a:lnTo>
                      <a:pt x="277" y="0"/>
                    </a:lnTo>
                    <a:lnTo>
                      <a:pt x="263" y="0"/>
                    </a:lnTo>
                    <a:lnTo>
                      <a:pt x="251" y="0"/>
                    </a:lnTo>
                    <a:lnTo>
                      <a:pt x="237" y="3"/>
                    </a:lnTo>
                    <a:lnTo>
                      <a:pt x="223" y="5"/>
                    </a:lnTo>
                    <a:lnTo>
                      <a:pt x="210" y="6"/>
                    </a:lnTo>
                    <a:lnTo>
                      <a:pt x="198" y="9"/>
                    </a:lnTo>
                    <a:lnTo>
                      <a:pt x="185" y="12"/>
                    </a:lnTo>
                    <a:lnTo>
                      <a:pt x="172" y="17"/>
                    </a:lnTo>
                    <a:lnTo>
                      <a:pt x="160" y="21"/>
                    </a:lnTo>
                    <a:lnTo>
                      <a:pt x="150" y="27"/>
                    </a:lnTo>
                    <a:lnTo>
                      <a:pt x="138" y="33"/>
                    </a:lnTo>
                    <a:lnTo>
                      <a:pt x="127" y="39"/>
                    </a:lnTo>
                    <a:lnTo>
                      <a:pt x="115" y="47"/>
                    </a:lnTo>
                    <a:lnTo>
                      <a:pt x="106" y="53"/>
                    </a:lnTo>
                    <a:lnTo>
                      <a:pt x="95" y="61"/>
                    </a:lnTo>
                    <a:lnTo>
                      <a:pt x="85" y="69"/>
                    </a:lnTo>
                    <a:lnTo>
                      <a:pt x="77" y="79"/>
                    </a:lnTo>
                    <a:lnTo>
                      <a:pt x="69" y="88"/>
                    </a:lnTo>
                    <a:lnTo>
                      <a:pt x="59" y="97"/>
                    </a:lnTo>
                    <a:lnTo>
                      <a:pt x="53" y="107"/>
                    </a:lnTo>
                    <a:lnTo>
                      <a:pt x="45" y="118"/>
                    </a:lnTo>
                    <a:lnTo>
                      <a:pt x="36" y="127"/>
                    </a:lnTo>
                    <a:lnTo>
                      <a:pt x="30" y="139"/>
                    </a:lnTo>
                    <a:lnTo>
                      <a:pt x="24" y="150"/>
                    </a:lnTo>
                    <a:lnTo>
                      <a:pt x="21" y="162"/>
                    </a:lnTo>
                    <a:lnTo>
                      <a:pt x="15" y="174"/>
                    </a:lnTo>
                    <a:lnTo>
                      <a:pt x="10" y="186"/>
                    </a:lnTo>
                    <a:lnTo>
                      <a:pt x="9" y="198"/>
                    </a:lnTo>
                    <a:lnTo>
                      <a:pt x="4" y="213"/>
                    </a:lnTo>
                    <a:lnTo>
                      <a:pt x="3" y="225"/>
                    </a:lnTo>
                    <a:lnTo>
                      <a:pt x="0" y="239"/>
                    </a:lnTo>
                    <a:lnTo>
                      <a:pt x="0" y="251"/>
                    </a:lnTo>
                    <a:lnTo>
                      <a:pt x="0" y="265"/>
                    </a:lnTo>
                    <a:lnTo>
                      <a:pt x="0" y="279"/>
                    </a:lnTo>
                    <a:lnTo>
                      <a:pt x="0" y="291"/>
                    </a:lnTo>
                    <a:lnTo>
                      <a:pt x="3" y="305"/>
                    </a:lnTo>
                    <a:lnTo>
                      <a:pt x="4" y="317"/>
                    </a:lnTo>
                    <a:lnTo>
                      <a:pt x="9" y="331"/>
                    </a:lnTo>
                    <a:lnTo>
                      <a:pt x="10" y="343"/>
                    </a:lnTo>
                    <a:lnTo>
                      <a:pt x="15" y="355"/>
                    </a:lnTo>
                    <a:lnTo>
                      <a:pt x="21" y="367"/>
                    </a:lnTo>
                    <a:lnTo>
                      <a:pt x="24" y="379"/>
                    </a:lnTo>
                    <a:lnTo>
                      <a:pt x="30" y="390"/>
                    </a:lnTo>
                    <a:lnTo>
                      <a:pt x="36" y="402"/>
                    </a:lnTo>
                    <a:lnTo>
                      <a:pt x="45" y="412"/>
                    </a:lnTo>
                    <a:lnTo>
                      <a:pt x="53" y="423"/>
                    </a:lnTo>
                    <a:lnTo>
                      <a:pt x="59" y="432"/>
                    </a:lnTo>
                    <a:lnTo>
                      <a:pt x="69" y="443"/>
                    </a:lnTo>
                    <a:lnTo>
                      <a:pt x="77" y="450"/>
                    </a:lnTo>
                    <a:lnTo>
                      <a:pt x="85" y="461"/>
                    </a:lnTo>
                    <a:lnTo>
                      <a:pt x="95" y="469"/>
                    </a:lnTo>
                    <a:lnTo>
                      <a:pt x="106" y="477"/>
                    </a:lnTo>
                    <a:lnTo>
                      <a:pt x="115" y="483"/>
                    </a:lnTo>
                    <a:lnTo>
                      <a:pt x="127" y="491"/>
                    </a:lnTo>
                    <a:lnTo>
                      <a:pt x="138" y="497"/>
                    </a:lnTo>
                    <a:lnTo>
                      <a:pt x="150" y="503"/>
                    </a:lnTo>
                    <a:lnTo>
                      <a:pt x="160" y="509"/>
                    </a:lnTo>
                    <a:lnTo>
                      <a:pt x="172" y="514"/>
                    </a:lnTo>
                    <a:lnTo>
                      <a:pt x="185" y="517"/>
                    </a:lnTo>
                    <a:lnTo>
                      <a:pt x="198" y="521"/>
                    </a:lnTo>
                    <a:lnTo>
                      <a:pt x="210" y="523"/>
                    </a:lnTo>
                    <a:lnTo>
                      <a:pt x="223" y="526"/>
                    </a:lnTo>
                    <a:lnTo>
                      <a:pt x="237" y="527"/>
                    </a:lnTo>
                    <a:lnTo>
                      <a:pt x="251" y="529"/>
                    </a:lnTo>
                    <a:lnTo>
                      <a:pt x="263" y="529"/>
                    </a:lnTo>
                    <a:lnTo>
                      <a:pt x="277" y="529"/>
                    </a:lnTo>
                    <a:lnTo>
                      <a:pt x="292" y="527"/>
                    </a:lnTo>
                    <a:lnTo>
                      <a:pt x="304" y="526"/>
                    </a:lnTo>
                    <a:lnTo>
                      <a:pt x="318" y="523"/>
                    </a:lnTo>
                    <a:lnTo>
                      <a:pt x="330" y="521"/>
                    </a:lnTo>
                    <a:lnTo>
                      <a:pt x="342" y="517"/>
                    </a:lnTo>
                    <a:lnTo>
                      <a:pt x="354" y="514"/>
                    </a:lnTo>
                    <a:lnTo>
                      <a:pt x="366" y="509"/>
                    </a:lnTo>
                    <a:lnTo>
                      <a:pt x="379" y="503"/>
                    </a:lnTo>
                    <a:lnTo>
                      <a:pt x="391" y="497"/>
                    </a:lnTo>
                    <a:lnTo>
                      <a:pt x="401" y="491"/>
                    </a:lnTo>
                    <a:lnTo>
                      <a:pt x="413" y="483"/>
                    </a:lnTo>
                    <a:lnTo>
                      <a:pt x="424" y="477"/>
                    </a:lnTo>
                    <a:lnTo>
                      <a:pt x="433" y="469"/>
                    </a:lnTo>
                    <a:lnTo>
                      <a:pt x="442" y="461"/>
                    </a:lnTo>
                    <a:lnTo>
                      <a:pt x="451" y="450"/>
                    </a:lnTo>
                    <a:lnTo>
                      <a:pt x="460" y="443"/>
                    </a:lnTo>
                    <a:lnTo>
                      <a:pt x="468" y="432"/>
                    </a:lnTo>
                    <a:lnTo>
                      <a:pt x="477" y="423"/>
                    </a:lnTo>
                    <a:lnTo>
                      <a:pt x="484" y="412"/>
                    </a:lnTo>
                    <a:lnTo>
                      <a:pt x="490" y="402"/>
                    </a:lnTo>
                    <a:lnTo>
                      <a:pt x="496" y="390"/>
                    </a:lnTo>
                    <a:lnTo>
                      <a:pt x="502" y="379"/>
                    </a:lnTo>
                    <a:lnTo>
                      <a:pt x="509" y="367"/>
                    </a:lnTo>
                    <a:lnTo>
                      <a:pt x="513" y="355"/>
                    </a:lnTo>
                    <a:lnTo>
                      <a:pt x="516" y="343"/>
                    </a:lnTo>
                    <a:lnTo>
                      <a:pt x="521" y="331"/>
                    </a:lnTo>
                    <a:lnTo>
                      <a:pt x="525" y="317"/>
                    </a:lnTo>
                    <a:lnTo>
                      <a:pt x="527" y="305"/>
                    </a:lnTo>
                    <a:lnTo>
                      <a:pt x="528" y="291"/>
                    </a:lnTo>
                    <a:lnTo>
                      <a:pt x="528" y="279"/>
                    </a:lnTo>
                    <a:lnTo>
                      <a:pt x="528" y="265"/>
                    </a:lnTo>
                    <a:lnTo>
                      <a:pt x="521" y="265"/>
                    </a:lnTo>
                    <a:lnTo>
                      <a:pt x="521" y="253"/>
                    </a:lnTo>
                    <a:lnTo>
                      <a:pt x="519" y="239"/>
                    </a:lnTo>
                    <a:lnTo>
                      <a:pt x="516" y="227"/>
                    </a:lnTo>
                    <a:lnTo>
                      <a:pt x="515" y="215"/>
                    </a:lnTo>
                    <a:lnTo>
                      <a:pt x="513" y="201"/>
                    </a:lnTo>
                    <a:lnTo>
                      <a:pt x="509" y="189"/>
                    </a:lnTo>
                    <a:lnTo>
                      <a:pt x="504" y="178"/>
                    </a:lnTo>
                    <a:lnTo>
                      <a:pt x="501" y="166"/>
                    </a:lnTo>
                    <a:lnTo>
                      <a:pt x="495" y="154"/>
                    </a:lnTo>
                    <a:lnTo>
                      <a:pt x="490" y="144"/>
                    </a:lnTo>
                    <a:lnTo>
                      <a:pt x="483" y="133"/>
                    </a:lnTo>
                    <a:lnTo>
                      <a:pt x="477" y="121"/>
                    </a:lnTo>
                    <a:lnTo>
                      <a:pt x="469" y="112"/>
                    </a:lnTo>
                    <a:lnTo>
                      <a:pt x="462" y="103"/>
                    </a:lnTo>
                    <a:lnTo>
                      <a:pt x="454" y="94"/>
                    </a:lnTo>
                    <a:lnTo>
                      <a:pt x="445" y="85"/>
                    </a:lnTo>
                    <a:lnTo>
                      <a:pt x="436" y="77"/>
                    </a:lnTo>
                    <a:lnTo>
                      <a:pt x="427" y="69"/>
                    </a:lnTo>
                    <a:lnTo>
                      <a:pt x="418" y="61"/>
                    </a:lnTo>
                    <a:lnTo>
                      <a:pt x="407" y="53"/>
                    </a:lnTo>
                    <a:lnTo>
                      <a:pt x="397" y="47"/>
                    </a:lnTo>
                    <a:lnTo>
                      <a:pt x="387" y="41"/>
                    </a:lnTo>
                    <a:lnTo>
                      <a:pt x="375" y="35"/>
                    </a:lnTo>
                    <a:lnTo>
                      <a:pt x="365" y="30"/>
                    </a:lnTo>
                    <a:lnTo>
                      <a:pt x="353" y="24"/>
                    </a:lnTo>
                    <a:lnTo>
                      <a:pt x="340" y="21"/>
                    </a:lnTo>
                    <a:lnTo>
                      <a:pt x="328" y="18"/>
                    </a:lnTo>
                    <a:lnTo>
                      <a:pt x="316" y="15"/>
                    </a:lnTo>
                    <a:lnTo>
                      <a:pt x="304" y="12"/>
                    </a:lnTo>
                    <a:lnTo>
                      <a:pt x="289" y="11"/>
                    </a:lnTo>
                    <a:lnTo>
                      <a:pt x="277" y="11"/>
                    </a:lnTo>
                    <a:lnTo>
                      <a:pt x="263" y="11"/>
                    </a:lnTo>
                    <a:lnTo>
                      <a:pt x="251" y="11"/>
                    </a:lnTo>
                    <a:lnTo>
                      <a:pt x="237" y="11"/>
                    </a:lnTo>
                    <a:lnTo>
                      <a:pt x="225" y="12"/>
                    </a:lnTo>
                    <a:lnTo>
                      <a:pt x="213" y="15"/>
                    </a:lnTo>
                    <a:lnTo>
                      <a:pt x="201" y="18"/>
                    </a:lnTo>
                    <a:lnTo>
                      <a:pt x="189" y="21"/>
                    </a:lnTo>
                    <a:lnTo>
                      <a:pt x="177" y="24"/>
                    </a:lnTo>
                    <a:lnTo>
                      <a:pt x="165" y="30"/>
                    </a:lnTo>
                    <a:lnTo>
                      <a:pt x="154" y="35"/>
                    </a:lnTo>
                    <a:lnTo>
                      <a:pt x="142" y="41"/>
                    </a:lnTo>
                    <a:lnTo>
                      <a:pt x="132" y="47"/>
                    </a:lnTo>
                    <a:lnTo>
                      <a:pt x="121" y="53"/>
                    </a:lnTo>
                    <a:lnTo>
                      <a:pt x="112" y="61"/>
                    </a:lnTo>
                    <a:lnTo>
                      <a:pt x="101" y="69"/>
                    </a:lnTo>
                    <a:lnTo>
                      <a:pt x="91" y="77"/>
                    </a:lnTo>
                    <a:lnTo>
                      <a:pt x="83" y="85"/>
                    </a:lnTo>
                    <a:lnTo>
                      <a:pt x="75" y="94"/>
                    </a:lnTo>
                    <a:lnTo>
                      <a:pt x="67" y="103"/>
                    </a:lnTo>
                    <a:lnTo>
                      <a:pt x="59" y="112"/>
                    </a:lnTo>
                    <a:lnTo>
                      <a:pt x="53" y="121"/>
                    </a:lnTo>
                    <a:lnTo>
                      <a:pt x="45" y="133"/>
                    </a:lnTo>
                    <a:lnTo>
                      <a:pt x="39" y="144"/>
                    </a:lnTo>
                    <a:lnTo>
                      <a:pt x="33" y="154"/>
                    </a:lnTo>
                    <a:lnTo>
                      <a:pt x="29" y="166"/>
                    </a:lnTo>
                    <a:lnTo>
                      <a:pt x="24" y="178"/>
                    </a:lnTo>
                    <a:lnTo>
                      <a:pt x="21" y="189"/>
                    </a:lnTo>
                    <a:lnTo>
                      <a:pt x="16" y="201"/>
                    </a:lnTo>
                    <a:lnTo>
                      <a:pt x="15" y="215"/>
                    </a:lnTo>
                    <a:lnTo>
                      <a:pt x="10" y="227"/>
                    </a:lnTo>
                    <a:lnTo>
                      <a:pt x="10" y="239"/>
                    </a:lnTo>
                    <a:lnTo>
                      <a:pt x="9" y="253"/>
                    </a:lnTo>
                    <a:lnTo>
                      <a:pt x="9" y="265"/>
                    </a:lnTo>
                    <a:lnTo>
                      <a:pt x="9" y="277"/>
                    </a:lnTo>
                    <a:lnTo>
                      <a:pt x="10" y="291"/>
                    </a:lnTo>
                    <a:lnTo>
                      <a:pt x="10" y="304"/>
                    </a:lnTo>
                    <a:lnTo>
                      <a:pt x="15" y="316"/>
                    </a:lnTo>
                    <a:lnTo>
                      <a:pt x="16" y="329"/>
                    </a:lnTo>
                    <a:lnTo>
                      <a:pt x="21" y="342"/>
                    </a:lnTo>
                    <a:lnTo>
                      <a:pt x="24" y="352"/>
                    </a:lnTo>
                    <a:lnTo>
                      <a:pt x="29" y="364"/>
                    </a:lnTo>
                    <a:lnTo>
                      <a:pt x="33" y="376"/>
                    </a:lnTo>
                    <a:lnTo>
                      <a:pt x="39" y="387"/>
                    </a:lnTo>
                    <a:lnTo>
                      <a:pt x="45" y="396"/>
                    </a:lnTo>
                    <a:lnTo>
                      <a:pt x="53" y="408"/>
                    </a:lnTo>
                    <a:lnTo>
                      <a:pt x="59" y="418"/>
                    </a:lnTo>
                    <a:lnTo>
                      <a:pt x="67" y="426"/>
                    </a:lnTo>
                    <a:lnTo>
                      <a:pt x="75" y="437"/>
                    </a:lnTo>
                    <a:lnTo>
                      <a:pt x="83" y="444"/>
                    </a:lnTo>
                    <a:lnTo>
                      <a:pt x="91" y="453"/>
                    </a:lnTo>
                    <a:lnTo>
                      <a:pt x="101" y="461"/>
                    </a:lnTo>
                    <a:lnTo>
                      <a:pt x="112" y="469"/>
                    </a:lnTo>
                    <a:lnTo>
                      <a:pt x="121" y="477"/>
                    </a:lnTo>
                    <a:lnTo>
                      <a:pt x="132" y="483"/>
                    </a:lnTo>
                    <a:lnTo>
                      <a:pt x="142" y="489"/>
                    </a:lnTo>
                    <a:lnTo>
                      <a:pt x="154" y="495"/>
                    </a:lnTo>
                    <a:lnTo>
                      <a:pt x="165" y="499"/>
                    </a:lnTo>
                    <a:lnTo>
                      <a:pt x="177" y="505"/>
                    </a:lnTo>
                    <a:lnTo>
                      <a:pt x="189" y="509"/>
                    </a:lnTo>
                    <a:lnTo>
                      <a:pt x="201" y="511"/>
                    </a:lnTo>
                    <a:lnTo>
                      <a:pt x="213" y="515"/>
                    </a:lnTo>
                    <a:lnTo>
                      <a:pt x="225" y="517"/>
                    </a:lnTo>
                    <a:lnTo>
                      <a:pt x="237" y="520"/>
                    </a:lnTo>
                    <a:lnTo>
                      <a:pt x="251" y="520"/>
                    </a:lnTo>
                    <a:lnTo>
                      <a:pt x="263" y="520"/>
                    </a:lnTo>
                    <a:lnTo>
                      <a:pt x="277" y="520"/>
                    </a:lnTo>
                    <a:lnTo>
                      <a:pt x="289" y="520"/>
                    </a:lnTo>
                    <a:lnTo>
                      <a:pt x="304" y="517"/>
                    </a:lnTo>
                    <a:lnTo>
                      <a:pt x="316" y="515"/>
                    </a:lnTo>
                    <a:lnTo>
                      <a:pt x="328" y="511"/>
                    </a:lnTo>
                    <a:lnTo>
                      <a:pt x="340" y="509"/>
                    </a:lnTo>
                    <a:lnTo>
                      <a:pt x="353" y="505"/>
                    </a:lnTo>
                    <a:lnTo>
                      <a:pt x="365" y="499"/>
                    </a:lnTo>
                    <a:lnTo>
                      <a:pt x="375" y="495"/>
                    </a:lnTo>
                    <a:lnTo>
                      <a:pt x="387" y="489"/>
                    </a:lnTo>
                    <a:lnTo>
                      <a:pt x="397" y="483"/>
                    </a:lnTo>
                    <a:lnTo>
                      <a:pt x="407" y="477"/>
                    </a:lnTo>
                    <a:lnTo>
                      <a:pt x="418" y="469"/>
                    </a:lnTo>
                    <a:lnTo>
                      <a:pt x="427" y="461"/>
                    </a:lnTo>
                    <a:lnTo>
                      <a:pt x="436" y="453"/>
                    </a:lnTo>
                    <a:lnTo>
                      <a:pt x="445" y="444"/>
                    </a:lnTo>
                    <a:lnTo>
                      <a:pt x="454" y="437"/>
                    </a:lnTo>
                    <a:lnTo>
                      <a:pt x="462" y="426"/>
                    </a:lnTo>
                    <a:lnTo>
                      <a:pt x="469" y="418"/>
                    </a:lnTo>
                    <a:lnTo>
                      <a:pt x="477" y="408"/>
                    </a:lnTo>
                    <a:lnTo>
                      <a:pt x="483" y="396"/>
                    </a:lnTo>
                    <a:lnTo>
                      <a:pt x="490" y="387"/>
                    </a:lnTo>
                    <a:lnTo>
                      <a:pt x="495" y="376"/>
                    </a:lnTo>
                    <a:lnTo>
                      <a:pt x="501" y="364"/>
                    </a:lnTo>
                    <a:lnTo>
                      <a:pt x="504" y="352"/>
                    </a:lnTo>
                    <a:lnTo>
                      <a:pt x="509" y="342"/>
                    </a:lnTo>
                    <a:lnTo>
                      <a:pt x="513" y="329"/>
                    </a:lnTo>
                    <a:lnTo>
                      <a:pt x="515" y="316"/>
                    </a:lnTo>
                    <a:lnTo>
                      <a:pt x="516" y="304"/>
                    </a:lnTo>
                    <a:lnTo>
                      <a:pt x="519" y="291"/>
                    </a:lnTo>
                    <a:lnTo>
                      <a:pt x="521" y="277"/>
                    </a:lnTo>
                    <a:lnTo>
                      <a:pt x="521" y="265"/>
                    </a:lnTo>
                    <a:lnTo>
                      <a:pt x="528" y="265"/>
                    </a:lnTo>
                    <a:close/>
                  </a:path>
                </a:pathLst>
              </a:custGeom>
              <a:solidFill>
                <a:srgbClr val="7591C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48" name="Freeform 544"/>
              <p:cNvSpPr>
                <a:spLocks noChangeArrowheads="1"/>
              </p:cNvSpPr>
              <p:nvPr/>
            </p:nvSpPr>
            <p:spPr bwMode="auto">
              <a:xfrm>
                <a:off x="6049" y="776"/>
                <a:ext cx="49" cy="49"/>
              </a:xfrm>
              <a:custGeom>
                <a:avLst/>
                <a:gdLst>
                  <a:gd name="T0" fmla="*/ 506 w 512"/>
                  <a:gd name="T1" fmla="*/ 204 h 509"/>
                  <a:gd name="T2" fmla="*/ 486 w 512"/>
                  <a:gd name="T3" fmla="*/ 143 h 509"/>
                  <a:gd name="T4" fmla="*/ 453 w 512"/>
                  <a:gd name="T5" fmla="*/ 92 h 509"/>
                  <a:gd name="T6" fmla="*/ 409 w 512"/>
                  <a:gd name="T7" fmla="*/ 50 h 509"/>
                  <a:gd name="T8" fmla="*/ 356 w 512"/>
                  <a:gd name="T9" fmla="*/ 19 h 509"/>
                  <a:gd name="T10" fmla="*/ 295 w 512"/>
                  <a:gd name="T11" fmla="*/ 1 h 509"/>
                  <a:gd name="T12" fmla="*/ 228 w 512"/>
                  <a:gd name="T13" fmla="*/ 0 h 509"/>
                  <a:gd name="T14" fmla="*/ 168 w 512"/>
                  <a:gd name="T15" fmla="*/ 13 h 509"/>
                  <a:gd name="T16" fmla="*/ 112 w 512"/>
                  <a:gd name="T17" fmla="*/ 42 h 509"/>
                  <a:gd name="T18" fmla="*/ 66 w 512"/>
                  <a:gd name="T19" fmla="*/ 83 h 509"/>
                  <a:gd name="T20" fmla="*/ 30 w 512"/>
                  <a:gd name="T21" fmla="*/ 133 h 509"/>
                  <a:gd name="T22" fmla="*/ 7 w 512"/>
                  <a:gd name="T23" fmla="*/ 190 h 509"/>
                  <a:gd name="T24" fmla="*/ 0 w 512"/>
                  <a:gd name="T25" fmla="*/ 254 h 509"/>
                  <a:gd name="T26" fmla="*/ 7 w 512"/>
                  <a:gd name="T27" fmla="*/ 318 h 509"/>
                  <a:gd name="T28" fmla="*/ 30 w 512"/>
                  <a:gd name="T29" fmla="*/ 376 h 509"/>
                  <a:gd name="T30" fmla="*/ 66 w 512"/>
                  <a:gd name="T31" fmla="*/ 426 h 509"/>
                  <a:gd name="T32" fmla="*/ 112 w 512"/>
                  <a:gd name="T33" fmla="*/ 466 h 509"/>
                  <a:gd name="T34" fmla="*/ 168 w 512"/>
                  <a:gd name="T35" fmla="*/ 494 h 509"/>
                  <a:gd name="T36" fmla="*/ 228 w 512"/>
                  <a:gd name="T37" fmla="*/ 509 h 509"/>
                  <a:gd name="T38" fmla="*/ 295 w 512"/>
                  <a:gd name="T39" fmla="*/ 506 h 509"/>
                  <a:gd name="T40" fmla="*/ 356 w 512"/>
                  <a:gd name="T41" fmla="*/ 488 h 509"/>
                  <a:gd name="T42" fmla="*/ 409 w 512"/>
                  <a:gd name="T43" fmla="*/ 458 h 509"/>
                  <a:gd name="T44" fmla="*/ 453 w 512"/>
                  <a:gd name="T45" fmla="*/ 415 h 509"/>
                  <a:gd name="T46" fmla="*/ 486 w 512"/>
                  <a:gd name="T47" fmla="*/ 365 h 509"/>
                  <a:gd name="T48" fmla="*/ 506 w 512"/>
                  <a:gd name="T49" fmla="*/ 305 h 509"/>
                  <a:gd name="T50" fmla="*/ 501 w 512"/>
                  <a:gd name="T51" fmla="*/ 254 h 509"/>
                  <a:gd name="T52" fmla="*/ 493 w 512"/>
                  <a:gd name="T53" fmla="*/ 193 h 509"/>
                  <a:gd name="T54" fmla="*/ 474 w 512"/>
                  <a:gd name="T55" fmla="*/ 137 h 509"/>
                  <a:gd name="T56" fmla="*/ 439 w 512"/>
                  <a:gd name="T57" fmla="*/ 89 h 509"/>
                  <a:gd name="T58" fmla="*/ 394 w 512"/>
                  <a:gd name="T59" fmla="*/ 50 h 509"/>
                  <a:gd name="T60" fmla="*/ 339 w 512"/>
                  <a:gd name="T61" fmla="*/ 24 h 509"/>
                  <a:gd name="T62" fmla="*/ 280 w 512"/>
                  <a:gd name="T63" fmla="*/ 10 h 509"/>
                  <a:gd name="T64" fmla="*/ 218 w 512"/>
                  <a:gd name="T65" fmla="*/ 12 h 509"/>
                  <a:gd name="T66" fmla="*/ 159 w 512"/>
                  <a:gd name="T67" fmla="*/ 28 h 509"/>
                  <a:gd name="T68" fmla="*/ 106 w 512"/>
                  <a:gd name="T69" fmla="*/ 56 h 509"/>
                  <a:gd name="T70" fmla="*/ 64 w 512"/>
                  <a:gd name="T71" fmla="*/ 98 h 509"/>
                  <a:gd name="T72" fmla="*/ 33 w 512"/>
                  <a:gd name="T73" fmla="*/ 146 h 509"/>
                  <a:gd name="T74" fmla="*/ 13 w 512"/>
                  <a:gd name="T75" fmla="*/ 204 h 509"/>
                  <a:gd name="T76" fmla="*/ 9 w 512"/>
                  <a:gd name="T77" fmla="*/ 266 h 509"/>
                  <a:gd name="T78" fmla="*/ 20 w 512"/>
                  <a:gd name="T79" fmla="*/ 326 h 509"/>
                  <a:gd name="T80" fmla="*/ 44 w 512"/>
                  <a:gd name="T81" fmla="*/ 382 h 509"/>
                  <a:gd name="T82" fmla="*/ 80 w 512"/>
                  <a:gd name="T83" fmla="*/ 427 h 509"/>
                  <a:gd name="T84" fmla="*/ 127 w 512"/>
                  <a:gd name="T85" fmla="*/ 464 h 509"/>
                  <a:gd name="T86" fmla="*/ 182 w 512"/>
                  <a:gd name="T87" fmla="*/ 488 h 509"/>
                  <a:gd name="T88" fmla="*/ 242 w 512"/>
                  <a:gd name="T89" fmla="*/ 500 h 509"/>
                  <a:gd name="T90" fmla="*/ 306 w 512"/>
                  <a:gd name="T91" fmla="*/ 494 h 509"/>
                  <a:gd name="T92" fmla="*/ 362 w 512"/>
                  <a:gd name="T93" fmla="*/ 476 h 509"/>
                  <a:gd name="T94" fmla="*/ 412 w 512"/>
                  <a:gd name="T95" fmla="*/ 444 h 509"/>
                  <a:gd name="T96" fmla="*/ 453 w 512"/>
                  <a:gd name="T97" fmla="*/ 401 h 509"/>
                  <a:gd name="T98" fmla="*/ 483 w 512"/>
                  <a:gd name="T99" fmla="*/ 349 h 509"/>
                  <a:gd name="T100" fmla="*/ 500 w 512"/>
                  <a:gd name="T101" fmla="*/ 29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 h="509">
                    <a:moveTo>
                      <a:pt x="512" y="254"/>
                    </a:moveTo>
                    <a:lnTo>
                      <a:pt x="512" y="242"/>
                    </a:lnTo>
                    <a:lnTo>
                      <a:pt x="510" y="228"/>
                    </a:lnTo>
                    <a:lnTo>
                      <a:pt x="507" y="216"/>
                    </a:lnTo>
                    <a:lnTo>
                      <a:pt x="506" y="204"/>
                    </a:lnTo>
                    <a:lnTo>
                      <a:pt x="504" y="190"/>
                    </a:lnTo>
                    <a:lnTo>
                      <a:pt x="500" y="178"/>
                    </a:lnTo>
                    <a:lnTo>
                      <a:pt x="495" y="167"/>
                    </a:lnTo>
                    <a:lnTo>
                      <a:pt x="492" y="155"/>
                    </a:lnTo>
                    <a:lnTo>
                      <a:pt x="486" y="143"/>
                    </a:lnTo>
                    <a:lnTo>
                      <a:pt x="481" y="133"/>
                    </a:lnTo>
                    <a:lnTo>
                      <a:pt x="474" y="122"/>
                    </a:lnTo>
                    <a:lnTo>
                      <a:pt x="468" y="110"/>
                    </a:lnTo>
                    <a:lnTo>
                      <a:pt x="460" y="101"/>
                    </a:lnTo>
                    <a:lnTo>
                      <a:pt x="453" y="92"/>
                    </a:lnTo>
                    <a:lnTo>
                      <a:pt x="445" y="83"/>
                    </a:lnTo>
                    <a:lnTo>
                      <a:pt x="436" y="74"/>
                    </a:lnTo>
                    <a:lnTo>
                      <a:pt x="427" y="66"/>
                    </a:lnTo>
                    <a:lnTo>
                      <a:pt x="418" y="58"/>
                    </a:lnTo>
                    <a:lnTo>
                      <a:pt x="409" y="50"/>
                    </a:lnTo>
                    <a:lnTo>
                      <a:pt x="398" y="42"/>
                    </a:lnTo>
                    <a:lnTo>
                      <a:pt x="388" y="36"/>
                    </a:lnTo>
                    <a:lnTo>
                      <a:pt x="378" y="30"/>
                    </a:lnTo>
                    <a:lnTo>
                      <a:pt x="366" y="24"/>
                    </a:lnTo>
                    <a:lnTo>
                      <a:pt x="356" y="19"/>
                    </a:lnTo>
                    <a:lnTo>
                      <a:pt x="344" y="13"/>
                    </a:lnTo>
                    <a:lnTo>
                      <a:pt x="331" y="10"/>
                    </a:lnTo>
                    <a:lnTo>
                      <a:pt x="319" y="7"/>
                    </a:lnTo>
                    <a:lnTo>
                      <a:pt x="307" y="4"/>
                    </a:lnTo>
                    <a:lnTo>
                      <a:pt x="295" y="1"/>
                    </a:lnTo>
                    <a:lnTo>
                      <a:pt x="280" y="0"/>
                    </a:lnTo>
                    <a:lnTo>
                      <a:pt x="268" y="0"/>
                    </a:lnTo>
                    <a:lnTo>
                      <a:pt x="254" y="0"/>
                    </a:lnTo>
                    <a:lnTo>
                      <a:pt x="242" y="0"/>
                    </a:lnTo>
                    <a:lnTo>
                      <a:pt x="228" y="0"/>
                    </a:lnTo>
                    <a:lnTo>
                      <a:pt x="216" y="1"/>
                    </a:lnTo>
                    <a:lnTo>
                      <a:pt x="204" y="4"/>
                    </a:lnTo>
                    <a:lnTo>
                      <a:pt x="192" y="7"/>
                    </a:lnTo>
                    <a:lnTo>
                      <a:pt x="180" y="10"/>
                    </a:lnTo>
                    <a:lnTo>
                      <a:pt x="168" y="13"/>
                    </a:lnTo>
                    <a:lnTo>
                      <a:pt x="156" y="19"/>
                    </a:lnTo>
                    <a:lnTo>
                      <a:pt x="145" y="24"/>
                    </a:lnTo>
                    <a:lnTo>
                      <a:pt x="133" y="30"/>
                    </a:lnTo>
                    <a:lnTo>
                      <a:pt x="123" y="36"/>
                    </a:lnTo>
                    <a:lnTo>
                      <a:pt x="112" y="42"/>
                    </a:lnTo>
                    <a:lnTo>
                      <a:pt x="103" y="50"/>
                    </a:lnTo>
                    <a:lnTo>
                      <a:pt x="92" y="58"/>
                    </a:lnTo>
                    <a:lnTo>
                      <a:pt x="82" y="66"/>
                    </a:lnTo>
                    <a:lnTo>
                      <a:pt x="74" y="74"/>
                    </a:lnTo>
                    <a:lnTo>
                      <a:pt x="66" y="83"/>
                    </a:lnTo>
                    <a:lnTo>
                      <a:pt x="58" y="92"/>
                    </a:lnTo>
                    <a:lnTo>
                      <a:pt x="50" y="101"/>
                    </a:lnTo>
                    <a:lnTo>
                      <a:pt x="44" y="110"/>
                    </a:lnTo>
                    <a:lnTo>
                      <a:pt x="36" y="122"/>
                    </a:lnTo>
                    <a:lnTo>
                      <a:pt x="30" y="133"/>
                    </a:lnTo>
                    <a:lnTo>
                      <a:pt x="24" y="143"/>
                    </a:lnTo>
                    <a:lnTo>
                      <a:pt x="20" y="155"/>
                    </a:lnTo>
                    <a:lnTo>
                      <a:pt x="15" y="167"/>
                    </a:lnTo>
                    <a:lnTo>
                      <a:pt x="12" y="178"/>
                    </a:lnTo>
                    <a:lnTo>
                      <a:pt x="7" y="190"/>
                    </a:lnTo>
                    <a:lnTo>
                      <a:pt x="6" y="204"/>
                    </a:lnTo>
                    <a:lnTo>
                      <a:pt x="1" y="216"/>
                    </a:lnTo>
                    <a:lnTo>
                      <a:pt x="1" y="228"/>
                    </a:lnTo>
                    <a:lnTo>
                      <a:pt x="0" y="242"/>
                    </a:lnTo>
                    <a:lnTo>
                      <a:pt x="0" y="254"/>
                    </a:lnTo>
                    <a:lnTo>
                      <a:pt x="0" y="266"/>
                    </a:lnTo>
                    <a:lnTo>
                      <a:pt x="1" y="280"/>
                    </a:lnTo>
                    <a:lnTo>
                      <a:pt x="1" y="293"/>
                    </a:lnTo>
                    <a:lnTo>
                      <a:pt x="6" y="305"/>
                    </a:lnTo>
                    <a:lnTo>
                      <a:pt x="7" y="318"/>
                    </a:lnTo>
                    <a:lnTo>
                      <a:pt x="12" y="331"/>
                    </a:lnTo>
                    <a:lnTo>
                      <a:pt x="15" y="341"/>
                    </a:lnTo>
                    <a:lnTo>
                      <a:pt x="20" y="353"/>
                    </a:lnTo>
                    <a:lnTo>
                      <a:pt x="24" y="365"/>
                    </a:lnTo>
                    <a:lnTo>
                      <a:pt x="30" y="376"/>
                    </a:lnTo>
                    <a:lnTo>
                      <a:pt x="36" y="385"/>
                    </a:lnTo>
                    <a:lnTo>
                      <a:pt x="44" y="397"/>
                    </a:lnTo>
                    <a:lnTo>
                      <a:pt x="50" y="407"/>
                    </a:lnTo>
                    <a:lnTo>
                      <a:pt x="58" y="415"/>
                    </a:lnTo>
                    <a:lnTo>
                      <a:pt x="66" y="426"/>
                    </a:lnTo>
                    <a:lnTo>
                      <a:pt x="74" y="433"/>
                    </a:lnTo>
                    <a:lnTo>
                      <a:pt x="82" y="442"/>
                    </a:lnTo>
                    <a:lnTo>
                      <a:pt x="92" y="450"/>
                    </a:lnTo>
                    <a:lnTo>
                      <a:pt x="103" y="458"/>
                    </a:lnTo>
                    <a:lnTo>
                      <a:pt x="112" y="466"/>
                    </a:lnTo>
                    <a:lnTo>
                      <a:pt x="123" y="472"/>
                    </a:lnTo>
                    <a:lnTo>
                      <a:pt x="133" y="478"/>
                    </a:lnTo>
                    <a:lnTo>
                      <a:pt x="145" y="484"/>
                    </a:lnTo>
                    <a:lnTo>
                      <a:pt x="156" y="488"/>
                    </a:lnTo>
                    <a:lnTo>
                      <a:pt x="168" y="494"/>
                    </a:lnTo>
                    <a:lnTo>
                      <a:pt x="180" y="498"/>
                    </a:lnTo>
                    <a:lnTo>
                      <a:pt x="192" y="500"/>
                    </a:lnTo>
                    <a:lnTo>
                      <a:pt x="204" y="504"/>
                    </a:lnTo>
                    <a:lnTo>
                      <a:pt x="216" y="506"/>
                    </a:lnTo>
                    <a:lnTo>
                      <a:pt x="228" y="509"/>
                    </a:lnTo>
                    <a:lnTo>
                      <a:pt x="242" y="509"/>
                    </a:lnTo>
                    <a:lnTo>
                      <a:pt x="254" y="509"/>
                    </a:lnTo>
                    <a:lnTo>
                      <a:pt x="268" y="509"/>
                    </a:lnTo>
                    <a:lnTo>
                      <a:pt x="280" y="509"/>
                    </a:lnTo>
                    <a:lnTo>
                      <a:pt x="295" y="506"/>
                    </a:lnTo>
                    <a:lnTo>
                      <a:pt x="307" y="504"/>
                    </a:lnTo>
                    <a:lnTo>
                      <a:pt x="319" y="500"/>
                    </a:lnTo>
                    <a:lnTo>
                      <a:pt x="331" y="498"/>
                    </a:lnTo>
                    <a:lnTo>
                      <a:pt x="344" y="494"/>
                    </a:lnTo>
                    <a:lnTo>
                      <a:pt x="356" y="488"/>
                    </a:lnTo>
                    <a:lnTo>
                      <a:pt x="366" y="484"/>
                    </a:lnTo>
                    <a:lnTo>
                      <a:pt x="378" y="478"/>
                    </a:lnTo>
                    <a:lnTo>
                      <a:pt x="388" y="472"/>
                    </a:lnTo>
                    <a:lnTo>
                      <a:pt x="398" y="466"/>
                    </a:lnTo>
                    <a:lnTo>
                      <a:pt x="409" y="458"/>
                    </a:lnTo>
                    <a:lnTo>
                      <a:pt x="418" y="450"/>
                    </a:lnTo>
                    <a:lnTo>
                      <a:pt x="427" y="442"/>
                    </a:lnTo>
                    <a:lnTo>
                      <a:pt x="436" y="433"/>
                    </a:lnTo>
                    <a:lnTo>
                      <a:pt x="445" y="426"/>
                    </a:lnTo>
                    <a:lnTo>
                      <a:pt x="453" y="415"/>
                    </a:lnTo>
                    <a:lnTo>
                      <a:pt x="460" y="407"/>
                    </a:lnTo>
                    <a:lnTo>
                      <a:pt x="468" y="397"/>
                    </a:lnTo>
                    <a:lnTo>
                      <a:pt x="474" y="385"/>
                    </a:lnTo>
                    <a:lnTo>
                      <a:pt x="481" y="376"/>
                    </a:lnTo>
                    <a:lnTo>
                      <a:pt x="486" y="365"/>
                    </a:lnTo>
                    <a:lnTo>
                      <a:pt x="492" y="353"/>
                    </a:lnTo>
                    <a:lnTo>
                      <a:pt x="495" y="341"/>
                    </a:lnTo>
                    <a:lnTo>
                      <a:pt x="500" y="331"/>
                    </a:lnTo>
                    <a:lnTo>
                      <a:pt x="504" y="318"/>
                    </a:lnTo>
                    <a:lnTo>
                      <a:pt x="506" y="305"/>
                    </a:lnTo>
                    <a:lnTo>
                      <a:pt x="507" y="293"/>
                    </a:lnTo>
                    <a:lnTo>
                      <a:pt x="510" y="280"/>
                    </a:lnTo>
                    <a:lnTo>
                      <a:pt x="512" y="266"/>
                    </a:lnTo>
                    <a:lnTo>
                      <a:pt x="512" y="254"/>
                    </a:lnTo>
                    <a:lnTo>
                      <a:pt x="501" y="254"/>
                    </a:lnTo>
                    <a:lnTo>
                      <a:pt x="501" y="242"/>
                    </a:lnTo>
                    <a:lnTo>
                      <a:pt x="501" y="229"/>
                    </a:lnTo>
                    <a:lnTo>
                      <a:pt x="500" y="216"/>
                    </a:lnTo>
                    <a:lnTo>
                      <a:pt x="498" y="204"/>
                    </a:lnTo>
                    <a:lnTo>
                      <a:pt x="493" y="193"/>
                    </a:lnTo>
                    <a:lnTo>
                      <a:pt x="492" y="181"/>
                    </a:lnTo>
                    <a:lnTo>
                      <a:pt x="487" y="169"/>
                    </a:lnTo>
                    <a:lnTo>
                      <a:pt x="483" y="160"/>
                    </a:lnTo>
                    <a:lnTo>
                      <a:pt x="477" y="146"/>
                    </a:lnTo>
                    <a:lnTo>
                      <a:pt x="474" y="137"/>
                    </a:lnTo>
                    <a:lnTo>
                      <a:pt x="468" y="127"/>
                    </a:lnTo>
                    <a:lnTo>
                      <a:pt x="459" y="116"/>
                    </a:lnTo>
                    <a:lnTo>
                      <a:pt x="453" y="107"/>
                    </a:lnTo>
                    <a:lnTo>
                      <a:pt x="445" y="98"/>
                    </a:lnTo>
                    <a:lnTo>
                      <a:pt x="439" y="89"/>
                    </a:lnTo>
                    <a:lnTo>
                      <a:pt x="430" y="80"/>
                    </a:lnTo>
                    <a:lnTo>
                      <a:pt x="421" y="72"/>
                    </a:lnTo>
                    <a:lnTo>
                      <a:pt x="412" y="64"/>
                    </a:lnTo>
                    <a:lnTo>
                      <a:pt x="403" y="56"/>
                    </a:lnTo>
                    <a:lnTo>
                      <a:pt x="394" y="50"/>
                    </a:lnTo>
                    <a:lnTo>
                      <a:pt x="384" y="44"/>
                    </a:lnTo>
                    <a:lnTo>
                      <a:pt x="372" y="38"/>
                    </a:lnTo>
                    <a:lnTo>
                      <a:pt x="362" y="32"/>
                    </a:lnTo>
                    <a:lnTo>
                      <a:pt x="351" y="28"/>
                    </a:lnTo>
                    <a:lnTo>
                      <a:pt x="339" y="24"/>
                    </a:lnTo>
                    <a:lnTo>
                      <a:pt x="330" y="19"/>
                    </a:lnTo>
                    <a:lnTo>
                      <a:pt x="318" y="16"/>
                    </a:lnTo>
                    <a:lnTo>
                      <a:pt x="306" y="13"/>
                    </a:lnTo>
                    <a:lnTo>
                      <a:pt x="292" y="12"/>
                    </a:lnTo>
                    <a:lnTo>
                      <a:pt x="280" y="10"/>
                    </a:lnTo>
                    <a:lnTo>
                      <a:pt x="268" y="7"/>
                    </a:lnTo>
                    <a:lnTo>
                      <a:pt x="254" y="7"/>
                    </a:lnTo>
                    <a:lnTo>
                      <a:pt x="242" y="7"/>
                    </a:lnTo>
                    <a:lnTo>
                      <a:pt x="230" y="10"/>
                    </a:lnTo>
                    <a:lnTo>
                      <a:pt x="218" y="12"/>
                    </a:lnTo>
                    <a:lnTo>
                      <a:pt x="206" y="13"/>
                    </a:lnTo>
                    <a:lnTo>
                      <a:pt x="194" y="16"/>
                    </a:lnTo>
                    <a:lnTo>
                      <a:pt x="182" y="19"/>
                    </a:lnTo>
                    <a:lnTo>
                      <a:pt x="171" y="24"/>
                    </a:lnTo>
                    <a:lnTo>
                      <a:pt x="159" y="28"/>
                    </a:lnTo>
                    <a:lnTo>
                      <a:pt x="150" y="32"/>
                    </a:lnTo>
                    <a:lnTo>
                      <a:pt x="136" y="38"/>
                    </a:lnTo>
                    <a:lnTo>
                      <a:pt x="127" y="44"/>
                    </a:lnTo>
                    <a:lnTo>
                      <a:pt x="117" y="50"/>
                    </a:lnTo>
                    <a:lnTo>
                      <a:pt x="106" y="56"/>
                    </a:lnTo>
                    <a:lnTo>
                      <a:pt x="98" y="64"/>
                    </a:lnTo>
                    <a:lnTo>
                      <a:pt x="88" y="72"/>
                    </a:lnTo>
                    <a:lnTo>
                      <a:pt x="80" y="80"/>
                    </a:lnTo>
                    <a:lnTo>
                      <a:pt x="72" y="89"/>
                    </a:lnTo>
                    <a:lnTo>
                      <a:pt x="64" y="98"/>
                    </a:lnTo>
                    <a:lnTo>
                      <a:pt x="58" y="107"/>
                    </a:lnTo>
                    <a:lnTo>
                      <a:pt x="50" y="116"/>
                    </a:lnTo>
                    <a:lnTo>
                      <a:pt x="44" y="127"/>
                    </a:lnTo>
                    <a:lnTo>
                      <a:pt x="38" y="137"/>
                    </a:lnTo>
                    <a:lnTo>
                      <a:pt x="33" y="146"/>
                    </a:lnTo>
                    <a:lnTo>
                      <a:pt x="27" y="160"/>
                    </a:lnTo>
                    <a:lnTo>
                      <a:pt x="24" y="169"/>
                    </a:lnTo>
                    <a:lnTo>
                      <a:pt x="20" y="181"/>
                    </a:lnTo>
                    <a:lnTo>
                      <a:pt x="15" y="193"/>
                    </a:lnTo>
                    <a:lnTo>
                      <a:pt x="13" y="204"/>
                    </a:lnTo>
                    <a:lnTo>
                      <a:pt x="12" y="216"/>
                    </a:lnTo>
                    <a:lnTo>
                      <a:pt x="9" y="229"/>
                    </a:lnTo>
                    <a:lnTo>
                      <a:pt x="9" y="242"/>
                    </a:lnTo>
                    <a:lnTo>
                      <a:pt x="9" y="254"/>
                    </a:lnTo>
                    <a:lnTo>
                      <a:pt x="9" y="266"/>
                    </a:lnTo>
                    <a:lnTo>
                      <a:pt x="9" y="278"/>
                    </a:lnTo>
                    <a:lnTo>
                      <a:pt x="12" y="293"/>
                    </a:lnTo>
                    <a:lnTo>
                      <a:pt x="13" y="305"/>
                    </a:lnTo>
                    <a:lnTo>
                      <a:pt x="15" y="314"/>
                    </a:lnTo>
                    <a:lnTo>
                      <a:pt x="20" y="326"/>
                    </a:lnTo>
                    <a:lnTo>
                      <a:pt x="24" y="338"/>
                    </a:lnTo>
                    <a:lnTo>
                      <a:pt x="27" y="349"/>
                    </a:lnTo>
                    <a:lnTo>
                      <a:pt x="33" y="361"/>
                    </a:lnTo>
                    <a:lnTo>
                      <a:pt x="38" y="371"/>
                    </a:lnTo>
                    <a:lnTo>
                      <a:pt x="44" y="382"/>
                    </a:lnTo>
                    <a:lnTo>
                      <a:pt x="50" y="391"/>
                    </a:lnTo>
                    <a:lnTo>
                      <a:pt x="58" y="401"/>
                    </a:lnTo>
                    <a:lnTo>
                      <a:pt x="64" y="409"/>
                    </a:lnTo>
                    <a:lnTo>
                      <a:pt x="72" y="420"/>
                    </a:lnTo>
                    <a:lnTo>
                      <a:pt x="80" y="427"/>
                    </a:lnTo>
                    <a:lnTo>
                      <a:pt x="88" y="436"/>
                    </a:lnTo>
                    <a:lnTo>
                      <a:pt x="98" y="444"/>
                    </a:lnTo>
                    <a:lnTo>
                      <a:pt x="106" y="451"/>
                    </a:lnTo>
                    <a:lnTo>
                      <a:pt x="117" y="458"/>
                    </a:lnTo>
                    <a:lnTo>
                      <a:pt x="127" y="464"/>
                    </a:lnTo>
                    <a:lnTo>
                      <a:pt x="136" y="470"/>
                    </a:lnTo>
                    <a:lnTo>
                      <a:pt x="150" y="476"/>
                    </a:lnTo>
                    <a:lnTo>
                      <a:pt x="159" y="480"/>
                    </a:lnTo>
                    <a:lnTo>
                      <a:pt x="171" y="484"/>
                    </a:lnTo>
                    <a:lnTo>
                      <a:pt x="182" y="488"/>
                    </a:lnTo>
                    <a:lnTo>
                      <a:pt x="194" y="492"/>
                    </a:lnTo>
                    <a:lnTo>
                      <a:pt x="206" y="494"/>
                    </a:lnTo>
                    <a:lnTo>
                      <a:pt x="218" y="496"/>
                    </a:lnTo>
                    <a:lnTo>
                      <a:pt x="230" y="498"/>
                    </a:lnTo>
                    <a:lnTo>
                      <a:pt x="242" y="500"/>
                    </a:lnTo>
                    <a:lnTo>
                      <a:pt x="254" y="500"/>
                    </a:lnTo>
                    <a:lnTo>
                      <a:pt x="268" y="500"/>
                    </a:lnTo>
                    <a:lnTo>
                      <a:pt x="280" y="498"/>
                    </a:lnTo>
                    <a:lnTo>
                      <a:pt x="292" y="496"/>
                    </a:lnTo>
                    <a:lnTo>
                      <a:pt x="306" y="494"/>
                    </a:lnTo>
                    <a:lnTo>
                      <a:pt x="318" y="492"/>
                    </a:lnTo>
                    <a:lnTo>
                      <a:pt x="330" y="488"/>
                    </a:lnTo>
                    <a:lnTo>
                      <a:pt x="339" y="484"/>
                    </a:lnTo>
                    <a:lnTo>
                      <a:pt x="351" y="480"/>
                    </a:lnTo>
                    <a:lnTo>
                      <a:pt x="362" y="476"/>
                    </a:lnTo>
                    <a:lnTo>
                      <a:pt x="372" y="470"/>
                    </a:lnTo>
                    <a:lnTo>
                      <a:pt x="384" y="464"/>
                    </a:lnTo>
                    <a:lnTo>
                      <a:pt x="394" y="458"/>
                    </a:lnTo>
                    <a:lnTo>
                      <a:pt x="403" y="451"/>
                    </a:lnTo>
                    <a:lnTo>
                      <a:pt x="412" y="444"/>
                    </a:lnTo>
                    <a:lnTo>
                      <a:pt x="421" y="436"/>
                    </a:lnTo>
                    <a:lnTo>
                      <a:pt x="430" y="427"/>
                    </a:lnTo>
                    <a:lnTo>
                      <a:pt x="439" y="420"/>
                    </a:lnTo>
                    <a:lnTo>
                      <a:pt x="445" y="409"/>
                    </a:lnTo>
                    <a:lnTo>
                      <a:pt x="453" y="401"/>
                    </a:lnTo>
                    <a:lnTo>
                      <a:pt x="459" y="391"/>
                    </a:lnTo>
                    <a:lnTo>
                      <a:pt x="468" y="382"/>
                    </a:lnTo>
                    <a:lnTo>
                      <a:pt x="474" y="371"/>
                    </a:lnTo>
                    <a:lnTo>
                      <a:pt x="477" y="361"/>
                    </a:lnTo>
                    <a:lnTo>
                      <a:pt x="483" y="349"/>
                    </a:lnTo>
                    <a:lnTo>
                      <a:pt x="487" y="338"/>
                    </a:lnTo>
                    <a:lnTo>
                      <a:pt x="492" y="326"/>
                    </a:lnTo>
                    <a:lnTo>
                      <a:pt x="493" y="314"/>
                    </a:lnTo>
                    <a:lnTo>
                      <a:pt x="498" y="305"/>
                    </a:lnTo>
                    <a:lnTo>
                      <a:pt x="500" y="293"/>
                    </a:lnTo>
                    <a:lnTo>
                      <a:pt x="501" y="278"/>
                    </a:lnTo>
                    <a:lnTo>
                      <a:pt x="501" y="266"/>
                    </a:lnTo>
                    <a:lnTo>
                      <a:pt x="501" y="254"/>
                    </a:lnTo>
                    <a:lnTo>
                      <a:pt x="512" y="254"/>
                    </a:lnTo>
                    <a:close/>
                  </a:path>
                </a:pathLst>
              </a:custGeom>
              <a:solidFill>
                <a:srgbClr val="7894C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49" name="Freeform 545"/>
              <p:cNvSpPr>
                <a:spLocks noChangeArrowheads="1"/>
              </p:cNvSpPr>
              <p:nvPr/>
            </p:nvSpPr>
            <p:spPr bwMode="auto">
              <a:xfrm>
                <a:off x="6050" y="777"/>
                <a:ext cx="47" cy="48"/>
              </a:xfrm>
              <a:custGeom>
                <a:avLst/>
                <a:gdLst>
                  <a:gd name="T0" fmla="*/ 489 w 492"/>
                  <a:gd name="T1" fmla="*/ 197 h 493"/>
                  <a:gd name="T2" fmla="*/ 468 w 492"/>
                  <a:gd name="T3" fmla="*/ 139 h 493"/>
                  <a:gd name="T4" fmla="*/ 436 w 492"/>
                  <a:gd name="T5" fmla="*/ 91 h 493"/>
                  <a:gd name="T6" fmla="*/ 394 w 492"/>
                  <a:gd name="T7" fmla="*/ 49 h 493"/>
                  <a:gd name="T8" fmla="*/ 342 w 492"/>
                  <a:gd name="T9" fmla="*/ 21 h 493"/>
                  <a:gd name="T10" fmla="*/ 283 w 492"/>
                  <a:gd name="T11" fmla="*/ 5 h 493"/>
                  <a:gd name="T12" fmla="*/ 221 w 492"/>
                  <a:gd name="T13" fmla="*/ 3 h 493"/>
                  <a:gd name="T14" fmla="*/ 162 w 492"/>
                  <a:gd name="T15" fmla="*/ 17 h 493"/>
                  <a:gd name="T16" fmla="*/ 108 w 492"/>
                  <a:gd name="T17" fmla="*/ 43 h 493"/>
                  <a:gd name="T18" fmla="*/ 63 w 492"/>
                  <a:gd name="T19" fmla="*/ 82 h 493"/>
                  <a:gd name="T20" fmla="*/ 29 w 492"/>
                  <a:gd name="T21" fmla="*/ 130 h 493"/>
                  <a:gd name="T22" fmla="*/ 6 w 492"/>
                  <a:gd name="T23" fmla="*/ 186 h 493"/>
                  <a:gd name="T24" fmla="*/ 0 w 492"/>
                  <a:gd name="T25" fmla="*/ 247 h 493"/>
                  <a:gd name="T26" fmla="*/ 6 w 492"/>
                  <a:gd name="T27" fmla="*/ 307 h 493"/>
                  <a:gd name="T28" fmla="*/ 29 w 492"/>
                  <a:gd name="T29" fmla="*/ 364 h 493"/>
                  <a:gd name="T30" fmla="*/ 63 w 492"/>
                  <a:gd name="T31" fmla="*/ 413 h 493"/>
                  <a:gd name="T32" fmla="*/ 108 w 492"/>
                  <a:gd name="T33" fmla="*/ 451 h 493"/>
                  <a:gd name="T34" fmla="*/ 162 w 492"/>
                  <a:gd name="T35" fmla="*/ 477 h 493"/>
                  <a:gd name="T36" fmla="*/ 221 w 492"/>
                  <a:gd name="T37" fmla="*/ 491 h 493"/>
                  <a:gd name="T38" fmla="*/ 283 w 492"/>
                  <a:gd name="T39" fmla="*/ 489 h 493"/>
                  <a:gd name="T40" fmla="*/ 342 w 492"/>
                  <a:gd name="T41" fmla="*/ 473 h 493"/>
                  <a:gd name="T42" fmla="*/ 394 w 492"/>
                  <a:gd name="T43" fmla="*/ 444 h 493"/>
                  <a:gd name="T44" fmla="*/ 436 w 492"/>
                  <a:gd name="T45" fmla="*/ 402 h 493"/>
                  <a:gd name="T46" fmla="*/ 468 w 492"/>
                  <a:gd name="T47" fmla="*/ 354 h 493"/>
                  <a:gd name="T48" fmla="*/ 489 w 492"/>
                  <a:gd name="T49" fmla="*/ 298 h 493"/>
                  <a:gd name="T50" fmla="*/ 484 w 492"/>
                  <a:gd name="T51" fmla="*/ 247 h 493"/>
                  <a:gd name="T52" fmla="*/ 477 w 492"/>
                  <a:gd name="T53" fmla="*/ 189 h 493"/>
                  <a:gd name="T54" fmla="*/ 456 w 492"/>
                  <a:gd name="T55" fmla="*/ 133 h 493"/>
                  <a:gd name="T56" fmla="*/ 421 w 492"/>
                  <a:gd name="T57" fmla="*/ 88 h 493"/>
                  <a:gd name="T58" fmla="*/ 379 w 492"/>
                  <a:gd name="T59" fmla="*/ 51 h 493"/>
                  <a:gd name="T60" fmla="*/ 329 w 492"/>
                  <a:gd name="T61" fmla="*/ 25 h 493"/>
                  <a:gd name="T62" fmla="*/ 270 w 492"/>
                  <a:gd name="T63" fmla="*/ 11 h 493"/>
                  <a:gd name="T64" fmla="*/ 211 w 492"/>
                  <a:gd name="T65" fmla="*/ 12 h 493"/>
                  <a:gd name="T66" fmla="*/ 154 w 492"/>
                  <a:gd name="T67" fmla="*/ 29 h 493"/>
                  <a:gd name="T68" fmla="*/ 103 w 492"/>
                  <a:gd name="T69" fmla="*/ 57 h 493"/>
                  <a:gd name="T70" fmla="*/ 63 w 492"/>
                  <a:gd name="T71" fmla="*/ 95 h 493"/>
                  <a:gd name="T72" fmla="*/ 33 w 492"/>
                  <a:gd name="T73" fmla="*/ 144 h 493"/>
                  <a:gd name="T74" fmla="*/ 12 w 492"/>
                  <a:gd name="T75" fmla="*/ 198 h 493"/>
                  <a:gd name="T76" fmla="*/ 9 w 492"/>
                  <a:gd name="T77" fmla="*/ 259 h 493"/>
                  <a:gd name="T78" fmla="*/ 18 w 492"/>
                  <a:gd name="T79" fmla="*/ 317 h 493"/>
                  <a:gd name="T80" fmla="*/ 43 w 492"/>
                  <a:gd name="T81" fmla="*/ 370 h 493"/>
                  <a:gd name="T82" fmla="*/ 77 w 492"/>
                  <a:gd name="T83" fmla="*/ 414 h 493"/>
                  <a:gd name="T84" fmla="*/ 124 w 492"/>
                  <a:gd name="T85" fmla="*/ 449 h 493"/>
                  <a:gd name="T86" fmla="*/ 177 w 492"/>
                  <a:gd name="T87" fmla="*/ 473 h 493"/>
                  <a:gd name="T88" fmla="*/ 233 w 492"/>
                  <a:gd name="T89" fmla="*/ 483 h 493"/>
                  <a:gd name="T90" fmla="*/ 294 w 492"/>
                  <a:gd name="T91" fmla="*/ 479 h 493"/>
                  <a:gd name="T92" fmla="*/ 348 w 492"/>
                  <a:gd name="T93" fmla="*/ 461 h 493"/>
                  <a:gd name="T94" fmla="*/ 397 w 492"/>
                  <a:gd name="T95" fmla="*/ 429 h 493"/>
                  <a:gd name="T96" fmla="*/ 436 w 492"/>
                  <a:gd name="T97" fmla="*/ 388 h 493"/>
                  <a:gd name="T98" fmla="*/ 466 w 492"/>
                  <a:gd name="T99" fmla="*/ 340 h 493"/>
                  <a:gd name="T100" fmla="*/ 480 w 492"/>
                  <a:gd name="T101" fmla="*/ 283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2" h="493">
                    <a:moveTo>
                      <a:pt x="492" y="247"/>
                    </a:moveTo>
                    <a:lnTo>
                      <a:pt x="492" y="235"/>
                    </a:lnTo>
                    <a:lnTo>
                      <a:pt x="492" y="222"/>
                    </a:lnTo>
                    <a:lnTo>
                      <a:pt x="491" y="209"/>
                    </a:lnTo>
                    <a:lnTo>
                      <a:pt x="489" y="197"/>
                    </a:lnTo>
                    <a:lnTo>
                      <a:pt x="484" y="186"/>
                    </a:lnTo>
                    <a:lnTo>
                      <a:pt x="483" y="174"/>
                    </a:lnTo>
                    <a:lnTo>
                      <a:pt x="478" y="162"/>
                    </a:lnTo>
                    <a:lnTo>
                      <a:pt x="474" y="153"/>
                    </a:lnTo>
                    <a:lnTo>
                      <a:pt x="468" y="139"/>
                    </a:lnTo>
                    <a:lnTo>
                      <a:pt x="465" y="130"/>
                    </a:lnTo>
                    <a:lnTo>
                      <a:pt x="459" y="120"/>
                    </a:lnTo>
                    <a:lnTo>
                      <a:pt x="450" y="109"/>
                    </a:lnTo>
                    <a:lnTo>
                      <a:pt x="444" y="100"/>
                    </a:lnTo>
                    <a:lnTo>
                      <a:pt x="436" y="91"/>
                    </a:lnTo>
                    <a:lnTo>
                      <a:pt x="430" y="82"/>
                    </a:lnTo>
                    <a:lnTo>
                      <a:pt x="421" y="73"/>
                    </a:lnTo>
                    <a:lnTo>
                      <a:pt x="412" y="65"/>
                    </a:lnTo>
                    <a:lnTo>
                      <a:pt x="403" y="57"/>
                    </a:lnTo>
                    <a:lnTo>
                      <a:pt x="394" y="49"/>
                    </a:lnTo>
                    <a:lnTo>
                      <a:pt x="385" y="43"/>
                    </a:lnTo>
                    <a:lnTo>
                      <a:pt x="375" y="37"/>
                    </a:lnTo>
                    <a:lnTo>
                      <a:pt x="363" y="31"/>
                    </a:lnTo>
                    <a:lnTo>
                      <a:pt x="353" y="25"/>
                    </a:lnTo>
                    <a:lnTo>
                      <a:pt x="342" y="21"/>
                    </a:lnTo>
                    <a:lnTo>
                      <a:pt x="330" y="17"/>
                    </a:lnTo>
                    <a:lnTo>
                      <a:pt x="321" y="12"/>
                    </a:lnTo>
                    <a:lnTo>
                      <a:pt x="309" y="9"/>
                    </a:lnTo>
                    <a:lnTo>
                      <a:pt x="297" y="6"/>
                    </a:lnTo>
                    <a:lnTo>
                      <a:pt x="283" y="5"/>
                    </a:lnTo>
                    <a:lnTo>
                      <a:pt x="271" y="3"/>
                    </a:lnTo>
                    <a:lnTo>
                      <a:pt x="259" y="0"/>
                    </a:lnTo>
                    <a:lnTo>
                      <a:pt x="245" y="0"/>
                    </a:lnTo>
                    <a:lnTo>
                      <a:pt x="233" y="0"/>
                    </a:lnTo>
                    <a:lnTo>
                      <a:pt x="221" y="3"/>
                    </a:lnTo>
                    <a:lnTo>
                      <a:pt x="209" y="5"/>
                    </a:lnTo>
                    <a:lnTo>
                      <a:pt x="197" y="6"/>
                    </a:lnTo>
                    <a:lnTo>
                      <a:pt x="185" y="9"/>
                    </a:lnTo>
                    <a:lnTo>
                      <a:pt x="173" y="12"/>
                    </a:lnTo>
                    <a:lnTo>
                      <a:pt x="162" y="17"/>
                    </a:lnTo>
                    <a:lnTo>
                      <a:pt x="150" y="21"/>
                    </a:lnTo>
                    <a:lnTo>
                      <a:pt x="141" y="25"/>
                    </a:lnTo>
                    <a:lnTo>
                      <a:pt x="127" y="31"/>
                    </a:lnTo>
                    <a:lnTo>
                      <a:pt x="118" y="37"/>
                    </a:lnTo>
                    <a:lnTo>
                      <a:pt x="108" y="43"/>
                    </a:lnTo>
                    <a:lnTo>
                      <a:pt x="97" y="49"/>
                    </a:lnTo>
                    <a:lnTo>
                      <a:pt x="89" y="57"/>
                    </a:lnTo>
                    <a:lnTo>
                      <a:pt x="79" y="65"/>
                    </a:lnTo>
                    <a:lnTo>
                      <a:pt x="71" y="73"/>
                    </a:lnTo>
                    <a:lnTo>
                      <a:pt x="63" y="82"/>
                    </a:lnTo>
                    <a:lnTo>
                      <a:pt x="55" y="91"/>
                    </a:lnTo>
                    <a:lnTo>
                      <a:pt x="49" y="100"/>
                    </a:lnTo>
                    <a:lnTo>
                      <a:pt x="41" y="109"/>
                    </a:lnTo>
                    <a:lnTo>
                      <a:pt x="35" y="120"/>
                    </a:lnTo>
                    <a:lnTo>
                      <a:pt x="29" y="130"/>
                    </a:lnTo>
                    <a:lnTo>
                      <a:pt x="24" y="139"/>
                    </a:lnTo>
                    <a:lnTo>
                      <a:pt x="18" y="153"/>
                    </a:lnTo>
                    <a:lnTo>
                      <a:pt x="15" y="162"/>
                    </a:lnTo>
                    <a:lnTo>
                      <a:pt x="11" y="174"/>
                    </a:lnTo>
                    <a:lnTo>
                      <a:pt x="6" y="186"/>
                    </a:lnTo>
                    <a:lnTo>
                      <a:pt x="4" y="197"/>
                    </a:lnTo>
                    <a:lnTo>
                      <a:pt x="3" y="209"/>
                    </a:lnTo>
                    <a:lnTo>
                      <a:pt x="0" y="222"/>
                    </a:lnTo>
                    <a:lnTo>
                      <a:pt x="0" y="235"/>
                    </a:lnTo>
                    <a:lnTo>
                      <a:pt x="0" y="247"/>
                    </a:lnTo>
                    <a:lnTo>
                      <a:pt x="0" y="259"/>
                    </a:lnTo>
                    <a:lnTo>
                      <a:pt x="0" y="271"/>
                    </a:lnTo>
                    <a:lnTo>
                      <a:pt x="3" y="286"/>
                    </a:lnTo>
                    <a:lnTo>
                      <a:pt x="4" y="298"/>
                    </a:lnTo>
                    <a:lnTo>
                      <a:pt x="6" y="307"/>
                    </a:lnTo>
                    <a:lnTo>
                      <a:pt x="11" y="319"/>
                    </a:lnTo>
                    <a:lnTo>
                      <a:pt x="15" y="331"/>
                    </a:lnTo>
                    <a:lnTo>
                      <a:pt x="18" y="342"/>
                    </a:lnTo>
                    <a:lnTo>
                      <a:pt x="24" y="354"/>
                    </a:lnTo>
                    <a:lnTo>
                      <a:pt x="29" y="364"/>
                    </a:lnTo>
                    <a:lnTo>
                      <a:pt x="35" y="375"/>
                    </a:lnTo>
                    <a:lnTo>
                      <a:pt x="41" y="384"/>
                    </a:lnTo>
                    <a:lnTo>
                      <a:pt x="49" y="394"/>
                    </a:lnTo>
                    <a:lnTo>
                      <a:pt x="55" y="402"/>
                    </a:lnTo>
                    <a:lnTo>
                      <a:pt x="63" y="413"/>
                    </a:lnTo>
                    <a:lnTo>
                      <a:pt x="71" y="420"/>
                    </a:lnTo>
                    <a:lnTo>
                      <a:pt x="79" y="429"/>
                    </a:lnTo>
                    <a:lnTo>
                      <a:pt x="89" y="437"/>
                    </a:lnTo>
                    <a:lnTo>
                      <a:pt x="97" y="444"/>
                    </a:lnTo>
                    <a:lnTo>
                      <a:pt x="108" y="451"/>
                    </a:lnTo>
                    <a:lnTo>
                      <a:pt x="118" y="457"/>
                    </a:lnTo>
                    <a:lnTo>
                      <a:pt x="127" y="463"/>
                    </a:lnTo>
                    <a:lnTo>
                      <a:pt x="141" y="469"/>
                    </a:lnTo>
                    <a:lnTo>
                      <a:pt x="150" y="473"/>
                    </a:lnTo>
                    <a:lnTo>
                      <a:pt x="162" y="477"/>
                    </a:lnTo>
                    <a:lnTo>
                      <a:pt x="173" y="481"/>
                    </a:lnTo>
                    <a:lnTo>
                      <a:pt x="185" y="485"/>
                    </a:lnTo>
                    <a:lnTo>
                      <a:pt x="197" y="487"/>
                    </a:lnTo>
                    <a:lnTo>
                      <a:pt x="209" y="489"/>
                    </a:lnTo>
                    <a:lnTo>
                      <a:pt x="221" y="491"/>
                    </a:lnTo>
                    <a:lnTo>
                      <a:pt x="233" y="493"/>
                    </a:lnTo>
                    <a:lnTo>
                      <a:pt x="245" y="493"/>
                    </a:lnTo>
                    <a:lnTo>
                      <a:pt x="259" y="493"/>
                    </a:lnTo>
                    <a:lnTo>
                      <a:pt x="271" y="491"/>
                    </a:lnTo>
                    <a:lnTo>
                      <a:pt x="283" y="489"/>
                    </a:lnTo>
                    <a:lnTo>
                      <a:pt x="297" y="487"/>
                    </a:lnTo>
                    <a:lnTo>
                      <a:pt x="309" y="485"/>
                    </a:lnTo>
                    <a:lnTo>
                      <a:pt x="321" y="481"/>
                    </a:lnTo>
                    <a:lnTo>
                      <a:pt x="330" y="477"/>
                    </a:lnTo>
                    <a:lnTo>
                      <a:pt x="342" y="473"/>
                    </a:lnTo>
                    <a:lnTo>
                      <a:pt x="353" y="469"/>
                    </a:lnTo>
                    <a:lnTo>
                      <a:pt x="363" y="463"/>
                    </a:lnTo>
                    <a:lnTo>
                      <a:pt x="375" y="457"/>
                    </a:lnTo>
                    <a:lnTo>
                      <a:pt x="385" y="451"/>
                    </a:lnTo>
                    <a:lnTo>
                      <a:pt x="394" y="444"/>
                    </a:lnTo>
                    <a:lnTo>
                      <a:pt x="403" y="437"/>
                    </a:lnTo>
                    <a:lnTo>
                      <a:pt x="412" y="429"/>
                    </a:lnTo>
                    <a:lnTo>
                      <a:pt x="421" y="420"/>
                    </a:lnTo>
                    <a:lnTo>
                      <a:pt x="430" y="413"/>
                    </a:lnTo>
                    <a:lnTo>
                      <a:pt x="436" y="402"/>
                    </a:lnTo>
                    <a:lnTo>
                      <a:pt x="444" y="394"/>
                    </a:lnTo>
                    <a:lnTo>
                      <a:pt x="450" y="384"/>
                    </a:lnTo>
                    <a:lnTo>
                      <a:pt x="459" y="375"/>
                    </a:lnTo>
                    <a:lnTo>
                      <a:pt x="465" y="364"/>
                    </a:lnTo>
                    <a:lnTo>
                      <a:pt x="468" y="354"/>
                    </a:lnTo>
                    <a:lnTo>
                      <a:pt x="474" y="342"/>
                    </a:lnTo>
                    <a:lnTo>
                      <a:pt x="478" y="331"/>
                    </a:lnTo>
                    <a:lnTo>
                      <a:pt x="483" y="319"/>
                    </a:lnTo>
                    <a:lnTo>
                      <a:pt x="484" y="307"/>
                    </a:lnTo>
                    <a:lnTo>
                      <a:pt x="489" y="298"/>
                    </a:lnTo>
                    <a:lnTo>
                      <a:pt x="491" y="286"/>
                    </a:lnTo>
                    <a:lnTo>
                      <a:pt x="492" y="271"/>
                    </a:lnTo>
                    <a:lnTo>
                      <a:pt x="492" y="259"/>
                    </a:lnTo>
                    <a:lnTo>
                      <a:pt x="492" y="247"/>
                    </a:lnTo>
                    <a:lnTo>
                      <a:pt x="484" y="247"/>
                    </a:lnTo>
                    <a:lnTo>
                      <a:pt x="484" y="235"/>
                    </a:lnTo>
                    <a:lnTo>
                      <a:pt x="483" y="222"/>
                    </a:lnTo>
                    <a:lnTo>
                      <a:pt x="480" y="210"/>
                    </a:lnTo>
                    <a:lnTo>
                      <a:pt x="478" y="198"/>
                    </a:lnTo>
                    <a:lnTo>
                      <a:pt x="477" y="189"/>
                    </a:lnTo>
                    <a:lnTo>
                      <a:pt x="472" y="177"/>
                    </a:lnTo>
                    <a:lnTo>
                      <a:pt x="471" y="166"/>
                    </a:lnTo>
                    <a:lnTo>
                      <a:pt x="466" y="154"/>
                    </a:lnTo>
                    <a:lnTo>
                      <a:pt x="460" y="144"/>
                    </a:lnTo>
                    <a:lnTo>
                      <a:pt x="456" y="133"/>
                    </a:lnTo>
                    <a:lnTo>
                      <a:pt x="450" y="124"/>
                    </a:lnTo>
                    <a:lnTo>
                      <a:pt x="444" y="114"/>
                    </a:lnTo>
                    <a:lnTo>
                      <a:pt x="436" y="106"/>
                    </a:lnTo>
                    <a:lnTo>
                      <a:pt x="430" y="95"/>
                    </a:lnTo>
                    <a:lnTo>
                      <a:pt x="421" y="88"/>
                    </a:lnTo>
                    <a:lnTo>
                      <a:pt x="413" y="79"/>
                    </a:lnTo>
                    <a:lnTo>
                      <a:pt x="406" y="71"/>
                    </a:lnTo>
                    <a:lnTo>
                      <a:pt x="397" y="65"/>
                    </a:lnTo>
                    <a:lnTo>
                      <a:pt x="389" y="57"/>
                    </a:lnTo>
                    <a:lnTo>
                      <a:pt x="379" y="51"/>
                    </a:lnTo>
                    <a:lnTo>
                      <a:pt x="369" y="45"/>
                    </a:lnTo>
                    <a:lnTo>
                      <a:pt x="359" y="39"/>
                    </a:lnTo>
                    <a:lnTo>
                      <a:pt x="348" y="33"/>
                    </a:lnTo>
                    <a:lnTo>
                      <a:pt x="339" y="29"/>
                    </a:lnTo>
                    <a:lnTo>
                      <a:pt x="329" y="25"/>
                    </a:lnTo>
                    <a:lnTo>
                      <a:pt x="316" y="21"/>
                    </a:lnTo>
                    <a:lnTo>
                      <a:pt x="306" y="17"/>
                    </a:lnTo>
                    <a:lnTo>
                      <a:pt x="294" y="15"/>
                    </a:lnTo>
                    <a:lnTo>
                      <a:pt x="282" y="12"/>
                    </a:lnTo>
                    <a:lnTo>
                      <a:pt x="270" y="11"/>
                    </a:lnTo>
                    <a:lnTo>
                      <a:pt x="257" y="11"/>
                    </a:lnTo>
                    <a:lnTo>
                      <a:pt x="245" y="11"/>
                    </a:lnTo>
                    <a:lnTo>
                      <a:pt x="233" y="11"/>
                    </a:lnTo>
                    <a:lnTo>
                      <a:pt x="221" y="11"/>
                    </a:lnTo>
                    <a:lnTo>
                      <a:pt x="211" y="12"/>
                    </a:lnTo>
                    <a:lnTo>
                      <a:pt x="199" y="15"/>
                    </a:lnTo>
                    <a:lnTo>
                      <a:pt x="186" y="17"/>
                    </a:lnTo>
                    <a:lnTo>
                      <a:pt x="177" y="21"/>
                    </a:lnTo>
                    <a:lnTo>
                      <a:pt x="165" y="25"/>
                    </a:lnTo>
                    <a:lnTo>
                      <a:pt x="154" y="29"/>
                    </a:lnTo>
                    <a:lnTo>
                      <a:pt x="144" y="33"/>
                    </a:lnTo>
                    <a:lnTo>
                      <a:pt x="132" y="39"/>
                    </a:lnTo>
                    <a:lnTo>
                      <a:pt x="124" y="45"/>
                    </a:lnTo>
                    <a:lnTo>
                      <a:pt x="114" y="51"/>
                    </a:lnTo>
                    <a:lnTo>
                      <a:pt x="103" y="57"/>
                    </a:lnTo>
                    <a:lnTo>
                      <a:pt x="95" y="65"/>
                    </a:lnTo>
                    <a:lnTo>
                      <a:pt x="88" y="71"/>
                    </a:lnTo>
                    <a:lnTo>
                      <a:pt x="77" y="79"/>
                    </a:lnTo>
                    <a:lnTo>
                      <a:pt x="71" y="88"/>
                    </a:lnTo>
                    <a:lnTo>
                      <a:pt x="63" y="95"/>
                    </a:lnTo>
                    <a:lnTo>
                      <a:pt x="55" y="106"/>
                    </a:lnTo>
                    <a:lnTo>
                      <a:pt x="49" y="114"/>
                    </a:lnTo>
                    <a:lnTo>
                      <a:pt x="43" y="124"/>
                    </a:lnTo>
                    <a:lnTo>
                      <a:pt x="36" y="133"/>
                    </a:lnTo>
                    <a:lnTo>
                      <a:pt x="33" y="144"/>
                    </a:lnTo>
                    <a:lnTo>
                      <a:pt x="27" y="154"/>
                    </a:lnTo>
                    <a:lnTo>
                      <a:pt x="23" y="166"/>
                    </a:lnTo>
                    <a:lnTo>
                      <a:pt x="18" y="177"/>
                    </a:lnTo>
                    <a:lnTo>
                      <a:pt x="17" y="189"/>
                    </a:lnTo>
                    <a:lnTo>
                      <a:pt x="12" y="198"/>
                    </a:lnTo>
                    <a:lnTo>
                      <a:pt x="11" y="210"/>
                    </a:lnTo>
                    <a:lnTo>
                      <a:pt x="11" y="222"/>
                    </a:lnTo>
                    <a:lnTo>
                      <a:pt x="9" y="235"/>
                    </a:lnTo>
                    <a:lnTo>
                      <a:pt x="9" y="247"/>
                    </a:lnTo>
                    <a:lnTo>
                      <a:pt x="9" y="259"/>
                    </a:lnTo>
                    <a:lnTo>
                      <a:pt x="11" y="271"/>
                    </a:lnTo>
                    <a:lnTo>
                      <a:pt x="11" y="283"/>
                    </a:lnTo>
                    <a:lnTo>
                      <a:pt x="12" y="295"/>
                    </a:lnTo>
                    <a:lnTo>
                      <a:pt x="17" y="305"/>
                    </a:lnTo>
                    <a:lnTo>
                      <a:pt x="18" y="317"/>
                    </a:lnTo>
                    <a:lnTo>
                      <a:pt x="23" y="328"/>
                    </a:lnTo>
                    <a:lnTo>
                      <a:pt x="27" y="340"/>
                    </a:lnTo>
                    <a:lnTo>
                      <a:pt x="33" y="349"/>
                    </a:lnTo>
                    <a:lnTo>
                      <a:pt x="36" y="360"/>
                    </a:lnTo>
                    <a:lnTo>
                      <a:pt x="43" y="370"/>
                    </a:lnTo>
                    <a:lnTo>
                      <a:pt x="49" y="381"/>
                    </a:lnTo>
                    <a:lnTo>
                      <a:pt x="55" y="388"/>
                    </a:lnTo>
                    <a:lnTo>
                      <a:pt x="63" y="399"/>
                    </a:lnTo>
                    <a:lnTo>
                      <a:pt x="71" y="406"/>
                    </a:lnTo>
                    <a:lnTo>
                      <a:pt x="77" y="414"/>
                    </a:lnTo>
                    <a:lnTo>
                      <a:pt x="88" y="423"/>
                    </a:lnTo>
                    <a:lnTo>
                      <a:pt x="95" y="429"/>
                    </a:lnTo>
                    <a:lnTo>
                      <a:pt x="103" y="437"/>
                    </a:lnTo>
                    <a:lnTo>
                      <a:pt x="114" y="443"/>
                    </a:lnTo>
                    <a:lnTo>
                      <a:pt x="124" y="449"/>
                    </a:lnTo>
                    <a:lnTo>
                      <a:pt x="132" y="455"/>
                    </a:lnTo>
                    <a:lnTo>
                      <a:pt x="144" y="461"/>
                    </a:lnTo>
                    <a:lnTo>
                      <a:pt x="154" y="465"/>
                    </a:lnTo>
                    <a:lnTo>
                      <a:pt x="165" y="469"/>
                    </a:lnTo>
                    <a:lnTo>
                      <a:pt x="177" y="473"/>
                    </a:lnTo>
                    <a:lnTo>
                      <a:pt x="186" y="477"/>
                    </a:lnTo>
                    <a:lnTo>
                      <a:pt x="199" y="479"/>
                    </a:lnTo>
                    <a:lnTo>
                      <a:pt x="211" y="481"/>
                    </a:lnTo>
                    <a:lnTo>
                      <a:pt x="221" y="483"/>
                    </a:lnTo>
                    <a:lnTo>
                      <a:pt x="233" y="483"/>
                    </a:lnTo>
                    <a:lnTo>
                      <a:pt x="245" y="483"/>
                    </a:lnTo>
                    <a:lnTo>
                      <a:pt x="257" y="483"/>
                    </a:lnTo>
                    <a:lnTo>
                      <a:pt x="270" y="483"/>
                    </a:lnTo>
                    <a:lnTo>
                      <a:pt x="282" y="481"/>
                    </a:lnTo>
                    <a:lnTo>
                      <a:pt x="294" y="479"/>
                    </a:lnTo>
                    <a:lnTo>
                      <a:pt x="306" y="477"/>
                    </a:lnTo>
                    <a:lnTo>
                      <a:pt x="316" y="473"/>
                    </a:lnTo>
                    <a:lnTo>
                      <a:pt x="329" y="469"/>
                    </a:lnTo>
                    <a:lnTo>
                      <a:pt x="339" y="465"/>
                    </a:lnTo>
                    <a:lnTo>
                      <a:pt x="348" y="461"/>
                    </a:lnTo>
                    <a:lnTo>
                      <a:pt x="359" y="455"/>
                    </a:lnTo>
                    <a:lnTo>
                      <a:pt x="369" y="449"/>
                    </a:lnTo>
                    <a:lnTo>
                      <a:pt x="379" y="443"/>
                    </a:lnTo>
                    <a:lnTo>
                      <a:pt x="389" y="437"/>
                    </a:lnTo>
                    <a:lnTo>
                      <a:pt x="397" y="429"/>
                    </a:lnTo>
                    <a:lnTo>
                      <a:pt x="406" y="423"/>
                    </a:lnTo>
                    <a:lnTo>
                      <a:pt x="413" y="414"/>
                    </a:lnTo>
                    <a:lnTo>
                      <a:pt x="421" y="406"/>
                    </a:lnTo>
                    <a:lnTo>
                      <a:pt x="430" y="399"/>
                    </a:lnTo>
                    <a:lnTo>
                      <a:pt x="436" y="388"/>
                    </a:lnTo>
                    <a:lnTo>
                      <a:pt x="444" y="381"/>
                    </a:lnTo>
                    <a:lnTo>
                      <a:pt x="450" y="370"/>
                    </a:lnTo>
                    <a:lnTo>
                      <a:pt x="456" y="360"/>
                    </a:lnTo>
                    <a:lnTo>
                      <a:pt x="460" y="349"/>
                    </a:lnTo>
                    <a:lnTo>
                      <a:pt x="466" y="340"/>
                    </a:lnTo>
                    <a:lnTo>
                      <a:pt x="471" y="328"/>
                    </a:lnTo>
                    <a:lnTo>
                      <a:pt x="472" y="317"/>
                    </a:lnTo>
                    <a:lnTo>
                      <a:pt x="477" y="305"/>
                    </a:lnTo>
                    <a:lnTo>
                      <a:pt x="478" y="295"/>
                    </a:lnTo>
                    <a:lnTo>
                      <a:pt x="480" y="283"/>
                    </a:lnTo>
                    <a:lnTo>
                      <a:pt x="483" y="271"/>
                    </a:lnTo>
                    <a:lnTo>
                      <a:pt x="484" y="259"/>
                    </a:lnTo>
                    <a:lnTo>
                      <a:pt x="484" y="247"/>
                    </a:lnTo>
                    <a:lnTo>
                      <a:pt x="492" y="247"/>
                    </a:lnTo>
                    <a:close/>
                  </a:path>
                </a:pathLst>
              </a:custGeom>
              <a:solidFill>
                <a:srgbClr val="7894C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50" name="Freeform 546"/>
              <p:cNvSpPr>
                <a:spLocks noChangeArrowheads="1"/>
              </p:cNvSpPr>
              <p:nvPr/>
            </p:nvSpPr>
            <p:spPr bwMode="auto">
              <a:xfrm>
                <a:off x="6050" y="778"/>
                <a:ext cx="45" cy="46"/>
              </a:xfrm>
              <a:custGeom>
                <a:avLst/>
                <a:gdLst>
                  <a:gd name="T0" fmla="*/ 469 w 475"/>
                  <a:gd name="T1" fmla="*/ 187 h 472"/>
                  <a:gd name="T2" fmla="*/ 451 w 475"/>
                  <a:gd name="T3" fmla="*/ 133 h 472"/>
                  <a:gd name="T4" fmla="*/ 421 w 475"/>
                  <a:gd name="T5" fmla="*/ 84 h 472"/>
                  <a:gd name="T6" fmla="*/ 380 w 475"/>
                  <a:gd name="T7" fmla="*/ 46 h 472"/>
                  <a:gd name="T8" fmla="*/ 330 w 475"/>
                  <a:gd name="T9" fmla="*/ 18 h 472"/>
                  <a:gd name="T10" fmla="*/ 273 w 475"/>
                  <a:gd name="T11" fmla="*/ 1 h 472"/>
                  <a:gd name="T12" fmla="*/ 212 w 475"/>
                  <a:gd name="T13" fmla="*/ 0 h 472"/>
                  <a:gd name="T14" fmla="*/ 156 w 475"/>
                  <a:gd name="T15" fmla="*/ 14 h 472"/>
                  <a:gd name="T16" fmla="*/ 105 w 475"/>
                  <a:gd name="T17" fmla="*/ 40 h 472"/>
                  <a:gd name="T18" fmla="*/ 62 w 475"/>
                  <a:gd name="T19" fmla="*/ 77 h 472"/>
                  <a:gd name="T20" fmla="*/ 27 w 475"/>
                  <a:gd name="T21" fmla="*/ 122 h 472"/>
                  <a:gd name="T22" fmla="*/ 8 w 475"/>
                  <a:gd name="T23" fmla="*/ 178 h 472"/>
                  <a:gd name="T24" fmla="*/ 0 w 475"/>
                  <a:gd name="T25" fmla="*/ 236 h 472"/>
                  <a:gd name="T26" fmla="*/ 8 w 475"/>
                  <a:gd name="T27" fmla="*/ 294 h 472"/>
                  <a:gd name="T28" fmla="*/ 27 w 475"/>
                  <a:gd name="T29" fmla="*/ 349 h 472"/>
                  <a:gd name="T30" fmla="*/ 62 w 475"/>
                  <a:gd name="T31" fmla="*/ 395 h 472"/>
                  <a:gd name="T32" fmla="*/ 105 w 475"/>
                  <a:gd name="T33" fmla="*/ 432 h 472"/>
                  <a:gd name="T34" fmla="*/ 156 w 475"/>
                  <a:gd name="T35" fmla="*/ 458 h 472"/>
                  <a:gd name="T36" fmla="*/ 212 w 475"/>
                  <a:gd name="T37" fmla="*/ 472 h 472"/>
                  <a:gd name="T38" fmla="*/ 273 w 475"/>
                  <a:gd name="T39" fmla="*/ 470 h 472"/>
                  <a:gd name="T40" fmla="*/ 330 w 475"/>
                  <a:gd name="T41" fmla="*/ 454 h 472"/>
                  <a:gd name="T42" fmla="*/ 380 w 475"/>
                  <a:gd name="T43" fmla="*/ 426 h 472"/>
                  <a:gd name="T44" fmla="*/ 421 w 475"/>
                  <a:gd name="T45" fmla="*/ 388 h 472"/>
                  <a:gd name="T46" fmla="*/ 451 w 475"/>
                  <a:gd name="T47" fmla="*/ 338 h 472"/>
                  <a:gd name="T48" fmla="*/ 469 w 475"/>
                  <a:gd name="T49" fmla="*/ 284 h 472"/>
                  <a:gd name="T50" fmla="*/ 465 w 475"/>
                  <a:gd name="T51" fmla="*/ 236 h 472"/>
                  <a:gd name="T52" fmla="*/ 459 w 475"/>
                  <a:gd name="T53" fmla="*/ 179 h 472"/>
                  <a:gd name="T54" fmla="*/ 439 w 475"/>
                  <a:gd name="T55" fmla="*/ 127 h 472"/>
                  <a:gd name="T56" fmla="*/ 406 w 475"/>
                  <a:gd name="T57" fmla="*/ 83 h 472"/>
                  <a:gd name="T58" fmla="*/ 364 w 475"/>
                  <a:gd name="T59" fmla="*/ 48 h 472"/>
                  <a:gd name="T60" fmla="*/ 315 w 475"/>
                  <a:gd name="T61" fmla="*/ 22 h 472"/>
                  <a:gd name="T62" fmla="*/ 261 w 475"/>
                  <a:gd name="T63" fmla="*/ 10 h 472"/>
                  <a:gd name="T64" fmla="*/ 202 w 475"/>
                  <a:gd name="T65" fmla="*/ 12 h 472"/>
                  <a:gd name="T66" fmla="*/ 147 w 475"/>
                  <a:gd name="T67" fmla="*/ 26 h 472"/>
                  <a:gd name="T68" fmla="*/ 100 w 475"/>
                  <a:gd name="T69" fmla="*/ 54 h 472"/>
                  <a:gd name="T70" fmla="*/ 60 w 475"/>
                  <a:gd name="T71" fmla="*/ 90 h 472"/>
                  <a:gd name="T72" fmla="*/ 32 w 475"/>
                  <a:gd name="T73" fmla="*/ 137 h 472"/>
                  <a:gd name="T74" fmla="*/ 14 w 475"/>
                  <a:gd name="T75" fmla="*/ 190 h 472"/>
                  <a:gd name="T76" fmla="*/ 9 w 475"/>
                  <a:gd name="T77" fmla="*/ 248 h 472"/>
                  <a:gd name="T78" fmla="*/ 20 w 475"/>
                  <a:gd name="T79" fmla="*/ 305 h 472"/>
                  <a:gd name="T80" fmla="*/ 42 w 475"/>
                  <a:gd name="T81" fmla="*/ 353 h 472"/>
                  <a:gd name="T82" fmla="*/ 76 w 475"/>
                  <a:gd name="T83" fmla="*/ 397 h 472"/>
                  <a:gd name="T84" fmla="*/ 118 w 475"/>
                  <a:gd name="T85" fmla="*/ 430 h 472"/>
                  <a:gd name="T86" fmla="*/ 170 w 475"/>
                  <a:gd name="T87" fmla="*/ 454 h 472"/>
                  <a:gd name="T88" fmla="*/ 226 w 475"/>
                  <a:gd name="T89" fmla="*/ 464 h 472"/>
                  <a:gd name="T90" fmla="*/ 283 w 475"/>
                  <a:gd name="T91" fmla="*/ 458 h 472"/>
                  <a:gd name="T92" fmla="*/ 336 w 475"/>
                  <a:gd name="T93" fmla="*/ 442 h 472"/>
                  <a:gd name="T94" fmla="*/ 382 w 475"/>
                  <a:gd name="T95" fmla="*/ 412 h 472"/>
                  <a:gd name="T96" fmla="*/ 421 w 475"/>
                  <a:gd name="T97" fmla="*/ 371 h 472"/>
                  <a:gd name="T98" fmla="*/ 447 w 475"/>
                  <a:gd name="T99" fmla="*/ 325 h 472"/>
                  <a:gd name="T100" fmla="*/ 463 w 475"/>
                  <a:gd name="T101" fmla="*/ 27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5" h="472">
                    <a:moveTo>
                      <a:pt x="475" y="236"/>
                    </a:moveTo>
                    <a:lnTo>
                      <a:pt x="475" y="224"/>
                    </a:lnTo>
                    <a:lnTo>
                      <a:pt x="474" y="211"/>
                    </a:lnTo>
                    <a:lnTo>
                      <a:pt x="471" y="199"/>
                    </a:lnTo>
                    <a:lnTo>
                      <a:pt x="469" y="187"/>
                    </a:lnTo>
                    <a:lnTo>
                      <a:pt x="468" y="178"/>
                    </a:lnTo>
                    <a:lnTo>
                      <a:pt x="463" y="166"/>
                    </a:lnTo>
                    <a:lnTo>
                      <a:pt x="462" y="155"/>
                    </a:lnTo>
                    <a:lnTo>
                      <a:pt x="457" y="143"/>
                    </a:lnTo>
                    <a:lnTo>
                      <a:pt x="451" y="133"/>
                    </a:lnTo>
                    <a:lnTo>
                      <a:pt x="447" y="122"/>
                    </a:lnTo>
                    <a:lnTo>
                      <a:pt x="441" y="113"/>
                    </a:lnTo>
                    <a:lnTo>
                      <a:pt x="435" y="103"/>
                    </a:lnTo>
                    <a:lnTo>
                      <a:pt x="427" y="95"/>
                    </a:lnTo>
                    <a:lnTo>
                      <a:pt x="421" y="84"/>
                    </a:lnTo>
                    <a:lnTo>
                      <a:pt x="412" y="77"/>
                    </a:lnTo>
                    <a:lnTo>
                      <a:pt x="404" y="68"/>
                    </a:lnTo>
                    <a:lnTo>
                      <a:pt x="397" y="60"/>
                    </a:lnTo>
                    <a:lnTo>
                      <a:pt x="388" y="54"/>
                    </a:lnTo>
                    <a:lnTo>
                      <a:pt x="380" y="46"/>
                    </a:lnTo>
                    <a:lnTo>
                      <a:pt x="370" y="40"/>
                    </a:lnTo>
                    <a:lnTo>
                      <a:pt x="360" y="34"/>
                    </a:lnTo>
                    <a:lnTo>
                      <a:pt x="350" y="28"/>
                    </a:lnTo>
                    <a:lnTo>
                      <a:pt x="339" y="22"/>
                    </a:lnTo>
                    <a:lnTo>
                      <a:pt x="330" y="18"/>
                    </a:lnTo>
                    <a:lnTo>
                      <a:pt x="320" y="14"/>
                    </a:lnTo>
                    <a:lnTo>
                      <a:pt x="307" y="10"/>
                    </a:lnTo>
                    <a:lnTo>
                      <a:pt x="297" y="6"/>
                    </a:lnTo>
                    <a:lnTo>
                      <a:pt x="285" y="4"/>
                    </a:lnTo>
                    <a:lnTo>
                      <a:pt x="273" y="1"/>
                    </a:lnTo>
                    <a:lnTo>
                      <a:pt x="261" y="0"/>
                    </a:lnTo>
                    <a:lnTo>
                      <a:pt x="248" y="0"/>
                    </a:lnTo>
                    <a:lnTo>
                      <a:pt x="236" y="0"/>
                    </a:lnTo>
                    <a:lnTo>
                      <a:pt x="224" y="0"/>
                    </a:lnTo>
                    <a:lnTo>
                      <a:pt x="212" y="0"/>
                    </a:lnTo>
                    <a:lnTo>
                      <a:pt x="202" y="1"/>
                    </a:lnTo>
                    <a:lnTo>
                      <a:pt x="190" y="4"/>
                    </a:lnTo>
                    <a:lnTo>
                      <a:pt x="177" y="6"/>
                    </a:lnTo>
                    <a:lnTo>
                      <a:pt x="168" y="10"/>
                    </a:lnTo>
                    <a:lnTo>
                      <a:pt x="156" y="14"/>
                    </a:lnTo>
                    <a:lnTo>
                      <a:pt x="145" y="18"/>
                    </a:lnTo>
                    <a:lnTo>
                      <a:pt x="135" y="22"/>
                    </a:lnTo>
                    <a:lnTo>
                      <a:pt x="123" y="28"/>
                    </a:lnTo>
                    <a:lnTo>
                      <a:pt x="115" y="34"/>
                    </a:lnTo>
                    <a:lnTo>
                      <a:pt x="105" y="40"/>
                    </a:lnTo>
                    <a:lnTo>
                      <a:pt x="94" y="46"/>
                    </a:lnTo>
                    <a:lnTo>
                      <a:pt x="86" y="54"/>
                    </a:lnTo>
                    <a:lnTo>
                      <a:pt x="79" y="60"/>
                    </a:lnTo>
                    <a:lnTo>
                      <a:pt x="68" y="68"/>
                    </a:lnTo>
                    <a:lnTo>
                      <a:pt x="62" y="77"/>
                    </a:lnTo>
                    <a:lnTo>
                      <a:pt x="54" y="84"/>
                    </a:lnTo>
                    <a:lnTo>
                      <a:pt x="46" y="95"/>
                    </a:lnTo>
                    <a:lnTo>
                      <a:pt x="40" y="103"/>
                    </a:lnTo>
                    <a:lnTo>
                      <a:pt x="34" y="113"/>
                    </a:lnTo>
                    <a:lnTo>
                      <a:pt x="27" y="122"/>
                    </a:lnTo>
                    <a:lnTo>
                      <a:pt x="24" y="133"/>
                    </a:lnTo>
                    <a:lnTo>
                      <a:pt x="18" y="143"/>
                    </a:lnTo>
                    <a:lnTo>
                      <a:pt x="14" y="155"/>
                    </a:lnTo>
                    <a:lnTo>
                      <a:pt x="9" y="166"/>
                    </a:lnTo>
                    <a:lnTo>
                      <a:pt x="8" y="178"/>
                    </a:lnTo>
                    <a:lnTo>
                      <a:pt x="3" y="187"/>
                    </a:lnTo>
                    <a:lnTo>
                      <a:pt x="2" y="199"/>
                    </a:lnTo>
                    <a:lnTo>
                      <a:pt x="2" y="211"/>
                    </a:lnTo>
                    <a:lnTo>
                      <a:pt x="0" y="224"/>
                    </a:lnTo>
                    <a:lnTo>
                      <a:pt x="0" y="236"/>
                    </a:lnTo>
                    <a:lnTo>
                      <a:pt x="0" y="248"/>
                    </a:lnTo>
                    <a:lnTo>
                      <a:pt x="2" y="260"/>
                    </a:lnTo>
                    <a:lnTo>
                      <a:pt x="2" y="272"/>
                    </a:lnTo>
                    <a:lnTo>
                      <a:pt x="3" y="284"/>
                    </a:lnTo>
                    <a:lnTo>
                      <a:pt x="8" y="294"/>
                    </a:lnTo>
                    <a:lnTo>
                      <a:pt x="9" y="306"/>
                    </a:lnTo>
                    <a:lnTo>
                      <a:pt x="14" y="317"/>
                    </a:lnTo>
                    <a:lnTo>
                      <a:pt x="18" y="329"/>
                    </a:lnTo>
                    <a:lnTo>
                      <a:pt x="24" y="338"/>
                    </a:lnTo>
                    <a:lnTo>
                      <a:pt x="27" y="349"/>
                    </a:lnTo>
                    <a:lnTo>
                      <a:pt x="34" y="359"/>
                    </a:lnTo>
                    <a:lnTo>
                      <a:pt x="40" y="370"/>
                    </a:lnTo>
                    <a:lnTo>
                      <a:pt x="46" y="377"/>
                    </a:lnTo>
                    <a:lnTo>
                      <a:pt x="54" y="388"/>
                    </a:lnTo>
                    <a:lnTo>
                      <a:pt x="62" y="395"/>
                    </a:lnTo>
                    <a:lnTo>
                      <a:pt x="68" y="403"/>
                    </a:lnTo>
                    <a:lnTo>
                      <a:pt x="79" y="412"/>
                    </a:lnTo>
                    <a:lnTo>
                      <a:pt x="86" y="418"/>
                    </a:lnTo>
                    <a:lnTo>
                      <a:pt x="94" y="426"/>
                    </a:lnTo>
                    <a:lnTo>
                      <a:pt x="105" y="432"/>
                    </a:lnTo>
                    <a:lnTo>
                      <a:pt x="115" y="438"/>
                    </a:lnTo>
                    <a:lnTo>
                      <a:pt x="123" y="444"/>
                    </a:lnTo>
                    <a:lnTo>
                      <a:pt x="135" y="450"/>
                    </a:lnTo>
                    <a:lnTo>
                      <a:pt x="145" y="454"/>
                    </a:lnTo>
                    <a:lnTo>
                      <a:pt x="156" y="458"/>
                    </a:lnTo>
                    <a:lnTo>
                      <a:pt x="168" y="462"/>
                    </a:lnTo>
                    <a:lnTo>
                      <a:pt x="177" y="466"/>
                    </a:lnTo>
                    <a:lnTo>
                      <a:pt x="190" y="468"/>
                    </a:lnTo>
                    <a:lnTo>
                      <a:pt x="202" y="470"/>
                    </a:lnTo>
                    <a:lnTo>
                      <a:pt x="212" y="472"/>
                    </a:lnTo>
                    <a:lnTo>
                      <a:pt x="224" y="472"/>
                    </a:lnTo>
                    <a:lnTo>
                      <a:pt x="236" y="472"/>
                    </a:lnTo>
                    <a:lnTo>
                      <a:pt x="248" y="472"/>
                    </a:lnTo>
                    <a:lnTo>
                      <a:pt x="261" y="472"/>
                    </a:lnTo>
                    <a:lnTo>
                      <a:pt x="273" y="470"/>
                    </a:lnTo>
                    <a:lnTo>
                      <a:pt x="285" y="468"/>
                    </a:lnTo>
                    <a:lnTo>
                      <a:pt x="297" y="466"/>
                    </a:lnTo>
                    <a:lnTo>
                      <a:pt x="307" y="462"/>
                    </a:lnTo>
                    <a:lnTo>
                      <a:pt x="320" y="458"/>
                    </a:lnTo>
                    <a:lnTo>
                      <a:pt x="330" y="454"/>
                    </a:lnTo>
                    <a:lnTo>
                      <a:pt x="339" y="450"/>
                    </a:lnTo>
                    <a:lnTo>
                      <a:pt x="350" y="444"/>
                    </a:lnTo>
                    <a:lnTo>
                      <a:pt x="360" y="438"/>
                    </a:lnTo>
                    <a:lnTo>
                      <a:pt x="370" y="432"/>
                    </a:lnTo>
                    <a:lnTo>
                      <a:pt x="380" y="426"/>
                    </a:lnTo>
                    <a:lnTo>
                      <a:pt x="388" y="418"/>
                    </a:lnTo>
                    <a:lnTo>
                      <a:pt x="397" y="412"/>
                    </a:lnTo>
                    <a:lnTo>
                      <a:pt x="404" y="403"/>
                    </a:lnTo>
                    <a:lnTo>
                      <a:pt x="412" y="395"/>
                    </a:lnTo>
                    <a:lnTo>
                      <a:pt x="421" y="388"/>
                    </a:lnTo>
                    <a:lnTo>
                      <a:pt x="427" y="377"/>
                    </a:lnTo>
                    <a:lnTo>
                      <a:pt x="435" y="370"/>
                    </a:lnTo>
                    <a:lnTo>
                      <a:pt x="441" y="359"/>
                    </a:lnTo>
                    <a:lnTo>
                      <a:pt x="447" y="349"/>
                    </a:lnTo>
                    <a:lnTo>
                      <a:pt x="451" y="338"/>
                    </a:lnTo>
                    <a:lnTo>
                      <a:pt x="457" y="329"/>
                    </a:lnTo>
                    <a:lnTo>
                      <a:pt x="462" y="317"/>
                    </a:lnTo>
                    <a:lnTo>
                      <a:pt x="463" y="306"/>
                    </a:lnTo>
                    <a:lnTo>
                      <a:pt x="468" y="294"/>
                    </a:lnTo>
                    <a:lnTo>
                      <a:pt x="469" y="284"/>
                    </a:lnTo>
                    <a:lnTo>
                      <a:pt x="471" y="272"/>
                    </a:lnTo>
                    <a:lnTo>
                      <a:pt x="474" y="260"/>
                    </a:lnTo>
                    <a:lnTo>
                      <a:pt x="475" y="248"/>
                    </a:lnTo>
                    <a:lnTo>
                      <a:pt x="475" y="236"/>
                    </a:lnTo>
                    <a:lnTo>
                      <a:pt x="465" y="236"/>
                    </a:lnTo>
                    <a:lnTo>
                      <a:pt x="465" y="224"/>
                    </a:lnTo>
                    <a:lnTo>
                      <a:pt x="465" y="211"/>
                    </a:lnTo>
                    <a:lnTo>
                      <a:pt x="463" y="202"/>
                    </a:lnTo>
                    <a:lnTo>
                      <a:pt x="462" y="190"/>
                    </a:lnTo>
                    <a:lnTo>
                      <a:pt x="459" y="179"/>
                    </a:lnTo>
                    <a:lnTo>
                      <a:pt x="456" y="167"/>
                    </a:lnTo>
                    <a:lnTo>
                      <a:pt x="451" y="157"/>
                    </a:lnTo>
                    <a:lnTo>
                      <a:pt x="447" y="148"/>
                    </a:lnTo>
                    <a:lnTo>
                      <a:pt x="442" y="137"/>
                    </a:lnTo>
                    <a:lnTo>
                      <a:pt x="439" y="127"/>
                    </a:lnTo>
                    <a:lnTo>
                      <a:pt x="433" y="119"/>
                    </a:lnTo>
                    <a:lnTo>
                      <a:pt x="427" y="109"/>
                    </a:lnTo>
                    <a:lnTo>
                      <a:pt x="421" y="101"/>
                    </a:lnTo>
                    <a:lnTo>
                      <a:pt x="412" y="90"/>
                    </a:lnTo>
                    <a:lnTo>
                      <a:pt x="406" y="83"/>
                    </a:lnTo>
                    <a:lnTo>
                      <a:pt x="398" y="74"/>
                    </a:lnTo>
                    <a:lnTo>
                      <a:pt x="391" y="68"/>
                    </a:lnTo>
                    <a:lnTo>
                      <a:pt x="382" y="60"/>
                    </a:lnTo>
                    <a:lnTo>
                      <a:pt x="374" y="54"/>
                    </a:lnTo>
                    <a:lnTo>
                      <a:pt x="364" y="48"/>
                    </a:lnTo>
                    <a:lnTo>
                      <a:pt x="356" y="42"/>
                    </a:lnTo>
                    <a:lnTo>
                      <a:pt x="345" y="36"/>
                    </a:lnTo>
                    <a:lnTo>
                      <a:pt x="336" y="30"/>
                    </a:lnTo>
                    <a:lnTo>
                      <a:pt x="326" y="26"/>
                    </a:lnTo>
                    <a:lnTo>
                      <a:pt x="315" y="22"/>
                    </a:lnTo>
                    <a:lnTo>
                      <a:pt x="306" y="18"/>
                    </a:lnTo>
                    <a:lnTo>
                      <a:pt x="295" y="16"/>
                    </a:lnTo>
                    <a:lnTo>
                      <a:pt x="283" y="14"/>
                    </a:lnTo>
                    <a:lnTo>
                      <a:pt x="273" y="12"/>
                    </a:lnTo>
                    <a:lnTo>
                      <a:pt x="261" y="10"/>
                    </a:lnTo>
                    <a:lnTo>
                      <a:pt x="248" y="8"/>
                    </a:lnTo>
                    <a:lnTo>
                      <a:pt x="236" y="8"/>
                    </a:lnTo>
                    <a:lnTo>
                      <a:pt x="226" y="8"/>
                    </a:lnTo>
                    <a:lnTo>
                      <a:pt x="214" y="10"/>
                    </a:lnTo>
                    <a:lnTo>
                      <a:pt x="202" y="12"/>
                    </a:lnTo>
                    <a:lnTo>
                      <a:pt x="192" y="14"/>
                    </a:lnTo>
                    <a:lnTo>
                      <a:pt x="180" y="16"/>
                    </a:lnTo>
                    <a:lnTo>
                      <a:pt x="170" y="18"/>
                    </a:lnTo>
                    <a:lnTo>
                      <a:pt x="159" y="22"/>
                    </a:lnTo>
                    <a:lnTo>
                      <a:pt x="147" y="26"/>
                    </a:lnTo>
                    <a:lnTo>
                      <a:pt x="138" y="30"/>
                    </a:lnTo>
                    <a:lnTo>
                      <a:pt x="129" y="36"/>
                    </a:lnTo>
                    <a:lnTo>
                      <a:pt x="118" y="42"/>
                    </a:lnTo>
                    <a:lnTo>
                      <a:pt x="109" y="48"/>
                    </a:lnTo>
                    <a:lnTo>
                      <a:pt x="100" y="54"/>
                    </a:lnTo>
                    <a:lnTo>
                      <a:pt x="92" y="60"/>
                    </a:lnTo>
                    <a:lnTo>
                      <a:pt x="85" y="68"/>
                    </a:lnTo>
                    <a:lnTo>
                      <a:pt x="76" y="74"/>
                    </a:lnTo>
                    <a:lnTo>
                      <a:pt x="68" y="83"/>
                    </a:lnTo>
                    <a:lnTo>
                      <a:pt x="60" y="90"/>
                    </a:lnTo>
                    <a:lnTo>
                      <a:pt x="54" y="101"/>
                    </a:lnTo>
                    <a:lnTo>
                      <a:pt x="48" y="109"/>
                    </a:lnTo>
                    <a:lnTo>
                      <a:pt x="42" y="119"/>
                    </a:lnTo>
                    <a:lnTo>
                      <a:pt x="36" y="127"/>
                    </a:lnTo>
                    <a:lnTo>
                      <a:pt x="32" y="137"/>
                    </a:lnTo>
                    <a:lnTo>
                      <a:pt x="26" y="148"/>
                    </a:lnTo>
                    <a:lnTo>
                      <a:pt x="21" y="157"/>
                    </a:lnTo>
                    <a:lnTo>
                      <a:pt x="20" y="167"/>
                    </a:lnTo>
                    <a:lnTo>
                      <a:pt x="15" y="179"/>
                    </a:lnTo>
                    <a:lnTo>
                      <a:pt x="14" y="190"/>
                    </a:lnTo>
                    <a:lnTo>
                      <a:pt x="12" y="202"/>
                    </a:lnTo>
                    <a:lnTo>
                      <a:pt x="9" y="211"/>
                    </a:lnTo>
                    <a:lnTo>
                      <a:pt x="9" y="224"/>
                    </a:lnTo>
                    <a:lnTo>
                      <a:pt x="9" y="236"/>
                    </a:lnTo>
                    <a:lnTo>
                      <a:pt x="9" y="248"/>
                    </a:lnTo>
                    <a:lnTo>
                      <a:pt x="9" y="260"/>
                    </a:lnTo>
                    <a:lnTo>
                      <a:pt x="12" y="270"/>
                    </a:lnTo>
                    <a:lnTo>
                      <a:pt x="14" y="282"/>
                    </a:lnTo>
                    <a:lnTo>
                      <a:pt x="15" y="293"/>
                    </a:lnTo>
                    <a:lnTo>
                      <a:pt x="20" y="305"/>
                    </a:lnTo>
                    <a:lnTo>
                      <a:pt x="21" y="314"/>
                    </a:lnTo>
                    <a:lnTo>
                      <a:pt x="26" y="325"/>
                    </a:lnTo>
                    <a:lnTo>
                      <a:pt x="32" y="335"/>
                    </a:lnTo>
                    <a:lnTo>
                      <a:pt x="36" y="344"/>
                    </a:lnTo>
                    <a:lnTo>
                      <a:pt x="42" y="353"/>
                    </a:lnTo>
                    <a:lnTo>
                      <a:pt x="48" y="364"/>
                    </a:lnTo>
                    <a:lnTo>
                      <a:pt x="54" y="371"/>
                    </a:lnTo>
                    <a:lnTo>
                      <a:pt x="60" y="382"/>
                    </a:lnTo>
                    <a:lnTo>
                      <a:pt x="68" y="389"/>
                    </a:lnTo>
                    <a:lnTo>
                      <a:pt x="76" y="397"/>
                    </a:lnTo>
                    <a:lnTo>
                      <a:pt x="85" y="403"/>
                    </a:lnTo>
                    <a:lnTo>
                      <a:pt x="92" y="412"/>
                    </a:lnTo>
                    <a:lnTo>
                      <a:pt x="100" y="418"/>
                    </a:lnTo>
                    <a:lnTo>
                      <a:pt x="109" y="424"/>
                    </a:lnTo>
                    <a:lnTo>
                      <a:pt x="118" y="430"/>
                    </a:lnTo>
                    <a:lnTo>
                      <a:pt x="129" y="436"/>
                    </a:lnTo>
                    <a:lnTo>
                      <a:pt x="138" y="442"/>
                    </a:lnTo>
                    <a:lnTo>
                      <a:pt x="147" y="446"/>
                    </a:lnTo>
                    <a:lnTo>
                      <a:pt x="159" y="450"/>
                    </a:lnTo>
                    <a:lnTo>
                      <a:pt x="170" y="454"/>
                    </a:lnTo>
                    <a:lnTo>
                      <a:pt x="180" y="456"/>
                    </a:lnTo>
                    <a:lnTo>
                      <a:pt x="192" y="458"/>
                    </a:lnTo>
                    <a:lnTo>
                      <a:pt x="202" y="460"/>
                    </a:lnTo>
                    <a:lnTo>
                      <a:pt x="214" y="462"/>
                    </a:lnTo>
                    <a:lnTo>
                      <a:pt x="226" y="464"/>
                    </a:lnTo>
                    <a:lnTo>
                      <a:pt x="236" y="464"/>
                    </a:lnTo>
                    <a:lnTo>
                      <a:pt x="248" y="464"/>
                    </a:lnTo>
                    <a:lnTo>
                      <a:pt x="261" y="462"/>
                    </a:lnTo>
                    <a:lnTo>
                      <a:pt x="273" y="460"/>
                    </a:lnTo>
                    <a:lnTo>
                      <a:pt x="283" y="458"/>
                    </a:lnTo>
                    <a:lnTo>
                      <a:pt x="295" y="456"/>
                    </a:lnTo>
                    <a:lnTo>
                      <a:pt x="306" y="454"/>
                    </a:lnTo>
                    <a:lnTo>
                      <a:pt x="315" y="450"/>
                    </a:lnTo>
                    <a:lnTo>
                      <a:pt x="326" y="446"/>
                    </a:lnTo>
                    <a:lnTo>
                      <a:pt x="336" y="442"/>
                    </a:lnTo>
                    <a:lnTo>
                      <a:pt x="345" y="436"/>
                    </a:lnTo>
                    <a:lnTo>
                      <a:pt x="356" y="430"/>
                    </a:lnTo>
                    <a:lnTo>
                      <a:pt x="364" y="424"/>
                    </a:lnTo>
                    <a:lnTo>
                      <a:pt x="374" y="418"/>
                    </a:lnTo>
                    <a:lnTo>
                      <a:pt x="382" y="412"/>
                    </a:lnTo>
                    <a:lnTo>
                      <a:pt x="391" y="403"/>
                    </a:lnTo>
                    <a:lnTo>
                      <a:pt x="398" y="397"/>
                    </a:lnTo>
                    <a:lnTo>
                      <a:pt x="406" y="389"/>
                    </a:lnTo>
                    <a:lnTo>
                      <a:pt x="412" y="382"/>
                    </a:lnTo>
                    <a:lnTo>
                      <a:pt x="421" y="371"/>
                    </a:lnTo>
                    <a:lnTo>
                      <a:pt x="427" y="364"/>
                    </a:lnTo>
                    <a:lnTo>
                      <a:pt x="433" y="353"/>
                    </a:lnTo>
                    <a:lnTo>
                      <a:pt x="439" y="344"/>
                    </a:lnTo>
                    <a:lnTo>
                      <a:pt x="442" y="335"/>
                    </a:lnTo>
                    <a:lnTo>
                      <a:pt x="447" y="325"/>
                    </a:lnTo>
                    <a:lnTo>
                      <a:pt x="451" y="314"/>
                    </a:lnTo>
                    <a:lnTo>
                      <a:pt x="456" y="305"/>
                    </a:lnTo>
                    <a:lnTo>
                      <a:pt x="459" y="293"/>
                    </a:lnTo>
                    <a:lnTo>
                      <a:pt x="462" y="282"/>
                    </a:lnTo>
                    <a:lnTo>
                      <a:pt x="463" y="270"/>
                    </a:lnTo>
                    <a:lnTo>
                      <a:pt x="465" y="260"/>
                    </a:lnTo>
                    <a:lnTo>
                      <a:pt x="465" y="248"/>
                    </a:lnTo>
                    <a:lnTo>
                      <a:pt x="465" y="236"/>
                    </a:lnTo>
                    <a:lnTo>
                      <a:pt x="475" y="236"/>
                    </a:lnTo>
                    <a:close/>
                  </a:path>
                </a:pathLst>
              </a:custGeom>
              <a:solidFill>
                <a:srgbClr val="7C96C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51" name="Freeform 547"/>
              <p:cNvSpPr>
                <a:spLocks noChangeArrowheads="1"/>
              </p:cNvSpPr>
              <p:nvPr/>
            </p:nvSpPr>
            <p:spPr bwMode="auto">
              <a:xfrm>
                <a:off x="6051" y="779"/>
                <a:ext cx="44" cy="45"/>
              </a:xfrm>
              <a:custGeom>
                <a:avLst/>
                <a:gdLst>
                  <a:gd name="T0" fmla="*/ 453 w 456"/>
                  <a:gd name="T1" fmla="*/ 182 h 456"/>
                  <a:gd name="T2" fmla="*/ 433 w 456"/>
                  <a:gd name="T3" fmla="*/ 129 h 456"/>
                  <a:gd name="T4" fmla="*/ 403 w 456"/>
                  <a:gd name="T5" fmla="*/ 82 h 456"/>
                  <a:gd name="T6" fmla="*/ 365 w 456"/>
                  <a:gd name="T7" fmla="*/ 46 h 456"/>
                  <a:gd name="T8" fmla="*/ 317 w 456"/>
                  <a:gd name="T9" fmla="*/ 18 h 456"/>
                  <a:gd name="T10" fmla="*/ 264 w 456"/>
                  <a:gd name="T11" fmla="*/ 4 h 456"/>
                  <a:gd name="T12" fmla="*/ 205 w 456"/>
                  <a:gd name="T13" fmla="*/ 2 h 456"/>
                  <a:gd name="T14" fmla="*/ 150 w 456"/>
                  <a:gd name="T15" fmla="*/ 14 h 456"/>
                  <a:gd name="T16" fmla="*/ 100 w 456"/>
                  <a:gd name="T17" fmla="*/ 40 h 456"/>
                  <a:gd name="T18" fmla="*/ 59 w 456"/>
                  <a:gd name="T19" fmla="*/ 75 h 456"/>
                  <a:gd name="T20" fmla="*/ 27 w 456"/>
                  <a:gd name="T21" fmla="*/ 119 h 456"/>
                  <a:gd name="T22" fmla="*/ 6 w 456"/>
                  <a:gd name="T23" fmla="*/ 171 h 456"/>
                  <a:gd name="T24" fmla="*/ 0 w 456"/>
                  <a:gd name="T25" fmla="*/ 228 h 456"/>
                  <a:gd name="T26" fmla="*/ 6 w 456"/>
                  <a:gd name="T27" fmla="*/ 285 h 456"/>
                  <a:gd name="T28" fmla="*/ 27 w 456"/>
                  <a:gd name="T29" fmla="*/ 336 h 456"/>
                  <a:gd name="T30" fmla="*/ 59 w 456"/>
                  <a:gd name="T31" fmla="*/ 381 h 456"/>
                  <a:gd name="T32" fmla="*/ 100 w 456"/>
                  <a:gd name="T33" fmla="*/ 416 h 456"/>
                  <a:gd name="T34" fmla="*/ 150 w 456"/>
                  <a:gd name="T35" fmla="*/ 442 h 456"/>
                  <a:gd name="T36" fmla="*/ 205 w 456"/>
                  <a:gd name="T37" fmla="*/ 454 h 456"/>
                  <a:gd name="T38" fmla="*/ 264 w 456"/>
                  <a:gd name="T39" fmla="*/ 452 h 456"/>
                  <a:gd name="T40" fmla="*/ 317 w 456"/>
                  <a:gd name="T41" fmla="*/ 438 h 456"/>
                  <a:gd name="T42" fmla="*/ 365 w 456"/>
                  <a:gd name="T43" fmla="*/ 410 h 456"/>
                  <a:gd name="T44" fmla="*/ 403 w 456"/>
                  <a:gd name="T45" fmla="*/ 374 h 456"/>
                  <a:gd name="T46" fmla="*/ 433 w 456"/>
                  <a:gd name="T47" fmla="*/ 327 h 456"/>
                  <a:gd name="T48" fmla="*/ 453 w 456"/>
                  <a:gd name="T49" fmla="*/ 274 h 456"/>
                  <a:gd name="T50" fmla="*/ 448 w 456"/>
                  <a:gd name="T51" fmla="*/ 228 h 456"/>
                  <a:gd name="T52" fmla="*/ 441 w 456"/>
                  <a:gd name="T53" fmla="*/ 173 h 456"/>
                  <a:gd name="T54" fmla="*/ 421 w 456"/>
                  <a:gd name="T55" fmla="*/ 123 h 456"/>
                  <a:gd name="T56" fmla="*/ 391 w 456"/>
                  <a:gd name="T57" fmla="*/ 81 h 456"/>
                  <a:gd name="T58" fmla="*/ 351 w 456"/>
                  <a:gd name="T59" fmla="*/ 46 h 456"/>
                  <a:gd name="T60" fmla="*/ 304 w 456"/>
                  <a:gd name="T61" fmla="*/ 22 h 456"/>
                  <a:gd name="T62" fmla="*/ 250 w 456"/>
                  <a:gd name="T63" fmla="*/ 10 h 456"/>
                  <a:gd name="T64" fmla="*/ 195 w 456"/>
                  <a:gd name="T65" fmla="*/ 12 h 456"/>
                  <a:gd name="T66" fmla="*/ 142 w 456"/>
                  <a:gd name="T67" fmla="*/ 26 h 456"/>
                  <a:gd name="T68" fmla="*/ 97 w 456"/>
                  <a:gd name="T69" fmla="*/ 52 h 456"/>
                  <a:gd name="T70" fmla="*/ 59 w 456"/>
                  <a:gd name="T71" fmla="*/ 89 h 456"/>
                  <a:gd name="T72" fmla="*/ 31 w 456"/>
                  <a:gd name="T73" fmla="*/ 134 h 456"/>
                  <a:gd name="T74" fmla="*/ 12 w 456"/>
                  <a:gd name="T75" fmla="*/ 184 h 456"/>
                  <a:gd name="T76" fmla="*/ 9 w 456"/>
                  <a:gd name="T77" fmla="*/ 240 h 456"/>
                  <a:gd name="T78" fmla="*/ 18 w 456"/>
                  <a:gd name="T79" fmla="*/ 292 h 456"/>
                  <a:gd name="T80" fmla="*/ 41 w 456"/>
                  <a:gd name="T81" fmla="*/ 341 h 456"/>
                  <a:gd name="T82" fmla="*/ 73 w 456"/>
                  <a:gd name="T83" fmla="*/ 383 h 456"/>
                  <a:gd name="T84" fmla="*/ 114 w 456"/>
                  <a:gd name="T85" fmla="*/ 416 h 456"/>
                  <a:gd name="T86" fmla="*/ 162 w 456"/>
                  <a:gd name="T87" fmla="*/ 436 h 456"/>
                  <a:gd name="T88" fmla="*/ 217 w 456"/>
                  <a:gd name="T89" fmla="*/ 446 h 456"/>
                  <a:gd name="T90" fmla="*/ 271 w 456"/>
                  <a:gd name="T91" fmla="*/ 442 h 456"/>
                  <a:gd name="T92" fmla="*/ 323 w 456"/>
                  <a:gd name="T93" fmla="*/ 425 h 456"/>
                  <a:gd name="T94" fmla="*/ 367 w 456"/>
                  <a:gd name="T95" fmla="*/ 398 h 456"/>
                  <a:gd name="T96" fmla="*/ 403 w 456"/>
                  <a:gd name="T97" fmla="*/ 359 h 456"/>
                  <a:gd name="T98" fmla="*/ 430 w 456"/>
                  <a:gd name="T99" fmla="*/ 312 h 456"/>
                  <a:gd name="T100" fmla="*/ 444 w 456"/>
                  <a:gd name="T101" fmla="*/ 261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6" h="456">
                    <a:moveTo>
                      <a:pt x="456" y="228"/>
                    </a:moveTo>
                    <a:lnTo>
                      <a:pt x="456" y="216"/>
                    </a:lnTo>
                    <a:lnTo>
                      <a:pt x="456" y="203"/>
                    </a:lnTo>
                    <a:lnTo>
                      <a:pt x="454" y="194"/>
                    </a:lnTo>
                    <a:lnTo>
                      <a:pt x="453" y="182"/>
                    </a:lnTo>
                    <a:lnTo>
                      <a:pt x="450" y="171"/>
                    </a:lnTo>
                    <a:lnTo>
                      <a:pt x="447" y="159"/>
                    </a:lnTo>
                    <a:lnTo>
                      <a:pt x="442" y="149"/>
                    </a:lnTo>
                    <a:lnTo>
                      <a:pt x="438" y="140"/>
                    </a:lnTo>
                    <a:lnTo>
                      <a:pt x="433" y="129"/>
                    </a:lnTo>
                    <a:lnTo>
                      <a:pt x="430" y="119"/>
                    </a:lnTo>
                    <a:lnTo>
                      <a:pt x="424" y="111"/>
                    </a:lnTo>
                    <a:lnTo>
                      <a:pt x="418" y="101"/>
                    </a:lnTo>
                    <a:lnTo>
                      <a:pt x="412" y="93"/>
                    </a:lnTo>
                    <a:lnTo>
                      <a:pt x="403" y="82"/>
                    </a:lnTo>
                    <a:lnTo>
                      <a:pt x="397" y="75"/>
                    </a:lnTo>
                    <a:lnTo>
                      <a:pt x="389" y="66"/>
                    </a:lnTo>
                    <a:lnTo>
                      <a:pt x="382" y="60"/>
                    </a:lnTo>
                    <a:lnTo>
                      <a:pt x="373" y="52"/>
                    </a:lnTo>
                    <a:lnTo>
                      <a:pt x="365" y="46"/>
                    </a:lnTo>
                    <a:lnTo>
                      <a:pt x="355" y="40"/>
                    </a:lnTo>
                    <a:lnTo>
                      <a:pt x="347" y="34"/>
                    </a:lnTo>
                    <a:lnTo>
                      <a:pt x="336" y="28"/>
                    </a:lnTo>
                    <a:lnTo>
                      <a:pt x="327" y="22"/>
                    </a:lnTo>
                    <a:lnTo>
                      <a:pt x="317" y="18"/>
                    </a:lnTo>
                    <a:lnTo>
                      <a:pt x="306" y="14"/>
                    </a:lnTo>
                    <a:lnTo>
                      <a:pt x="297" y="10"/>
                    </a:lnTo>
                    <a:lnTo>
                      <a:pt x="286" y="8"/>
                    </a:lnTo>
                    <a:lnTo>
                      <a:pt x="274" y="6"/>
                    </a:lnTo>
                    <a:lnTo>
                      <a:pt x="264" y="4"/>
                    </a:lnTo>
                    <a:lnTo>
                      <a:pt x="252" y="2"/>
                    </a:lnTo>
                    <a:lnTo>
                      <a:pt x="239" y="0"/>
                    </a:lnTo>
                    <a:lnTo>
                      <a:pt x="227" y="0"/>
                    </a:lnTo>
                    <a:lnTo>
                      <a:pt x="217" y="0"/>
                    </a:lnTo>
                    <a:lnTo>
                      <a:pt x="205" y="2"/>
                    </a:lnTo>
                    <a:lnTo>
                      <a:pt x="193" y="4"/>
                    </a:lnTo>
                    <a:lnTo>
                      <a:pt x="183" y="6"/>
                    </a:lnTo>
                    <a:lnTo>
                      <a:pt x="171" y="8"/>
                    </a:lnTo>
                    <a:lnTo>
                      <a:pt x="161" y="10"/>
                    </a:lnTo>
                    <a:lnTo>
                      <a:pt x="150" y="14"/>
                    </a:lnTo>
                    <a:lnTo>
                      <a:pt x="138" y="18"/>
                    </a:lnTo>
                    <a:lnTo>
                      <a:pt x="129" y="22"/>
                    </a:lnTo>
                    <a:lnTo>
                      <a:pt x="120" y="28"/>
                    </a:lnTo>
                    <a:lnTo>
                      <a:pt x="109" y="34"/>
                    </a:lnTo>
                    <a:lnTo>
                      <a:pt x="100" y="40"/>
                    </a:lnTo>
                    <a:lnTo>
                      <a:pt x="91" y="46"/>
                    </a:lnTo>
                    <a:lnTo>
                      <a:pt x="83" y="52"/>
                    </a:lnTo>
                    <a:lnTo>
                      <a:pt x="76" y="60"/>
                    </a:lnTo>
                    <a:lnTo>
                      <a:pt x="67" y="66"/>
                    </a:lnTo>
                    <a:lnTo>
                      <a:pt x="59" y="75"/>
                    </a:lnTo>
                    <a:lnTo>
                      <a:pt x="51" y="82"/>
                    </a:lnTo>
                    <a:lnTo>
                      <a:pt x="45" y="93"/>
                    </a:lnTo>
                    <a:lnTo>
                      <a:pt x="39" y="101"/>
                    </a:lnTo>
                    <a:lnTo>
                      <a:pt x="33" y="111"/>
                    </a:lnTo>
                    <a:lnTo>
                      <a:pt x="27" y="119"/>
                    </a:lnTo>
                    <a:lnTo>
                      <a:pt x="23" y="129"/>
                    </a:lnTo>
                    <a:lnTo>
                      <a:pt x="17" y="140"/>
                    </a:lnTo>
                    <a:lnTo>
                      <a:pt x="12" y="149"/>
                    </a:lnTo>
                    <a:lnTo>
                      <a:pt x="11" y="159"/>
                    </a:lnTo>
                    <a:lnTo>
                      <a:pt x="6" y="171"/>
                    </a:lnTo>
                    <a:lnTo>
                      <a:pt x="5" y="182"/>
                    </a:lnTo>
                    <a:lnTo>
                      <a:pt x="3" y="194"/>
                    </a:lnTo>
                    <a:lnTo>
                      <a:pt x="0" y="203"/>
                    </a:lnTo>
                    <a:lnTo>
                      <a:pt x="0" y="216"/>
                    </a:lnTo>
                    <a:lnTo>
                      <a:pt x="0" y="228"/>
                    </a:lnTo>
                    <a:lnTo>
                      <a:pt x="0" y="240"/>
                    </a:lnTo>
                    <a:lnTo>
                      <a:pt x="0" y="252"/>
                    </a:lnTo>
                    <a:lnTo>
                      <a:pt x="3" y="262"/>
                    </a:lnTo>
                    <a:lnTo>
                      <a:pt x="5" y="274"/>
                    </a:lnTo>
                    <a:lnTo>
                      <a:pt x="6" y="285"/>
                    </a:lnTo>
                    <a:lnTo>
                      <a:pt x="11" y="297"/>
                    </a:lnTo>
                    <a:lnTo>
                      <a:pt x="12" y="306"/>
                    </a:lnTo>
                    <a:lnTo>
                      <a:pt x="17" y="317"/>
                    </a:lnTo>
                    <a:lnTo>
                      <a:pt x="23" y="327"/>
                    </a:lnTo>
                    <a:lnTo>
                      <a:pt x="27" y="336"/>
                    </a:lnTo>
                    <a:lnTo>
                      <a:pt x="33" y="345"/>
                    </a:lnTo>
                    <a:lnTo>
                      <a:pt x="39" y="356"/>
                    </a:lnTo>
                    <a:lnTo>
                      <a:pt x="45" y="363"/>
                    </a:lnTo>
                    <a:lnTo>
                      <a:pt x="51" y="374"/>
                    </a:lnTo>
                    <a:lnTo>
                      <a:pt x="59" y="381"/>
                    </a:lnTo>
                    <a:lnTo>
                      <a:pt x="67" y="389"/>
                    </a:lnTo>
                    <a:lnTo>
                      <a:pt x="76" y="395"/>
                    </a:lnTo>
                    <a:lnTo>
                      <a:pt x="83" y="404"/>
                    </a:lnTo>
                    <a:lnTo>
                      <a:pt x="91" y="410"/>
                    </a:lnTo>
                    <a:lnTo>
                      <a:pt x="100" y="416"/>
                    </a:lnTo>
                    <a:lnTo>
                      <a:pt x="109" y="422"/>
                    </a:lnTo>
                    <a:lnTo>
                      <a:pt x="120" y="428"/>
                    </a:lnTo>
                    <a:lnTo>
                      <a:pt x="129" y="434"/>
                    </a:lnTo>
                    <a:lnTo>
                      <a:pt x="138" y="438"/>
                    </a:lnTo>
                    <a:lnTo>
                      <a:pt x="150" y="442"/>
                    </a:lnTo>
                    <a:lnTo>
                      <a:pt x="161" y="446"/>
                    </a:lnTo>
                    <a:lnTo>
                      <a:pt x="171" y="448"/>
                    </a:lnTo>
                    <a:lnTo>
                      <a:pt x="183" y="450"/>
                    </a:lnTo>
                    <a:lnTo>
                      <a:pt x="193" y="452"/>
                    </a:lnTo>
                    <a:lnTo>
                      <a:pt x="205" y="454"/>
                    </a:lnTo>
                    <a:lnTo>
                      <a:pt x="217" y="456"/>
                    </a:lnTo>
                    <a:lnTo>
                      <a:pt x="227" y="456"/>
                    </a:lnTo>
                    <a:lnTo>
                      <a:pt x="239" y="456"/>
                    </a:lnTo>
                    <a:lnTo>
                      <a:pt x="252" y="454"/>
                    </a:lnTo>
                    <a:lnTo>
                      <a:pt x="264" y="452"/>
                    </a:lnTo>
                    <a:lnTo>
                      <a:pt x="274" y="450"/>
                    </a:lnTo>
                    <a:lnTo>
                      <a:pt x="286" y="448"/>
                    </a:lnTo>
                    <a:lnTo>
                      <a:pt x="297" y="446"/>
                    </a:lnTo>
                    <a:lnTo>
                      <a:pt x="306" y="442"/>
                    </a:lnTo>
                    <a:lnTo>
                      <a:pt x="317" y="438"/>
                    </a:lnTo>
                    <a:lnTo>
                      <a:pt x="327" y="434"/>
                    </a:lnTo>
                    <a:lnTo>
                      <a:pt x="336" y="428"/>
                    </a:lnTo>
                    <a:lnTo>
                      <a:pt x="347" y="422"/>
                    </a:lnTo>
                    <a:lnTo>
                      <a:pt x="355" y="416"/>
                    </a:lnTo>
                    <a:lnTo>
                      <a:pt x="365" y="410"/>
                    </a:lnTo>
                    <a:lnTo>
                      <a:pt x="373" y="404"/>
                    </a:lnTo>
                    <a:lnTo>
                      <a:pt x="382" y="395"/>
                    </a:lnTo>
                    <a:lnTo>
                      <a:pt x="389" y="389"/>
                    </a:lnTo>
                    <a:lnTo>
                      <a:pt x="397" y="381"/>
                    </a:lnTo>
                    <a:lnTo>
                      <a:pt x="403" y="374"/>
                    </a:lnTo>
                    <a:lnTo>
                      <a:pt x="412" y="363"/>
                    </a:lnTo>
                    <a:lnTo>
                      <a:pt x="418" y="356"/>
                    </a:lnTo>
                    <a:lnTo>
                      <a:pt x="424" y="345"/>
                    </a:lnTo>
                    <a:lnTo>
                      <a:pt x="430" y="336"/>
                    </a:lnTo>
                    <a:lnTo>
                      <a:pt x="433" y="327"/>
                    </a:lnTo>
                    <a:lnTo>
                      <a:pt x="438" y="317"/>
                    </a:lnTo>
                    <a:lnTo>
                      <a:pt x="442" y="306"/>
                    </a:lnTo>
                    <a:lnTo>
                      <a:pt x="447" y="297"/>
                    </a:lnTo>
                    <a:lnTo>
                      <a:pt x="450" y="285"/>
                    </a:lnTo>
                    <a:lnTo>
                      <a:pt x="453" y="274"/>
                    </a:lnTo>
                    <a:lnTo>
                      <a:pt x="454" y="262"/>
                    </a:lnTo>
                    <a:lnTo>
                      <a:pt x="456" y="252"/>
                    </a:lnTo>
                    <a:lnTo>
                      <a:pt x="456" y="240"/>
                    </a:lnTo>
                    <a:lnTo>
                      <a:pt x="456" y="228"/>
                    </a:lnTo>
                    <a:lnTo>
                      <a:pt x="448" y="228"/>
                    </a:lnTo>
                    <a:lnTo>
                      <a:pt x="448" y="216"/>
                    </a:lnTo>
                    <a:lnTo>
                      <a:pt x="447" y="206"/>
                    </a:lnTo>
                    <a:lnTo>
                      <a:pt x="444" y="196"/>
                    </a:lnTo>
                    <a:lnTo>
                      <a:pt x="444" y="184"/>
                    </a:lnTo>
                    <a:lnTo>
                      <a:pt x="441" y="173"/>
                    </a:lnTo>
                    <a:lnTo>
                      <a:pt x="438" y="164"/>
                    </a:lnTo>
                    <a:lnTo>
                      <a:pt x="433" y="153"/>
                    </a:lnTo>
                    <a:lnTo>
                      <a:pt x="430" y="143"/>
                    </a:lnTo>
                    <a:lnTo>
                      <a:pt x="426" y="134"/>
                    </a:lnTo>
                    <a:lnTo>
                      <a:pt x="421" y="123"/>
                    </a:lnTo>
                    <a:lnTo>
                      <a:pt x="415" y="114"/>
                    </a:lnTo>
                    <a:lnTo>
                      <a:pt x="409" y="105"/>
                    </a:lnTo>
                    <a:lnTo>
                      <a:pt x="403" y="96"/>
                    </a:lnTo>
                    <a:lnTo>
                      <a:pt x="397" y="89"/>
                    </a:lnTo>
                    <a:lnTo>
                      <a:pt x="391" y="81"/>
                    </a:lnTo>
                    <a:lnTo>
                      <a:pt x="383" y="72"/>
                    </a:lnTo>
                    <a:lnTo>
                      <a:pt x="376" y="66"/>
                    </a:lnTo>
                    <a:lnTo>
                      <a:pt x="367" y="58"/>
                    </a:lnTo>
                    <a:lnTo>
                      <a:pt x="359" y="52"/>
                    </a:lnTo>
                    <a:lnTo>
                      <a:pt x="351" y="46"/>
                    </a:lnTo>
                    <a:lnTo>
                      <a:pt x="343" y="40"/>
                    </a:lnTo>
                    <a:lnTo>
                      <a:pt x="333" y="36"/>
                    </a:lnTo>
                    <a:lnTo>
                      <a:pt x="323" y="30"/>
                    </a:lnTo>
                    <a:lnTo>
                      <a:pt x="315" y="26"/>
                    </a:lnTo>
                    <a:lnTo>
                      <a:pt x="304" y="22"/>
                    </a:lnTo>
                    <a:lnTo>
                      <a:pt x="294" y="20"/>
                    </a:lnTo>
                    <a:lnTo>
                      <a:pt x="282" y="16"/>
                    </a:lnTo>
                    <a:lnTo>
                      <a:pt x="271" y="14"/>
                    </a:lnTo>
                    <a:lnTo>
                      <a:pt x="262" y="12"/>
                    </a:lnTo>
                    <a:lnTo>
                      <a:pt x="250" y="10"/>
                    </a:lnTo>
                    <a:lnTo>
                      <a:pt x="239" y="10"/>
                    </a:lnTo>
                    <a:lnTo>
                      <a:pt x="227" y="10"/>
                    </a:lnTo>
                    <a:lnTo>
                      <a:pt x="217" y="10"/>
                    </a:lnTo>
                    <a:lnTo>
                      <a:pt x="205" y="10"/>
                    </a:lnTo>
                    <a:lnTo>
                      <a:pt x="195" y="12"/>
                    </a:lnTo>
                    <a:lnTo>
                      <a:pt x="185" y="14"/>
                    </a:lnTo>
                    <a:lnTo>
                      <a:pt x="173" y="16"/>
                    </a:lnTo>
                    <a:lnTo>
                      <a:pt x="162" y="20"/>
                    </a:lnTo>
                    <a:lnTo>
                      <a:pt x="153" y="22"/>
                    </a:lnTo>
                    <a:lnTo>
                      <a:pt x="142" y="26"/>
                    </a:lnTo>
                    <a:lnTo>
                      <a:pt x="132" y="30"/>
                    </a:lnTo>
                    <a:lnTo>
                      <a:pt x="124" y="36"/>
                    </a:lnTo>
                    <a:lnTo>
                      <a:pt x="114" y="40"/>
                    </a:lnTo>
                    <a:lnTo>
                      <a:pt x="106" y="46"/>
                    </a:lnTo>
                    <a:lnTo>
                      <a:pt x="97" y="52"/>
                    </a:lnTo>
                    <a:lnTo>
                      <a:pt x="90" y="58"/>
                    </a:lnTo>
                    <a:lnTo>
                      <a:pt x="82" y="66"/>
                    </a:lnTo>
                    <a:lnTo>
                      <a:pt x="73" y="72"/>
                    </a:lnTo>
                    <a:lnTo>
                      <a:pt x="65" y="81"/>
                    </a:lnTo>
                    <a:lnTo>
                      <a:pt x="59" y="89"/>
                    </a:lnTo>
                    <a:lnTo>
                      <a:pt x="53" y="96"/>
                    </a:lnTo>
                    <a:lnTo>
                      <a:pt x="47" y="105"/>
                    </a:lnTo>
                    <a:lnTo>
                      <a:pt x="41" y="114"/>
                    </a:lnTo>
                    <a:lnTo>
                      <a:pt x="35" y="123"/>
                    </a:lnTo>
                    <a:lnTo>
                      <a:pt x="31" y="134"/>
                    </a:lnTo>
                    <a:lnTo>
                      <a:pt x="27" y="143"/>
                    </a:lnTo>
                    <a:lnTo>
                      <a:pt x="23" y="153"/>
                    </a:lnTo>
                    <a:lnTo>
                      <a:pt x="18" y="164"/>
                    </a:lnTo>
                    <a:lnTo>
                      <a:pt x="15" y="173"/>
                    </a:lnTo>
                    <a:lnTo>
                      <a:pt x="12" y="184"/>
                    </a:lnTo>
                    <a:lnTo>
                      <a:pt x="11" y="196"/>
                    </a:lnTo>
                    <a:lnTo>
                      <a:pt x="11" y="206"/>
                    </a:lnTo>
                    <a:lnTo>
                      <a:pt x="9" y="216"/>
                    </a:lnTo>
                    <a:lnTo>
                      <a:pt x="9" y="228"/>
                    </a:lnTo>
                    <a:lnTo>
                      <a:pt x="9" y="240"/>
                    </a:lnTo>
                    <a:lnTo>
                      <a:pt x="11" y="250"/>
                    </a:lnTo>
                    <a:lnTo>
                      <a:pt x="11" y="261"/>
                    </a:lnTo>
                    <a:lnTo>
                      <a:pt x="12" y="273"/>
                    </a:lnTo>
                    <a:lnTo>
                      <a:pt x="15" y="282"/>
                    </a:lnTo>
                    <a:lnTo>
                      <a:pt x="18" y="292"/>
                    </a:lnTo>
                    <a:lnTo>
                      <a:pt x="23" y="303"/>
                    </a:lnTo>
                    <a:lnTo>
                      <a:pt x="27" y="312"/>
                    </a:lnTo>
                    <a:lnTo>
                      <a:pt x="31" y="323"/>
                    </a:lnTo>
                    <a:lnTo>
                      <a:pt x="35" y="333"/>
                    </a:lnTo>
                    <a:lnTo>
                      <a:pt x="41" y="341"/>
                    </a:lnTo>
                    <a:lnTo>
                      <a:pt x="47" y="351"/>
                    </a:lnTo>
                    <a:lnTo>
                      <a:pt x="53" y="359"/>
                    </a:lnTo>
                    <a:lnTo>
                      <a:pt x="59" y="368"/>
                    </a:lnTo>
                    <a:lnTo>
                      <a:pt x="65" y="375"/>
                    </a:lnTo>
                    <a:lnTo>
                      <a:pt x="73" y="383"/>
                    </a:lnTo>
                    <a:lnTo>
                      <a:pt x="82" y="389"/>
                    </a:lnTo>
                    <a:lnTo>
                      <a:pt x="90" y="398"/>
                    </a:lnTo>
                    <a:lnTo>
                      <a:pt x="97" y="404"/>
                    </a:lnTo>
                    <a:lnTo>
                      <a:pt x="106" y="410"/>
                    </a:lnTo>
                    <a:lnTo>
                      <a:pt x="114" y="416"/>
                    </a:lnTo>
                    <a:lnTo>
                      <a:pt x="124" y="419"/>
                    </a:lnTo>
                    <a:lnTo>
                      <a:pt x="132" y="425"/>
                    </a:lnTo>
                    <a:lnTo>
                      <a:pt x="142" y="430"/>
                    </a:lnTo>
                    <a:lnTo>
                      <a:pt x="153" y="434"/>
                    </a:lnTo>
                    <a:lnTo>
                      <a:pt x="162" y="436"/>
                    </a:lnTo>
                    <a:lnTo>
                      <a:pt x="173" y="440"/>
                    </a:lnTo>
                    <a:lnTo>
                      <a:pt x="185" y="442"/>
                    </a:lnTo>
                    <a:lnTo>
                      <a:pt x="195" y="444"/>
                    </a:lnTo>
                    <a:lnTo>
                      <a:pt x="205" y="446"/>
                    </a:lnTo>
                    <a:lnTo>
                      <a:pt x="217" y="446"/>
                    </a:lnTo>
                    <a:lnTo>
                      <a:pt x="227" y="446"/>
                    </a:lnTo>
                    <a:lnTo>
                      <a:pt x="239" y="446"/>
                    </a:lnTo>
                    <a:lnTo>
                      <a:pt x="250" y="446"/>
                    </a:lnTo>
                    <a:lnTo>
                      <a:pt x="262" y="444"/>
                    </a:lnTo>
                    <a:lnTo>
                      <a:pt x="271" y="442"/>
                    </a:lnTo>
                    <a:lnTo>
                      <a:pt x="282" y="440"/>
                    </a:lnTo>
                    <a:lnTo>
                      <a:pt x="294" y="436"/>
                    </a:lnTo>
                    <a:lnTo>
                      <a:pt x="304" y="434"/>
                    </a:lnTo>
                    <a:lnTo>
                      <a:pt x="315" y="430"/>
                    </a:lnTo>
                    <a:lnTo>
                      <a:pt x="323" y="425"/>
                    </a:lnTo>
                    <a:lnTo>
                      <a:pt x="333" y="419"/>
                    </a:lnTo>
                    <a:lnTo>
                      <a:pt x="343" y="416"/>
                    </a:lnTo>
                    <a:lnTo>
                      <a:pt x="351" y="410"/>
                    </a:lnTo>
                    <a:lnTo>
                      <a:pt x="359" y="404"/>
                    </a:lnTo>
                    <a:lnTo>
                      <a:pt x="367" y="398"/>
                    </a:lnTo>
                    <a:lnTo>
                      <a:pt x="376" y="389"/>
                    </a:lnTo>
                    <a:lnTo>
                      <a:pt x="383" y="383"/>
                    </a:lnTo>
                    <a:lnTo>
                      <a:pt x="391" y="375"/>
                    </a:lnTo>
                    <a:lnTo>
                      <a:pt x="397" y="368"/>
                    </a:lnTo>
                    <a:lnTo>
                      <a:pt x="403" y="359"/>
                    </a:lnTo>
                    <a:lnTo>
                      <a:pt x="409" y="351"/>
                    </a:lnTo>
                    <a:lnTo>
                      <a:pt x="415" y="341"/>
                    </a:lnTo>
                    <a:lnTo>
                      <a:pt x="421" y="333"/>
                    </a:lnTo>
                    <a:lnTo>
                      <a:pt x="426" y="323"/>
                    </a:lnTo>
                    <a:lnTo>
                      <a:pt x="430" y="312"/>
                    </a:lnTo>
                    <a:lnTo>
                      <a:pt x="433" y="303"/>
                    </a:lnTo>
                    <a:lnTo>
                      <a:pt x="438" y="292"/>
                    </a:lnTo>
                    <a:lnTo>
                      <a:pt x="441" y="282"/>
                    </a:lnTo>
                    <a:lnTo>
                      <a:pt x="444" y="273"/>
                    </a:lnTo>
                    <a:lnTo>
                      <a:pt x="444" y="261"/>
                    </a:lnTo>
                    <a:lnTo>
                      <a:pt x="447" y="250"/>
                    </a:lnTo>
                    <a:lnTo>
                      <a:pt x="448" y="240"/>
                    </a:lnTo>
                    <a:lnTo>
                      <a:pt x="448" y="228"/>
                    </a:lnTo>
                    <a:lnTo>
                      <a:pt x="456" y="228"/>
                    </a:lnTo>
                    <a:close/>
                  </a:path>
                </a:pathLst>
              </a:custGeom>
              <a:solidFill>
                <a:srgbClr val="7F99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52" name="Freeform 548"/>
              <p:cNvSpPr>
                <a:spLocks noChangeArrowheads="1"/>
              </p:cNvSpPr>
              <p:nvPr/>
            </p:nvSpPr>
            <p:spPr bwMode="auto">
              <a:xfrm>
                <a:off x="6052" y="780"/>
                <a:ext cx="42" cy="42"/>
              </a:xfrm>
              <a:custGeom>
                <a:avLst/>
                <a:gdLst>
                  <a:gd name="T0" fmla="*/ 435 w 439"/>
                  <a:gd name="T1" fmla="*/ 174 h 436"/>
                  <a:gd name="T2" fmla="*/ 417 w 439"/>
                  <a:gd name="T3" fmla="*/ 124 h 436"/>
                  <a:gd name="T4" fmla="*/ 388 w 439"/>
                  <a:gd name="T5" fmla="*/ 79 h 436"/>
                  <a:gd name="T6" fmla="*/ 350 w 439"/>
                  <a:gd name="T7" fmla="*/ 42 h 436"/>
                  <a:gd name="T8" fmla="*/ 306 w 439"/>
                  <a:gd name="T9" fmla="*/ 16 h 436"/>
                  <a:gd name="T10" fmla="*/ 253 w 439"/>
                  <a:gd name="T11" fmla="*/ 2 h 436"/>
                  <a:gd name="T12" fmla="*/ 196 w 439"/>
                  <a:gd name="T13" fmla="*/ 0 h 436"/>
                  <a:gd name="T14" fmla="*/ 144 w 439"/>
                  <a:gd name="T15" fmla="*/ 12 h 436"/>
                  <a:gd name="T16" fmla="*/ 97 w 439"/>
                  <a:gd name="T17" fmla="*/ 36 h 436"/>
                  <a:gd name="T18" fmla="*/ 56 w 439"/>
                  <a:gd name="T19" fmla="*/ 71 h 436"/>
                  <a:gd name="T20" fmla="*/ 26 w 439"/>
                  <a:gd name="T21" fmla="*/ 113 h 436"/>
                  <a:gd name="T22" fmla="*/ 6 w 439"/>
                  <a:gd name="T23" fmla="*/ 163 h 436"/>
                  <a:gd name="T24" fmla="*/ 0 w 439"/>
                  <a:gd name="T25" fmla="*/ 218 h 436"/>
                  <a:gd name="T26" fmla="*/ 6 w 439"/>
                  <a:gd name="T27" fmla="*/ 272 h 436"/>
                  <a:gd name="T28" fmla="*/ 26 w 439"/>
                  <a:gd name="T29" fmla="*/ 323 h 436"/>
                  <a:gd name="T30" fmla="*/ 56 w 439"/>
                  <a:gd name="T31" fmla="*/ 365 h 436"/>
                  <a:gd name="T32" fmla="*/ 97 w 439"/>
                  <a:gd name="T33" fmla="*/ 400 h 436"/>
                  <a:gd name="T34" fmla="*/ 144 w 439"/>
                  <a:gd name="T35" fmla="*/ 424 h 436"/>
                  <a:gd name="T36" fmla="*/ 196 w 439"/>
                  <a:gd name="T37" fmla="*/ 436 h 436"/>
                  <a:gd name="T38" fmla="*/ 253 w 439"/>
                  <a:gd name="T39" fmla="*/ 434 h 436"/>
                  <a:gd name="T40" fmla="*/ 306 w 439"/>
                  <a:gd name="T41" fmla="*/ 420 h 436"/>
                  <a:gd name="T42" fmla="*/ 350 w 439"/>
                  <a:gd name="T43" fmla="*/ 394 h 436"/>
                  <a:gd name="T44" fmla="*/ 388 w 439"/>
                  <a:gd name="T45" fmla="*/ 358 h 436"/>
                  <a:gd name="T46" fmla="*/ 417 w 439"/>
                  <a:gd name="T47" fmla="*/ 313 h 436"/>
                  <a:gd name="T48" fmla="*/ 435 w 439"/>
                  <a:gd name="T49" fmla="*/ 263 h 436"/>
                  <a:gd name="T50" fmla="*/ 429 w 439"/>
                  <a:gd name="T51" fmla="*/ 218 h 436"/>
                  <a:gd name="T52" fmla="*/ 423 w 439"/>
                  <a:gd name="T53" fmla="*/ 166 h 436"/>
                  <a:gd name="T54" fmla="*/ 405 w 439"/>
                  <a:gd name="T55" fmla="*/ 119 h 436"/>
                  <a:gd name="T56" fmla="*/ 374 w 439"/>
                  <a:gd name="T57" fmla="*/ 77 h 436"/>
                  <a:gd name="T58" fmla="*/ 336 w 439"/>
                  <a:gd name="T59" fmla="*/ 44 h 436"/>
                  <a:gd name="T60" fmla="*/ 291 w 439"/>
                  <a:gd name="T61" fmla="*/ 22 h 436"/>
                  <a:gd name="T62" fmla="*/ 241 w 439"/>
                  <a:gd name="T63" fmla="*/ 10 h 436"/>
                  <a:gd name="T64" fmla="*/ 188 w 439"/>
                  <a:gd name="T65" fmla="*/ 10 h 436"/>
                  <a:gd name="T66" fmla="*/ 138 w 439"/>
                  <a:gd name="T67" fmla="*/ 24 h 436"/>
                  <a:gd name="T68" fmla="*/ 93 w 439"/>
                  <a:gd name="T69" fmla="*/ 50 h 436"/>
                  <a:gd name="T70" fmla="*/ 56 w 439"/>
                  <a:gd name="T71" fmla="*/ 85 h 436"/>
                  <a:gd name="T72" fmla="*/ 30 w 439"/>
                  <a:gd name="T73" fmla="*/ 127 h 436"/>
                  <a:gd name="T74" fmla="*/ 14 w 439"/>
                  <a:gd name="T75" fmla="*/ 175 h 436"/>
                  <a:gd name="T76" fmla="*/ 9 w 439"/>
                  <a:gd name="T77" fmla="*/ 228 h 436"/>
                  <a:gd name="T78" fmla="*/ 18 w 439"/>
                  <a:gd name="T79" fmla="*/ 281 h 436"/>
                  <a:gd name="T80" fmla="*/ 40 w 439"/>
                  <a:gd name="T81" fmla="*/ 326 h 436"/>
                  <a:gd name="T82" fmla="*/ 70 w 439"/>
                  <a:gd name="T83" fmla="*/ 365 h 436"/>
                  <a:gd name="T84" fmla="*/ 111 w 439"/>
                  <a:gd name="T85" fmla="*/ 397 h 436"/>
                  <a:gd name="T86" fmla="*/ 158 w 439"/>
                  <a:gd name="T87" fmla="*/ 418 h 436"/>
                  <a:gd name="T88" fmla="*/ 208 w 439"/>
                  <a:gd name="T89" fmla="*/ 428 h 436"/>
                  <a:gd name="T90" fmla="*/ 261 w 439"/>
                  <a:gd name="T91" fmla="*/ 424 h 436"/>
                  <a:gd name="T92" fmla="*/ 309 w 439"/>
                  <a:gd name="T93" fmla="*/ 406 h 436"/>
                  <a:gd name="T94" fmla="*/ 352 w 439"/>
                  <a:gd name="T95" fmla="*/ 379 h 436"/>
                  <a:gd name="T96" fmla="*/ 388 w 439"/>
                  <a:gd name="T97" fmla="*/ 343 h 436"/>
                  <a:gd name="T98" fmla="*/ 412 w 439"/>
                  <a:gd name="T99" fmla="*/ 299 h 436"/>
                  <a:gd name="T100" fmla="*/ 427 w 439"/>
                  <a:gd name="T101" fmla="*/ 251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9" h="436">
                    <a:moveTo>
                      <a:pt x="439" y="218"/>
                    </a:moveTo>
                    <a:lnTo>
                      <a:pt x="439" y="206"/>
                    </a:lnTo>
                    <a:lnTo>
                      <a:pt x="438" y="196"/>
                    </a:lnTo>
                    <a:lnTo>
                      <a:pt x="435" y="186"/>
                    </a:lnTo>
                    <a:lnTo>
                      <a:pt x="435" y="174"/>
                    </a:lnTo>
                    <a:lnTo>
                      <a:pt x="432" y="163"/>
                    </a:lnTo>
                    <a:lnTo>
                      <a:pt x="429" y="154"/>
                    </a:lnTo>
                    <a:lnTo>
                      <a:pt x="424" y="143"/>
                    </a:lnTo>
                    <a:lnTo>
                      <a:pt x="421" y="133"/>
                    </a:lnTo>
                    <a:lnTo>
                      <a:pt x="417" y="124"/>
                    </a:lnTo>
                    <a:lnTo>
                      <a:pt x="412" y="113"/>
                    </a:lnTo>
                    <a:lnTo>
                      <a:pt x="406" y="104"/>
                    </a:lnTo>
                    <a:lnTo>
                      <a:pt x="400" y="95"/>
                    </a:lnTo>
                    <a:lnTo>
                      <a:pt x="394" y="86"/>
                    </a:lnTo>
                    <a:lnTo>
                      <a:pt x="388" y="79"/>
                    </a:lnTo>
                    <a:lnTo>
                      <a:pt x="382" y="71"/>
                    </a:lnTo>
                    <a:lnTo>
                      <a:pt x="374" y="62"/>
                    </a:lnTo>
                    <a:lnTo>
                      <a:pt x="367" y="56"/>
                    </a:lnTo>
                    <a:lnTo>
                      <a:pt x="358" y="48"/>
                    </a:lnTo>
                    <a:lnTo>
                      <a:pt x="350" y="42"/>
                    </a:lnTo>
                    <a:lnTo>
                      <a:pt x="342" y="36"/>
                    </a:lnTo>
                    <a:lnTo>
                      <a:pt x="334" y="30"/>
                    </a:lnTo>
                    <a:lnTo>
                      <a:pt x="324" y="26"/>
                    </a:lnTo>
                    <a:lnTo>
                      <a:pt x="314" y="20"/>
                    </a:lnTo>
                    <a:lnTo>
                      <a:pt x="306" y="16"/>
                    </a:lnTo>
                    <a:lnTo>
                      <a:pt x="295" y="12"/>
                    </a:lnTo>
                    <a:lnTo>
                      <a:pt x="285" y="10"/>
                    </a:lnTo>
                    <a:lnTo>
                      <a:pt x="273" y="6"/>
                    </a:lnTo>
                    <a:lnTo>
                      <a:pt x="262" y="4"/>
                    </a:lnTo>
                    <a:lnTo>
                      <a:pt x="253" y="2"/>
                    </a:lnTo>
                    <a:lnTo>
                      <a:pt x="241" y="0"/>
                    </a:lnTo>
                    <a:lnTo>
                      <a:pt x="230" y="0"/>
                    </a:lnTo>
                    <a:lnTo>
                      <a:pt x="218" y="0"/>
                    </a:lnTo>
                    <a:lnTo>
                      <a:pt x="208" y="0"/>
                    </a:lnTo>
                    <a:lnTo>
                      <a:pt x="196" y="0"/>
                    </a:lnTo>
                    <a:lnTo>
                      <a:pt x="186" y="2"/>
                    </a:lnTo>
                    <a:lnTo>
                      <a:pt x="176" y="4"/>
                    </a:lnTo>
                    <a:lnTo>
                      <a:pt x="164" y="6"/>
                    </a:lnTo>
                    <a:lnTo>
                      <a:pt x="153" y="10"/>
                    </a:lnTo>
                    <a:lnTo>
                      <a:pt x="144" y="12"/>
                    </a:lnTo>
                    <a:lnTo>
                      <a:pt x="133" y="16"/>
                    </a:lnTo>
                    <a:lnTo>
                      <a:pt x="123" y="20"/>
                    </a:lnTo>
                    <a:lnTo>
                      <a:pt x="115" y="26"/>
                    </a:lnTo>
                    <a:lnTo>
                      <a:pt x="105" y="30"/>
                    </a:lnTo>
                    <a:lnTo>
                      <a:pt x="97" y="36"/>
                    </a:lnTo>
                    <a:lnTo>
                      <a:pt x="88" y="42"/>
                    </a:lnTo>
                    <a:lnTo>
                      <a:pt x="81" y="48"/>
                    </a:lnTo>
                    <a:lnTo>
                      <a:pt x="73" y="56"/>
                    </a:lnTo>
                    <a:lnTo>
                      <a:pt x="64" y="62"/>
                    </a:lnTo>
                    <a:lnTo>
                      <a:pt x="56" y="71"/>
                    </a:lnTo>
                    <a:lnTo>
                      <a:pt x="50" y="79"/>
                    </a:lnTo>
                    <a:lnTo>
                      <a:pt x="44" y="86"/>
                    </a:lnTo>
                    <a:lnTo>
                      <a:pt x="38" y="95"/>
                    </a:lnTo>
                    <a:lnTo>
                      <a:pt x="32" y="104"/>
                    </a:lnTo>
                    <a:lnTo>
                      <a:pt x="26" y="113"/>
                    </a:lnTo>
                    <a:lnTo>
                      <a:pt x="22" y="124"/>
                    </a:lnTo>
                    <a:lnTo>
                      <a:pt x="18" y="133"/>
                    </a:lnTo>
                    <a:lnTo>
                      <a:pt x="14" y="143"/>
                    </a:lnTo>
                    <a:lnTo>
                      <a:pt x="9" y="154"/>
                    </a:lnTo>
                    <a:lnTo>
                      <a:pt x="6" y="163"/>
                    </a:lnTo>
                    <a:lnTo>
                      <a:pt x="3" y="174"/>
                    </a:lnTo>
                    <a:lnTo>
                      <a:pt x="2" y="186"/>
                    </a:lnTo>
                    <a:lnTo>
                      <a:pt x="2" y="196"/>
                    </a:lnTo>
                    <a:lnTo>
                      <a:pt x="0" y="206"/>
                    </a:lnTo>
                    <a:lnTo>
                      <a:pt x="0" y="218"/>
                    </a:lnTo>
                    <a:lnTo>
                      <a:pt x="0" y="230"/>
                    </a:lnTo>
                    <a:lnTo>
                      <a:pt x="2" y="240"/>
                    </a:lnTo>
                    <a:lnTo>
                      <a:pt x="2" y="251"/>
                    </a:lnTo>
                    <a:lnTo>
                      <a:pt x="3" y="263"/>
                    </a:lnTo>
                    <a:lnTo>
                      <a:pt x="6" y="272"/>
                    </a:lnTo>
                    <a:lnTo>
                      <a:pt x="9" y="282"/>
                    </a:lnTo>
                    <a:lnTo>
                      <a:pt x="14" y="293"/>
                    </a:lnTo>
                    <a:lnTo>
                      <a:pt x="18" y="302"/>
                    </a:lnTo>
                    <a:lnTo>
                      <a:pt x="22" y="313"/>
                    </a:lnTo>
                    <a:lnTo>
                      <a:pt x="26" y="323"/>
                    </a:lnTo>
                    <a:lnTo>
                      <a:pt x="32" y="331"/>
                    </a:lnTo>
                    <a:lnTo>
                      <a:pt x="38" y="341"/>
                    </a:lnTo>
                    <a:lnTo>
                      <a:pt x="44" y="349"/>
                    </a:lnTo>
                    <a:lnTo>
                      <a:pt x="50" y="358"/>
                    </a:lnTo>
                    <a:lnTo>
                      <a:pt x="56" y="365"/>
                    </a:lnTo>
                    <a:lnTo>
                      <a:pt x="64" y="373"/>
                    </a:lnTo>
                    <a:lnTo>
                      <a:pt x="73" y="379"/>
                    </a:lnTo>
                    <a:lnTo>
                      <a:pt x="81" y="388"/>
                    </a:lnTo>
                    <a:lnTo>
                      <a:pt x="88" y="394"/>
                    </a:lnTo>
                    <a:lnTo>
                      <a:pt x="97" y="400"/>
                    </a:lnTo>
                    <a:lnTo>
                      <a:pt x="105" y="406"/>
                    </a:lnTo>
                    <a:lnTo>
                      <a:pt x="115" y="409"/>
                    </a:lnTo>
                    <a:lnTo>
                      <a:pt x="123" y="415"/>
                    </a:lnTo>
                    <a:lnTo>
                      <a:pt x="133" y="420"/>
                    </a:lnTo>
                    <a:lnTo>
                      <a:pt x="144" y="424"/>
                    </a:lnTo>
                    <a:lnTo>
                      <a:pt x="153" y="426"/>
                    </a:lnTo>
                    <a:lnTo>
                      <a:pt x="164" y="430"/>
                    </a:lnTo>
                    <a:lnTo>
                      <a:pt x="176" y="432"/>
                    </a:lnTo>
                    <a:lnTo>
                      <a:pt x="186" y="434"/>
                    </a:lnTo>
                    <a:lnTo>
                      <a:pt x="196" y="436"/>
                    </a:lnTo>
                    <a:lnTo>
                      <a:pt x="208" y="436"/>
                    </a:lnTo>
                    <a:lnTo>
                      <a:pt x="218" y="436"/>
                    </a:lnTo>
                    <a:lnTo>
                      <a:pt x="230" y="436"/>
                    </a:lnTo>
                    <a:lnTo>
                      <a:pt x="241" y="436"/>
                    </a:lnTo>
                    <a:lnTo>
                      <a:pt x="253" y="434"/>
                    </a:lnTo>
                    <a:lnTo>
                      <a:pt x="262" y="432"/>
                    </a:lnTo>
                    <a:lnTo>
                      <a:pt x="273" y="430"/>
                    </a:lnTo>
                    <a:lnTo>
                      <a:pt x="285" y="426"/>
                    </a:lnTo>
                    <a:lnTo>
                      <a:pt x="295" y="424"/>
                    </a:lnTo>
                    <a:lnTo>
                      <a:pt x="306" y="420"/>
                    </a:lnTo>
                    <a:lnTo>
                      <a:pt x="314" y="415"/>
                    </a:lnTo>
                    <a:lnTo>
                      <a:pt x="324" y="409"/>
                    </a:lnTo>
                    <a:lnTo>
                      <a:pt x="334" y="406"/>
                    </a:lnTo>
                    <a:lnTo>
                      <a:pt x="342" y="400"/>
                    </a:lnTo>
                    <a:lnTo>
                      <a:pt x="350" y="394"/>
                    </a:lnTo>
                    <a:lnTo>
                      <a:pt x="358" y="388"/>
                    </a:lnTo>
                    <a:lnTo>
                      <a:pt x="367" y="379"/>
                    </a:lnTo>
                    <a:lnTo>
                      <a:pt x="374" y="373"/>
                    </a:lnTo>
                    <a:lnTo>
                      <a:pt x="382" y="365"/>
                    </a:lnTo>
                    <a:lnTo>
                      <a:pt x="388" y="358"/>
                    </a:lnTo>
                    <a:lnTo>
                      <a:pt x="394" y="349"/>
                    </a:lnTo>
                    <a:lnTo>
                      <a:pt x="400" y="341"/>
                    </a:lnTo>
                    <a:lnTo>
                      <a:pt x="406" y="331"/>
                    </a:lnTo>
                    <a:lnTo>
                      <a:pt x="412" y="323"/>
                    </a:lnTo>
                    <a:lnTo>
                      <a:pt x="417" y="313"/>
                    </a:lnTo>
                    <a:lnTo>
                      <a:pt x="421" y="302"/>
                    </a:lnTo>
                    <a:lnTo>
                      <a:pt x="424" y="293"/>
                    </a:lnTo>
                    <a:lnTo>
                      <a:pt x="429" y="282"/>
                    </a:lnTo>
                    <a:lnTo>
                      <a:pt x="432" y="272"/>
                    </a:lnTo>
                    <a:lnTo>
                      <a:pt x="435" y="263"/>
                    </a:lnTo>
                    <a:lnTo>
                      <a:pt x="435" y="251"/>
                    </a:lnTo>
                    <a:lnTo>
                      <a:pt x="438" y="240"/>
                    </a:lnTo>
                    <a:lnTo>
                      <a:pt x="439" y="230"/>
                    </a:lnTo>
                    <a:lnTo>
                      <a:pt x="439" y="218"/>
                    </a:lnTo>
                    <a:lnTo>
                      <a:pt x="429" y="218"/>
                    </a:lnTo>
                    <a:lnTo>
                      <a:pt x="429" y="208"/>
                    </a:lnTo>
                    <a:lnTo>
                      <a:pt x="429" y="196"/>
                    </a:lnTo>
                    <a:lnTo>
                      <a:pt x="427" y="186"/>
                    </a:lnTo>
                    <a:lnTo>
                      <a:pt x="424" y="175"/>
                    </a:lnTo>
                    <a:lnTo>
                      <a:pt x="423" y="166"/>
                    </a:lnTo>
                    <a:lnTo>
                      <a:pt x="421" y="155"/>
                    </a:lnTo>
                    <a:lnTo>
                      <a:pt x="417" y="145"/>
                    </a:lnTo>
                    <a:lnTo>
                      <a:pt x="412" y="137"/>
                    </a:lnTo>
                    <a:lnTo>
                      <a:pt x="409" y="127"/>
                    </a:lnTo>
                    <a:lnTo>
                      <a:pt x="405" y="119"/>
                    </a:lnTo>
                    <a:lnTo>
                      <a:pt x="399" y="109"/>
                    </a:lnTo>
                    <a:lnTo>
                      <a:pt x="392" y="101"/>
                    </a:lnTo>
                    <a:lnTo>
                      <a:pt x="388" y="92"/>
                    </a:lnTo>
                    <a:lnTo>
                      <a:pt x="380" y="85"/>
                    </a:lnTo>
                    <a:lnTo>
                      <a:pt x="374" y="77"/>
                    </a:lnTo>
                    <a:lnTo>
                      <a:pt x="368" y="71"/>
                    </a:lnTo>
                    <a:lnTo>
                      <a:pt x="360" y="62"/>
                    </a:lnTo>
                    <a:lnTo>
                      <a:pt x="352" y="56"/>
                    </a:lnTo>
                    <a:lnTo>
                      <a:pt x="346" y="50"/>
                    </a:lnTo>
                    <a:lnTo>
                      <a:pt x="336" y="44"/>
                    </a:lnTo>
                    <a:lnTo>
                      <a:pt x="327" y="38"/>
                    </a:lnTo>
                    <a:lnTo>
                      <a:pt x="320" y="35"/>
                    </a:lnTo>
                    <a:lnTo>
                      <a:pt x="309" y="30"/>
                    </a:lnTo>
                    <a:lnTo>
                      <a:pt x="302" y="24"/>
                    </a:lnTo>
                    <a:lnTo>
                      <a:pt x="291" y="22"/>
                    </a:lnTo>
                    <a:lnTo>
                      <a:pt x="282" y="18"/>
                    </a:lnTo>
                    <a:lnTo>
                      <a:pt x="271" y="16"/>
                    </a:lnTo>
                    <a:lnTo>
                      <a:pt x="261" y="12"/>
                    </a:lnTo>
                    <a:lnTo>
                      <a:pt x="250" y="10"/>
                    </a:lnTo>
                    <a:lnTo>
                      <a:pt x="241" y="10"/>
                    </a:lnTo>
                    <a:lnTo>
                      <a:pt x="230" y="8"/>
                    </a:lnTo>
                    <a:lnTo>
                      <a:pt x="218" y="8"/>
                    </a:lnTo>
                    <a:lnTo>
                      <a:pt x="208" y="8"/>
                    </a:lnTo>
                    <a:lnTo>
                      <a:pt x="198" y="10"/>
                    </a:lnTo>
                    <a:lnTo>
                      <a:pt x="188" y="10"/>
                    </a:lnTo>
                    <a:lnTo>
                      <a:pt x="176" y="12"/>
                    </a:lnTo>
                    <a:lnTo>
                      <a:pt x="165" y="16"/>
                    </a:lnTo>
                    <a:lnTo>
                      <a:pt x="158" y="18"/>
                    </a:lnTo>
                    <a:lnTo>
                      <a:pt x="147" y="22"/>
                    </a:lnTo>
                    <a:lnTo>
                      <a:pt x="138" y="24"/>
                    </a:lnTo>
                    <a:lnTo>
                      <a:pt x="127" y="30"/>
                    </a:lnTo>
                    <a:lnTo>
                      <a:pt x="120" y="35"/>
                    </a:lnTo>
                    <a:lnTo>
                      <a:pt x="111" y="38"/>
                    </a:lnTo>
                    <a:lnTo>
                      <a:pt x="100" y="44"/>
                    </a:lnTo>
                    <a:lnTo>
                      <a:pt x="93" y="50"/>
                    </a:lnTo>
                    <a:lnTo>
                      <a:pt x="85" y="56"/>
                    </a:lnTo>
                    <a:lnTo>
                      <a:pt x="79" y="62"/>
                    </a:lnTo>
                    <a:lnTo>
                      <a:pt x="70" y="71"/>
                    </a:lnTo>
                    <a:lnTo>
                      <a:pt x="64" y="77"/>
                    </a:lnTo>
                    <a:lnTo>
                      <a:pt x="56" y="85"/>
                    </a:lnTo>
                    <a:lnTo>
                      <a:pt x="50" y="92"/>
                    </a:lnTo>
                    <a:lnTo>
                      <a:pt x="44" y="101"/>
                    </a:lnTo>
                    <a:lnTo>
                      <a:pt x="40" y="109"/>
                    </a:lnTo>
                    <a:lnTo>
                      <a:pt x="34" y="119"/>
                    </a:lnTo>
                    <a:lnTo>
                      <a:pt x="30" y="127"/>
                    </a:lnTo>
                    <a:lnTo>
                      <a:pt x="26" y="137"/>
                    </a:lnTo>
                    <a:lnTo>
                      <a:pt x="22" y="145"/>
                    </a:lnTo>
                    <a:lnTo>
                      <a:pt x="18" y="155"/>
                    </a:lnTo>
                    <a:lnTo>
                      <a:pt x="16" y="166"/>
                    </a:lnTo>
                    <a:lnTo>
                      <a:pt x="14" y="175"/>
                    </a:lnTo>
                    <a:lnTo>
                      <a:pt x="12" y="186"/>
                    </a:lnTo>
                    <a:lnTo>
                      <a:pt x="9" y="196"/>
                    </a:lnTo>
                    <a:lnTo>
                      <a:pt x="9" y="208"/>
                    </a:lnTo>
                    <a:lnTo>
                      <a:pt x="9" y="218"/>
                    </a:lnTo>
                    <a:lnTo>
                      <a:pt x="9" y="228"/>
                    </a:lnTo>
                    <a:lnTo>
                      <a:pt x="9" y="240"/>
                    </a:lnTo>
                    <a:lnTo>
                      <a:pt x="12" y="251"/>
                    </a:lnTo>
                    <a:lnTo>
                      <a:pt x="14" y="260"/>
                    </a:lnTo>
                    <a:lnTo>
                      <a:pt x="16" y="270"/>
                    </a:lnTo>
                    <a:lnTo>
                      <a:pt x="18" y="281"/>
                    </a:lnTo>
                    <a:lnTo>
                      <a:pt x="22" y="290"/>
                    </a:lnTo>
                    <a:lnTo>
                      <a:pt x="26" y="299"/>
                    </a:lnTo>
                    <a:lnTo>
                      <a:pt x="30" y="308"/>
                    </a:lnTo>
                    <a:lnTo>
                      <a:pt x="34" y="317"/>
                    </a:lnTo>
                    <a:lnTo>
                      <a:pt x="40" y="326"/>
                    </a:lnTo>
                    <a:lnTo>
                      <a:pt x="44" y="335"/>
                    </a:lnTo>
                    <a:lnTo>
                      <a:pt x="50" y="343"/>
                    </a:lnTo>
                    <a:lnTo>
                      <a:pt x="56" y="352"/>
                    </a:lnTo>
                    <a:lnTo>
                      <a:pt x="64" y="359"/>
                    </a:lnTo>
                    <a:lnTo>
                      <a:pt x="70" y="365"/>
                    </a:lnTo>
                    <a:lnTo>
                      <a:pt x="79" y="373"/>
                    </a:lnTo>
                    <a:lnTo>
                      <a:pt x="85" y="379"/>
                    </a:lnTo>
                    <a:lnTo>
                      <a:pt x="93" y="385"/>
                    </a:lnTo>
                    <a:lnTo>
                      <a:pt x="100" y="391"/>
                    </a:lnTo>
                    <a:lnTo>
                      <a:pt x="111" y="397"/>
                    </a:lnTo>
                    <a:lnTo>
                      <a:pt x="120" y="402"/>
                    </a:lnTo>
                    <a:lnTo>
                      <a:pt x="127" y="406"/>
                    </a:lnTo>
                    <a:lnTo>
                      <a:pt x="138" y="412"/>
                    </a:lnTo>
                    <a:lnTo>
                      <a:pt x="147" y="414"/>
                    </a:lnTo>
                    <a:lnTo>
                      <a:pt x="158" y="418"/>
                    </a:lnTo>
                    <a:lnTo>
                      <a:pt x="165" y="420"/>
                    </a:lnTo>
                    <a:lnTo>
                      <a:pt x="176" y="424"/>
                    </a:lnTo>
                    <a:lnTo>
                      <a:pt x="188" y="426"/>
                    </a:lnTo>
                    <a:lnTo>
                      <a:pt x="198" y="426"/>
                    </a:lnTo>
                    <a:lnTo>
                      <a:pt x="208" y="428"/>
                    </a:lnTo>
                    <a:lnTo>
                      <a:pt x="218" y="428"/>
                    </a:lnTo>
                    <a:lnTo>
                      <a:pt x="230" y="428"/>
                    </a:lnTo>
                    <a:lnTo>
                      <a:pt x="241" y="426"/>
                    </a:lnTo>
                    <a:lnTo>
                      <a:pt x="250" y="426"/>
                    </a:lnTo>
                    <a:lnTo>
                      <a:pt x="261" y="424"/>
                    </a:lnTo>
                    <a:lnTo>
                      <a:pt x="271" y="420"/>
                    </a:lnTo>
                    <a:lnTo>
                      <a:pt x="282" y="418"/>
                    </a:lnTo>
                    <a:lnTo>
                      <a:pt x="291" y="414"/>
                    </a:lnTo>
                    <a:lnTo>
                      <a:pt x="302" y="412"/>
                    </a:lnTo>
                    <a:lnTo>
                      <a:pt x="309" y="406"/>
                    </a:lnTo>
                    <a:lnTo>
                      <a:pt x="320" y="402"/>
                    </a:lnTo>
                    <a:lnTo>
                      <a:pt x="327" y="397"/>
                    </a:lnTo>
                    <a:lnTo>
                      <a:pt x="336" y="391"/>
                    </a:lnTo>
                    <a:lnTo>
                      <a:pt x="346" y="385"/>
                    </a:lnTo>
                    <a:lnTo>
                      <a:pt x="352" y="379"/>
                    </a:lnTo>
                    <a:lnTo>
                      <a:pt x="360" y="373"/>
                    </a:lnTo>
                    <a:lnTo>
                      <a:pt x="368" y="365"/>
                    </a:lnTo>
                    <a:lnTo>
                      <a:pt x="374" y="359"/>
                    </a:lnTo>
                    <a:lnTo>
                      <a:pt x="380" y="352"/>
                    </a:lnTo>
                    <a:lnTo>
                      <a:pt x="388" y="343"/>
                    </a:lnTo>
                    <a:lnTo>
                      <a:pt x="392" y="335"/>
                    </a:lnTo>
                    <a:lnTo>
                      <a:pt x="399" y="326"/>
                    </a:lnTo>
                    <a:lnTo>
                      <a:pt x="405" y="317"/>
                    </a:lnTo>
                    <a:lnTo>
                      <a:pt x="409" y="308"/>
                    </a:lnTo>
                    <a:lnTo>
                      <a:pt x="412" y="299"/>
                    </a:lnTo>
                    <a:lnTo>
                      <a:pt x="417" y="290"/>
                    </a:lnTo>
                    <a:lnTo>
                      <a:pt x="421" y="281"/>
                    </a:lnTo>
                    <a:lnTo>
                      <a:pt x="423" y="270"/>
                    </a:lnTo>
                    <a:lnTo>
                      <a:pt x="424" y="260"/>
                    </a:lnTo>
                    <a:lnTo>
                      <a:pt x="427" y="251"/>
                    </a:lnTo>
                    <a:lnTo>
                      <a:pt x="429" y="240"/>
                    </a:lnTo>
                    <a:lnTo>
                      <a:pt x="429" y="228"/>
                    </a:lnTo>
                    <a:lnTo>
                      <a:pt x="429" y="218"/>
                    </a:lnTo>
                    <a:lnTo>
                      <a:pt x="439" y="218"/>
                    </a:lnTo>
                    <a:close/>
                  </a:path>
                </a:pathLst>
              </a:custGeom>
              <a:solidFill>
                <a:srgbClr val="859CC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53" name="Freeform 549"/>
              <p:cNvSpPr>
                <a:spLocks noChangeArrowheads="1"/>
              </p:cNvSpPr>
              <p:nvPr/>
            </p:nvSpPr>
            <p:spPr bwMode="auto">
              <a:xfrm>
                <a:off x="6053" y="781"/>
                <a:ext cx="40" cy="41"/>
              </a:xfrm>
              <a:custGeom>
                <a:avLst/>
                <a:gdLst>
                  <a:gd name="T0" fmla="*/ 415 w 420"/>
                  <a:gd name="T1" fmla="*/ 167 h 420"/>
                  <a:gd name="T2" fmla="*/ 400 w 420"/>
                  <a:gd name="T3" fmla="*/ 119 h 420"/>
                  <a:gd name="T4" fmla="*/ 371 w 420"/>
                  <a:gd name="T5" fmla="*/ 77 h 420"/>
                  <a:gd name="T6" fmla="*/ 337 w 420"/>
                  <a:gd name="T7" fmla="*/ 42 h 420"/>
                  <a:gd name="T8" fmla="*/ 293 w 420"/>
                  <a:gd name="T9" fmla="*/ 16 h 420"/>
                  <a:gd name="T10" fmla="*/ 241 w 420"/>
                  <a:gd name="T11" fmla="*/ 2 h 420"/>
                  <a:gd name="T12" fmla="*/ 189 w 420"/>
                  <a:gd name="T13" fmla="*/ 2 h 420"/>
                  <a:gd name="T14" fmla="*/ 138 w 420"/>
                  <a:gd name="T15" fmla="*/ 14 h 420"/>
                  <a:gd name="T16" fmla="*/ 91 w 420"/>
                  <a:gd name="T17" fmla="*/ 36 h 420"/>
                  <a:gd name="T18" fmla="*/ 55 w 420"/>
                  <a:gd name="T19" fmla="*/ 69 h 420"/>
                  <a:gd name="T20" fmla="*/ 25 w 420"/>
                  <a:gd name="T21" fmla="*/ 111 h 420"/>
                  <a:gd name="T22" fmla="*/ 7 w 420"/>
                  <a:gd name="T23" fmla="*/ 158 h 420"/>
                  <a:gd name="T24" fmla="*/ 0 w 420"/>
                  <a:gd name="T25" fmla="*/ 210 h 420"/>
                  <a:gd name="T26" fmla="*/ 7 w 420"/>
                  <a:gd name="T27" fmla="*/ 262 h 420"/>
                  <a:gd name="T28" fmla="*/ 25 w 420"/>
                  <a:gd name="T29" fmla="*/ 309 h 420"/>
                  <a:gd name="T30" fmla="*/ 55 w 420"/>
                  <a:gd name="T31" fmla="*/ 351 h 420"/>
                  <a:gd name="T32" fmla="*/ 91 w 420"/>
                  <a:gd name="T33" fmla="*/ 383 h 420"/>
                  <a:gd name="T34" fmla="*/ 138 w 420"/>
                  <a:gd name="T35" fmla="*/ 406 h 420"/>
                  <a:gd name="T36" fmla="*/ 189 w 420"/>
                  <a:gd name="T37" fmla="*/ 418 h 420"/>
                  <a:gd name="T38" fmla="*/ 241 w 420"/>
                  <a:gd name="T39" fmla="*/ 418 h 420"/>
                  <a:gd name="T40" fmla="*/ 293 w 420"/>
                  <a:gd name="T41" fmla="*/ 404 h 420"/>
                  <a:gd name="T42" fmla="*/ 337 w 420"/>
                  <a:gd name="T43" fmla="*/ 377 h 420"/>
                  <a:gd name="T44" fmla="*/ 371 w 420"/>
                  <a:gd name="T45" fmla="*/ 344 h 420"/>
                  <a:gd name="T46" fmla="*/ 400 w 420"/>
                  <a:gd name="T47" fmla="*/ 300 h 420"/>
                  <a:gd name="T48" fmla="*/ 415 w 420"/>
                  <a:gd name="T49" fmla="*/ 252 h 420"/>
                  <a:gd name="T50" fmla="*/ 412 w 420"/>
                  <a:gd name="T51" fmla="*/ 210 h 420"/>
                  <a:gd name="T52" fmla="*/ 406 w 420"/>
                  <a:gd name="T53" fmla="*/ 160 h 420"/>
                  <a:gd name="T54" fmla="*/ 388 w 420"/>
                  <a:gd name="T55" fmla="*/ 116 h 420"/>
                  <a:gd name="T56" fmla="*/ 359 w 420"/>
                  <a:gd name="T57" fmla="*/ 75 h 420"/>
                  <a:gd name="T58" fmla="*/ 323 w 420"/>
                  <a:gd name="T59" fmla="*/ 45 h 420"/>
                  <a:gd name="T60" fmla="*/ 280 w 420"/>
                  <a:gd name="T61" fmla="*/ 22 h 420"/>
                  <a:gd name="T62" fmla="*/ 232 w 420"/>
                  <a:gd name="T63" fmla="*/ 10 h 420"/>
                  <a:gd name="T64" fmla="*/ 179 w 420"/>
                  <a:gd name="T65" fmla="*/ 12 h 420"/>
                  <a:gd name="T66" fmla="*/ 132 w 420"/>
                  <a:gd name="T67" fmla="*/ 27 h 420"/>
                  <a:gd name="T68" fmla="*/ 90 w 420"/>
                  <a:gd name="T69" fmla="*/ 51 h 420"/>
                  <a:gd name="T70" fmla="*/ 55 w 420"/>
                  <a:gd name="T71" fmla="*/ 83 h 420"/>
                  <a:gd name="T72" fmla="*/ 29 w 420"/>
                  <a:gd name="T73" fmla="*/ 123 h 420"/>
                  <a:gd name="T74" fmla="*/ 13 w 420"/>
                  <a:gd name="T75" fmla="*/ 170 h 420"/>
                  <a:gd name="T76" fmla="*/ 9 w 420"/>
                  <a:gd name="T77" fmla="*/ 220 h 420"/>
                  <a:gd name="T78" fmla="*/ 19 w 420"/>
                  <a:gd name="T79" fmla="*/ 270 h 420"/>
                  <a:gd name="T80" fmla="*/ 37 w 420"/>
                  <a:gd name="T81" fmla="*/ 312 h 420"/>
                  <a:gd name="T82" fmla="*/ 67 w 420"/>
                  <a:gd name="T83" fmla="*/ 351 h 420"/>
                  <a:gd name="T84" fmla="*/ 106 w 420"/>
                  <a:gd name="T85" fmla="*/ 382 h 420"/>
                  <a:gd name="T86" fmla="*/ 150 w 420"/>
                  <a:gd name="T87" fmla="*/ 401 h 420"/>
                  <a:gd name="T88" fmla="*/ 199 w 420"/>
                  <a:gd name="T89" fmla="*/ 410 h 420"/>
                  <a:gd name="T90" fmla="*/ 250 w 420"/>
                  <a:gd name="T91" fmla="*/ 406 h 420"/>
                  <a:gd name="T92" fmla="*/ 297 w 420"/>
                  <a:gd name="T93" fmla="*/ 389 h 420"/>
                  <a:gd name="T94" fmla="*/ 339 w 420"/>
                  <a:gd name="T95" fmla="*/ 365 h 420"/>
                  <a:gd name="T96" fmla="*/ 371 w 420"/>
                  <a:gd name="T97" fmla="*/ 329 h 420"/>
                  <a:gd name="T98" fmla="*/ 396 w 420"/>
                  <a:gd name="T99" fmla="*/ 288 h 420"/>
                  <a:gd name="T100" fmla="*/ 409 w 420"/>
                  <a:gd name="T101" fmla="*/ 24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0" h="420">
                    <a:moveTo>
                      <a:pt x="420" y="210"/>
                    </a:moveTo>
                    <a:lnTo>
                      <a:pt x="420" y="200"/>
                    </a:lnTo>
                    <a:lnTo>
                      <a:pt x="420" y="188"/>
                    </a:lnTo>
                    <a:lnTo>
                      <a:pt x="418" y="178"/>
                    </a:lnTo>
                    <a:lnTo>
                      <a:pt x="415" y="167"/>
                    </a:lnTo>
                    <a:lnTo>
                      <a:pt x="414" y="158"/>
                    </a:lnTo>
                    <a:lnTo>
                      <a:pt x="412" y="147"/>
                    </a:lnTo>
                    <a:lnTo>
                      <a:pt x="408" y="137"/>
                    </a:lnTo>
                    <a:lnTo>
                      <a:pt x="403" y="129"/>
                    </a:lnTo>
                    <a:lnTo>
                      <a:pt x="400" y="119"/>
                    </a:lnTo>
                    <a:lnTo>
                      <a:pt x="396" y="111"/>
                    </a:lnTo>
                    <a:lnTo>
                      <a:pt x="390" y="101"/>
                    </a:lnTo>
                    <a:lnTo>
                      <a:pt x="383" y="93"/>
                    </a:lnTo>
                    <a:lnTo>
                      <a:pt x="379" y="84"/>
                    </a:lnTo>
                    <a:lnTo>
                      <a:pt x="371" y="77"/>
                    </a:lnTo>
                    <a:lnTo>
                      <a:pt x="365" y="69"/>
                    </a:lnTo>
                    <a:lnTo>
                      <a:pt x="359" y="63"/>
                    </a:lnTo>
                    <a:lnTo>
                      <a:pt x="351" y="54"/>
                    </a:lnTo>
                    <a:lnTo>
                      <a:pt x="343" y="48"/>
                    </a:lnTo>
                    <a:lnTo>
                      <a:pt x="337" y="42"/>
                    </a:lnTo>
                    <a:lnTo>
                      <a:pt x="327" y="36"/>
                    </a:lnTo>
                    <a:lnTo>
                      <a:pt x="318" y="30"/>
                    </a:lnTo>
                    <a:lnTo>
                      <a:pt x="311" y="27"/>
                    </a:lnTo>
                    <a:lnTo>
                      <a:pt x="300" y="22"/>
                    </a:lnTo>
                    <a:lnTo>
                      <a:pt x="293" y="16"/>
                    </a:lnTo>
                    <a:lnTo>
                      <a:pt x="282" y="14"/>
                    </a:lnTo>
                    <a:lnTo>
                      <a:pt x="273" y="10"/>
                    </a:lnTo>
                    <a:lnTo>
                      <a:pt x="262" y="8"/>
                    </a:lnTo>
                    <a:lnTo>
                      <a:pt x="252" y="4"/>
                    </a:lnTo>
                    <a:lnTo>
                      <a:pt x="241" y="2"/>
                    </a:lnTo>
                    <a:lnTo>
                      <a:pt x="232" y="2"/>
                    </a:lnTo>
                    <a:lnTo>
                      <a:pt x="221" y="0"/>
                    </a:lnTo>
                    <a:lnTo>
                      <a:pt x="209" y="0"/>
                    </a:lnTo>
                    <a:lnTo>
                      <a:pt x="199" y="0"/>
                    </a:lnTo>
                    <a:lnTo>
                      <a:pt x="189" y="2"/>
                    </a:lnTo>
                    <a:lnTo>
                      <a:pt x="179" y="2"/>
                    </a:lnTo>
                    <a:lnTo>
                      <a:pt x="167" y="4"/>
                    </a:lnTo>
                    <a:lnTo>
                      <a:pt x="156" y="8"/>
                    </a:lnTo>
                    <a:lnTo>
                      <a:pt x="149" y="10"/>
                    </a:lnTo>
                    <a:lnTo>
                      <a:pt x="138" y="14"/>
                    </a:lnTo>
                    <a:lnTo>
                      <a:pt x="129" y="16"/>
                    </a:lnTo>
                    <a:lnTo>
                      <a:pt x="118" y="22"/>
                    </a:lnTo>
                    <a:lnTo>
                      <a:pt x="111" y="27"/>
                    </a:lnTo>
                    <a:lnTo>
                      <a:pt x="102" y="30"/>
                    </a:lnTo>
                    <a:lnTo>
                      <a:pt x="91" y="36"/>
                    </a:lnTo>
                    <a:lnTo>
                      <a:pt x="84" y="42"/>
                    </a:lnTo>
                    <a:lnTo>
                      <a:pt x="76" y="48"/>
                    </a:lnTo>
                    <a:lnTo>
                      <a:pt x="70" y="54"/>
                    </a:lnTo>
                    <a:lnTo>
                      <a:pt x="61" y="63"/>
                    </a:lnTo>
                    <a:lnTo>
                      <a:pt x="55" y="69"/>
                    </a:lnTo>
                    <a:lnTo>
                      <a:pt x="47" y="77"/>
                    </a:lnTo>
                    <a:lnTo>
                      <a:pt x="41" y="84"/>
                    </a:lnTo>
                    <a:lnTo>
                      <a:pt x="35" y="93"/>
                    </a:lnTo>
                    <a:lnTo>
                      <a:pt x="31" y="101"/>
                    </a:lnTo>
                    <a:lnTo>
                      <a:pt x="25" y="111"/>
                    </a:lnTo>
                    <a:lnTo>
                      <a:pt x="21" y="119"/>
                    </a:lnTo>
                    <a:lnTo>
                      <a:pt x="17" y="129"/>
                    </a:lnTo>
                    <a:lnTo>
                      <a:pt x="13" y="137"/>
                    </a:lnTo>
                    <a:lnTo>
                      <a:pt x="9" y="147"/>
                    </a:lnTo>
                    <a:lnTo>
                      <a:pt x="7" y="158"/>
                    </a:lnTo>
                    <a:lnTo>
                      <a:pt x="5" y="167"/>
                    </a:lnTo>
                    <a:lnTo>
                      <a:pt x="3" y="178"/>
                    </a:lnTo>
                    <a:lnTo>
                      <a:pt x="0" y="188"/>
                    </a:lnTo>
                    <a:lnTo>
                      <a:pt x="0" y="200"/>
                    </a:lnTo>
                    <a:lnTo>
                      <a:pt x="0" y="210"/>
                    </a:lnTo>
                    <a:lnTo>
                      <a:pt x="0" y="220"/>
                    </a:lnTo>
                    <a:lnTo>
                      <a:pt x="0" y="232"/>
                    </a:lnTo>
                    <a:lnTo>
                      <a:pt x="3" y="243"/>
                    </a:lnTo>
                    <a:lnTo>
                      <a:pt x="5" y="252"/>
                    </a:lnTo>
                    <a:lnTo>
                      <a:pt x="7" y="262"/>
                    </a:lnTo>
                    <a:lnTo>
                      <a:pt x="9" y="273"/>
                    </a:lnTo>
                    <a:lnTo>
                      <a:pt x="13" y="282"/>
                    </a:lnTo>
                    <a:lnTo>
                      <a:pt x="17" y="291"/>
                    </a:lnTo>
                    <a:lnTo>
                      <a:pt x="21" y="300"/>
                    </a:lnTo>
                    <a:lnTo>
                      <a:pt x="25" y="309"/>
                    </a:lnTo>
                    <a:lnTo>
                      <a:pt x="31" y="318"/>
                    </a:lnTo>
                    <a:lnTo>
                      <a:pt x="35" y="327"/>
                    </a:lnTo>
                    <a:lnTo>
                      <a:pt x="41" y="335"/>
                    </a:lnTo>
                    <a:lnTo>
                      <a:pt x="47" y="344"/>
                    </a:lnTo>
                    <a:lnTo>
                      <a:pt x="55" y="351"/>
                    </a:lnTo>
                    <a:lnTo>
                      <a:pt x="61" y="357"/>
                    </a:lnTo>
                    <a:lnTo>
                      <a:pt x="70" y="365"/>
                    </a:lnTo>
                    <a:lnTo>
                      <a:pt x="76" y="371"/>
                    </a:lnTo>
                    <a:lnTo>
                      <a:pt x="84" y="377"/>
                    </a:lnTo>
                    <a:lnTo>
                      <a:pt x="91" y="383"/>
                    </a:lnTo>
                    <a:lnTo>
                      <a:pt x="102" y="389"/>
                    </a:lnTo>
                    <a:lnTo>
                      <a:pt x="111" y="394"/>
                    </a:lnTo>
                    <a:lnTo>
                      <a:pt x="118" y="398"/>
                    </a:lnTo>
                    <a:lnTo>
                      <a:pt x="129" y="404"/>
                    </a:lnTo>
                    <a:lnTo>
                      <a:pt x="138" y="406"/>
                    </a:lnTo>
                    <a:lnTo>
                      <a:pt x="149" y="410"/>
                    </a:lnTo>
                    <a:lnTo>
                      <a:pt x="156" y="412"/>
                    </a:lnTo>
                    <a:lnTo>
                      <a:pt x="167" y="416"/>
                    </a:lnTo>
                    <a:lnTo>
                      <a:pt x="179" y="418"/>
                    </a:lnTo>
                    <a:lnTo>
                      <a:pt x="189" y="418"/>
                    </a:lnTo>
                    <a:lnTo>
                      <a:pt x="199" y="420"/>
                    </a:lnTo>
                    <a:lnTo>
                      <a:pt x="209" y="420"/>
                    </a:lnTo>
                    <a:lnTo>
                      <a:pt x="221" y="420"/>
                    </a:lnTo>
                    <a:lnTo>
                      <a:pt x="232" y="418"/>
                    </a:lnTo>
                    <a:lnTo>
                      <a:pt x="241" y="418"/>
                    </a:lnTo>
                    <a:lnTo>
                      <a:pt x="252" y="416"/>
                    </a:lnTo>
                    <a:lnTo>
                      <a:pt x="262" y="412"/>
                    </a:lnTo>
                    <a:lnTo>
                      <a:pt x="273" y="410"/>
                    </a:lnTo>
                    <a:lnTo>
                      <a:pt x="282" y="406"/>
                    </a:lnTo>
                    <a:lnTo>
                      <a:pt x="293" y="404"/>
                    </a:lnTo>
                    <a:lnTo>
                      <a:pt x="300" y="398"/>
                    </a:lnTo>
                    <a:lnTo>
                      <a:pt x="311" y="394"/>
                    </a:lnTo>
                    <a:lnTo>
                      <a:pt x="318" y="389"/>
                    </a:lnTo>
                    <a:lnTo>
                      <a:pt x="327" y="383"/>
                    </a:lnTo>
                    <a:lnTo>
                      <a:pt x="337" y="377"/>
                    </a:lnTo>
                    <a:lnTo>
                      <a:pt x="343" y="371"/>
                    </a:lnTo>
                    <a:lnTo>
                      <a:pt x="351" y="365"/>
                    </a:lnTo>
                    <a:lnTo>
                      <a:pt x="359" y="357"/>
                    </a:lnTo>
                    <a:lnTo>
                      <a:pt x="365" y="351"/>
                    </a:lnTo>
                    <a:lnTo>
                      <a:pt x="371" y="344"/>
                    </a:lnTo>
                    <a:lnTo>
                      <a:pt x="379" y="335"/>
                    </a:lnTo>
                    <a:lnTo>
                      <a:pt x="383" y="327"/>
                    </a:lnTo>
                    <a:lnTo>
                      <a:pt x="390" y="318"/>
                    </a:lnTo>
                    <a:lnTo>
                      <a:pt x="396" y="309"/>
                    </a:lnTo>
                    <a:lnTo>
                      <a:pt x="400" y="300"/>
                    </a:lnTo>
                    <a:lnTo>
                      <a:pt x="403" y="291"/>
                    </a:lnTo>
                    <a:lnTo>
                      <a:pt x="408" y="282"/>
                    </a:lnTo>
                    <a:lnTo>
                      <a:pt x="412" y="273"/>
                    </a:lnTo>
                    <a:lnTo>
                      <a:pt x="414" y="262"/>
                    </a:lnTo>
                    <a:lnTo>
                      <a:pt x="415" y="252"/>
                    </a:lnTo>
                    <a:lnTo>
                      <a:pt x="418" y="243"/>
                    </a:lnTo>
                    <a:lnTo>
                      <a:pt x="420" y="232"/>
                    </a:lnTo>
                    <a:lnTo>
                      <a:pt x="420" y="220"/>
                    </a:lnTo>
                    <a:lnTo>
                      <a:pt x="420" y="210"/>
                    </a:lnTo>
                    <a:lnTo>
                      <a:pt x="412" y="210"/>
                    </a:lnTo>
                    <a:lnTo>
                      <a:pt x="412" y="200"/>
                    </a:lnTo>
                    <a:lnTo>
                      <a:pt x="409" y="190"/>
                    </a:lnTo>
                    <a:lnTo>
                      <a:pt x="409" y="179"/>
                    </a:lnTo>
                    <a:lnTo>
                      <a:pt x="408" y="170"/>
                    </a:lnTo>
                    <a:lnTo>
                      <a:pt x="406" y="160"/>
                    </a:lnTo>
                    <a:lnTo>
                      <a:pt x="402" y="149"/>
                    </a:lnTo>
                    <a:lnTo>
                      <a:pt x="400" y="141"/>
                    </a:lnTo>
                    <a:lnTo>
                      <a:pt x="396" y="131"/>
                    </a:lnTo>
                    <a:lnTo>
                      <a:pt x="391" y="123"/>
                    </a:lnTo>
                    <a:lnTo>
                      <a:pt x="388" y="116"/>
                    </a:lnTo>
                    <a:lnTo>
                      <a:pt x="382" y="107"/>
                    </a:lnTo>
                    <a:lnTo>
                      <a:pt x="377" y="99"/>
                    </a:lnTo>
                    <a:lnTo>
                      <a:pt x="371" y="90"/>
                    </a:lnTo>
                    <a:lnTo>
                      <a:pt x="365" y="83"/>
                    </a:lnTo>
                    <a:lnTo>
                      <a:pt x="359" y="75"/>
                    </a:lnTo>
                    <a:lnTo>
                      <a:pt x="353" y="69"/>
                    </a:lnTo>
                    <a:lnTo>
                      <a:pt x="345" y="63"/>
                    </a:lnTo>
                    <a:lnTo>
                      <a:pt x="339" y="54"/>
                    </a:lnTo>
                    <a:lnTo>
                      <a:pt x="331" y="51"/>
                    </a:lnTo>
                    <a:lnTo>
                      <a:pt x="323" y="45"/>
                    </a:lnTo>
                    <a:lnTo>
                      <a:pt x="315" y="39"/>
                    </a:lnTo>
                    <a:lnTo>
                      <a:pt x="306" y="34"/>
                    </a:lnTo>
                    <a:lnTo>
                      <a:pt x="297" y="30"/>
                    </a:lnTo>
                    <a:lnTo>
                      <a:pt x="288" y="27"/>
                    </a:lnTo>
                    <a:lnTo>
                      <a:pt x="280" y="22"/>
                    </a:lnTo>
                    <a:lnTo>
                      <a:pt x="270" y="18"/>
                    </a:lnTo>
                    <a:lnTo>
                      <a:pt x="261" y="16"/>
                    </a:lnTo>
                    <a:lnTo>
                      <a:pt x="250" y="14"/>
                    </a:lnTo>
                    <a:lnTo>
                      <a:pt x="241" y="12"/>
                    </a:lnTo>
                    <a:lnTo>
                      <a:pt x="232" y="10"/>
                    </a:lnTo>
                    <a:lnTo>
                      <a:pt x="221" y="10"/>
                    </a:lnTo>
                    <a:lnTo>
                      <a:pt x="209" y="10"/>
                    </a:lnTo>
                    <a:lnTo>
                      <a:pt x="199" y="10"/>
                    </a:lnTo>
                    <a:lnTo>
                      <a:pt x="189" y="10"/>
                    </a:lnTo>
                    <a:lnTo>
                      <a:pt x="179" y="12"/>
                    </a:lnTo>
                    <a:lnTo>
                      <a:pt x="169" y="14"/>
                    </a:lnTo>
                    <a:lnTo>
                      <a:pt x="161" y="16"/>
                    </a:lnTo>
                    <a:lnTo>
                      <a:pt x="150" y="18"/>
                    </a:lnTo>
                    <a:lnTo>
                      <a:pt x="141" y="22"/>
                    </a:lnTo>
                    <a:lnTo>
                      <a:pt x="132" y="27"/>
                    </a:lnTo>
                    <a:lnTo>
                      <a:pt x="123" y="30"/>
                    </a:lnTo>
                    <a:lnTo>
                      <a:pt x="114" y="34"/>
                    </a:lnTo>
                    <a:lnTo>
                      <a:pt x="106" y="39"/>
                    </a:lnTo>
                    <a:lnTo>
                      <a:pt x="97" y="45"/>
                    </a:lnTo>
                    <a:lnTo>
                      <a:pt x="90" y="51"/>
                    </a:lnTo>
                    <a:lnTo>
                      <a:pt x="82" y="54"/>
                    </a:lnTo>
                    <a:lnTo>
                      <a:pt x="76" y="63"/>
                    </a:lnTo>
                    <a:lnTo>
                      <a:pt x="67" y="69"/>
                    </a:lnTo>
                    <a:lnTo>
                      <a:pt x="61" y="75"/>
                    </a:lnTo>
                    <a:lnTo>
                      <a:pt x="55" y="83"/>
                    </a:lnTo>
                    <a:lnTo>
                      <a:pt x="49" y="90"/>
                    </a:lnTo>
                    <a:lnTo>
                      <a:pt x="43" y="99"/>
                    </a:lnTo>
                    <a:lnTo>
                      <a:pt x="37" y="107"/>
                    </a:lnTo>
                    <a:lnTo>
                      <a:pt x="33" y="116"/>
                    </a:lnTo>
                    <a:lnTo>
                      <a:pt x="29" y="123"/>
                    </a:lnTo>
                    <a:lnTo>
                      <a:pt x="25" y="131"/>
                    </a:lnTo>
                    <a:lnTo>
                      <a:pt x="21" y="141"/>
                    </a:lnTo>
                    <a:lnTo>
                      <a:pt x="19" y="149"/>
                    </a:lnTo>
                    <a:lnTo>
                      <a:pt x="15" y="160"/>
                    </a:lnTo>
                    <a:lnTo>
                      <a:pt x="13" y="170"/>
                    </a:lnTo>
                    <a:lnTo>
                      <a:pt x="11" y="179"/>
                    </a:lnTo>
                    <a:lnTo>
                      <a:pt x="11" y="190"/>
                    </a:lnTo>
                    <a:lnTo>
                      <a:pt x="9" y="200"/>
                    </a:lnTo>
                    <a:lnTo>
                      <a:pt x="9" y="210"/>
                    </a:lnTo>
                    <a:lnTo>
                      <a:pt x="9" y="220"/>
                    </a:lnTo>
                    <a:lnTo>
                      <a:pt x="11" y="230"/>
                    </a:lnTo>
                    <a:lnTo>
                      <a:pt x="11" y="240"/>
                    </a:lnTo>
                    <a:lnTo>
                      <a:pt x="13" y="250"/>
                    </a:lnTo>
                    <a:lnTo>
                      <a:pt x="15" y="261"/>
                    </a:lnTo>
                    <a:lnTo>
                      <a:pt x="19" y="270"/>
                    </a:lnTo>
                    <a:lnTo>
                      <a:pt x="21" y="279"/>
                    </a:lnTo>
                    <a:lnTo>
                      <a:pt x="25" y="288"/>
                    </a:lnTo>
                    <a:lnTo>
                      <a:pt x="29" y="297"/>
                    </a:lnTo>
                    <a:lnTo>
                      <a:pt x="33" y="305"/>
                    </a:lnTo>
                    <a:lnTo>
                      <a:pt x="37" y="312"/>
                    </a:lnTo>
                    <a:lnTo>
                      <a:pt x="43" y="321"/>
                    </a:lnTo>
                    <a:lnTo>
                      <a:pt x="49" y="329"/>
                    </a:lnTo>
                    <a:lnTo>
                      <a:pt x="55" y="338"/>
                    </a:lnTo>
                    <a:lnTo>
                      <a:pt x="61" y="345"/>
                    </a:lnTo>
                    <a:lnTo>
                      <a:pt x="67" y="351"/>
                    </a:lnTo>
                    <a:lnTo>
                      <a:pt x="76" y="357"/>
                    </a:lnTo>
                    <a:lnTo>
                      <a:pt x="82" y="365"/>
                    </a:lnTo>
                    <a:lnTo>
                      <a:pt x="90" y="371"/>
                    </a:lnTo>
                    <a:lnTo>
                      <a:pt x="97" y="376"/>
                    </a:lnTo>
                    <a:lnTo>
                      <a:pt x="106" y="382"/>
                    </a:lnTo>
                    <a:lnTo>
                      <a:pt x="114" y="386"/>
                    </a:lnTo>
                    <a:lnTo>
                      <a:pt x="123" y="389"/>
                    </a:lnTo>
                    <a:lnTo>
                      <a:pt x="132" y="394"/>
                    </a:lnTo>
                    <a:lnTo>
                      <a:pt x="141" y="398"/>
                    </a:lnTo>
                    <a:lnTo>
                      <a:pt x="150" y="401"/>
                    </a:lnTo>
                    <a:lnTo>
                      <a:pt x="161" y="404"/>
                    </a:lnTo>
                    <a:lnTo>
                      <a:pt x="169" y="406"/>
                    </a:lnTo>
                    <a:lnTo>
                      <a:pt x="179" y="407"/>
                    </a:lnTo>
                    <a:lnTo>
                      <a:pt x="189" y="410"/>
                    </a:lnTo>
                    <a:lnTo>
                      <a:pt x="199" y="410"/>
                    </a:lnTo>
                    <a:lnTo>
                      <a:pt x="209" y="410"/>
                    </a:lnTo>
                    <a:lnTo>
                      <a:pt x="221" y="410"/>
                    </a:lnTo>
                    <a:lnTo>
                      <a:pt x="232" y="410"/>
                    </a:lnTo>
                    <a:lnTo>
                      <a:pt x="241" y="407"/>
                    </a:lnTo>
                    <a:lnTo>
                      <a:pt x="250" y="406"/>
                    </a:lnTo>
                    <a:lnTo>
                      <a:pt x="261" y="404"/>
                    </a:lnTo>
                    <a:lnTo>
                      <a:pt x="270" y="401"/>
                    </a:lnTo>
                    <a:lnTo>
                      <a:pt x="280" y="398"/>
                    </a:lnTo>
                    <a:lnTo>
                      <a:pt x="288" y="394"/>
                    </a:lnTo>
                    <a:lnTo>
                      <a:pt x="297" y="389"/>
                    </a:lnTo>
                    <a:lnTo>
                      <a:pt x="306" y="386"/>
                    </a:lnTo>
                    <a:lnTo>
                      <a:pt x="315" y="382"/>
                    </a:lnTo>
                    <a:lnTo>
                      <a:pt x="323" y="376"/>
                    </a:lnTo>
                    <a:lnTo>
                      <a:pt x="331" y="371"/>
                    </a:lnTo>
                    <a:lnTo>
                      <a:pt x="339" y="365"/>
                    </a:lnTo>
                    <a:lnTo>
                      <a:pt x="345" y="357"/>
                    </a:lnTo>
                    <a:lnTo>
                      <a:pt x="353" y="351"/>
                    </a:lnTo>
                    <a:lnTo>
                      <a:pt x="359" y="345"/>
                    </a:lnTo>
                    <a:lnTo>
                      <a:pt x="365" y="338"/>
                    </a:lnTo>
                    <a:lnTo>
                      <a:pt x="371" y="329"/>
                    </a:lnTo>
                    <a:lnTo>
                      <a:pt x="377" y="321"/>
                    </a:lnTo>
                    <a:lnTo>
                      <a:pt x="382" y="312"/>
                    </a:lnTo>
                    <a:lnTo>
                      <a:pt x="388" y="305"/>
                    </a:lnTo>
                    <a:lnTo>
                      <a:pt x="391" y="297"/>
                    </a:lnTo>
                    <a:lnTo>
                      <a:pt x="396" y="288"/>
                    </a:lnTo>
                    <a:lnTo>
                      <a:pt x="400" y="279"/>
                    </a:lnTo>
                    <a:lnTo>
                      <a:pt x="402" y="270"/>
                    </a:lnTo>
                    <a:lnTo>
                      <a:pt x="406" y="261"/>
                    </a:lnTo>
                    <a:lnTo>
                      <a:pt x="408" y="250"/>
                    </a:lnTo>
                    <a:lnTo>
                      <a:pt x="409" y="240"/>
                    </a:lnTo>
                    <a:lnTo>
                      <a:pt x="409" y="230"/>
                    </a:lnTo>
                    <a:lnTo>
                      <a:pt x="412" y="220"/>
                    </a:lnTo>
                    <a:lnTo>
                      <a:pt x="412" y="210"/>
                    </a:lnTo>
                    <a:lnTo>
                      <a:pt x="420" y="210"/>
                    </a:lnTo>
                    <a:close/>
                  </a:path>
                </a:pathLst>
              </a:custGeom>
              <a:solidFill>
                <a:srgbClr val="879ED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54" name="Freeform 550"/>
              <p:cNvSpPr>
                <a:spLocks noChangeArrowheads="1"/>
              </p:cNvSpPr>
              <p:nvPr/>
            </p:nvSpPr>
            <p:spPr bwMode="auto">
              <a:xfrm>
                <a:off x="6054" y="782"/>
                <a:ext cx="38" cy="39"/>
              </a:xfrm>
              <a:custGeom>
                <a:avLst/>
                <a:gdLst>
                  <a:gd name="T0" fmla="*/ 399 w 403"/>
                  <a:gd name="T1" fmla="*/ 160 h 400"/>
                  <a:gd name="T2" fmla="*/ 382 w 403"/>
                  <a:gd name="T3" fmla="*/ 113 h 400"/>
                  <a:gd name="T4" fmla="*/ 356 w 403"/>
                  <a:gd name="T5" fmla="*/ 73 h 400"/>
                  <a:gd name="T6" fmla="*/ 322 w 403"/>
                  <a:gd name="T7" fmla="*/ 38 h 400"/>
                  <a:gd name="T8" fmla="*/ 279 w 403"/>
                  <a:gd name="T9" fmla="*/ 17 h 400"/>
                  <a:gd name="T10" fmla="*/ 232 w 403"/>
                  <a:gd name="T11" fmla="*/ 2 h 400"/>
                  <a:gd name="T12" fmla="*/ 180 w 403"/>
                  <a:gd name="T13" fmla="*/ 0 h 400"/>
                  <a:gd name="T14" fmla="*/ 132 w 403"/>
                  <a:gd name="T15" fmla="*/ 12 h 400"/>
                  <a:gd name="T16" fmla="*/ 88 w 403"/>
                  <a:gd name="T17" fmla="*/ 35 h 400"/>
                  <a:gd name="T18" fmla="*/ 52 w 403"/>
                  <a:gd name="T19" fmla="*/ 65 h 400"/>
                  <a:gd name="T20" fmla="*/ 24 w 403"/>
                  <a:gd name="T21" fmla="*/ 106 h 400"/>
                  <a:gd name="T22" fmla="*/ 6 w 403"/>
                  <a:gd name="T23" fmla="*/ 150 h 400"/>
                  <a:gd name="T24" fmla="*/ 0 w 403"/>
                  <a:gd name="T25" fmla="*/ 200 h 400"/>
                  <a:gd name="T26" fmla="*/ 6 w 403"/>
                  <a:gd name="T27" fmla="*/ 251 h 400"/>
                  <a:gd name="T28" fmla="*/ 24 w 403"/>
                  <a:gd name="T29" fmla="*/ 295 h 400"/>
                  <a:gd name="T30" fmla="*/ 52 w 403"/>
                  <a:gd name="T31" fmla="*/ 335 h 400"/>
                  <a:gd name="T32" fmla="*/ 88 w 403"/>
                  <a:gd name="T33" fmla="*/ 366 h 400"/>
                  <a:gd name="T34" fmla="*/ 132 w 403"/>
                  <a:gd name="T35" fmla="*/ 388 h 400"/>
                  <a:gd name="T36" fmla="*/ 180 w 403"/>
                  <a:gd name="T37" fmla="*/ 400 h 400"/>
                  <a:gd name="T38" fmla="*/ 232 w 403"/>
                  <a:gd name="T39" fmla="*/ 397 h 400"/>
                  <a:gd name="T40" fmla="*/ 279 w 403"/>
                  <a:gd name="T41" fmla="*/ 384 h 400"/>
                  <a:gd name="T42" fmla="*/ 322 w 403"/>
                  <a:gd name="T43" fmla="*/ 361 h 400"/>
                  <a:gd name="T44" fmla="*/ 356 w 403"/>
                  <a:gd name="T45" fmla="*/ 328 h 400"/>
                  <a:gd name="T46" fmla="*/ 382 w 403"/>
                  <a:gd name="T47" fmla="*/ 287 h 400"/>
                  <a:gd name="T48" fmla="*/ 399 w 403"/>
                  <a:gd name="T49" fmla="*/ 240 h 400"/>
                  <a:gd name="T50" fmla="*/ 393 w 403"/>
                  <a:gd name="T51" fmla="*/ 200 h 400"/>
                  <a:gd name="T52" fmla="*/ 387 w 403"/>
                  <a:gd name="T53" fmla="*/ 151 h 400"/>
                  <a:gd name="T54" fmla="*/ 370 w 403"/>
                  <a:gd name="T55" fmla="*/ 109 h 400"/>
                  <a:gd name="T56" fmla="*/ 344 w 403"/>
                  <a:gd name="T57" fmla="*/ 71 h 400"/>
                  <a:gd name="T58" fmla="*/ 308 w 403"/>
                  <a:gd name="T59" fmla="*/ 41 h 400"/>
                  <a:gd name="T60" fmla="*/ 267 w 403"/>
                  <a:gd name="T61" fmla="*/ 20 h 400"/>
                  <a:gd name="T62" fmla="*/ 220 w 403"/>
                  <a:gd name="T63" fmla="*/ 10 h 400"/>
                  <a:gd name="T64" fmla="*/ 172 w 403"/>
                  <a:gd name="T65" fmla="*/ 10 h 400"/>
                  <a:gd name="T66" fmla="*/ 128 w 403"/>
                  <a:gd name="T67" fmla="*/ 24 h 400"/>
                  <a:gd name="T68" fmla="*/ 87 w 403"/>
                  <a:gd name="T69" fmla="*/ 47 h 400"/>
                  <a:gd name="T70" fmla="*/ 52 w 403"/>
                  <a:gd name="T71" fmla="*/ 79 h 400"/>
                  <a:gd name="T72" fmla="*/ 28 w 403"/>
                  <a:gd name="T73" fmla="*/ 118 h 400"/>
                  <a:gd name="T74" fmla="*/ 14 w 403"/>
                  <a:gd name="T75" fmla="*/ 162 h 400"/>
                  <a:gd name="T76" fmla="*/ 10 w 403"/>
                  <a:gd name="T77" fmla="*/ 210 h 400"/>
                  <a:gd name="T78" fmla="*/ 18 w 403"/>
                  <a:gd name="T79" fmla="*/ 257 h 400"/>
                  <a:gd name="T80" fmla="*/ 37 w 403"/>
                  <a:gd name="T81" fmla="*/ 299 h 400"/>
                  <a:gd name="T82" fmla="*/ 64 w 403"/>
                  <a:gd name="T83" fmla="*/ 335 h 400"/>
                  <a:gd name="T84" fmla="*/ 102 w 403"/>
                  <a:gd name="T85" fmla="*/ 364 h 400"/>
                  <a:gd name="T86" fmla="*/ 144 w 403"/>
                  <a:gd name="T87" fmla="*/ 382 h 400"/>
                  <a:gd name="T88" fmla="*/ 193 w 403"/>
                  <a:gd name="T89" fmla="*/ 391 h 400"/>
                  <a:gd name="T90" fmla="*/ 238 w 403"/>
                  <a:gd name="T91" fmla="*/ 388 h 400"/>
                  <a:gd name="T92" fmla="*/ 284 w 403"/>
                  <a:gd name="T93" fmla="*/ 372 h 400"/>
                  <a:gd name="T94" fmla="*/ 324 w 403"/>
                  <a:gd name="T95" fmla="*/ 347 h 400"/>
                  <a:gd name="T96" fmla="*/ 355 w 403"/>
                  <a:gd name="T97" fmla="*/ 314 h 400"/>
                  <a:gd name="T98" fmla="*/ 379 w 403"/>
                  <a:gd name="T99" fmla="*/ 275 h 400"/>
                  <a:gd name="T100" fmla="*/ 391 w 403"/>
                  <a:gd name="T101" fmla="*/ 22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3" h="400">
                    <a:moveTo>
                      <a:pt x="403" y="200"/>
                    </a:moveTo>
                    <a:lnTo>
                      <a:pt x="403" y="190"/>
                    </a:lnTo>
                    <a:lnTo>
                      <a:pt x="400" y="180"/>
                    </a:lnTo>
                    <a:lnTo>
                      <a:pt x="400" y="169"/>
                    </a:lnTo>
                    <a:lnTo>
                      <a:pt x="399" y="160"/>
                    </a:lnTo>
                    <a:lnTo>
                      <a:pt x="397" y="150"/>
                    </a:lnTo>
                    <a:lnTo>
                      <a:pt x="393" y="139"/>
                    </a:lnTo>
                    <a:lnTo>
                      <a:pt x="391" y="131"/>
                    </a:lnTo>
                    <a:lnTo>
                      <a:pt x="387" y="121"/>
                    </a:lnTo>
                    <a:lnTo>
                      <a:pt x="382" y="113"/>
                    </a:lnTo>
                    <a:lnTo>
                      <a:pt x="379" y="106"/>
                    </a:lnTo>
                    <a:lnTo>
                      <a:pt x="373" y="97"/>
                    </a:lnTo>
                    <a:lnTo>
                      <a:pt x="368" y="89"/>
                    </a:lnTo>
                    <a:lnTo>
                      <a:pt x="362" y="80"/>
                    </a:lnTo>
                    <a:lnTo>
                      <a:pt x="356" y="73"/>
                    </a:lnTo>
                    <a:lnTo>
                      <a:pt x="350" y="65"/>
                    </a:lnTo>
                    <a:lnTo>
                      <a:pt x="344" y="59"/>
                    </a:lnTo>
                    <a:lnTo>
                      <a:pt x="336" y="53"/>
                    </a:lnTo>
                    <a:lnTo>
                      <a:pt x="330" y="44"/>
                    </a:lnTo>
                    <a:lnTo>
                      <a:pt x="322" y="38"/>
                    </a:lnTo>
                    <a:lnTo>
                      <a:pt x="314" y="35"/>
                    </a:lnTo>
                    <a:lnTo>
                      <a:pt x="306" y="29"/>
                    </a:lnTo>
                    <a:lnTo>
                      <a:pt x="297" y="24"/>
                    </a:lnTo>
                    <a:lnTo>
                      <a:pt x="288" y="20"/>
                    </a:lnTo>
                    <a:lnTo>
                      <a:pt x="279" y="17"/>
                    </a:lnTo>
                    <a:lnTo>
                      <a:pt x="271" y="12"/>
                    </a:lnTo>
                    <a:lnTo>
                      <a:pt x="261" y="8"/>
                    </a:lnTo>
                    <a:lnTo>
                      <a:pt x="252" y="6"/>
                    </a:lnTo>
                    <a:lnTo>
                      <a:pt x="241" y="4"/>
                    </a:lnTo>
                    <a:lnTo>
                      <a:pt x="232" y="2"/>
                    </a:lnTo>
                    <a:lnTo>
                      <a:pt x="223" y="0"/>
                    </a:lnTo>
                    <a:lnTo>
                      <a:pt x="212" y="0"/>
                    </a:lnTo>
                    <a:lnTo>
                      <a:pt x="200" y="0"/>
                    </a:lnTo>
                    <a:lnTo>
                      <a:pt x="190" y="0"/>
                    </a:lnTo>
                    <a:lnTo>
                      <a:pt x="180" y="0"/>
                    </a:lnTo>
                    <a:lnTo>
                      <a:pt x="170" y="2"/>
                    </a:lnTo>
                    <a:lnTo>
                      <a:pt x="160" y="4"/>
                    </a:lnTo>
                    <a:lnTo>
                      <a:pt x="152" y="6"/>
                    </a:lnTo>
                    <a:lnTo>
                      <a:pt x="141" y="8"/>
                    </a:lnTo>
                    <a:lnTo>
                      <a:pt x="132" y="12"/>
                    </a:lnTo>
                    <a:lnTo>
                      <a:pt x="123" y="17"/>
                    </a:lnTo>
                    <a:lnTo>
                      <a:pt x="114" y="20"/>
                    </a:lnTo>
                    <a:lnTo>
                      <a:pt x="105" y="24"/>
                    </a:lnTo>
                    <a:lnTo>
                      <a:pt x="97" y="29"/>
                    </a:lnTo>
                    <a:lnTo>
                      <a:pt x="88" y="35"/>
                    </a:lnTo>
                    <a:lnTo>
                      <a:pt x="81" y="38"/>
                    </a:lnTo>
                    <a:lnTo>
                      <a:pt x="73" y="44"/>
                    </a:lnTo>
                    <a:lnTo>
                      <a:pt x="67" y="53"/>
                    </a:lnTo>
                    <a:lnTo>
                      <a:pt x="58" y="59"/>
                    </a:lnTo>
                    <a:lnTo>
                      <a:pt x="52" y="65"/>
                    </a:lnTo>
                    <a:lnTo>
                      <a:pt x="46" y="73"/>
                    </a:lnTo>
                    <a:lnTo>
                      <a:pt x="40" y="80"/>
                    </a:lnTo>
                    <a:lnTo>
                      <a:pt x="34" y="89"/>
                    </a:lnTo>
                    <a:lnTo>
                      <a:pt x="28" y="97"/>
                    </a:lnTo>
                    <a:lnTo>
                      <a:pt x="24" y="106"/>
                    </a:lnTo>
                    <a:lnTo>
                      <a:pt x="20" y="113"/>
                    </a:lnTo>
                    <a:lnTo>
                      <a:pt x="16" y="121"/>
                    </a:lnTo>
                    <a:lnTo>
                      <a:pt x="12" y="131"/>
                    </a:lnTo>
                    <a:lnTo>
                      <a:pt x="10" y="139"/>
                    </a:lnTo>
                    <a:lnTo>
                      <a:pt x="6" y="150"/>
                    </a:lnTo>
                    <a:lnTo>
                      <a:pt x="4" y="160"/>
                    </a:lnTo>
                    <a:lnTo>
                      <a:pt x="2" y="169"/>
                    </a:lnTo>
                    <a:lnTo>
                      <a:pt x="2" y="180"/>
                    </a:lnTo>
                    <a:lnTo>
                      <a:pt x="0" y="190"/>
                    </a:lnTo>
                    <a:lnTo>
                      <a:pt x="0" y="200"/>
                    </a:lnTo>
                    <a:lnTo>
                      <a:pt x="0" y="210"/>
                    </a:lnTo>
                    <a:lnTo>
                      <a:pt x="2" y="220"/>
                    </a:lnTo>
                    <a:lnTo>
                      <a:pt x="2" y="230"/>
                    </a:lnTo>
                    <a:lnTo>
                      <a:pt x="4" y="240"/>
                    </a:lnTo>
                    <a:lnTo>
                      <a:pt x="6" y="251"/>
                    </a:lnTo>
                    <a:lnTo>
                      <a:pt x="10" y="260"/>
                    </a:lnTo>
                    <a:lnTo>
                      <a:pt x="12" y="269"/>
                    </a:lnTo>
                    <a:lnTo>
                      <a:pt x="16" y="278"/>
                    </a:lnTo>
                    <a:lnTo>
                      <a:pt x="20" y="287"/>
                    </a:lnTo>
                    <a:lnTo>
                      <a:pt x="24" y="295"/>
                    </a:lnTo>
                    <a:lnTo>
                      <a:pt x="28" y="302"/>
                    </a:lnTo>
                    <a:lnTo>
                      <a:pt x="34" y="311"/>
                    </a:lnTo>
                    <a:lnTo>
                      <a:pt x="40" y="319"/>
                    </a:lnTo>
                    <a:lnTo>
                      <a:pt x="46" y="328"/>
                    </a:lnTo>
                    <a:lnTo>
                      <a:pt x="52" y="335"/>
                    </a:lnTo>
                    <a:lnTo>
                      <a:pt x="58" y="341"/>
                    </a:lnTo>
                    <a:lnTo>
                      <a:pt x="67" y="347"/>
                    </a:lnTo>
                    <a:lnTo>
                      <a:pt x="73" y="355"/>
                    </a:lnTo>
                    <a:lnTo>
                      <a:pt x="81" y="361"/>
                    </a:lnTo>
                    <a:lnTo>
                      <a:pt x="88" y="366"/>
                    </a:lnTo>
                    <a:lnTo>
                      <a:pt x="97" y="372"/>
                    </a:lnTo>
                    <a:lnTo>
                      <a:pt x="105" y="376"/>
                    </a:lnTo>
                    <a:lnTo>
                      <a:pt x="114" y="379"/>
                    </a:lnTo>
                    <a:lnTo>
                      <a:pt x="123" y="384"/>
                    </a:lnTo>
                    <a:lnTo>
                      <a:pt x="132" y="388"/>
                    </a:lnTo>
                    <a:lnTo>
                      <a:pt x="141" y="391"/>
                    </a:lnTo>
                    <a:lnTo>
                      <a:pt x="152" y="394"/>
                    </a:lnTo>
                    <a:lnTo>
                      <a:pt x="160" y="396"/>
                    </a:lnTo>
                    <a:lnTo>
                      <a:pt x="170" y="397"/>
                    </a:lnTo>
                    <a:lnTo>
                      <a:pt x="180" y="400"/>
                    </a:lnTo>
                    <a:lnTo>
                      <a:pt x="190" y="400"/>
                    </a:lnTo>
                    <a:lnTo>
                      <a:pt x="200" y="400"/>
                    </a:lnTo>
                    <a:lnTo>
                      <a:pt x="212" y="400"/>
                    </a:lnTo>
                    <a:lnTo>
                      <a:pt x="223" y="400"/>
                    </a:lnTo>
                    <a:lnTo>
                      <a:pt x="232" y="397"/>
                    </a:lnTo>
                    <a:lnTo>
                      <a:pt x="241" y="396"/>
                    </a:lnTo>
                    <a:lnTo>
                      <a:pt x="252" y="394"/>
                    </a:lnTo>
                    <a:lnTo>
                      <a:pt x="261" y="391"/>
                    </a:lnTo>
                    <a:lnTo>
                      <a:pt x="271" y="388"/>
                    </a:lnTo>
                    <a:lnTo>
                      <a:pt x="279" y="384"/>
                    </a:lnTo>
                    <a:lnTo>
                      <a:pt x="288" y="379"/>
                    </a:lnTo>
                    <a:lnTo>
                      <a:pt x="297" y="376"/>
                    </a:lnTo>
                    <a:lnTo>
                      <a:pt x="306" y="372"/>
                    </a:lnTo>
                    <a:lnTo>
                      <a:pt x="314" y="366"/>
                    </a:lnTo>
                    <a:lnTo>
                      <a:pt x="322" y="361"/>
                    </a:lnTo>
                    <a:lnTo>
                      <a:pt x="330" y="355"/>
                    </a:lnTo>
                    <a:lnTo>
                      <a:pt x="336" y="347"/>
                    </a:lnTo>
                    <a:lnTo>
                      <a:pt x="344" y="341"/>
                    </a:lnTo>
                    <a:lnTo>
                      <a:pt x="350" y="335"/>
                    </a:lnTo>
                    <a:lnTo>
                      <a:pt x="356" y="328"/>
                    </a:lnTo>
                    <a:lnTo>
                      <a:pt x="362" y="319"/>
                    </a:lnTo>
                    <a:lnTo>
                      <a:pt x="368" y="311"/>
                    </a:lnTo>
                    <a:lnTo>
                      <a:pt x="373" y="302"/>
                    </a:lnTo>
                    <a:lnTo>
                      <a:pt x="379" y="295"/>
                    </a:lnTo>
                    <a:lnTo>
                      <a:pt x="382" y="287"/>
                    </a:lnTo>
                    <a:lnTo>
                      <a:pt x="387" y="278"/>
                    </a:lnTo>
                    <a:lnTo>
                      <a:pt x="391" y="269"/>
                    </a:lnTo>
                    <a:lnTo>
                      <a:pt x="393" y="260"/>
                    </a:lnTo>
                    <a:lnTo>
                      <a:pt x="397" y="251"/>
                    </a:lnTo>
                    <a:lnTo>
                      <a:pt x="399" y="240"/>
                    </a:lnTo>
                    <a:lnTo>
                      <a:pt x="400" y="230"/>
                    </a:lnTo>
                    <a:lnTo>
                      <a:pt x="400" y="220"/>
                    </a:lnTo>
                    <a:lnTo>
                      <a:pt x="403" y="210"/>
                    </a:lnTo>
                    <a:lnTo>
                      <a:pt x="403" y="200"/>
                    </a:lnTo>
                    <a:lnTo>
                      <a:pt x="393" y="200"/>
                    </a:lnTo>
                    <a:lnTo>
                      <a:pt x="393" y="190"/>
                    </a:lnTo>
                    <a:lnTo>
                      <a:pt x="393" y="180"/>
                    </a:lnTo>
                    <a:lnTo>
                      <a:pt x="391" y="172"/>
                    </a:lnTo>
                    <a:lnTo>
                      <a:pt x="388" y="162"/>
                    </a:lnTo>
                    <a:lnTo>
                      <a:pt x="387" y="151"/>
                    </a:lnTo>
                    <a:lnTo>
                      <a:pt x="385" y="143"/>
                    </a:lnTo>
                    <a:lnTo>
                      <a:pt x="381" y="133"/>
                    </a:lnTo>
                    <a:lnTo>
                      <a:pt x="379" y="125"/>
                    </a:lnTo>
                    <a:lnTo>
                      <a:pt x="374" y="118"/>
                    </a:lnTo>
                    <a:lnTo>
                      <a:pt x="370" y="109"/>
                    </a:lnTo>
                    <a:lnTo>
                      <a:pt x="364" y="101"/>
                    </a:lnTo>
                    <a:lnTo>
                      <a:pt x="361" y="92"/>
                    </a:lnTo>
                    <a:lnTo>
                      <a:pt x="355" y="85"/>
                    </a:lnTo>
                    <a:lnTo>
                      <a:pt x="350" y="79"/>
                    </a:lnTo>
                    <a:lnTo>
                      <a:pt x="344" y="71"/>
                    </a:lnTo>
                    <a:lnTo>
                      <a:pt x="336" y="65"/>
                    </a:lnTo>
                    <a:lnTo>
                      <a:pt x="330" y="59"/>
                    </a:lnTo>
                    <a:lnTo>
                      <a:pt x="324" y="53"/>
                    </a:lnTo>
                    <a:lnTo>
                      <a:pt x="316" y="47"/>
                    </a:lnTo>
                    <a:lnTo>
                      <a:pt x="308" y="41"/>
                    </a:lnTo>
                    <a:lnTo>
                      <a:pt x="302" y="36"/>
                    </a:lnTo>
                    <a:lnTo>
                      <a:pt x="294" y="32"/>
                    </a:lnTo>
                    <a:lnTo>
                      <a:pt x="284" y="29"/>
                    </a:lnTo>
                    <a:lnTo>
                      <a:pt x="276" y="24"/>
                    </a:lnTo>
                    <a:lnTo>
                      <a:pt x="267" y="20"/>
                    </a:lnTo>
                    <a:lnTo>
                      <a:pt x="259" y="18"/>
                    </a:lnTo>
                    <a:lnTo>
                      <a:pt x="249" y="14"/>
                    </a:lnTo>
                    <a:lnTo>
                      <a:pt x="238" y="12"/>
                    </a:lnTo>
                    <a:lnTo>
                      <a:pt x="231" y="10"/>
                    </a:lnTo>
                    <a:lnTo>
                      <a:pt x="220" y="10"/>
                    </a:lnTo>
                    <a:lnTo>
                      <a:pt x="211" y="8"/>
                    </a:lnTo>
                    <a:lnTo>
                      <a:pt x="200" y="8"/>
                    </a:lnTo>
                    <a:lnTo>
                      <a:pt x="193" y="8"/>
                    </a:lnTo>
                    <a:lnTo>
                      <a:pt x="182" y="10"/>
                    </a:lnTo>
                    <a:lnTo>
                      <a:pt x="172" y="10"/>
                    </a:lnTo>
                    <a:lnTo>
                      <a:pt x="162" y="12"/>
                    </a:lnTo>
                    <a:lnTo>
                      <a:pt x="154" y="14"/>
                    </a:lnTo>
                    <a:lnTo>
                      <a:pt x="144" y="18"/>
                    </a:lnTo>
                    <a:lnTo>
                      <a:pt x="135" y="20"/>
                    </a:lnTo>
                    <a:lnTo>
                      <a:pt x="128" y="24"/>
                    </a:lnTo>
                    <a:lnTo>
                      <a:pt x="117" y="29"/>
                    </a:lnTo>
                    <a:lnTo>
                      <a:pt x="109" y="32"/>
                    </a:lnTo>
                    <a:lnTo>
                      <a:pt x="102" y="36"/>
                    </a:lnTo>
                    <a:lnTo>
                      <a:pt x="93" y="41"/>
                    </a:lnTo>
                    <a:lnTo>
                      <a:pt x="87" y="47"/>
                    </a:lnTo>
                    <a:lnTo>
                      <a:pt x="79" y="53"/>
                    </a:lnTo>
                    <a:lnTo>
                      <a:pt x="73" y="59"/>
                    </a:lnTo>
                    <a:lnTo>
                      <a:pt x="64" y="65"/>
                    </a:lnTo>
                    <a:lnTo>
                      <a:pt x="58" y="71"/>
                    </a:lnTo>
                    <a:lnTo>
                      <a:pt x="52" y="79"/>
                    </a:lnTo>
                    <a:lnTo>
                      <a:pt x="46" y="85"/>
                    </a:lnTo>
                    <a:lnTo>
                      <a:pt x="43" y="92"/>
                    </a:lnTo>
                    <a:lnTo>
                      <a:pt x="37" y="101"/>
                    </a:lnTo>
                    <a:lnTo>
                      <a:pt x="32" y="109"/>
                    </a:lnTo>
                    <a:lnTo>
                      <a:pt x="28" y="118"/>
                    </a:lnTo>
                    <a:lnTo>
                      <a:pt x="24" y="125"/>
                    </a:lnTo>
                    <a:lnTo>
                      <a:pt x="20" y="133"/>
                    </a:lnTo>
                    <a:lnTo>
                      <a:pt x="18" y="143"/>
                    </a:lnTo>
                    <a:lnTo>
                      <a:pt x="16" y="151"/>
                    </a:lnTo>
                    <a:lnTo>
                      <a:pt x="14" y="162"/>
                    </a:lnTo>
                    <a:lnTo>
                      <a:pt x="12" y="172"/>
                    </a:lnTo>
                    <a:lnTo>
                      <a:pt x="10" y="180"/>
                    </a:lnTo>
                    <a:lnTo>
                      <a:pt x="10" y="190"/>
                    </a:lnTo>
                    <a:lnTo>
                      <a:pt x="10" y="200"/>
                    </a:lnTo>
                    <a:lnTo>
                      <a:pt x="10" y="210"/>
                    </a:lnTo>
                    <a:lnTo>
                      <a:pt x="10" y="220"/>
                    </a:lnTo>
                    <a:lnTo>
                      <a:pt x="12" y="228"/>
                    </a:lnTo>
                    <a:lnTo>
                      <a:pt x="14" y="239"/>
                    </a:lnTo>
                    <a:lnTo>
                      <a:pt x="16" y="248"/>
                    </a:lnTo>
                    <a:lnTo>
                      <a:pt x="18" y="257"/>
                    </a:lnTo>
                    <a:lnTo>
                      <a:pt x="20" y="266"/>
                    </a:lnTo>
                    <a:lnTo>
                      <a:pt x="24" y="275"/>
                    </a:lnTo>
                    <a:lnTo>
                      <a:pt x="28" y="283"/>
                    </a:lnTo>
                    <a:lnTo>
                      <a:pt x="32" y="290"/>
                    </a:lnTo>
                    <a:lnTo>
                      <a:pt x="37" y="299"/>
                    </a:lnTo>
                    <a:lnTo>
                      <a:pt x="43" y="307"/>
                    </a:lnTo>
                    <a:lnTo>
                      <a:pt x="46" y="314"/>
                    </a:lnTo>
                    <a:lnTo>
                      <a:pt x="52" y="322"/>
                    </a:lnTo>
                    <a:lnTo>
                      <a:pt x="58" y="329"/>
                    </a:lnTo>
                    <a:lnTo>
                      <a:pt x="64" y="335"/>
                    </a:lnTo>
                    <a:lnTo>
                      <a:pt x="73" y="341"/>
                    </a:lnTo>
                    <a:lnTo>
                      <a:pt x="79" y="347"/>
                    </a:lnTo>
                    <a:lnTo>
                      <a:pt x="87" y="353"/>
                    </a:lnTo>
                    <a:lnTo>
                      <a:pt x="93" y="359"/>
                    </a:lnTo>
                    <a:lnTo>
                      <a:pt x="102" y="364"/>
                    </a:lnTo>
                    <a:lnTo>
                      <a:pt x="109" y="367"/>
                    </a:lnTo>
                    <a:lnTo>
                      <a:pt x="117" y="372"/>
                    </a:lnTo>
                    <a:lnTo>
                      <a:pt x="128" y="376"/>
                    </a:lnTo>
                    <a:lnTo>
                      <a:pt x="135" y="379"/>
                    </a:lnTo>
                    <a:lnTo>
                      <a:pt x="144" y="382"/>
                    </a:lnTo>
                    <a:lnTo>
                      <a:pt x="154" y="385"/>
                    </a:lnTo>
                    <a:lnTo>
                      <a:pt x="162" y="388"/>
                    </a:lnTo>
                    <a:lnTo>
                      <a:pt x="172" y="390"/>
                    </a:lnTo>
                    <a:lnTo>
                      <a:pt x="182" y="390"/>
                    </a:lnTo>
                    <a:lnTo>
                      <a:pt x="193" y="391"/>
                    </a:lnTo>
                    <a:lnTo>
                      <a:pt x="200" y="391"/>
                    </a:lnTo>
                    <a:lnTo>
                      <a:pt x="211" y="391"/>
                    </a:lnTo>
                    <a:lnTo>
                      <a:pt x="220" y="390"/>
                    </a:lnTo>
                    <a:lnTo>
                      <a:pt x="231" y="390"/>
                    </a:lnTo>
                    <a:lnTo>
                      <a:pt x="238" y="388"/>
                    </a:lnTo>
                    <a:lnTo>
                      <a:pt x="249" y="385"/>
                    </a:lnTo>
                    <a:lnTo>
                      <a:pt x="259" y="382"/>
                    </a:lnTo>
                    <a:lnTo>
                      <a:pt x="267" y="379"/>
                    </a:lnTo>
                    <a:lnTo>
                      <a:pt x="276" y="376"/>
                    </a:lnTo>
                    <a:lnTo>
                      <a:pt x="284" y="372"/>
                    </a:lnTo>
                    <a:lnTo>
                      <a:pt x="294" y="367"/>
                    </a:lnTo>
                    <a:lnTo>
                      <a:pt x="302" y="364"/>
                    </a:lnTo>
                    <a:lnTo>
                      <a:pt x="308" y="359"/>
                    </a:lnTo>
                    <a:lnTo>
                      <a:pt x="316" y="353"/>
                    </a:lnTo>
                    <a:lnTo>
                      <a:pt x="324" y="347"/>
                    </a:lnTo>
                    <a:lnTo>
                      <a:pt x="330" y="341"/>
                    </a:lnTo>
                    <a:lnTo>
                      <a:pt x="336" y="335"/>
                    </a:lnTo>
                    <a:lnTo>
                      <a:pt x="344" y="329"/>
                    </a:lnTo>
                    <a:lnTo>
                      <a:pt x="350" y="322"/>
                    </a:lnTo>
                    <a:lnTo>
                      <a:pt x="355" y="314"/>
                    </a:lnTo>
                    <a:lnTo>
                      <a:pt x="361" y="307"/>
                    </a:lnTo>
                    <a:lnTo>
                      <a:pt x="364" y="299"/>
                    </a:lnTo>
                    <a:lnTo>
                      <a:pt x="370" y="290"/>
                    </a:lnTo>
                    <a:lnTo>
                      <a:pt x="374" y="283"/>
                    </a:lnTo>
                    <a:lnTo>
                      <a:pt x="379" y="275"/>
                    </a:lnTo>
                    <a:lnTo>
                      <a:pt x="381" y="266"/>
                    </a:lnTo>
                    <a:lnTo>
                      <a:pt x="385" y="257"/>
                    </a:lnTo>
                    <a:lnTo>
                      <a:pt x="387" y="248"/>
                    </a:lnTo>
                    <a:lnTo>
                      <a:pt x="388" y="239"/>
                    </a:lnTo>
                    <a:lnTo>
                      <a:pt x="391" y="228"/>
                    </a:lnTo>
                    <a:lnTo>
                      <a:pt x="393" y="220"/>
                    </a:lnTo>
                    <a:lnTo>
                      <a:pt x="393" y="210"/>
                    </a:lnTo>
                    <a:lnTo>
                      <a:pt x="393" y="200"/>
                    </a:lnTo>
                    <a:lnTo>
                      <a:pt x="403" y="200"/>
                    </a:lnTo>
                    <a:close/>
                  </a:path>
                </a:pathLst>
              </a:custGeom>
              <a:solidFill>
                <a:srgbClr val="8AA1D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55" name="Freeform 551"/>
              <p:cNvSpPr>
                <a:spLocks noChangeArrowheads="1"/>
              </p:cNvSpPr>
              <p:nvPr/>
            </p:nvSpPr>
            <p:spPr bwMode="auto">
              <a:xfrm>
                <a:off x="6055" y="782"/>
                <a:ext cx="37" cy="38"/>
              </a:xfrm>
              <a:custGeom>
                <a:avLst/>
                <a:gdLst>
                  <a:gd name="T0" fmla="*/ 378 w 383"/>
                  <a:gd name="T1" fmla="*/ 154 h 383"/>
                  <a:gd name="T2" fmla="*/ 364 w 383"/>
                  <a:gd name="T3" fmla="*/ 110 h 383"/>
                  <a:gd name="T4" fmla="*/ 340 w 383"/>
                  <a:gd name="T5" fmla="*/ 71 h 383"/>
                  <a:gd name="T6" fmla="*/ 306 w 383"/>
                  <a:gd name="T7" fmla="*/ 39 h 383"/>
                  <a:gd name="T8" fmla="*/ 266 w 383"/>
                  <a:gd name="T9" fmla="*/ 16 h 383"/>
                  <a:gd name="T10" fmla="*/ 221 w 383"/>
                  <a:gd name="T11" fmla="*/ 2 h 383"/>
                  <a:gd name="T12" fmla="*/ 172 w 383"/>
                  <a:gd name="T13" fmla="*/ 2 h 383"/>
                  <a:gd name="T14" fmla="*/ 125 w 383"/>
                  <a:gd name="T15" fmla="*/ 12 h 383"/>
                  <a:gd name="T16" fmla="*/ 83 w 383"/>
                  <a:gd name="T17" fmla="*/ 33 h 383"/>
                  <a:gd name="T18" fmla="*/ 48 w 383"/>
                  <a:gd name="T19" fmla="*/ 63 h 383"/>
                  <a:gd name="T20" fmla="*/ 22 w 383"/>
                  <a:gd name="T21" fmla="*/ 101 h 383"/>
                  <a:gd name="T22" fmla="*/ 6 w 383"/>
                  <a:gd name="T23" fmla="*/ 143 h 383"/>
                  <a:gd name="T24" fmla="*/ 0 w 383"/>
                  <a:gd name="T25" fmla="*/ 192 h 383"/>
                  <a:gd name="T26" fmla="*/ 6 w 383"/>
                  <a:gd name="T27" fmla="*/ 240 h 383"/>
                  <a:gd name="T28" fmla="*/ 22 w 383"/>
                  <a:gd name="T29" fmla="*/ 282 h 383"/>
                  <a:gd name="T30" fmla="*/ 48 w 383"/>
                  <a:gd name="T31" fmla="*/ 321 h 383"/>
                  <a:gd name="T32" fmla="*/ 83 w 383"/>
                  <a:gd name="T33" fmla="*/ 351 h 383"/>
                  <a:gd name="T34" fmla="*/ 125 w 383"/>
                  <a:gd name="T35" fmla="*/ 371 h 383"/>
                  <a:gd name="T36" fmla="*/ 172 w 383"/>
                  <a:gd name="T37" fmla="*/ 382 h 383"/>
                  <a:gd name="T38" fmla="*/ 221 w 383"/>
                  <a:gd name="T39" fmla="*/ 382 h 383"/>
                  <a:gd name="T40" fmla="*/ 266 w 383"/>
                  <a:gd name="T41" fmla="*/ 368 h 383"/>
                  <a:gd name="T42" fmla="*/ 306 w 383"/>
                  <a:gd name="T43" fmla="*/ 345 h 383"/>
                  <a:gd name="T44" fmla="*/ 340 w 383"/>
                  <a:gd name="T45" fmla="*/ 314 h 383"/>
                  <a:gd name="T46" fmla="*/ 364 w 383"/>
                  <a:gd name="T47" fmla="*/ 275 h 383"/>
                  <a:gd name="T48" fmla="*/ 378 w 383"/>
                  <a:gd name="T49" fmla="*/ 231 h 383"/>
                  <a:gd name="T50" fmla="*/ 375 w 383"/>
                  <a:gd name="T51" fmla="*/ 192 h 383"/>
                  <a:gd name="T52" fmla="*/ 369 w 383"/>
                  <a:gd name="T53" fmla="*/ 146 h 383"/>
                  <a:gd name="T54" fmla="*/ 352 w 383"/>
                  <a:gd name="T55" fmla="*/ 105 h 383"/>
                  <a:gd name="T56" fmla="*/ 326 w 383"/>
                  <a:gd name="T57" fmla="*/ 69 h 383"/>
                  <a:gd name="T58" fmla="*/ 293 w 383"/>
                  <a:gd name="T59" fmla="*/ 40 h 383"/>
                  <a:gd name="T60" fmla="*/ 254 w 383"/>
                  <a:gd name="T61" fmla="*/ 21 h 383"/>
                  <a:gd name="T62" fmla="*/ 210 w 383"/>
                  <a:gd name="T63" fmla="*/ 10 h 383"/>
                  <a:gd name="T64" fmla="*/ 164 w 383"/>
                  <a:gd name="T65" fmla="*/ 12 h 383"/>
                  <a:gd name="T66" fmla="*/ 119 w 383"/>
                  <a:gd name="T67" fmla="*/ 24 h 383"/>
                  <a:gd name="T68" fmla="*/ 81 w 383"/>
                  <a:gd name="T69" fmla="*/ 46 h 383"/>
                  <a:gd name="T70" fmla="*/ 51 w 383"/>
                  <a:gd name="T71" fmla="*/ 77 h 383"/>
                  <a:gd name="T72" fmla="*/ 27 w 383"/>
                  <a:gd name="T73" fmla="*/ 113 h 383"/>
                  <a:gd name="T74" fmla="*/ 12 w 383"/>
                  <a:gd name="T75" fmla="*/ 155 h 383"/>
                  <a:gd name="T76" fmla="*/ 8 w 383"/>
                  <a:gd name="T77" fmla="*/ 202 h 383"/>
                  <a:gd name="T78" fmla="*/ 16 w 383"/>
                  <a:gd name="T79" fmla="*/ 246 h 383"/>
                  <a:gd name="T80" fmla="*/ 34 w 383"/>
                  <a:gd name="T81" fmla="*/ 287 h 383"/>
                  <a:gd name="T82" fmla="*/ 63 w 383"/>
                  <a:gd name="T83" fmla="*/ 321 h 383"/>
                  <a:gd name="T84" fmla="*/ 98 w 383"/>
                  <a:gd name="T85" fmla="*/ 347 h 383"/>
                  <a:gd name="T86" fmla="*/ 137 w 383"/>
                  <a:gd name="T87" fmla="*/ 365 h 383"/>
                  <a:gd name="T88" fmla="*/ 183 w 383"/>
                  <a:gd name="T89" fmla="*/ 374 h 383"/>
                  <a:gd name="T90" fmla="*/ 228 w 383"/>
                  <a:gd name="T91" fmla="*/ 370 h 383"/>
                  <a:gd name="T92" fmla="*/ 272 w 383"/>
                  <a:gd name="T93" fmla="*/ 356 h 383"/>
                  <a:gd name="T94" fmla="*/ 308 w 383"/>
                  <a:gd name="T95" fmla="*/ 333 h 383"/>
                  <a:gd name="T96" fmla="*/ 339 w 383"/>
                  <a:gd name="T97" fmla="*/ 300 h 383"/>
                  <a:gd name="T98" fmla="*/ 360 w 383"/>
                  <a:gd name="T99" fmla="*/ 262 h 383"/>
                  <a:gd name="T100" fmla="*/ 372 w 383"/>
                  <a:gd name="T101" fmla="*/ 22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3" h="383">
                    <a:moveTo>
                      <a:pt x="383" y="192"/>
                    </a:moveTo>
                    <a:lnTo>
                      <a:pt x="383" y="182"/>
                    </a:lnTo>
                    <a:lnTo>
                      <a:pt x="383" y="172"/>
                    </a:lnTo>
                    <a:lnTo>
                      <a:pt x="381" y="164"/>
                    </a:lnTo>
                    <a:lnTo>
                      <a:pt x="378" y="154"/>
                    </a:lnTo>
                    <a:lnTo>
                      <a:pt x="377" y="143"/>
                    </a:lnTo>
                    <a:lnTo>
                      <a:pt x="375" y="135"/>
                    </a:lnTo>
                    <a:lnTo>
                      <a:pt x="371" y="125"/>
                    </a:lnTo>
                    <a:lnTo>
                      <a:pt x="369" y="117"/>
                    </a:lnTo>
                    <a:lnTo>
                      <a:pt x="364" y="110"/>
                    </a:lnTo>
                    <a:lnTo>
                      <a:pt x="360" y="101"/>
                    </a:lnTo>
                    <a:lnTo>
                      <a:pt x="354" y="93"/>
                    </a:lnTo>
                    <a:lnTo>
                      <a:pt x="351" y="84"/>
                    </a:lnTo>
                    <a:lnTo>
                      <a:pt x="345" y="77"/>
                    </a:lnTo>
                    <a:lnTo>
                      <a:pt x="340" y="71"/>
                    </a:lnTo>
                    <a:lnTo>
                      <a:pt x="334" y="63"/>
                    </a:lnTo>
                    <a:lnTo>
                      <a:pt x="326" y="57"/>
                    </a:lnTo>
                    <a:lnTo>
                      <a:pt x="320" y="51"/>
                    </a:lnTo>
                    <a:lnTo>
                      <a:pt x="314" y="45"/>
                    </a:lnTo>
                    <a:lnTo>
                      <a:pt x="306" y="39"/>
                    </a:lnTo>
                    <a:lnTo>
                      <a:pt x="298" y="33"/>
                    </a:lnTo>
                    <a:lnTo>
                      <a:pt x="292" y="28"/>
                    </a:lnTo>
                    <a:lnTo>
                      <a:pt x="284" y="24"/>
                    </a:lnTo>
                    <a:lnTo>
                      <a:pt x="274" y="21"/>
                    </a:lnTo>
                    <a:lnTo>
                      <a:pt x="266" y="16"/>
                    </a:lnTo>
                    <a:lnTo>
                      <a:pt x="257" y="12"/>
                    </a:lnTo>
                    <a:lnTo>
                      <a:pt x="249" y="10"/>
                    </a:lnTo>
                    <a:lnTo>
                      <a:pt x="239" y="6"/>
                    </a:lnTo>
                    <a:lnTo>
                      <a:pt x="231" y="4"/>
                    </a:lnTo>
                    <a:lnTo>
                      <a:pt x="221" y="2"/>
                    </a:lnTo>
                    <a:lnTo>
                      <a:pt x="210" y="2"/>
                    </a:lnTo>
                    <a:lnTo>
                      <a:pt x="201" y="0"/>
                    </a:lnTo>
                    <a:lnTo>
                      <a:pt x="190" y="0"/>
                    </a:lnTo>
                    <a:lnTo>
                      <a:pt x="183" y="0"/>
                    </a:lnTo>
                    <a:lnTo>
                      <a:pt x="172" y="2"/>
                    </a:lnTo>
                    <a:lnTo>
                      <a:pt x="162" y="2"/>
                    </a:lnTo>
                    <a:lnTo>
                      <a:pt x="152" y="4"/>
                    </a:lnTo>
                    <a:lnTo>
                      <a:pt x="144" y="6"/>
                    </a:lnTo>
                    <a:lnTo>
                      <a:pt x="134" y="10"/>
                    </a:lnTo>
                    <a:lnTo>
                      <a:pt x="125" y="12"/>
                    </a:lnTo>
                    <a:lnTo>
                      <a:pt x="118" y="16"/>
                    </a:lnTo>
                    <a:lnTo>
                      <a:pt x="107" y="21"/>
                    </a:lnTo>
                    <a:lnTo>
                      <a:pt x="99" y="24"/>
                    </a:lnTo>
                    <a:lnTo>
                      <a:pt x="92" y="28"/>
                    </a:lnTo>
                    <a:lnTo>
                      <a:pt x="83" y="33"/>
                    </a:lnTo>
                    <a:lnTo>
                      <a:pt x="77" y="39"/>
                    </a:lnTo>
                    <a:lnTo>
                      <a:pt x="69" y="45"/>
                    </a:lnTo>
                    <a:lnTo>
                      <a:pt x="63" y="51"/>
                    </a:lnTo>
                    <a:lnTo>
                      <a:pt x="54" y="57"/>
                    </a:lnTo>
                    <a:lnTo>
                      <a:pt x="48" y="63"/>
                    </a:lnTo>
                    <a:lnTo>
                      <a:pt x="42" y="71"/>
                    </a:lnTo>
                    <a:lnTo>
                      <a:pt x="36" y="77"/>
                    </a:lnTo>
                    <a:lnTo>
                      <a:pt x="33" y="84"/>
                    </a:lnTo>
                    <a:lnTo>
                      <a:pt x="27" y="93"/>
                    </a:lnTo>
                    <a:lnTo>
                      <a:pt x="22" y="101"/>
                    </a:lnTo>
                    <a:lnTo>
                      <a:pt x="18" y="110"/>
                    </a:lnTo>
                    <a:lnTo>
                      <a:pt x="14" y="117"/>
                    </a:lnTo>
                    <a:lnTo>
                      <a:pt x="10" y="125"/>
                    </a:lnTo>
                    <a:lnTo>
                      <a:pt x="8" y="135"/>
                    </a:lnTo>
                    <a:lnTo>
                      <a:pt x="6" y="143"/>
                    </a:lnTo>
                    <a:lnTo>
                      <a:pt x="4" y="154"/>
                    </a:lnTo>
                    <a:lnTo>
                      <a:pt x="2" y="164"/>
                    </a:lnTo>
                    <a:lnTo>
                      <a:pt x="0" y="172"/>
                    </a:lnTo>
                    <a:lnTo>
                      <a:pt x="0" y="182"/>
                    </a:lnTo>
                    <a:lnTo>
                      <a:pt x="0" y="192"/>
                    </a:lnTo>
                    <a:lnTo>
                      <a:pt x="0" y="202"/>
                    </a:lnTo>
                    <a:lnTo>
                      <a:pt x="0" y="212"/>
                    </a:lnTo>
                    <a:lnTo>
                      <a:pt x="2" y="220"/>
                    </a:lnTo>
                    <a:lnTo>
                      <a:pt x="4" y="231"/>
                    </a:lnTo>
                    <a:lnTo>
                      <a:pt x="6" y="240"/>
                    </a:lnTo>
                    <a:lnTo>
                      <a:pt x="8" y="249"/>
                    </a:lnTo>
                    <a:lnTo>
                      <a:pt x="10" y="258"/>
                    </a:lnTo>
                    <a:lnTo>
                      <a:pt x="14" y="267"/>
                    </a:lnTo>
                    <a:lnTo>
                      <a:pt x="18" y="275"/>
                    </a:lnTo>
                    <a:lnTo>
                      <a:pt x="22" y="282"/>
                    </a:lnTo>
                    <a:lnTo>
                      <a:pt x="27" y="291"/>
                    </a:lnTo>
                    <a:lnTo>
                      <a:pt x="33" y="299"/>
                    </a:lnTo>
                    <a:lnTo>
                      <a:pt x="36" y="306"/>
                    </a:lnTo>
                    <a:lnTo>
                      <a:pt x="42" y="314"/>
                    </a:lnTo>
                    <a:lnTo>
                      <a:pt x="48" y="321"/>
                    </a:lnTo>
                    <a:lnTo>
                      <a:pt x="54" y="327"/>
                    </a:lnTo>
                    <a:lnTo>
                      <a:pt x="63" y="333"/>
                    </a:lnTo>
                    <a:lnTo>
                      <a:pt x="69" y="339"/>
                    </a:lnTo>
                    <a:lnTo>
                      <a:pt x="77" y="345"/>
                    </a:lnTo>
                    <a:lnTo>
                      <a:pt x="83" y="351"/>
                    </a:lnTo>
                    <a:lnTo>
                      <a:pt x="92" y="356"/>
                    </a:lnTo>
                    <a:lnTo>
                      <a:pt x="99" y="359"/>
                    </a:lnTo>
                    <a:lnTo>
                      <a:pt x="107" y="364"/>
                    </a:lnTo>
                    <a:lnTo>
                      <a:pt x="118" y="368"/>
                    </a:lnTo>
                    <a:lnTo>
                      <a:pt x="125" y="371"/>
                    </a:lnTo>
                    <a:lnTo>
                      <a:pt x="134" y="374"/>
                    </a:lnTo>
                    <a:lnTo>
                      <a:pt x="144" y="377"/>
                    </a:lnTo>
                    <a:lnTo>
                      <a:pt x="152" y="380"/>
                    </a:lnTo>
                    <a:lnTo>
                      <a:pt x="162" y="382"/>
                    </a:lnTo>
                    <a:lnTo>
                      <a:pt x="172" y="382"/>
                    </a:lnTo>
                    <a:lnTo>
                      <a:pt x="183" y="383"/>
                    </a:lnTo>
                    <a:lnTo>
                      <a:pt x="190" y="383"/>
                    </a:lnTo>
                    <a:lnTo>
                      <a:pt x="201" y="383"/>
                    </a:lnTo>
                    <a:lnTo>
                      <a:pt x="210" y="382"/>
                    </a:lnTo>
                    <a:lnTo>
                      <a:pt x="221" y="382"/>
                    </a:lnTo>
                    <a:lnTo>
                      <a:pt x="231" y="380"/>
                    </a:lnTo>
                    <a:lnTo>
                      <a:pt x="239" y="377"/>
                    </a:lnTo>
                    <a:lnTo>
                      <a:pt x="249" y="374"/>
                    </a:lnTo>
                    <a:lnTo>
                      <a:pt x="257" y="371"/>
                    </a:lnTo>
                    <a:lnTo>
                      <a:pt x="266" y="368"/>
                    </a:lnTo>
                    <a:lnTo>
                      <a:pt x="274" y="364"/>
                    </a:lnTo>
                    <a:lnTo>
                      <a:pt x="284" y="359"/>
                    </a:lnTo>
                    <a:lnTo>
                      <a:pt x="292" y="356"/>
                    </a:lnTo>
                    <a:lnTo>
                      <a:pt x="298" y="351"/>
                    </a:lnTo>
                    <a:lnTo>
                      <a:pt x="306" y="345"/>
                    </a:lnTo>
                    <a:lnTo>
                      <a:pt x="314" y="339"/>
                    </a:lnTo>
                    <a:lnTo>
                      <a:pt x="320" y="333"/>
                    </a:lnTo>
                    <a:lnTo>
                      <a:pt x="326" y="327"/>
                    </a:lnTo>
                    <a:lnTo>
                      <a:pt x="334" y="321"/>
                    </a:lnTo>
                    <a:lnTo>
                      <a:pt x="340" y="314"/>
                    </a:lnTo>
                    <a:lnTo>
                      <a:pt x="345" y="306"/>
                    </a:lnTo>
                    <a:lnTo>
                      <a:pt x="351" y="299"/>
                    </a:lnTo>
                    <a:lnTo>
                      <a:pt x="354" y="291"/>
                    </a:lnTo>
                    <a:lnTo>
                      <a:pt x="360" y="282"/>
                    </a:lnTo>
                    <a:lnTo>
                      <a:pt x="364" y="275"/>
                    </a:lnTo>
                    <a:lnTo>
                      <a:pt x="369" y="267"/>
                    </a:lnTo>
                    <a:lnTo>
                      <a:pt x="371" y="258"/>
                    </a:lnTo>
                    <a:lnTo>
                      <a:pt x="375" y="249"/>
                    </a:lnTo>
                    <a:lnTo>
                      <a:pt x="377" y="240"/>
                    </a:lnTo>
                    <a:lnTo>
                      <a:pt x="378" y="231"/>
                    </a:lnTo>
                    <a:lnTo>
                      <a:pt x="381" y="220"/>
                    </a:lnTo>
                    <a:lnTo>
                      <a:pt x="383" y="212"/>
                    </a:lnTo>
                    <a:lnTo>
                      <a:pt x="383" y="202"/>
                    </a:lnTo>
                    <a:lnTo>
                      <a:pt x="383" y="192"/>
                    </a:lnTo>
                    <a:lnTo>
                      <a:pt x="375" y="192"/>
                    </a:lnTo>
                    <a:lnTo>
                      <a:pt x="375" y="182"/>
                    </a:lnTo>
                    <a:lnTo>
                      <a:pt x="372" y="173"/>
                    </a:lnTo>
                    <a:lnTo>
                      <a:pt x="372" y="164"/>
                    </a:lnTo>
                    <a:lnTo>
                      <a:pt x="371" y="155"/>
                    </a:lnTo>
                    <a:lnTo>
                      <a:pt x="369" y="146"/>
                    </a:lnTo>
                    <a:lnTo>
                      <a:pt x="366" y="137"/>
                    </a:lnTo>
                    <a:lnTo>
                      <a:pt x="363" y="129"/>
                    </a:lnTo>
                    <a:lnTo>
                      <a:pt x="360" y="122"/>
                    </a:lnTo>
                    <a:lnTo>
                      <a:pt x="357" y="113"/>
                    </a:lnTo>
                    <a:lnTo>
                      <a:pt x="352" y="105"/>
                    </a:lnTo>
                    <a:lnTo>
                      <a:pt x="348" y="98"/>
                    </a:lnTo>
                    <a:lnTo>
                      <a:pt x="342" y="90"/>
                    </a:lnTo>
                    <a:lnTo>
                      <a:pt x="339" y="83"/>
                    </a:lnTo>
                    <a:lnTo>
                      <a:pt x="332" y="77"/>
                    </a:lnTo>
                    <a:lnTo>
                      <a:pt x="326" y="69"/>
                    </a:lnTo>
                    <a:lnTo>
                      <a:pt x="320" y="63"/>
                    </a:lnTo>
                    <a:lnTo>
                      <a:pt x="314" y="57"/>
                    </a:lnTo>
                    <a:lnTo>
                      <a:pt x="308" y="51"/>
                    </a:lnTo>
                    <a:lnTo>
                      <a:pt x="299" y="46"/>
                    </a:lnTo>
                    <a:lnTo>
                      <a:pt x="293" y="40"/>
                    </a:lnTo>
                    <a:lnTo>
                      <a:pt x="286" y="36"/>
                    </a:lnTo>
                    <a:lnTo>
                      <a:pt x="278" y="33"/>
                    </a:lnTo>
                    <a:lnTo>
                      <a:pt x="272" y="28"/>
                    </a:lnTo>
                    <a:lnTo>
                      <a:pt x="263" y="24"/>
                    </a:lnTo>
                    <a:lnTo>
                      <a:pt x="254" y="21"/>
                    </a:lnTo>
                    <a:lnTo>
                      <a:pt x="245" y="18"/>
                    </a:lnTo>
                    <a:lnTo>
                      <a:pt x="237" y="16"/>
                    </a:lnTo>
                    <a:lnTo>
                      <a:pt x="228" y="15"/>
                    </a:lnTo>
                    <a:lnTo>
                      <a:pt x="219" y="12"/>
                    </a:lnTo>
                    <a:lnTo>
                      <a:pt x="210" y="10"/>
                    </a:lnTo>
                    <a:lnTo>
                      <a:pt x="201" y="10"/>
                    </a:lnTo>
                    <a:lnTo>
                      <a:pt x="190" y="10"/>
                    </a:lnTo>
                    <a:lnTo>
                      <a:pt x="183" y="10"/>
                    </a:lnTo>
                    <a:lnTo>
                      <a:pt x="172" y="10"/>
                    </a:lnTo>
                    <a:lnTo>
                      <a:pt x="164" y="12"/>
                    </a:lnTo>
                    <a:lnTo>
                      <a:pt x="154" y="15"/>
                    </a:lnTo>
                    <a:lnTo>
                      <a:pt x="146" y="16"/>
                    </a:lnTo>
                    <a:lnTo>
                      <a:pt x="137" y="18"/>
                    </a:lnTo>
                    <a:lnTo>
                      <a:pt x="128" y="21"/>
                    </a:lnTo>
                    <a:lnTo>
                      <a:pt x="119" y="24"/>
                    </a:lnTo>
                    <a:lnTo>
                      <a:pt x="112" y="28"/>
                    </a:lnTo>
                    <a:lnTo>
                      <a:pt x="104" y="33"/>
                    </a:lnTo>
                    <a:lnTo>
                      <a:pt x="98" y="36"/>
                    </a:lnTo>
                    <a:lnTo>
                      <a:pt x="89" y="40"/>
                    </a:lnTo>
                    <a:lnTo>
                      <a:pt x="81" y="46"/>
                    </a:lnTo>
                    <a:lnTo>
                      <a:pt x="75" y="51"/>
                    </a:lnTo>
                    <a:lnTo>
                      <a:pt x="69" y="57"/>
                    </a:lnTo>
                    <a:lnTo>
                      <a:pt x="63" y="63"/>
                    </a:lnTo>
                    <a:lnTo>
                      <a:pt x="57" y="69"/>
                    </a:lnTo>
                    <a:lnTo>
                      <a:pt x="51" y="77"/>
                    </a:lnTo>
                    <a:lnTo>
                      <a:pt x="45" y="83"/>
                    </a:lnTo>
                    <a:lnTo>
                      <a:pt x="40" y="90"/>
                    </a:lnTo>
                    <a:lnTo>
                      <a:pt x="34" y="98"/>
                    </a:lnTo>
                    <a:lnTo>
                      <a:pt x="30" y="105"/>
                    </a:lnTo>
                    <a:lnTo>
                      <a:pt x="27" y="113"/>
                    </a:lnTo>
                    <a:lnTo>
                      <a:pt x="22" y="122"/>
                    </a:lnTo>
                    <a:lnTo>
                      <a:pt x="21" y="129"/>
                    </a:lnTo>
                    <a:lnTo>
                      <a:pt x="16" y="137"/>
                    </a:lnTo>
                    <a:lnTo>
                      <a:pt x="14" y="146"/>
                    </a:lnTo>
                    <a:lnTo>
                      <a:pt x="12" y="155"/>
                    </a:lnTo>
                    <a:lnTo>
                      <a:pt x="10" y="164"/>
                    </a:lnTo>
                    <a:lnTo>
                      <a:pt x="10" y="173"/>
                    </a:lnTo>
                    <a:lnTo>
                      <a:pt x="8" y="182"/>
                    </a:lnTo>
                    <a:lnTo>
                      <a:pt x="8" y="192"/>
                    </a:lnTo>
                    <a:lnTo>
                      <a:pt x="8" y="202"/>
                    </a:lnTo>
                    <a:lnTo>
                      <a:pt x="10" y="210"/>
                    </a:lnTo>
                    <a:lnTo>
                      <a:pt x="10" y="220"/>
                    </a:lnTo>
                    <a:lnTo>
                      <a:pt x="12" y="228"/>
                    </a:lnTo>
                    <a:lnTo>
                      <a:pt x="14" y="238"/>
                    </a:lnTo>
                    <a:lnTo>
                      <a:pt x="16" y="246"/>
                    </a:lnTo>
                    <a:lnTo>
                      <a:pt x="21" y="255"/>
                    </a:lnTo>
                    <a:lnTo>
                      <a:pt x="22" y="262"/>
                    </a:lnTo>
                    <a:lnTo>
                      <a:pt x="27" y="270"/>
                    </a:lnTo>
                    <a:lnTo>
                      <a:pt x="30" y="279"/>
                    </a:lnTo>
                    <a:lnTo>
                      <a:pt x="34" y="287"/>
                    </a:lnTo>
                    <a:lnTo>
                      <a:pt x="40" y="293"/>
                    </a:lnTo>
                    <a:lnTo>
                      <a:pt x="45" y="300"/>
                    </a:lnTo>
                    <a:lnTo>
                      <a:pt x="51" y="306"/>
                    </a:lnTo>
                    <a:lnTo>
                      <a:pt x="57" y="315"/>
                    </a:lnTo>
                    <a:lnTo>
                      <a:pt x="63" y="321"/>
                    </a:lnTo>
                    <a:lnTo>
                      <a:pt x="69" y="327"/>
                    </a:lnTo>
                    <a:lnTo>
                      <a:pt x="75" y="333"/>
                    </a:lnTo>
                    <a:lnTo>
                      <a:pt x="81" y="338"/>
                    </a:lnTo>
                    <a:lnTo>
                      <a:pt x="89" y="344"/>
                    </a:lnTo>
                    <a:lnTo>
                      <a:pt x="98" y="347"/>
                    </a:lnTo>
                    <a:lnTo>
                      <a:pt x="104" y="351"/>
                    </a:lnTo>
                    <a:lnTo>
                      <a:pt x="112" y="356"/>
                    </a:lnTo>
                    <a:lnTo>
                      <a:pt x="119" y="359"/>
                    </a:lnTo>
                    <a:lnTo>
                      <a:pt x="128" y="364"/>
                    </a:lnTo>
                    <a:lnTo>
                      <a:pt x="137" y="365"/>
                    </a:lnTo>
                    <a:lnTo>
                      <a:pt x="146" y="368"/>
                    </a:lnTo>
                    <a:lnTo>
                      <a:pt x="154" y="370"/>
                    </a:lnTo>
                    <a:lnTo>
                      <a:pt x="164" y="371"/>
                    </a:lnTo>
                    <a:lnTo>
                      <a:pt x="172" y="374"/>
                    </a:lnTo>
                    <a:lnTo>
                      <a:pt x="183" y="374"/>
                    </a:lnTo>
                    <a:lnTo>
                      <a:pt x="190" y="374"/>
                    </a:lnTo>
                    <a:lnTo>
                      <a:pt x="201" y="374"/>
                    </a:lnTo>
                    <a:lnTo>
                      <a:pt x="210" y="374"/>
                    </a:lnTo>
                    <a:lnTo>
                      <a:pt x="219" y="371"/>
                    </a:lnTo>
                    <a:lnTo>
                      <a:pt x="228" y="370"/>
                    </a:lnTo>
                    <a:lnTo>
                      <a:pt x="237" y="368"/>
                    </a:lnTo>
                    <a:lnTo>
                      <a:pt x="245" y="365"/>
                    </a:lnTo>
                    <a:lnTo>
                      <a:pt x="254" y="364"/>
                    </a:lnTo>
                    <a:lnTo>
                      <a:pt x="263" y="359"/>
                    </a:lnTo>
                    <a:lnTo>
                      <a:pt x="272" y="356"/>
                    </a:lnTo>
                    <a:lnTo>
                      <a:pt x="278" y="351"/>
                    </a:lnTo>
                    <a:lnTo>
                      <a:pt x="286" y="347"/>
                    </a:lnTo>
                    <a:lnTo>
                      <a:pt x="293" y="344"/>
                    </a:lnTo>
                    <a:lnTo>
                      <a:pt x="299" y="338"/>
                    </a:lnTo>
                    <a:lnTo>
                      <a:pt x="308" y="333"/>
                    </a:lnTo>
                    <a:lnTo>
                      <a:pt x="314" y="327"/>
                    </a:lnTo>
                    <a:lnTo>
                      <a:pt x="320" y="321"/>
                    </a:lnTo>
                    <a:lnTo>
                      <a:pt x="326" y="315"/>
                    </a:lnTo>
                    <a:lnTo>
                      <a:pt x="332" y="306"/>
                    </a:lnTo>
                    <a:lnTo>
                      <a:pt x="339" y="300"/>
                    </a:lnTo>
                    <a:lnTo>
                      <a:pt x="342" y="293"/>
                    </a:lnTo>
                    <a:lnTo>
                      <a:pt x="348" y="287"/>
                    </a:lnTo>
                    <a:lnTo>
                      <a:pt x="352" y="279"/>
                    </a:lnTo>
                    <a:lnTo>
                      <a:pt x="357" y="270"/>
                    </a:lnTo>
                    <a:lnTo>
                      <a:pt x="360" y="262"/>
                    </a:lnTo>
                    <a:lnTo>
                      <a:pt x="363" y="255"/>
                    </a:lnTo>
                    <a:lnTo>
                      <a:pt x="366" y="246"/>
                    </a:lnTo>
                    <a:lnTo>
                      <a:pt x="369" y="238"/>
                    </a:lnTo>
                    <a:lnTo>
                      <a:pt x="371" y="228"/>
                    </a:lnTo>
                    <a:lnTo>
                      <a:pt x="372" y="220"/>
                    </a:lnTo>
                    <a:lnTo>
                      <a:pt x="372" y="210"/>
                    </a:lnTo>
                    <a:lnTo>
                      <a:pt x="375" y="202"/>
                    </a:lnTo>
                    <a:lnTo>
                      <a:pt x="375" y="192"/>
                    </a:lnTo>
                    <a:lnTo>
                      <a:pt x="383" y="192"/>
                    </a:lnTo>
                    <a:close/>
                  </a:path>
                </a:pathLst>
              </a:custGeom>
              <a:solidFill>
                <a:srgbClr val="8FA3D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56" name="Freeform 552"/>
              <p:cNvSpPr>
                <a:spLocks noChangeArrowheads="1"/>
              </p:cNvSpPr>
              <p:nvPr/>
            </p:nvSpPr>
            <p:spPr bwMode="auto">
              <a:xfrm>
                <a:off x="6056" y="783"/>
                <a:ext cx="35" cy="35"/>
              </a:xfrm>
              <a:custGeom>
                <a:avLst/>
                <a:gdLst>
                  <a:gd name="T0" fmla="*/ 363 w 367"/>
                  <a:gd name="T1" fmla="*/ 145 h 364"/>
                  <a:gd name="T2" fmla="*/ 349 w 367"/>
                  <a:gd name="T3" fmla="*/ 103 h 364"/>
                  <a:gd name="T4" fmla="*/ 324 w 367"/>
                  <a:gd name="T5" fmla="*/ 67 h 364"/>
                  <a:gd name="T6" fmla="*/ 291 w 367"/>
                  <a:gd name="T7" fmla="*/ 36 h 364"/>
                  <a:gd name="T8" fmla="*/ 255 w 367"/>
                  <a:gd name="T9" fmla="*/ 14 h 364"/>
                  <a:gd name="T10" fmla="*/ 211 w 367"/>
                  <a:gd name="T11" fmla="*/ 2 h 364"/>
                  <a:gd name="T12" fmla="*/ 164 w 367"/>
                  <a:gd name="T13" fmla="*/ 0 h 364"/>
                  <a:gd name="T14" fmla="*/ 120 w 367"/>
                  <a:gd name="T15" fmla="*/ 11 h 364"/>
                  <a:gd name="T16" fmla="*/ 81 w 367"/>
                  <a:gd name="T17" fmla="*/ 30 h 364"/>
                  <a:gd name="T18" fmla="*/ 49 w 367"/>
                  <a:gd name="T19" fmla="*/ 59 h 364"/>
                  <a:gd name="T20" fmla="*/ 22 w 367"/>
                  <a:gd name="T21" fmla="*/ 95 h 364"/>
                  <a:gd name="T22" fmla="*/ 6 w 367"/>
                  <a:gd name="T23" fmla="*/ 136 h 364"/>
                  <a:gd name="T24" fmla="*/ 0 w 367"/>
                  <a:gd name="T25" fmla="*/ 182 h 364"/>
                  <a:gd name="T26" fmla="*/ 6 w 367"/>
                  <a:gd name="T27" fmla="*/ 228 h 364"/>
                  <a:gd name="T28" fmla="*/ 22 w 367"/>
                  <a:gd name="T29" fmla="*/ 269 h 364"/>
                  <a:gd name="T30" fmla="*/ 49 w 367"/>
                  <a:gd name="T31" fmla="*/ 305 h 364"/>
                  <a:gd name="T32" fmla="*/ 81 w 367"/>
                  <a:gd name="T33" fmla="*/ 334 h 364"/>
                  <a:gd name="T34" fmla="*/ 120 w 367"/>
                  <a:gd name="T35" fmla="*/ 354 h 364"/>
                  <a:gd name="T36" fmla="*/ 164 w 367"/>
                  <a:gd name="T37" fmla="*/ 364 h 364"/>
                  <a:gd name="T38" fmla="*/ 211 w 367"/>
                  <a:gd name="T39" fmla="*/ 361 h 364"/>
                  <a:gd name="T40" fmla="*/ 255 w 367"/>
                  <a:gd name="T41" fmla="*/ 349 h 364"/>
                  <a:gd name="T42" fmla="*/ 291 w 367"/>
                  <a:gd name="T43" fmla="*/ 328 h 364"/>
                  <a:gd name="T44" fmla="*/ 324 w 367"/>
                  <a:gd name="T45" fmla="*/ 296 h 364"/>
                  <a:gd name="T46" fmla="*/ 349 w 367"/>
                  <a:gd name="T47" fmla="*/ 260 h 364"/>
                  <a:gd name="T48" fmla="*/ 363 w 367"/>
                  <a:gd name="T49" fmla="*/ 218 h 364"/>
                  <a:gd name="T50" fmla="*/ 356 w 367"/>
                  <a:gd name="T51" fmla="*/ 182 h 364"/>
                  <a:gd name="T52" fmla="*/ 350 w 367"/>
                  <a:gd name="T53" fmla="*/ 139 h 364"/>
                  <a:gd name="T54" fmla="*/ 337 w 367"/>
                  <a:gd name="T55" fmla="*/ 100 h 364"/>
                  <a:gd name="T56" fmla="*/ 312 w 367"/>
                  <a:gd name="T57" fmla="*/ 65 h 364"/>
                  <a:gd name="T58" fmla="*/ 279 w 367"/>
                  <a:gd name="T59" fmla="*/ 38 h 364"/>
                  <a:gd name="T60" fmla="*/ 243 w 367"/>
                  <a:gd name="T61" fmla="*/ 20 h 364"/>
                  <a:gd name="T62" fmla="*/ 201 w 367"/>
                  <a:gd name="T63" fmla="*/ 11 h 364"/>
                  <a:gd name="T64" fmla="*/ 156 w 367"/>
                  <a:gd name="T65" fmla="*/ 11 h 364"/>
                  <a:gd name="T66" fmla="*/ 116 w 367"/>
                  <a:gd name="T67" fmla="*/ 23 h 364"/>
                  <a:gd name="T68" fmla="*/ 79 w 367"/>
                  <a:gd name="T69" fmla="*/ 43 h 364"/>
                  <a:gd name="T70" fmla="*/ 49 w 367"/>
                  <a:gd name="T71" fmla="*/ 73 h 364"/>
                  <a:gd name="T72" fmla="*/ 26 w 367"/>
                  <a:gd name="T73" fmla="*/ 107 h 364"/>
                  <a:gd name="T74" fmla="*/ 13 w 367"/>
                  <a:gd name="T75" fmla="*/ 148 h 364"/>
                  <a:gd name="T76" fmla="*/ 10 w 367"/>
                  <a:gd name="T77" fmla="*/ 190 h 364"/>
                  <a:gd name="T78" fmla="*/ 19 w 367"/>
                  <a:gd name="T79" fmla="*/ 233 h 364"/>
                  <a:gd name="T80" fmla="*/ 34 w 367"/>
                  <a:gd name="T81" fmla="*/ 271 h 364"/>
                  <a:gd name="T82" fmla="*/ 61 w 367"/>
                  <a:gd name="T83" fmla="*/ 305 h 364"/>
                  <a:gd name="T84" fmla="*/ 93 w 367"/>
                  <a:gd name="T85" fmla="*/ 329 h 364"/>
                  <a:gd name="T86" fmla="*/ 132 w 367"/>
                  <a:gd name="T87" fmla="*/ 348 h 364"/>
                  <a:gd name="T88" fmla="*/ 175 w 367"/>
                  <a:gd name="T89" fmla="*/ 355 h 364"/>
                  <a:gd name="T90" fmla="*/ 219 w 367"/>
                  <a:gd name="T91" fmla="*/ 352 h 364"/>
                  <a:gd name="T92" fmla="*/ 259 w 367"/>
                  <a:gd name="T93" fmla="*/ 337 h 364"/>
                  <a:gd name="T94" fmla="*/ 294 w 367"/>
                  <a:gd name="T95" fmla="*/ 316 h 364"/>
                  <a:gd name="T96" fmla="*/ 322 w 367"/>
                  <a:gd name="T97" fmla="*/ 284 h 364"/>
                  <a:gd name="T98" fmla="*/ 343 w 367"/>
                  <a:gd name="T99" fmla="*/ 248 h 364"/>
                  <a:gd name="T100" fmla="*/ 355 w 367"/>
                  <a:gd name="T101" fmla="*/ 20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7" h="364">
                    <a:moveTo>
                      <a:pt x="367" y="182"/>
                    </a:moveTo>
                    <a:lnTo>
                      <a:pt x="367" y="172"/>
                    </a:lnTo>
                    <a:lnTo>
                      <a:pt x="364" y="163"/>
                    </a:lnTo>
                    <a:lnTo>
                      <a:pt x="364" y="154"/>
                    </a:lnTo>
                    <a:lnTo>
                      <a:pt x="363" y="145"/>
                    </a:lnTo>
                    <a:lnTo>
                      <a:pt x="361" y="136"/>
                    </a:lnTo>
                    <a:lnTo>
                      <a:pt x="358" y="127"/>
                    </a:lnTo>
                    <a:lnTo>
                      <a:pt x="355" y="119"/>
                    </a:lnTo>
                    <a:lnTo>
                      <a:pt x="352" y="112"/>
                    </a:lnTo>
                    <a:lnTo>
                      <a:pt x="349" y="103"/>
                    </a:lnTo>
                    <a:lnTo>
                      <a:pt x="344" y="95"/>
                    </a:lnTo>
                    <a:lnTo>
                      <a:pt x="340" y="88"/>
                    </a:lnTo>
                    <a:lnTo>
                      <a:pt x="334" y="80"/>
                    </a:lnTo>
                    <a:lnTo>
                      <a:pt x="331" y="73"/>
                    </a:lnTo>
                    <a:lnTo>
                      <a:pt x="324" y="67"/>
                    </a:lnTo>
                    <a:lnTo>
                      <a:pt x="318" y="59"/>
                    </a:lnTo>
                    <a:lnTo>
                      <a:pt x="312" y="53"/>
                    </a:lnTo>
                    <a:lnTo>
                      <a:pt x="306" y="47"/>
                    </a:lnTo>
                    <a:lnTo>
                      <a:pt x="300" y="41"/>
                    </a:lnTo>
                    <a:lnTo>
                      <a:pt x="291" y="36"/>
                    </a:lnTo>
                    <a:lnTo>
                      <a:pt x="285" y="30"/>
                    </a:lnTo>
                    <a:lnTo>
                      <a:pt x="278" y="26"/>
                    </a:lnTo>
                    <a:lnTo>
                      <a:pt x="270" y="23"/>
                    </a:lnTo>
                    <a:lnTo>
                      <a:pt x="264" y="18"/>
                    </a:lnTo>
                    <a:lnTo>
                      <a:pt x="255" y="14"/>
                    </a:lnTo>
                    <a:lnTo>
                      <a:pt x="246" y="11"/>
                    </a:lnTo>
                    <a:lnTo>
                      <a:pt x="237" y="8"/>
                    </a:lnTo>
                    <a:lnTo>
                      <a:pt x="229" y="6"/>
                    </a:lnTo>
                    <a:lnTo>
                      <a:pt x="220" y="5"/>
                    </a:lnTo>
                    <a:lnTo>
                      <a:pt x="211" y="2"/>
                    </a:lnTo>
                    <a:lnTo>
                      <a:pt x="202" y="0"/>
                    </a:lnTo>
                    <a:lnTo>
                      <a:pt x="193" y="0"/>
                    </a:lnTo>
                    <a:lnTo>
                      <a:pt x="182" y="0"/>
                    </a:lnTo>
                    <a:lnTo>
                      <a:pt x="175" y="0"/>
                    </a:lnTo>
                    <a:lnTo>
                      <a:pt x="164" y="0"/>
                    </a:lnTo>
                    <a:lnTo>
                      <a:pt x="156" y="2"/>
                    </a:lnTo>
                    <a:lnTo>
                      <a:pt x="146" y="5"/>
                    </a:lnTo>
                    <a:lnTo>
                      <a:pt x="138" y="6"/>
                    </a:lnTo>
                    <a:lnTo>
                      <a:pt x="129" y="8"/>
                    </a:lnTo>
                    <a:lnTo>
                      <a:pt x="120" y="11"/>
                    </a:lnTo>
                    <a:lnTo>
                      <a:pt x="111" y="14"/>
                    </a:lnTo>
                    <a:lnTo>
                      <a:pt x="104" y="18"/>
                    </a:lnTo>
                    <a:lnTo>
                      <a:pt x="96" y="23"/>
                    </a:lnTo>
                    <a:lnTo>
                      <a:pt x="90" y="26"/>
                    </a:lnTo>
                    <a:lnTo>
                      <a:pt x="81" y="30"/>
                    </a:lnTo>
                    <a:lnTo>
                      <a:pt x="73" y="36"/>
                    </a:lnTo>
                    <a:lnTo>
                      <a:pt x="67" y="41"/>
                    </a:lnTo>
                    <a:lnTo>
                      <a:pt x="61" y="47"/>
                    </a:lnTo>
                    <a:lnTo>
                      <a:pt x="55" y="53"/>
                    </a:lnTo>
                    <a:lnTo>
                      <a:pt x="49" y="59"/>
                    </a:lnTo>
                    <a:lnTo>
                      <a:pt x="43" y="67"/>
                    </a:lnTo>
                    <a:lnTo>
                      <a:pt x="37" y="73"/>
                    </a:lnTo>
                    <a:lnTo>
                      <a:pt x="32" y="80"/>
                    </a:lnTo>
                    <a:lnTo>
                      <a:pt x="26" y="88"/>
                    </a:lnTo>
                    <a:lnTo>
                      <a:pt x="22" y="95"/>
                    </a:lnTo>
                    <a:lnTo>
                      <a:pt x="19" y="103"/>
                    </a:lnTo>
                    <a:lnTo>
                      <a:pt x="14" y="112"/>
                    </a:lnTo>
                    <a:lnTo>
                      <a:pt x="13" y="119"/>
                    </a:lnTo>
                    <a:lnTo>
                      <a:pt x="8" y="127"/>
                    </a:lnTo>
                    <a:lnTo>
                      <a:pt x="6" y="136"/>
                    </a:lnTo>
                    <a:lnTo>
                      <a:pt x="4" y="145"/>
                    </a:lnTo>
                    <a:lnTo>
                      <a:pt x="2" y="154"/>
                    </a:lnTo>
                    <a:lnTo>
                      <a:pt x="2" y="163"/>
                    </a:lnTo>
                    <a:lnTo>
                      <a:pt x="0" y="172"/>
                    </a:lnTo>
                    <a:lnTo>
                      <a:pt x="0" y="182"/>
                    </a:lnTo>
                    <a:lnTo>
                      <a:pt x="0" y="192"/>
                    </a:lnTo>
                    <a:lnTo>
                      <a:pt x="2" y="200"/>
                    </a:lnTo>
                    <a:lnTo>
                      <a:pt x="2" y="210"/>
                    </a:lnTo>
                    <a:lnTo>
                      <a:pt x="4" y="218"/>
                    </a:lnTo>
                    <a:lnTo>
                      <a:pt x="6" y="228"/>
                    </a:lnTo>
                    <a:lnTo>
                      <a:pt x="8" y="236"/>
                    </a:lnTo>
                    <a:lnTo>
                      <a:pt x="13" y="245"/>
                    </a:lnTo>
                    <a:lnTo>
                      <a:pt x="14" y="252"/>
                    </a:lnTo>
                    <a:lnTo>
                      <a:pt x="19" y="260"/>
                    </a:lnTo>
                    <a:lnTo>
                      <a:pt x="22" y="269"/>
                    </a:lnTo>
                    <a:lnTo>
                      <a:pt x="26" y="277"/>
                    </a:lnTo>
                    <a:lnTo>
                      <a:pt x="32" y="283"/>
                    </a:lnTo>
                    <a:lnTo>
                      <a:pt x="37" y="290"/>
                    </a:lnTo>
                    <a:lnTo>
                      <a:pt x="43" y="296"/>
                    </a:lnTo>
                    <a:lnTo>
                      <a:pt x="49" y="305"/>
                    </a:lnTo>
                    <a:lnTo>
                      <a:pt x="55" y="311"/>
                    </a:lnTo>
                    <a:lnTo>
                      <a:pt x="61" y="317"/>
                    </a:lnTo>
                    <a:lnTo>
                      <a:pt x="67" y="323"/>
                    </a:lnTo>
                    <a:lnTo>
                      <a:pt x="73" y="328"/>
                    </a:lnTo>
                    <a:lnTo>
                      <a:pt x="81" y="334"/>
                    </a:lnTo>
                    <a:lnTo>
                      <a:pt x="90" y="337"/>
                    </a:lnTo>
                    <a:lnTo>
                      <a:pt x="96" y="341"/>
                    </a:lnTo>
                    <a:lnTo>
                      <a:pt x="104" y="346"/>
                    </a:lnTo>
                    <a:lnTo>
                      <a:pt x="111" y="349"/>
                    </a:lnTo>
                    <a:lnTo>
                      <a:pt x="120" y="354"/>
                    </a:lnTo>
                    <a:lnTo>
                      <a:pt x="129" y="355"/>
                    </a:lnTo>
                    <a:lnTo>
                      <a:pt x="138" y="358"/>
                    </a:lnTo>
                    <a:lnTo>
                      <a:pt x="146" y="360"/>
                    </a:lnTo>
                    <a:lnTo>
                      <a:pt x="156" y="361"/>
                    </a:lnTo>
                    <a:lnTo>
                      <a:pt x="164" y="364"/>
                    </a:lnTo>
                    <a:lnTo>
                      <a:pt x="175" y="364"/>
                    </a:lnTo>
                    <a:lnTo>
                      <a:pt x="182" y="364"/>
                    </a:lnTo>
                    <a:lnTo>
                      <a:pt x="193" y="364"/>
                    </a:lnTo>
                    <a:lnTo>
                      <a:pt x="202" y="364"/>
                    </a:lnTo>
                    <a:lnTo>
                      <a:pt x="211" y="361"/>
                    </a:lnTo>
                    <a:lnTo>
                      <a:pt x="220" y="360"/>
                    </a:lnTo>
                    <a:lnTo>
                      <a:pt x="229" y="358"/>
                    </a:lnTo>
                    <a:lnTo>
                      <a:pt x="237" y="355"/>
                    </a:lnTo>
                    <a:lnTo>
                      <a:pt x="246" y="354"/>
                    </a:lnTo>
                    <a:lnTo>
                      <a:pt x="255" y="349"/>
                    </a:lnTo>
                    <a:lnTo>
                      <a:pt x="264" y="346"/>
                    </a:lnTo>
                    <a:lnTo>
                      <a:pt x="270" y="341"/>
                    </a:lnTo>
                    <a:lnTo>
                      <a:pt x="278" y="337"/>
                    </a:lnTo>
                    <a:lnTo>
                      <a:pt x="285" y="334"/>
                    </a:lnTo>
                    <a:lnTo>
                      <a:pt x="291" y="328"/>
                    </a:lnTo>
                    <a:lnTo>
                      <a:pt x="300" y="323"/>
                    </a:lnTo>
                    <a:lnTo>
                      <a:pt x="306" y="317"/>
                    </a:lnTo>
                    <a:lnTo>
                      <a:pt x="312" y="311"/>
                    </a:lnTo>
                    <a:lnTo>
                      <a:pt x="318" y="305"/>
                    </a:lnTo>
                    <a:lnTo>
                      <a:pt x="324" y="296"/>
                    </a:lnTo>
                    <a:lnTo>
                      <a:pt x="331" y="290"/>
                    </a:lnTo>
                    <a:lnTo>
                      <a:pt x="334" y="283"/>
                    </a:lnTo>
                    <a:lnTo>
                      <a:pt x="340" y="277"/>
                    </a:lnTo>
                    <a:lnTo>
                      <a:pt x="344" y="269"/>
                    </a:lnTo>
                    <a:lnTo>
                      <a:pt x="349" y="260"/>
                    </a:lnTo>
                    <a:lnTo>
                      <a:pt x="352" y="252"/>
                    </a:lnTo>
                    <a:lnTo>
                      <a:pt x="355" y="245"/>
                    </a:lnTo>
                    <a:lnTo>
                      <a:pt x="358" y="236"/>
                    </a:lnTo>
                    <a:lnTo>
                      <a:pt x="361" y="228"/>
                    </a:lnTo>
                    <a:lnTo>
                      <a:pt x="363" y="218"/>
                    </a:lnTo>
                    <a:lnTo>
                      <a:pt x="364" y="210"/>
                    </a:lnTo>
                    <a:lnTo>
                      <a:pt x="364" y="200"/>
                    </a:lnTo>
                    <a:lnTo>
                      <a:pt x="367" y="192"/>
                    </a:lnTo>
                    <a:lnTo>
                      <a:pt x="367" y="182"/>
                    </a:lnTo>
                    <a:lnTo>
                      <a:pt x="356" y="182"/>
                    </a:lnTo>
                    <a:lnTo>
                      <a:pt x="356" y="174"/>
                    </a:lnTo>
                    <a:lnTo>
                      <a:pt x="356" y="163"/>
                    </a:lnTo>
                    <a:lnTo>
                      <a:pt x="355" y="156"/>
                    </a:lnTo>
                    <a:lnTo>
                      <a:pt x="352" y="148"/>
                    </a:lnTo>
                    <a:lnTo>
                      <a:pt x="350" y="139"/>
                    </a:lnTo>
                    <a:lnTo>
                      <a:pt x="349" y="132"/>
                    </a:lnTo>
                    <a:lnTo>
                      <a:pt x="346" y="124"/>
                    </a:lnTo>
                    <a:lnTo>
                      <a:pt x="343" y="115"/>
                    </a:lnTo>
                    <a:lnTo>
                      <a:pt x="340" y="107"/>
                    </a:lnTo>
                    <a:lnTo>
                      <a:pt x="337" y="100"/>
                    </a:lnTo>
                    <a:lnTo>
                      <a:pt x="332" y="94"/>
                    </a:lnTo>
                    <a:lnTo>
                      <a:pt x="328" y="85"/>
                    </a:lnTo>
                    <a:lnTo>
                      <a:pt x="322" y="79"/>
                    </a:lnTo>
                    <a:lnTo>
                      <a:pt x="318" y="73"/>
                    </a:lnTo>
                    <a:lnTo>
                      <a:pt x="312" y="65"/>
                    </a:lnTo>
                    <a:lnTo>
                      <a:pt x="306" y="59"/>
                    </a:lnTo>
                    <a:lnTo>
                      <a:pt x="300" y="55"/>
                    </a:lnTo>
                    <a:lnTo>
                      <a:pt x="294" y="49"/>
                    </a:lnTo>
                    <a:lnTo>
                      <a:pt x="288" y="43"/>
                    </a:lnTo>
                    <a:lnTo>
                      <a:pt x="279" y="38"/>
                    </a:lnTo>
                    <a:lnTo>
                      <a:pt x="273" y="35"/>
                    </a:lnTo>
                    <a:lnTo>
                      <a:pt x="266" y="30"/>
                    </a:lnTo>
                    <a:lnTo>
                      <a:pt x="259" y="26"/>
                    </a:lnTo>
                    <a:lnTo>
                      <a:pt x="252" y="23"/>
                    </a:lnTo>
                    <a:lnTo>
                      <a:pt x="243" y="20"/>
                    </a:lnTo>
                    <a:lnTo>
                      <a:pt x="235" y="17"/>
                    </a:lnTo>
                    <a:lnTo>
                      <a:pt x="226" y="14"/>
                    </a:lnTo>
                    <a:lnTo>
                      <a:pt x="219" y="12"/>
                    </a:lnTo>
                    <a:lnTo>
                      <a:pt x="208" y="11"/>
                    </a:lnTo>
                    <a:lnTo>
                      <a:pt x="201" y="11"/>
                    </a:lnTo>
                    <a:lnTo>
                      <a:pt x="193" y="8"/>
                    </a:lnTo>
                    <a:lnTo>
                      <a:pt x="182" y="8"/>
                    </a:lnTo>
                    <a:lnTo>
                      <a:pt x="175" y="8"/>
                    </a:lnTo>
                    <a:lnTo>
                      <a:pt x="166" y="11"/>
                    </a:lnTo>
                    <a:lnTo>
                      <a:pt x="156" y="11"/>
                    </a:lnTo>
                    <a:lnTo>
                      <a:pt x="148" y="12"/>
                    </a:lnTo>
                    <a:lnTo>
                      <a:pt x="140" y="14"/>
                    </a:lnTo>
                    <a:lnTo>
                      <a:pt x="132" y="17"/>
                    </a:lnTo>
                    <a:lnTo>
                      <a:pt x="123" y="20"/>
                    </a:lnTo>
                    <a:lnTo>
                      <a:pt x="116" y="23"/>
                    </a:lnTo>
                    <a:lnTo>
                      <a:pt x="108" y="26"/>
                    </a:lnTo>
                    <a:lnTo>
                      <a:pt x="102" y="30"/>
                    </a:lnTo>
                    <a:lnTo>
                      <a:pt x="93" y="35"/>
                    </a:lnTo>
                    <a:lnTo>
                      <a:pt x="85" y="38"/>
                    </a:lnTo>
                    <a:lnTo>
                      <a:pt x="79" y="43"/>
                    </a:lnTo>
                    <a:lnTo>
                      <a:pt x="73" y="49"/>
                    </a:lnTo>
                    <a:lnTo>
                      <a:pt x="67" y="55"/>
                    </a:lnTo>
                    <a:lnTo>
                      <a:pt x="61" y="59"/>
                    </a:lnTo>
                    <a:lnTo>
                      <a:pt x="55" y="65"/>
                    </a:lnTo>
                    <a:lnTo>
                      <a:pt x="49" y="73"/>
                    </a:lnTo>
                    <a:lnTo>
                      <a:pt x="45" y="79"/>
                    </a:lnTo>
                    <a:lnTo>
                      <a:pt x="38" y="85"/>
                    </a:lnTo>
                    <a:lnTo>
                      <a:pt x="34" y="94"/>
                    </a:lnTo>
                    <a:lnTo>
                      <a:pt x="31" y="100"/>
                    </a:lnTo>
                    <a:lnTo>
                      <a:pt x="26" y="107"/>
                    </a:lnTo>
                    <a:lnTo>
                      <a:pt x="22" y="115"/>
                    </a:lnTo>
                    <a:lnTo>
                      <a:pt x="20" y="124"/>
                    </a:lnTo>
                    <a:lnTo>
                      <a:pt x="19" y="132"/>
                    </a:lnTo>
                    <a:lnTo>
                      <a:pt x="14" y="139"/>
                    </a:lnTo>
                    <a:lnTo>
                      <a:pt x="13" y="148"/>
                    </a:lnTo>
                    <a:lnTo>
                      <a:pt x="13" y="156"/>
                    </a:lnTo>
                    <a:lnTo>
                      <a:pt x="10" y="163"/>
                    </a:lnTo>
                    <a:lnTo>
                      <a:pt x="10" y="174"/>
                    </a:lnTo>
                    <a:lnTo>
                      <a:pt x="10" y="182"/>
                    </a:lnTo>
                    <a:lnTo>
                      <a:pt x="10" y="190"/>
                    </a:lnTo>
                    <a:lnTo>
                      <a:pt x="10" y="200"/>
                    </a:lnTo>
                    <a:lnTo>
                      <a:pt x="13" y="208"/>
                    </a:lnTo>
                    <a:lnTo>
                      <a:pt x="13" y="216"/>
                    </a:lnTo>
                    <a:lnTo>
                      <a:pt x="14" y="224"/>
                    </a:lnTo>
                    <a:lnTo>
                      <a:pt x="19" y="233"/>
                    </a:lnTo>
                    <a:lnTo>
                      <a:pt x="20" y="240"/>
                    </a:lnTo>
                    <a:lnTo>
                      <a:pt x="22" y="248"/>
                    </a:lnTo>
                    <a:lnTo>
                      <a:pt x="26" y="257"/>
                    </a:lnTo>
                    <a:lnTo>
                      <a:pt x="31" y="265"/>
                    </a:lnTo>
                    <a:lnTo>
                      <a:pt x="34" y="271"/>
                    </a:lnTo>
                    <a:lnTo>
                      <a:pt x="38" y="278"/>
                    </a:lnTo>
                    <a:lnTo>
                      <a:pt x="45" y="284"/>
                    </a:lnTo>
                    <a:lnTo>
                      <a:pt x="49" y="293"/>
                    </a:lnTo>
                    <a:lnTo>
                      <a:pt x="55" y="299"/>
                    </a:lnTo>
                    <a:lnTo>
                      <a:pt x="61" y="305"/>
                    </a:lnTo>
                    <a:lnTo>
                      <a:pt x="67" y="310"/>
                    </a:lnTo>
                    <a:lnTo>
                      <a:pt x="73" y="316"/>
                    </a:lnTo>
                    <a:lnTo>
                      <a:pt x="79" y="322"/>
                    </a:lnTo>
                    <a:lnTo>
                      <a:pt x="85" y="325"/>
                    </a:lnTo>
                    <a:lnTo>
                      <a:pt x="93" y="329"/>
                    </a:lnTo>
                    <a:lnTo>
                      <a:pt x="102" y="334"/>
                    </a:lnTo>
                    <a:lnTo>
                      <a:pt x="108" y="337"/>
                    </a:lnTo>
                    <a:lnTo>
                      <a:pt x="116" y="341"/>
                    </a:lnTo>
                    <a:lnTo>
                      <a:pt x="123" y="343"/>
                    </a:lnTo>
                    <a:lnTo>
                      <a:pt x="132" y="348"/>
                    </a:lnTo>
                    <a:lnTo>
                      <a:pt x="140" y="349"/>
                    </a:lnTo>
                    <a:lnTo>
                      <a:pt x="148" y="352"/>
                    </a:lnTo>
                    <a:lnTo>
                      <a:pt x="156" y="354"/>
                    </a:lnTo>
                    <a:lnTo>
                      <a:pt x="166" y="354"/>
                    </a:lnTo>
                    <a:lnTo>
                      <a:pt x="175" y="355"/>
                    </a:lnTo>
                    <a:lnTo>
                      <a:pt x="182" y="355"/>
                    </a:lnTo>
                    <a:lnTo>
                      <a:pt x="193" y="355"/>
                    </a:lnTo>
                    <a:lnTo>
                      <a:pt x="201" y="354"/>
                    </a:lnTo>
                    <a:lnTo>
                      <a:pt x="208" y="354"/>
                    </a:lnTo>
                    <a:lnTo>
                      <a:pt x="219" y="352"/>
                    </a:lnTo>
                    <a:lnTo>
                      <a:pt x="226" y="349"/>
                    </a:lnTo>
                    <a:lnTo>
                      <a:pt x="235" y="348"/>
                    </a:lnTo>
                    <a:lnTo>
                      <a:pt x="243" y="343"/>
                    </a:lnTo>
                    <a:lnTo>
                      <a:pt x="252" y="341"/>
                    </a:lnTo>
                    <a:lnTo>
                      <a:pt x="259" y="337"/>
                    </a:lnTo>
                    <a:lnTo>
                      <a:pt x="266" y="334"/>
                    </a:lnTo>
                    <a:lnTo>
                      <a:pt x="273" y="329"/>
                    </a:lnTo>
                    <a:lnTo>
                      <a:pt x="279" y="325"/>
                    </a:lnTo>
                    <a:lnTo>
                      <a:pt x="288" y="322"/>
                    </a:lnTo>
                    <a:lnTo>
                      <a:pt x="294" y="316"/>
                    </a:lnTo>
                    <a:lnTo>
                      <a:pt x="300" y="310"/>
                    </a:lnTo>
                    <a:lnTo>
                      <a:pt x="306" y="305"/>
                    </a:lnTo>
                    <a:lnTo>
                      <a:pt x="312" y="299"/>
                    </a:lnTo>
                    <a:lnTo>
                      <a:pt x="318" y="293"/>
                    </a:lnTo>
                    <a:lnTo>
                      <a:pt x="322" y="284"/>
                    </a:lnTo>
                    <a:lnTo>
                      <a:pt x="328" y="278"/>
                    </a:lnTo>
                    <a:lnTo>
                      <a:pt x="332" y="271"/>
                    </a:lnTo>
                    <a:lnTo>
                      <a:pt x="337" y="265"/>
                    </a:lnTo>
                    <a:lnTo>
                      <a:pt x="340" y="257"/>
                    </a:lnTo>
                    <a:lnTo>
                      <a:pt x="343" y="248"/>
                    </a:lnTo>
                    <a:lnTo>
                      <a:pt x="346" y="240"/>
                    </a:lnTo>
                    <a:lnTo>
                      <a:pt x="349" y="233"/>
                    </a:lnTo>
                    <a:lnTo>
                      <a:pt x="350" y="224"/>
                    </a:lnTo>
                    <a:lnTo>
                      <a:pt x="352" y="216"/>
                    </a:lnTo>
                    <a:lnTo>
                      <a:pt x="355" y="208"/>
                    </a:lnTo>
                    <a:lnTo>
                      <a:pt x="356" y="200"/>
                    </a:lnTo>
                    <a:lnTo>
                      <a:pt x="356" y="190"/>
                    </a:lnTo>
                    <a:lnTo>
                      <a:pt x="356" y="182"/>
                    </a:lnTo>
                    <a:lnTo>
                      <a:pt x="367" y="182"/>
                    </a:lnTo>
                    <a:close/>
                  </a:path>
                </a:pathLst>
              </a:custGeom>
              <a:solidFill>
                <a:srgbClr val="8FA3D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57" name="Freeform 553"/>
              <p:cNvSpPr>
                <a:spLocks noChangeArrowheads="1"/>
              </p:cNvSpPr>
              <p:nvPr/>
            </p:nvSpPr>
            <p:spPr bwMode="auto">
              <a:xfrm>
                <a:off x="6057" y="784"/>
                <a:ext cx="33" cy="34"/>
              </a:xfrm>
              <a:custGeom>
                <a:avLst/>
                <a:gdLst>
                  <a:gd name="T0" fmla="*/ 342 w 346"/>
                  <a:gd name="T1" fmla="*/ 140 h 347"/>
                  <a:gd name="T2" fmla="*/ 330 w 346"/>
                  <a:gd name="T3" fmla="*/ 99 h 347"/>
                  <a:gd name="T4" fmla="*/ 308 w 346"/>
                  <a:gd name="T5" fmla="*/ 63 h 347"/>
                  <a:gd name="T6" fmla="*/ 278 w 346"/>
                  <a:gd name="T7" fmla="*/ 35 h 347"/>
                  <a:gd name="T8" fmla="*/ 242 w 346"/>
                  <a:gd name="T9" fmla="*/ 15 h 347"/>
                  <a:gd name="T10" fmla="*/ 198 w 346"/>
                  <a:gd name="T11" fmla="*/ 3 h 347"/>
                  <a:gd name="T12" fmla="*/ 156 w 346"/>
                  <a:gd name="T13" fmla="*/ 3 h 347"/>
                  <a:gd name="T14" fmla="*/ 113 w 346"/>
                  <a:gd name="T15" fmla="*/ 12 h 347"/>
                  <a:gd name="T16" fmla="*/ 75 w 346"/>
                  <a:gd name="T17" fmla="*/ 30 h 347"/>
                  <a:gd name="T18" fmla="*/ 45 w 346"/>
                  <a:gd name="T19" fmla="*/ 57 h 347"/>
                  <a:gd name="T20" fmla="*/ 21 w 346"/>
                  <a:gd name="T21" fmla="*/ 92 h 347"/>
                  <a:gd name="T22" fmla="*/ 4 w 346"/>
                  <a:gd name="T23" fmla="*/ 131 h 347"/>
                  <a:gd name="T24" fmla="*/ 0 w 346"/>
                  <a:gd name="T25" fmla="*/ 174 h 347"/>
                  <a:gd name="T26" fmla="*/ 4 w 346"/>
                  <a:gd name="T27" fmla="*/ 216 h 347"/>
                  <a:gd name="T28" fmla="*/ 21 w 346"/>
                  <a:gd name="T29" fmla="*/ 257 h 347"/>
                  <a:gd name="T30" fmla="*/ 45 w 346"/>
                  <a:gd name="T31" fmla="*/ 291 h 347"/>
                  <a:gd name="T32" fmla="*/ 75 w 346"/>
                  <a:gd name="T33" fmla="*/ 317 h 347"/>
                  <a:gd name="T34" fmla="*/ 113 w 346"/>
                  <a:gd name="T35" fmla="*/ 335 h 347"/>
                  <a:gd name="T36" fmla="*/ 156 w 346"/>
                  <a:gd name="T37" fmla="*/ 346 h 347"/>
                  <a:gd name="T38" fmla="*/ 198 w 346"/>
                  <a:gd name="T39" fmla="*/ 346 h 347"/>
                  <a:gd name="T40" fmla="*/ 242 w 346"/>
                  <a:gd name="T41" fmla="*/ 333 h 347"/>
                  <a:gd name="T42" fmla="*/ 278 w 346"/>
                  <a:gd name="T43" fmla="*/ 314 h 347"/>
                  <a:gd name="T44" fmla="*/ 308 w 346"/>
                  <a:gd name="T45" fmla="*/ 285 h 347"/>
                  <a:gd name="T46" fmla="*/ 330 w 346"/>
                  <a:gd name="T47" fmla="*/ 249 h 347"/>
                  <a:gd name="T48" fmla="*/ 342 w 346"/>
                  <a:gd name="T49" fmla="*/ 208 h 347"/>
                  <a:gd name="T50" fmla="*/ 339 w 346"/>
                  <a:gd name="T51" fmla="*/ 174 h 347"/>
                  <a:gd name="T52" fmla="*/ 333 w 346"/>
                  <a:gd name="T53" fmla="*/ 134 h 347"/>
                  <a:gd name="T54" fmla="*/ 318 w 346"/>
                  <a:gd name="T55" fmla="*/ 95 h 347"/>
                  <a:gd name="T56" fmla="*/ 296 w 346"/>
                  <a:gd name="T57" fmla="*/ 63 h 347"/>
                  <a:gd name="T58" fmla="*/ 266 w 346"/>
                  <a:gd name="T59" fmla="*/ 39 h 347"/>
                  <a:gd name="T60" fmla="*/ 230 w 346"/>
                  <a:gd name="T61" fmla="*/ 21 h 347"/>
                  <a:gd name="T62" fmla="*/ 191 w 346"/>
                  <a:gd name="T63" fmla="*/ 10 h 347"/>
                  <a:gd name="T64" fmla="*/ 148 w 346"/>
                  <a:gd name="T65" fmla="*/ 12 h 347"/>
                  <a:gd name="T66" fmla="*/ 110 w 346"/>
                  <a:gd name="T67" fmla="*/ 22 h 347"/>
                  <a:gd name="T68" fmla="*/ 75 w 346"/>
                  <a:gd name="T69" fmla="*/ 42 h 347"/>
                  <a:gd name="T70" fmla="*/ 47 w 346"/>
                  <a:gd name="T71" fmla="*/ 69 h 347"/>
                  <a:gd name="T72" fmla="*/ 24 w 346"/>
                  <a:gd name="T73" fmla="*/ 104 h 347"/>
                  <a:gd name="T74" fmla="*/ 12 w 346"/>
                  <a:gd name="T75" fmla="*/ 142 h 347"/>
                  <a:gd name="T76" fmla="*/ 9 w 346"/>
                  <a:gd name="T77" fmla="*/ 182 h 347"/>
                  <a:gd name="T78" fmla="*/ 16 w 346"/>
                  <a:gd name="T79" fmla="*/ 222 h 347"/>
                  <a:gd name="T80" fmla="*/ 33 w 346"/>
                  <a:gd name="T81" fmla="*/ 258 h 347"/>
                  <a:gd name="T82" fmla="*/ 57 w 346"/>
                  <a:gd name="T83" fmla="*/ 288 h 347"/>
                  <a:gd name="T84" fmla="*/ 87 w 346"/>
                  <a:gd name="T85" fmla="*/ 314 h 347"/>
                  <a:gd name="T86" fmla="*/ 124 w 346"/>
                  <a:gd name="T87" fmla="*/ 332 h 347"/>
                  <a:gd name="T88" fmla="*/ 165 w 346"/>
                  <a:gd name="T89" fmla="*/ 338 h 347"/>
                  <a:gd name="T90" fmla="*/ 207 w 346"/>
                  <a:gd name="T91" fmla="*/ 335 h 347"/>
                  <a:gd name="T92" fmla="*/ 245 w 346"/>
                  <a:gd name="T93" fmla="*/ 321 h 347"/>
                  <a:gd name="T94" fmla="*/ 278 w 346"/>
                  <a:gd name="T95" fmla="*/ 302 h 347"/>
                  <a:gd name="T96" fmla="*/ 304 w 346"/>
                  <a:gd name="T97" fmla="*/ 273 h 347"/>
                  <a:gd name="T98" fmla="*/ 324 w 346"/>
                  <a:gd name="T99" fmla="*/ 238 h 347"/>
                  <a:gd name="T100" fmla="*/ 336 w 346"/>
                  <a:gd name="T101" fmla="*/ 198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6" h="347">
                    <a:moveTo>
                      <a:pt x="346" y="174"/>
                    </a:moveTo>
                    <a:lnTo>
                      <a:pt x="346" y="166"/>
                    </a:lnTo>
                    <a:lnTo>
                      <a:pt x="346" y="155"/>
                    </a:lnTo>
                    <a:lnTo>
                      <a:pt x="345" y="148"/>
                    </a:lnTo>
                    <a:lnTo>
                      <a:pt x="342" y="140"/>
                    </a:lnTo>
                    <a:lnTo>
                      <a:pt x="340" y="131"/>
                    </a:lnTo>
                    <a:lnTo>
                      <a:pt x="339" y="124"/>
                    </a:lnTo>
                    <a:lnTo>
                      <a:pt x="336" y="116"/>
                    </a:lnTo>
                    <a:lnTo>
                      <a:pt x="333" y="107"/>
                    </a:lnTo>
                    <a:lnTo>
                      <a:pt x="330" y="99"/>
                    </a:lnTo>
                    <a:lnTo>
                      <a:pt x="327" y="92"/>
                    </a:lnTo>
                    <a:lnTo>
                      <a:pt x="322" y="86"/>
                    </a:lnTo>
                    <a:lnTo>
                      <a:pt x="318" y="77"/>
                    </a:lnTo>
                    <a:lnTo>
                      <a:pt x="312" y="71"/>
                    </a:lnTo>
                    <a:lnTo>
                      <a:pt x="308" y="63"/>
                    </a:lnTo>
                    <a:lnTo>
                      <a:pt x="302" y="57"/>
                    </a:lnTo>
                    <a:lnTo>
                      <a:pt x="296" y="51"/>
                    </a:lnTo>
                    <a:lnTo>
                      <a:pt x="290" y="47"/>
                    </a:lnTo>
                    <a:lnTo>
                      <a:pt x="284" y="41"/>
                    </a:lnTo>
                    <a:lnTo>
                      <a:pt x="278" y="35"/>
                    </a:lnTo>
                    <a:lnTo>
                      <a:pt x="269" y="30"/>
                    </a:lnTo>
                    <a:lnTo>
                      <a:pt x="263" y="27"/>
                    </a:lnTo>
                    <a:lnTo>
                      <a:pt x="256" y="22"/>
                    </a:lnTo>
                    <a:lnTo>
                      <a:pt x="249" y="18"/>
                    </a:lnTo>
                    <a:lnTo>
                      <a:pt x="242" y="15"/>
                    </a:lnTo>
                    <a:lnTo>
                      <a:pt x="233" y="12"/>
                    </a:lnTo>
                    <a:lnTo>
                      <a:pt x="225" y="9"/>
                    </a:lnTo>
                    <a:lnTo>
                      <a:pt x="216" y="6"/>
                    </a:lnTo>
                    <a:lnTo>
                      <a:pt x="209" y="4"/>
                    </a:lnTo>
                    <a:lnTo>
                      <a:pt x="198" y="3"/>
                    </a:lnTo>
                    <a:lnTo>
                      <a:pt x="191" y="3"/>
                    </a:lnTo>
                    <a:lnTo>
                      <a:pt x="183" y="0"/>
                    </a:lnTo>
                    <a:lnTo>
                      <a:pt x="172" y="0"/>
                    </a:lnTo>
                    <a:lnTo>
                      <a:pt x="165" y="0"/>
                    </a:lnTo>
                    <a:lnTo>
                      <a:pt x="156" y="3"/>
                    </a:lnTo>
                    <a:lnTo>
                      <a:pt x="146" y="3"/>
                    </a:lnTo>
                    <a:lnTo>
                      <a:pt x="138" y="4"/>
                    </a:lnTo>
                    <a:lnTo>
                      <a:pt x="130" y="6"/>
                    </a:lnTo>
                    <a:lnTo>
                      <a:pt x="122" y="9"/>
                    </a:lnTo>
                    <a:lnTo>
                      <a:pt x="113" y="12"/>
                    </a:lnTo>
                    <a:lnTo>
                      <a:pt x="106" y="15"/>
                    </a:lnTo>
                    <a:lnTo>
                      <a:pt x="98" y="18"/>
                    </a:lnTo>
                    <a:lnTo>
                      <a:pt x="92" y="22"/>
                    </a:lnTo>
                    <a:lnTo>
                      <a:pt x="83" y="27"/>
                    </a:lnTo>
                    <a:lnTo>
                      <a:pt x="75" y="30"/>
                    </a:lnTo>
                    <a:lnTo>
                      <a:pt x="69" y="35"/>
                    </a:lnTo>
                    <a:lnTo>
                      <a:pt x="63" y="41"/>
                    </a:lnTo>
                    <a:lnTo>
                      <a:pt x="57" y="47"/>
                    </a:lnTo>
                    <a:lnTo>
                      <a:pt x="51" y="51"/>
                    </a:lnTo>
                    <a:lnTo>
                      <a:pt x="45" y="57"/>
                    </a:lnTo>
                    <a:lnTo>
                      <a:pt x="39" y="63"/>
                    </a:lnTo>
                    <a:lnTo>
                      <a:pt x="35" y="71"/>
                    </a:lnTo>
                    <a:lnTo>
                      <a:pt x="28" y="77"/>
                    </a:lnTo>
                    <a:lnTo>
                      <a:pt x="24" y="86"/>
                    </a:lnTo>
                    <a:lnTo>
                      <a:pt x="21" y="92"/>
                    </a:lnTo>
                    <a:lnTo>
                      <a:pt x="16" y="99"/>
                    </a:lnTo>
                    <a:lnTo>
                      <a:pt x="12" y="107"/>
                    </a:lnTo>
                    <a:lnTo>
                      <a:pt x="10" y="116"/>
                    </a:lnTo>
                    <a:lnTo>
                      <a:pt x="9" y="124"/>
                    </a:lnTo>
                    <a:lnTo>
                      <a:pt x="4" y="131"/>
                    </a:lnTo>
                    <a:lnTo>
                      <a:pt x="3" y="140"/>
                    </a:lnTo>
                    <a:lnTo>
                      <a:pt x="3" y="148"/>
                    </a:lnTo>
                    <a:lnTo>
                      <a:pt x="0" y="155"/>
                    </a:lnTo>
                    <a:lnTo>
                      <a:pt x="0" y="166"/>
                    </a:lnTo>
                    <a:lnTo>
                      <a:pt x="0" y="174"/>
                    </a:lnTo>
                    <a:lnTo>
                      <a:pt x="0" y="182"/>
                    </a:lnTo>
                    <a:lnTo>
                      <a:pt x="0" y="192"/>
                    </a:lnTo>
                    <a:lnTo>
                      <a:pt x="3" y="200"/>
                    </a:lnTo>
                    <a:lnTo>
                      <a:pt x="3" y="208"/>
                    </a:lnTo>
                    <a:lnTo>
                      <a:pt x="4" y="216"/>
                    </a:lnTo>
                    <a:lnTo>
                      <a:pt x="9" y="225"/>
                    </a:lnTo>
                    <a:lnTo>
                      <a:pt x="10" y="232"/>
                    </a:lnTo>
                    <a:lnTo>
                      <a:pt x="12" y="240"/>
                    </a:lnTo>
                    <a:lnTo>
                      <a:pt x="16" y="249"/>
                    </a:lnTo>
                    <a:lnTo>
                      <a:pt x="21" y="257"/>
                    </a:lnTo>
                    <a:lnTo>
                      <a:pt x="24" y="263"/>
                    </a:lnTo>
                    <a:lnTo>
                      <a:pt x="28" y="270"/>
                    </a:lnTo>
                    <a:lnTo>
                      <a:pt x="35" y="276"/>
                    </a:lnTo>
                    <a:lnTo>
                      <a:pt x="39" y="285"/>
                    </a:lnTo>
                    <a:lnTo>
                      <a:pt x="45" y="291"/>
                    </a:lnTo>
                    <a:lnTo>
                      <a:pt x="51" y="297"/>
                    </a:lnTo>
                    <a:lnTo>
                      <a:pt x="57" y="302"/>
                    </a:lnTo>
                    <a:lnTo>
                      <a:pt x="63" y="308"/>
                    </a:lnTo>
                    <a:lnTo>
                      <a:pt x="69" y="314"/>
                    </a:lnTo>
                    <a:lnTo>
                      <a:pt x="75" y="317"/>
                    </a:lnTo>
                    <a:lnTo>
                      <a:pt x="83" y="321"/>
                    </a:lnTo>
                    <a:lnTo>
                      <a:pt x="92" y="326"/>
                    </a:lnTo>
                    <a:lnTo>
                      <a:pt x="98" y="329"/>
                    </a:lnTo>
                    <a:lnTo>
                      <a:pt x="106" y="333"/>
                    </a:lnTo>
                    <a:lnTo>
                      <a:pt x="113" y="335"/>
                    </a:lnTo>
                    <a:lnTo>
                      <a:pt x="122" y="340"/>
                    </a:lnTo>
                    <a:lnTo>
                      <a:pt x="130" y="341"/>
                    </a:lnTo>
                    <a:lnTo>
                      <a:pt x="138" y="344"/>
                    </a:lnTo>
                    <a:lnTo>
                      <a:pt x="146" y="346"/>
                    </a:lnTo>
                    <a:lnTo>
                      <a:pt x="156" y="346"/>
                    </a:lnTo>
                    <a:lnTo>
                      <a:pt x="165" y="347"/>
                    </a:lnTo>
                    <a:lnTo>
                      <a:pt x="172" y="347"/>
                    </a:lnTo>
                    <a:lnTo>
                      <a:pt x="183" y="347"/>
                    </a:lnTo>
                    <a:lnTo>
                      <a:pt x="191" y="346"/>
                    </a:lnTo>
                    <a:lnTo>
                      <a:pt x="198" y="346"/>
                    </a:lnTo>
                    <a:lnTo>
                      <a:pt x="209" y="344"/>
                    </a:lnTo>
                    <a:lnTo>
                      <a:pt x="216" y="341"/>
                    </a:lnTo>
                    <a:lnTo>
                      <a:pt x="225" y="340"/>
                    </a:lnTo>
                    <a:lnTo>
                      <a:pt x="233" y="335"/>
                    </a:lnTo>
                    <a:lnTo>
                      <a:pt x="242" y="333"/>
                    </a:lnTo>
                    <a:lnTo>
                      <a:pt x="249" y="329"/>
                    </a:lnTo>
                    <a:lnTo>
                      <a:pt x="256" y="326"/>
                    </a:lnTo>
                    <a:lnTo>
                      <a:pt x="263" y="321"/>
                    </a:lnTo>
                    <a:lnTo>
                      <a:pt x="269" y="317"/>
                    </a:lnTo>
                    <a:lnTo>
                      <a:pt x="278" y="314"/>
                    </a:lnTo>
                    <a:lnTo>
                      <a:pt x="284" y="308"/>
                    </a:lnTo>
                    <a:lnTo>
                      <a:pt x="290" y="302"/>
                    </a:lnTo>
                    <a:lnTo>
                      <a:pt x="296" y="297"/>
                    </a:lnTo>
                    <a:lnTo>
                      <a:pt x="302" y="291"/>
                    </a:lnTo>
                    <a:lnTo>
                      <a:pt x="308" y="285"/>
                    </a:lnTo>
                    <a:lnTo>
                      <a:pt x="312" y="276"/>
                    </a:lnTo>
                    <a:lnTo>
                      <a:pt x="318" y="270"/>
                    </a:lnTo>
                    <a:lnTo>
                      <a:pt x="322" y="263"/>
                    </a:lnTo>
                    <a:lnTo>
                      <a:pt x="327" y="257"/>
                    </a:lnTo>
                    <a:lnTo>
                      <a:pt x="330" y="249"/>
                    </a:lnTo>
                    <a:lnTo>
                      <a:pt x="333" y="240"/>
                    </a:lnTo>
                    <a:lnTo>
                      <a:pt x="336" y="232"/>
                    </a:lnTo>
                    <a:lnTo>
                      <a:pt x="339" y="225"/>
                    </a:lnTo>
                    <a:lnTo>
                      <a:pt x="340" y="216"/>
                    </a:lnTo>
                    <a:lnTo>
                      <a:pt x="342" y="208"/>
                    </a:lnTo>
                    <a:lnTo>
                      <a:pt x="345" y="200"/>
                    </a:lnTo>
                    <a:lnTo>
                      <a:pt x="346" y="192"/>
                    </a:lnTo>
                    <a:lnTo>
                      <a:pt x="346" y="182"/>
                    </a:lnTo>
                    <a:lnTo>
                      <a:pt x="346" y="174"/>
                    </a:lnTo>
                    <a:lnTo>
                      <a:pt x="339" y="174"/>
                    </a:lnTo>
                    <a:lnTo>
                      <a:pt x="339" y="166"/>
                    </a:lnTo>
                    <a:lnTo>
                      <a:pt x="336" y="158"/>
                    </a:lnTo>
                    <a:lnTo>
                      <a:pt x="336" y="149"/>
                    </a:lnTo>
                    <a:lnTo>
                      <a:pt x="334" y="142"/>
                    </a:lnTo>
                    <a:lnTo>
                      <a:pt x="333" y="134"/>
                    </a:lnTo>
                    <a:lnTo>
                      <a:pt x="330" y="125"/>
                    </a:lnTo>
                    <a:lnTo>
                      <a:pt x="328" y="117"/>
                    </a:lnTo>
                    <a:lnTo>
                      <a:pt x="324" y="110"/>
                    </a:lnTo>
                    <a:lnTo>
                      <a:pt x="322" y="104"/>
                    </a:lnTo>
                    <a:lnTo>
                      <a:pt x="318" y="95"/>
                    </a:lnTo>
                    <a:lnTo>
                      <a:pt x="314" y="89"/>
                    </a:lnTo>
                    <a:lnTo>
                      <a:pt x="310" y="83"/>
                    </a:lnTo>
                    <a:lnTo>
                      <a:pt x="304" y="75"/>
                    </a:lnTo>
                    <a:lnTo>
                      <a:pt x="300" y="69"/>
                    </a:lnTo>
                    <a:lnTo>
                      <a:pt x="296" y="63"/>
                    </a:lnTo>
                    <a:lnTo>
                      <a:pt x="290" y="59"/>
                    </a:lnTo>
                    <a:lnTo>
                      <a:pt x="284" y="53"/>
                    </a:lnTo>
                    <a:lnTo>
                      <a:pt x="278" y="47"/>
                    </a:lnTo>
                    <a:lnTo>
                      <a:pt x="272" y="42"/>
                    </a:lnTo>
                    <a:lnTo>
                      <a:pt x="266" y="39"/>
                    </a:lnTo>
                    <a:lnTo>
                      <a:pt x="260" y="35"/>
                    </a:lnTo>
                    <a:lnTo>
                      <a:pt x="251" y="30"/>
                    </a:lnTo>
                    <a:lnTo>
                      <a:pt x="245" y="27"/>
                    </a:lnTo>
                    <a:lnTo>
                      <a:pt x="237" y="22"/>
                    </a:lnTo>
                    <a:lnTo>
                      <a:pt x="230" y="21"/>
                    </a:lnTo>
                    <a:lnTo>
                      <a:pt x="224" y="16"/>
                    </a:lnTo>
                    <a:lnTo>
                      <a:pt x="215" y="15"/>
                    </a:lnTo>
                    <a:lnTo>
                      <a:pt x="207" y="12"/>
                    </a:lnTo>
                    <a:lnTo>
                      <a:pt x="198" y="12"/>
                    </a:lnTo>
                    <a:lnTo>
                      <a:pt x="191" y="10"/>
                    </a:lnTo>
                    <a:lnTo>
                      <a:pt x="183" y="10"/>
                    </a:lnTo>
                    <a:lnTo>
                      <a:pt x="172" y="10"/>
                    </a:lnTo>
                    <a:lnTo>
                      <a:pt x="165" y="10"/>
                    </a:lnTo>
                    <a:lnTo>
                      <a:pt x="156" y="10"/>
                    </a:lnTo>
                    <a:lnTo>
                      <a:pt x="148" y="12"/>
                    </a:lnTo>
                    <a:lnTo>
                      <a:pt x="140" y="12"/>
                    </a:lnTo>
                    <a:lnTo>
                      <a:pt x="132" y="15"/>
                    </a:lnTo>
                    <a:lnTo>
                      <a:pt x="124" y="16"/>
                    </a:lnTo>
                    <a:lnTo>
                      <a:pt x="116" y="21"/>
                    </a:lnTo>
                    <a:lnTo>
                      <a:pt x="110" y="22"/>
                    </a:lnTo>
                    <a:lnTo>
                      <a:pt x="101" y="27"/>
                    </a:lnTo>
                    <a:lnTo>
                      <a:pt x="95" y="30"/>
                    </a:lnTo>
                    <a:lnTo>
                      <a:pt x="87" y="35"/>
                    </a:lnTo>
                    <a:lnTo>
                      <a:pt x="81" y="39"/>
                    </a:lnTo>
                    <a:lnTo>
                      <a:pt x="75" y="42"/>
                    </a:lnTo>
                    <a:lnTo>
                      <a:pt x="69" y="47"/>
                    </a:lnTo>
                    <a:lnTo>
                      <a:pt x="63" y="53"/>
                    </a:lnTo>
                    <a:lnTo>
                      <a:pt x="57" y="59"/>
                    </a:lnTo>
                    <a:lnTo>
                      <a:pt x="51" y="63"/>
                    </a:lnTo>
                    <a:lnTo>
                      <a:pt x="47" y="69"/>
                    </a:lnTo>
                    <a:lnTo>
                      <a:pt x="41" y="75"/>
                    </a:lnTo>
                    <a:lnTo>
                      <a:pt x="36" y="83"/>
                    </a:lnTo>
                    <a:lnTo>
                      <a:pt x="33" y="89"/>
                    </a:lnTo>
                    <a:lnTo>
                      <a:pt x="28" y="95"/>
                    </a:lnTo>
                    <a:lnTo>
                      <a:pt x="24" y="104"/>
                    </a:lnTo>
                    <a:lnTo>
                      <a:pt x="22" y="110"/>
                    </a:lnTo>
                    <a:lnTo>
                      <a:pt x="18" y="117"/>
                    </a:lnTo>
                    <a:lnTo>
                      <a:pt x="16" y="125"/>
                    </a:lnTo>
                    <a:lnTo>
                      <a:pt x="15" y="134"/>
                    </a:lnTo>
                    <a:lnTo>
                      <a:pt x="12" y="142"/>
                    </a:lnTo>
                    <a:lnTo>
                      <a:pt x="10" y="149"/>
                    </a:lnTo>
                    <a:lnTo>
                      <a:pt x="10" y="158"/>
                    </a:lnTo>
                    <a:lnTo>
                      <a:pt x="9" y="166"/>
                    </a:lnTo>
                    <a:lnTo>
                      <a:pt x="9" y="174"/>
                    </a:lnTo>
                    <a:lnTo>
                      <a:pt x="9" y="182"/>
                    </a:lnTo>
                    <a:lnTo>
                      <a:pt x="10" y="190"/>
                    </a:lnTo>
                    <a:lnTo>
                      <a:pt x="10" y="198"/>
                    </a:lnTo>
                    <a:lnTo>
                      <a:pt x="12" y="207"/>
                    </a:lnTo>
                    <a:lnTo>
                      <a:pt x="15" y="214"/>
                    </a:lnTo>
                    <a:lnTo>
                      <a:pt x="16" y="222"/>
                    </a:lnTo>
                    <a:lnTo>
                      <a:pt x="18" y="231"/>
                    </a:lnTo>
                    <a:lnTo>
                      <a:pt x="22" y="238"/>
                    </a:lnTo>
                    <a:lnTo>
                      <a:pt x="24" y="244"/>
                    </a:lnTo>
                    <a:lnTo>
                      <a:pt x="28" y="252"/>
                    </a:lnTo>
                    <a:lnTo>
                      <a:pt x="33" y="258"/>
                    </a:lnTo>
                    <a:lnTo>
                      <a:pt x="36" y="264"/>
                    </a:lnTo>
                    <a:lnTo>
                      <a:pt x="41" y="273"/>
                    </a:lnTo>
                    <a:lnTo>
                      <a:pt x="47" y="279"/>
                    </a:lnTo>
                    <a:lnTo>
                      <a:pt x="51" y="285"/>
                    </a:lnTo>
                    <a:lnTo>
                      <a:pt x="57" y="288"/>
                    </a:lnTo>
                    <a:lnTo>
                      <a:pt x="63" y="296"/>
                    </a:lnTo>
                    <a:lnTo>
                      <a:pt x="69" y="302"/>
                    </a:lnTo>
                    <a:lnTo>
                      <a:pt x="75" y="305"/>
                    </a:lnTo>
                    <a:lnTo>
                      <a:pt x="81" y="309"/>
                    </a:lnTo>
                    <a:lnTo>
                      <a:pt x="87" y="314"/>
                    </a:lnTo>
                    <a:lnTo>
                      <a:pt x="95" y="317"/>
                    </a:lnTo>
                    <a:lnTo>
                      <a:pt x="101" y="321"/>
                    </a:lnTo>
                    <a:lnTo>
                      <a:pt x="110" y="326"/>
                    </a:lnTo>
                    <a:lnTo>
                      <a:pt x="116" y="327"/>
                    </a:lnTo>
                    <a:lnTo>
                      <a:pt x="124" y="332"/>
                    </a:lnTo>
                    <a:lnTo>
                      <a:pt x="132" y="333"/>
                    </a:lnTo>
                    <a:lnTo>
                      <a:pt x="140" y="335"/>
                    </a:lnTo>
                    <a:lnTo>
                      <a:pt x="148" y="335"/>
                    </a:lnTo>
                    <a:lnTo>
                      <a:pt x="156" y="338"/>
                    </a:lnTo>
                    <a:lnTo>
                      <a:pt x="165" y="338"/>
                    </a:lnTo>
                    <a:lnTo>
                      <a:pt x="172" y="338"/>
                    </a:lnTo>
                    <a:lnTo>
                      <a:pt x="183" y="338"/>
                    </a:lnTo>
                    <a:lnTo>
                      <a:pt x="191" y="338"/>
                    </a:lnTo>
                    <a:lnTo>
                      <a:pt x="198" y="335"/>
                    </a:lnTo>
                    <a:lnTo>
                      <a:pt x="207" y="335"/>
                    </a:lnTo>
                    <a:lnTo>
                      <a:pt x="215" y="333"/>
                    </a:lnTo>
                    <a:lnTo>
                      <a:pt x="224" y="332"/>
                    </a:lnTo>
                    <a:lnTo>
                      <a:pt x="230" y="327"/>
                    </a:lnTo>
                    <a:lnTo>
                      <a:pt x="237" y="326"/>
                    </a:lnTo>
                    <a:lnTo>
                      <a:pt x="245" y="321"/>
                    </a:lnTo>
                    <a:lnTo>
                      <a:pt x="251" y="317"/>
                    </a:lnTo>
                    <a:lnTo>
                      <a:pt x="260" y="314"/>
                    </a:lnTo>
                    <a:lnTo>
                      <a:pt x="266" y="309"/>
                    </a:lnTo>
                    <a:lnTo>
                      <a:pt x="272" y="305"/>
                    </a:lnTo>
                    <a:lnTo>
                      <a:pt x="278" y="302"/>
                    </a:lnTo>
                    <a:lnTo>
                      <a:pt x="284" y="296"/>
                    </a:lnTo>
                    <a:lnTo>
                      <a:pt x="290" y="288"/>
                    </a:lnTo>
                    <a:lnTo>
                      <a:pt x="296" y="285"/>
                    </a:lnTo>
                    <a:lnTo>
                      <a:pt x="300" y="279"/>
                    </a:lnTo>
                    <a:lnTo>
                      <a:pt x="304" y="273"/>
                    </a:lnTo>
                    <a:lnTo>
                      <a:pt x="310" y="264"/>
                    </a:lnTo>
                    <a:lnTo>
                      <a:pt x="314" y="258"/>
                    </a:lnTo>
                    <a:lnTo>
                      <a:pt x="318" y="252"/>
                    </a:lnTo>
                    <a:lnTo>
                      <a:pt x="322" y="244"/>
                    </a:lnTo>
                    <a:lnTo>
                      <a:pt x="324" y="238"/>
                    </a:lnTo>
                    <a:lnTo>
                      <a:pt x="328" y="231"/>
                    </a:lnTo>
                    <a:lnTo>
                      <a:pt x="330" y="222"/>
                    </a:lnTo>
                    <a:lnTo>
                      <a:pt x="333" y="214"/>
                    </a:lnTo>
                    <a:lnTo>
                      <a:pt x="334" y="207"/>
                    </a:lnTo>
                    <a:lnTo>
                      <a:pt x="336" y="198"/>
                    </a:lnTo>
                    <a:lnTo>
                      <a:pt x="336" y="190"/>
                    </a:lnTo>
                    <a:lnTo>
                      <a:pt x="339" y="182"/>
                    </a:lnTo>
                    <a:lnTo>
                      <a:pt x="339" y="174"/>
                    </a:lnTo>
                    <a:lnTo>
                      <a:pt x="346" y="174"/>
                    </a:lnTo>
                    <a:close/>
                  </a:path>
                </a:pathLst>
              </a:custGeom>
              <a:solidFill>
                <a:srgbClr val="94A6D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58" name="Freeform 554"/>
              <p:cNvSpPr>
                <a:spLocks noChangeArrowheads="1"/>
              </p:cNvSpPr>
              <p:nvPr/>
            </p:nvSpPr>
            <p:spPr bwMode="auto">
              <a:xfrm>
                <a:off x="6058" y="785"/>
                <a:ext cx="32" cy="32"/>
              </a:xfrm>
              <a:custGeom>
                <a:avLst/>
                <a:gdLst>
                  <a:gd name="T0" fmla="*/ 325 w 330"/>
                  <a:gd name="T1" fmla="*/ 132 h 328"/>
                  <a:gd name="T2" fmla="*/ 313 w 330"/>
                  <a:gd name="T3" fmla="*/ 94 h 328"/>
                  <a:gd name="T4" fmla="*/ 291 w 330"/>
                  <a:gd name="T5" fmla="*/ 59 h 328"/>
                  <a:gd name="T6" fmla="*/ 263 w 330"/>
                  <a:gd name="T7" fmla="*/ 32 h 328"/>
                  <a:gd name="T8" fmla="*/ 228 w 330"/>
                  <a:gd name="T9" fmla="*/ 12 h 328"/>
                  <a:gd name="T10" fmla="*/ 189 w 330"/>
                  <a:gd name="T11" fmla="*/ 2 h 328"/>
                  <a:gd name="T12" fmla="*/ 147 w 330"/>
                  <a:gd name="T13" fmla="*/ 0 h 328"/>
                  <a:gd name="T14" fmla="*/ 107 w 330"/>
                  <a:gd name="T15" fmla="*/ 11 h 328"/>
                  <a:gd name="T16" fmla="*/ 72 w 330"/>
                  <a:gd name="T17" fmla="*/ 29 h 328"/>
                  <a:gd name="T18" fmla="*/ 42 w 330"/>
                  <a:gd name="T19" fmla="*/ 53 h 328"/>
                  <a:gd name="T20" fmla="*/ 19 w 330"/>
                  <a:gd name="T21" fmla="*/ 85 h 328"/>
                  <a:gd name="T22" fmla="*/ 6 w 330"/>
                  <a:gd name="T23" fmla="*/ 124 h 328"/>
                  <a:gd name="T24" fmla="*/ 0 w 330"/>
                  <a:gd name="T25" fmla="*/ 164 h 328"/>
                  <a:gd name="T26" fmla="*/ 6 w 330"/>
                  <a:gd name="T27" fmla="*/ 204 h 328"/>
                  <a:gd name="T28" fmla="*/ 19 w 330"/>
                  <a:gd name="T29" fmla="*/ 242 h 328"/>
                  <a:gd name="T30" fmla="*/ 42 w 330"/>
                  <a:gd name="T31" fmla="*/ 275 h 328"/>
                  <a:gd name="T32" fmla="*/ 72 w 330"/>
                  <a:gd name="T33" fmla="*/ 299 h 328"/>
                  <a:gd name="T34" fmla="*/ 107 w 330"/>
                  <a:gd name="T35" fmla="*/ 317 h 328"/>
                  <a:gd name="T36" fmla="*/ 147 w 330"/>
                  <a:gd name="T37" fmla="*/ 328 h 328"/>
                  <a:gd name="T38" fmla="*/ 189 w 330"/>
                  <a:gd name="T39" fmla="*/ 325 h 328"/>
                  <a:gd name="T40" fmla="*/ 228 w 330"/>
                  <a:gd name="T41" fmla="*/ 316 h 328"/>
                  <a:gd name="T42" fmla="*/ 263 w 330"/>
                  <a:gd name="T43" fmla="*/ 295 h 328"/>
                  <a:gd name="T44" fmla="*/ 291 w 330"/>
                  <a:gd name="T45" fmla="*/ 269 h 328"/>
                  <a:gd name="T46" fmla="*/ 313 w 330"/>
                  <a:gd name="T47" fmla="*/ 234 h 328"/>
                  <a:gd name="T48" fmla="*/ 325 w 330"/>
                  <a:gd name="T49" fmla="*/ 197 h 328"/>
                  <a:gd name="T50" fmla="*/ 319 w 330"/>
                  <a:gd name="T51" fmla="*/ 164 h 328"/>
                  <a:gd name="T52" fmla="*/ 315 w 330"/>
                  <a:gd name="T53" fmla="*/ 126 h 328"/>
                  <a:gd name="T54" fmla="*/ 301 w 330"/>
                  <a:gd name="T55" fmla="*/ 89 h 328"/>
                  <a:gd name="T56" fmla="*/ 279 w 330"/>
                  <a:gd name="T57" fmla="*/ 59 h 328"/>
                  <a:gd name="T58" fmla="*/ 251 w 330"/>
                  <a:gd name="T59" fmla="*/ 35 h 328"/>
                  <a:gd name="T60" fmla="*/ 218 w 330"/>
                  <a:gd name="T61" fmla="*/ 18 h 328"/>
                  <a:gd name="T62" fmla="*/ 180 w 330"/>
                  <a:gd name="T63" fmla="*/ 11 h 328"/>
                  <a:gd name="T64" fmla="*/ 141 w 330"/>
                  <a:gd name="T65" fmla="*/ 11 h 328"/>
                  <a:gd name="T66" fmla="*/ 104 w 330"/>
                  <a:gd name="T67" fmla="*/ 20 h 328"/>
                  <a:gd name="T68" fmla="*/ 71 w 330"/>
                  <a:gd name="T69" fmla="*/ 41 h 328"/>
                  <a:gd name="T70" fmla="*/ 44 w 330"/>
                  <a:gd name="T71" fmla="*/ 65 h 328"/>
                  <a:gd name="T72" fmla="*/ 24 w 330"/>
                  <a:gd name="T73" fmla="*/ 97 h 328"/>
                  <a:gd name="T74" fmla="*/ 12 w 330"/>
                  <a:gd name="T75" fmla="*/ 133 h 328"/>
                  <a:gd name="T76" fmla="*/ 9 w 330"/>
                  <a:gd name="T77" fmla="*/ 172 h 328"/>
                  <a:gd name="T78" fmla="*/ 15 w 330"/>
                  <a:gd name="T79" fmla="*/ 210 h 328"/>
                  <a:gd name="T80" fmla="*/ 32 w 330"/>
                  <a:gd name="T81" fmla="*/ 245 h 328"/>
                  <a:gd name="T82" fmla="*/ 54 w 330"/>
                  <a:gd name="T83" fmla="*/ 272 h 328"/>
                  <a:gd name="T84" fmla="*/ 85 w 330"/>
                  <a:gd name="T85" fmla="*/ 298 h 328"/>
                  <a:gd name="T86" fmla="*/ 119 w 330"/>
                  <a:gd name="T87" fmla="*/ 311 h 328"/>
                  <a:gd name="T88" fmla="*/ 156 w 330"/>
                  <a:gd name="T89" fmla="*/ 319 h 328"/>
                  <a:gd name="T90" fmla="*/ 195 w 330"/>
                  <a:gd name="T91" fmla="*/ 316 h 328"/>
                  <a:gd name="T92" fmla="*/ 233 w 330"/>
                  <a:gd name="T93" fmla="*/ 304 h 328"/>
                  <a:gd name="T94" fmla="*/ 263 w 330"/>
                  <a:gd name="T95" fmla="*/ 283 h 328"/>
                  <a:gd name="T96" fmla="*/ 289 w 330"/>
                  <a:gd name="T97" fmla="*/ 257 h 328"/>
                  <a:gd name="T98" fmla="*/ 307 w 330"/>
                  <a:gd name="T99" fmla="*/ 224 h 328"/>
                  <a:gd name="T100" fmla="*/ 318 w 330"/>
                  <a:gd name="T101" fmla="*/ 18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0" h="328">
                    <a:moveTo>
                      <a:pt x="330" y="164"/>
                    </a:moveTo>
                    <a:lnTo>
                      <a:pt x="330" y="156"/>
                    </a:lnTo>
                    <a:lnTo>
                      <a:pt x="327" y="148"/>
                    </a:lnTo>
                    <a:lnTo>
                      <a:pt x="327" y="139"/>
                    </a:lnTo>
                    <a:lnTo>
                      <a:pt x="325" y="132"/>
                    </a:lnTo>
                    <a:lnTo>
                      <a:pt x="324" y="124"/>
                    </a:lnTo>
                    <a:lnTo>
                      <a:pt x="321" y="115"/>
                    </a:lnTo>
                    <a:lnTo>
                      <a:pt x="319" y="107"/>
                    </a:lnTo>
                    <a:lnTo>
                      <a:pt x="315" y="100"/>
                    </a:lnTo>
                    <a:lnTo>
                      <a:pt x="313" y="94"/>
                    </a:lnTo>
                    <a:lnTo>
                      <a:pt x="309" y="85"/>
                    </a:lnTo>
                    <a:lnTo>
                      <a:pt x="305" y="79"/>
                    </a:lnTo>
                    <a:lnTo>
                      <a:pt x="301" y="73"/>
                    </a:lnTo>
                    <a:lnTo>
                      <a:pt x="295" y="65"/>
                    </a:lnTo>
                    <a:lnTo>
                      <a:pt x="291" y="59"/>
                    </a:lnTo>
                    <a:lnTo>
                      <a:pt x="287" y="53"/>
                    </a:lnTo>
                    <a:lnTo>
                      <a:pt x="281" y="49"/>
                    </a:lnTo>
                    <a:lnTo>
                      <a:pt x="275" y="43"/>
                    </a:lnTo>
                    <a:lnTo>
                      <a:pt x="269" y="37"/>
                    </a:lnTo>
                    <a:lnTo>
                      <a:pt x="263" y="32"/>
                    </a:lnTo>
                    <a:lnTo>
                      <a:pt x="257" y="29"/>
                    </a:lnTo>
                    <a:lnTo>
                      <a:pt x="251" y="25"/>
                    </a:lnTo>
                    <a:lnTo>
                      <a:pt x="242" y="20"/>
                    </a:lnTo>
                    <a:lnTo>
                      <a:pt x="236" y="17"/>
                    </a:lnTo>
                    <a:lnTo>
                      <a:pt x="228" y="12"/>
                    </a:lnTo>
                    <a:lnTo>
                      <a:pt x="221" y="11"/>
                    </a:lnTo>
                    <a:lnTo>
                      <a:pt x="215" y="6"/>
                    </a:lnTo>
                    <a:lnTo>
                      <a:pt x="206" y="5"/>
                    </a:lnTo>
                    <a:lnTo>
                      <a:pt x="198" y="2"/>
                    </a:lnTo>
                    <a:lnTo>
                      <a:pt x="189" y="2"/>
                    </a:lnTo>
                    <a:lnTo>
                      <a:pt x="182" y="0"/>
                    </a:lnTo>
                    <a:lnTo>
                      <a:pt x="174" y="0"/>
                    </a:lnTo>
                    <a:lnTo>
                      <a:pt x="163" y="0"/>
                    </a:lnTo>
                    <a:lnTo>
                      <a:pt x="156" y="0"/>
                    </a:lnTo>
                    <a:lnTo>
                      <a:pt x="147" y="0"/>
                    </a:lnTo>
                    <a:lnTo>
                      <a:pt x="139" y="2"/>
                    </a:lnTo>
                    <a:lnTo>
                      <a:pt x="131" y="2"/>
                    </a:lnTo>
                    <a:lnTo>
                      <a:pt x="123" y="5"/>
                    </a:lnTo>
                    <a:lnTo>
                      <a:pt x="115" y="6"/>
                    </a:lnTo>
                    <a:lnTo>
                      <a:pt x="107" y="11"/>
                    </a:lnTo>
                    <a:lnTo>
                      <a:pt x="101" y="12"/>
                    </a:lnTo>
                    <a:lnTo>
                      <a:pt x="92" y="17"/>
                    </a:lnTo>
                    <a:lnTo>
                      <a:pt x="86" y="20"/>
                    </a:lnTo>
                    <a:lnTo>
                      <a:pt x="78" y="25"/>
                    </a:lnTo>
                    <a:lnTo>
                      <a:pt x="72" y="29"/>
                    </a:lnTo>
                    <a:lnTo>
                      <a:pt x="66" y="32"/>
                    </a:lnTo>
                    <a:lnTo>
                      <a:pt x="60" y="37"/>
                    </a:lnTo>
                    <a:lnTo>
                      <a:pt x="54" y="43"/>
                    </a:lnTo>
                    <a:lnTo>
                      <a:pt x="48" y="49"/>
                    </a:lnTo>
                    <a:lnTo>
                      <a:pt x="42" y="53"/>
                    </a:lnTo>
                    <a:lnTo>
                      <a:pt x="38" y="59"/>
                    </a:lnTo>
                    <a:lnTo>
                      <a:pt x="32" y="65"/>
                    </a:lnTo>
                    <a:lnTo>
                      <a:pt x="27" y="73"/>
                    </a:lnTo>
                    <a:lnTo>
                      <a:pt x="24" y="79"/>
                    </a:lnTo>
                    <a:lnTo>
                      <a:pt x="19" y="85"/>
                    </a:lnTo>
                    <a:lnTo>
                      <a:pt x="15" y="94"/>
                    </a:lnTo>
                    <a:lnTo>
                      <a:pt x="13" y="100"/>
                    </a:lnTo>
                    <a:lnTo>
                      <a:pt x="9" y="107"/>
                    </a:lnTo>
                    <a:lnTo>
                      <a:pt x="7" y="115"/>
                    </a:lnTo>
                    <a:lnTo>
                      <a:pt x="6" y="124"/>
                    </a:lnTo>
                    <a:lnTo>
                      <a:pt x="3" y="132"/>
                    </a:lnTo>
                    <a:lnTo>
                      <a:pt x="1" y="139"/>
                    </a:lnTo>
                    <a:lnTo>
                      <a:pt x="1" y="148"/>
                    </a:lnTo>
                    <a:lnTo>
                      <a:pt x="0" y="156"/>
                    </a:lnTo>
                    <a:lnTo>
                      <a:pt x="0" y="164"/>
                    </a:lnTo>
                    <a:lnTo>
                      <a:pt x="0" y="172"/>
                    </a:lnTo>
                    <a:lnTo>
                      <a:pt x="1" y="180"/>
                    </a:lnTo>
                    <a:lnTo>
                      <a:pt x="1" y="188"/>
                    </a:lnTo>
                    <a:lnTo>
                      <a:pt x="3" y="197"/>
                    </a:lnTo>
                    <a:lnTo>
                      <a:pt x="6" y="204"/>
                    </a:lnTo>
                    <a:lnTo>
                      <a:pt x="7" y="212"/>
                    </a:lnTo>
                    <a:lnTo>
                      <a:pt x="9" y="221"/>
                    </a:lnTo>
                    <a:lnTo>
                      <a:pt x="13" y="228"/>
                    </a:lnTo>
                    <a:lnTo>
                      <a:pt x="15" y="234"/>
                    </a:lnTo>
                    <a:lnTo>
                      <a:pt x="19" y="242"/>
                    </a:lnTo>
                    <a:lnTo>
                      <a:pt x="24" y="248"/>
                    </a:lnTo>
                    <a:lnTo>
                      <a:pt x="27" y="254"/>
                    </a:lnTo>
                    <a:lnTo>
                      <a:pt x="32" y="263"/>
                    </a:lnTo>
                    <a:lnTo>
                      <a:pt x="38" y="269"/>
                    </a:lnTo>
                    <a:lnTo>
                      <a:pt x="42" y="275"/>
                    </a:lnTo>
                    <a:lnTo>
                      <a:pt x="48" y="278"/>
                    </a:lnTo>
                    <a:lnTo>
                      <a:pt x="54" y="286"/>
                    </a:lnTo>
                    <a:lnTo>
                      <a:pt x="60" y="292"/>
                    </a:lnTo>
                    <a:lnTo>
                      <a:pt x="66" y="295"/>
                    </a:lnTo>
                    <a:lnTo>
                      <a:pt x="72" y="299"/>
                    </a:lnTo>
                    <a:lnTo>
                      <a:pt x="78" y="304"/>
                    </a:lnTo>
                    <a:lnTo>
                      <a:pt x="86" y="307"/>
                    </a:lnTo>
                    <a:lnTo>
                      <a:pt x="92" y="311"/>
                    </a:lnTo>
                    <a:lnTo>
                      <a:pt x="101" y="316"/>
                    </a:lnTo>
                    <a:lnTo>
                      <a:pt x="107" y="317"/>
                    </a:lnTo>
                    <a:lnTo>
                      <a:pt x="115" y="322"/>
                    </a:lnTo>
                    <a:lnTo>
                      <a:pt x="123" y="323"/>
                    </a:lnTo>
                    <a:lnTo>
                      <a:pt x="131" y="325"/>
                    </a:lnTo>
                    <a:lnTo>
                      <a:pt x="139" y="325"/>
                    </a:lnTo>
                    <a:lnTo>
                      <a:pt x="147" y="328"/>
                    </a:lnTo>
                    <a:lnTo>
                      <a:pt x="156" y="328"/>
                    </a:lnTo>
                    <a:lnTo>
                      <a:pt x="163" y="328"/>
                    </a:lnTo>
                    <a:lnTo>
                      <a:pt x="174" y="328"/>
                    </a:lnTo>
                    <a:lnTo>
                      <a:pt x="182" y="328"/>
                    </a:lnTo>
                    <a:lnTo>
                      <a:pt x="189" y="325"/>
                    </a:lnTo>
                    <a:lnTo>
                      <a:pt x="198" y="325"/>
                    </a:lnTo>
                    <a:lnTo>
                      <a:pt x="206" y="323"/>
                    </a:lnTo>
                    <a:lnTo>
                      <a:pt x="215" y="322"/>
                    </a:lnTo>
                    <a:lnTo>
                      <a:pt x="221" y="317"/>
                    </a:lnTo>
                    <a:lnTo>
                      <a:pt x="228" y="316"/>
                    </a:lnTo>
                    <a:lnTo>
                      <a:pt x="236" y="311"/>
                    </a:lnTo>
                    <a:lnTo>
                      <a:pt x="242" y="307"/>
                    </a:lnTo>
                    <a:lnTo>
                      <a:pt x="251" y="304"/>
                    </a:lnTo>
                    <a:lnTo>
                      <a:pt x="257" y="299"/>
                    </a:lnTo>
                    <a:lnTo>
                      <a:pt x="263" y="295"/>
                    </a:lnTo>
                    <a:lnTo>
                      <a:pt x="269" y="292"/>
                    </a:lnTo>
                    <a:lnTo>
                      <a:pt x="275" y="286"/>
                    </a:lnTo>
                    <a:lnTo>
                      <a:pt x="281" y="278"/>
                    </a:lnTo>
                    <a:lnTo>
                      <a:pt x="287" y="275"/>
                    </a:lnTo>
                    <a:lnTo>
                      <a:pt x="291" y="269"/>
                    </a:lnTo>
                    <a:lnTo>
                      <a:pt x="295" y="263"/>
                    </a:lnTo>
                    <a:lnTo>
                      <a:pt x="301" y="254"/>
                    </a:lnTo>
                    <a:lnTo>
                      <a:pt x="305" y="248"/>
                    </a:lnTo>
                    <a:lnTo>
                      <a:pt x="309" y="242"/>
                    </a:lnTo>
                    <a:lnTo>
                      <a:pt x="313" y="234"/>
                    </a:lnTo>
                    <a:lnTo>
                      <a:pt x="315" y="228"/>
                    </a:lnTo>
                    <a:lnTo>
                      <a:pt x="319" y="221"/>
                    </a:lnTo>
                    <a:lnTo>
                      <a:pt x="321" y="212"/>
                    </a:lnTo>
                    <a:lnTo>
                      <a:pt x="324" y="204"/>
                    </a:lnTo>
                    <a:lnTo>
                      <a:pt x="325" y="197"/>
                    </a:lnTo>
                    <a:lnTo>
                      <a:pt x="327" y="188"/>
                    </a:lnTo>
                    <a:lnTo>
                      <a:pt x="327" y="180"/>
                    </a:lnTo>
                    <a:lnTo>
                      <a:pt x="330" y="172"/>
                    </a:lnTo>
                    <a:lnTo>
                      <a:pt x="330" y="164"/>
                    </a:lnTo>
                    <a:lnTo>
                      <a:pt x="319" y="164"/>
                    </a:lnTo>
                    <a:lnTo>
                      <a:pt x="319" y="156"/>
                    </a:lnTo>
                    <a:lnTo>
                      <a:pt x="319" y="148"/>
                    </a:lnTo>
                    <a:lnTo>
                      <a:pt x="318" y="139"/>
                    </a:lnTo>
                    <a:lnTo>
                      <a:pt x="318" y="133"/>
                    </a:lnTo>
                    <a:lnTo>
                      <a:pt x="315" y="126"/>
                    </a:lnTo>
                    <a:lnTo>
                      <a:pt x="313" y="118"/>
                    </a:lnTo>
                    <a:lnTo>
                      <a:pt x="309" y="112"/>
                    </a:lnTo>
                    <a:lnTo>
                      <a:pt x="307" y="103"/>
                    </a:lnTo>
                    <a:lnTo>
                      <a:pt x="305" y="97"/>
                    </a:lnTo>
                    <a:lnTo>
                      <a:pt x="301" y="89"/>
                    </a:lnTo>
                    <a:lnTo>
                      <a:pt x="297" y="83"/>
                    </a:lnTo>
                    <a:lnTo>
                      <a:pt x="293" y="77"/>
                    </a:lnTo>
                    <a:lnTo>
                      <a:pt x="289" y="71"/>
                    </a:lnTo>
                    <a:lnTo>
                      <a:pt x="285" y="65"/>
                    </a:lnTo>
                    <a:lnTo>
                      <a:pt x="279" y="59"/>
                    </a:lnTo>
                    <a:lnTo>
                      <a:pt x="275" y="55"/>
                    </a:lnTo>
                    <a:lnTo>
                      <a:pt x="269" y="49"/>
                    </a:lnTo>
                    <a:lnTo>
                      <a:pt x="263" y="44"/>
                    </a:lnTo>
                    <a:lnTo>
                      <a:pt x="257" y="41"/>
                    </a:lnTo>
                    <a:lnTo>
                      <a:pt x="251" y="35"/>
                    </a:lnTo>
                    <a:lnTo>
                      <a:pt x="245" y="31"/>
                    </a:lnTo>
                    <a:lnTo>
                      <a:pt x="239" y="29"/>
                    </a:lnTo>
                    <a:lnTo>
                      <a:pt x="233" y="25"/>
                    </a:lnTo>
                    <a:lnTo>
                      <a:pt x="224" y="20"/>
                    </a:lnTo>
                    <a:lnTo>
                      <a:pt x="218" y="18"/>
                    </a:lnTo>
                    <a:lnTo>
                      <a:pt x="210" y="17"/>
                    </a:lnTo>
                    <a:lnTo>
                      <a:pt x="204" y="14"/>
                    </a:lnTo>
                    <a:lnTo>
                      <a:pt x="195" y="12"/>
                    </a:lnTo>
                    <a:lnTo>
                      <a:pt x="188" y="11"/>
                    </a:lnTo>
                    <a:lnTo>
                      <a:pt x="180" y="11"/>
                    </a:lnTo>
                    <a:lnTo>
                      <a:pt x="171" y="8"/>
                    </a:lnTo>
                    <a:lnTo>
                      <a:pt x="163" y="8"/>
                    </a:lnTo>
                    <a:lnTo>
                      <a:pt x="156" y="8"/>
                    </a:lnTo>
                    <a:lnTo>
                      <a:pt x="150" y="11"/>
                    </a:lnTo>
                    <a:lnTo>
                      <a:pt x="141" y="11"/>
                    </a:lnTo>
                    <a:lnTo>
                      <a:pt x="133" y="12"/>
                    </a:lnTo>
                    <a:lnTo>
                      <a:pt x="125" y="14"/>
                    </a:lnTo>
                    <a:lnTo>
                      <a:pt x="119" y="17"/>
                    </a:lnTo>
                    <a:lnTo>
                      <a:pt x="110" y="18"/>
                    </a:lnTo>
                    <a:lnTo>
                      <a:pt x="104" y="20"/>
                    </a:lnTo>
                    <a:lnTo>
                      <a:pt x="97" y="25"/>
                    </a:lnTo>
                    <a:lnTo>
                      <a:pt x="91" y="29"/>
                    </a:lnTo>
                    <a:lnTo>
                      <a:pt x="85" y="31"/>
                    </a:lnTo>
                    <a:lnTo>
                      <a:pt x="78" y="35"/>
                    </a:lnTo>
                    <a:lnTo>
                      <a:pt x="71" y="41"/>
                    </a:lnTo>
                    <a:lnTo>
                      <a:pt x="66" y="44"/>
                    </a:lnTo>
                    <a:lnTo>
                      <a:pt x="60" y="49"/>
                    </a:lnTo>
                    <a:lnTo>
                      <a:pt x="54" y="55"/>
                    </a:lnTo>
                    <a:lnTo>
                      <a:pt x="50" y="59"/>
                    </a:lnTo>
                    <a:lnTo>
                      <a:pt x="44" y="65"/>
                    </a:lnTo>
                    <a:lnTo>
                      <a:pt x="39" y="71"/>
                    </a:lnTo>
                    <a:lnTo>
                      <a:pt x="36" y="77"/>
                    </a:lnTo>
                    <a:lnTo>
                      <a:pt x="32" y="83"/>
                    </a:lnTo>
                    <a:lnTo>
                      <a:pt x="27" y="89"/>
                    </a:lnTo>
                    <a:lnTo>
                      <a:pt x="24" y="97"/>
                    </a:lnTo>
                    <a:lnTo>
                      <a:pt x="21" y="103"/>
                    </a:lnTo>
                    <a:lnTo>
                      <a:pt x="18" y="112"/>
                    </a:lnTo>
                    <a:lnTo>
                      <a:pt x="15" y="118"/>
                    </a:lnTo>
                    <a:lnTo>
                      <a:pt x="13" y="126"/>
                    </a:lnTo>
                    <a:lnTo>
                      <a:pt x="12" y="133"/>
                    </a:lnTo>
                    <a:lnTo>
                      <a:pt x="12" y="139"/>
                    </a:lnTo>
                    <a:lnTo>
                      <a:pt x="9" y="148"/>
                    </a:lnTo>
                    <a:lnTo>
                      <a:pt x="9" y="156"/>
                    </a:lnTo>
                    <a:lnTo>
                      <a:pt x="9" y="164"/>
                    </a:lnTo>
                    <a:lnTo>
                      <a:pt x="9" y="172"/>
                    </a:lnTo>
                    <a:lnTo>
                      <a:pt x="9" y="180"/>
                    </a:lnTo>
                    <a:lnTo>
                      <a:pt x="12" y="188"/>
                    </a:lnTo>
                    <a:lnTo>
                      <a:pt x="12" y="194"/>
                    </a:lnTo>
                    <a:lnTo>
                      <a:pt x="13" y="203"/>
                    </a:lnTo>
                    <a:lnTo>
                      <a:pt x="15" y="210"/>
                    </a:lnTo>
                    <a:lnTo>
                      <a:pt x="18" y="216"/>
                    </a:lnTo>
                    <a:lnTo>
                      <a:pt x="21" y="224"/>
                    </a:lnTo>
                    <a:lnTo>
                      <a:pt x="24" y="230"/>
                    </a:lnTo>
                    <a:lnTo>
                      <a:pt x="27" y="239"/>
                    </a:lnTo>
                    <a:lnTo>
                      <a:pt x="32" y="245"/>
                    </a:lnTo>
                    <a:lnTo>
                      <a:pt x="36" y="251"/>
                    </a:lnTo>
                    <a:lnTo>
                      <a:pt x="39" y="257"/>
                    </a:lnTo>
                    <a:lnTo>
                      <a:pt x="44" y="263"/>
                    </a:lnTo>
                    <a:lnTo>
                      <a:pt x="50" y="269"/>
                    </a:lnTo>
                    <a:lnTo>
                      <a:pt x="54" y="272"/>
                    </a:lnTo>
                    <a:lnTo>
                      <a:pt x="60" y="278"/>
                    </a:lnTo>
                    <a:lnTo>
                      <a:pt x="66" y="283"/>
                    </a:lnTo>
                    <a:lnTo>
                      <a:pt x="71" y="287"/>
                    </a:lnTo>
                    <a:lnTo>
                      <a:pt x="78" y="293"/>
                    </a:lnTo>
                    <a:lnTo>
                      <a:pt x="85" y="298"/>
                    </a:lnTo>
                    <a:lnTo>
                      <a:pt x="91" y="299"/>
                    </a:lnTo>
                    <a:lnTo>
                      <a:pt x="97" y="304"/>
                    </a:lnTo>
                    <a:lnTo>
                      <a:pt x="104" y="307"/>
                    </a:lnTo>
                    <a:lnTo>
                      <a:pt x="110" y="310"/>
                    </a:lnTo>
                    <a:lnTo>
                      <a:pt x="119" y="311"/>
                    </a:lnTo>
                    <a:lnTo>
                      <a:pt x="125" y="313"/>
                    </a:lnTo>
                    <a:lnTo>
                      <a:pt x="133" y="316"/>
                    </a:lnTo>
                    <a:lnTo>
                      <a:pt x="141" y="317"/>
                    </a:lnTo>
                    <a:lnTo>
                      <a:pt x="150" y="317"/>
                    </a:lnTo>
                    <a:lnTo>
                      <a:pt x="156" y="319"/>
                    </a:lnTo>
                    <a:lnTo>
                      <a:pt x="163" y="319"/>
                    </a:lnTo>
                    <a:lnTo>
                      <a:pt x="171" y="319"/>
                    </a:lnTo>
                    <a:lnTo>
                      <a:pt x="180" y="317"/>
                    </a:lnTo>
                    <a:lnTo>
                      <a:pt x="188" y="317"/>
                    </a:lnTo>
                    <a:lnTo>
                      <a:pt x="195" y="316"/>
                    </a:lnTo>
                    <a:lnTo>
                      <a:pt x="204" y="313"/>
                    </a:lnTo>
                    <a:lnTo>
                      <a:pt x="210" y="311"/>
                    </a:lnTo>
                    <a:lnTo>
                      <a:pt x="218" y="310"/>
                    </a:lnTo>
                    <a:lnTo>
                      <a:pt x="224" y="307"/>
                    </a:lnTo>
                    <a:lnTo>
                      <a:pt x="233" y="304"/>
                    </a:lnTo>
                    <a:lnTo>
                      <a:pt x="239" y="299"/>
                    </a:lnTo>
                    <a:lnTo>
                      <a:pt x="245" y="298"/>
                    </a:lnTo>
                    <a:lnTo>
                      <a:pt x="251" y="293"/>
                    </a:lnTo>
                    <a:lnTo>
                      <a:pt x="257" y="287"/>
                    </a:lnTo>
                    <a:lnTo>
                      <a:pt x="263" y="283"/>
                    </a:lnTo>
                    <a:lnTo>
                      <a:pt x="269" y="278"/>
                    </a:lnTo>
                    <a:lnTo>
                      <a:pt x="275" y="272"/>
                    </a:lnTo>
                    <a:lnTo>
                      <a:pt x="279" y="269"/>
                    </a:lnTo>
                    <a:lnTo>
                      <a:pt x="285" y="263"/>
                    </a:lnTo>
                    <a:lnTo>
                      <a:pt x="289" y="257"/>
                    </a:lnTo>
                    <a:lnTo>
                      <a:pt x="293" y="251"/>
                    </a:lnTo>
                    <a:lnTo>
                      <a:pt x="297" y="245"/>
                    </a:lnTo>
                    <a:lnTo>
                      <a:pt x="301" y="239"/>
                    </a:lnTo>
                    <a:lnTo>
                      <a:pt x="305" y="230"/>
                    </a:lnTo>
                    <a:lnTo>
                      <a:pt x="307" y="224"/>
                    </a:lnTo>
                    <a:lnTo>
                      <a:pt x="309" y="216"/>
                    </a:lnTo>
                    <a:lnTo>
                      <a:pt x="313" y="210"/>
                    </a:lnTo>
                    <a:lnTo>
                      <a:pt x="315" y="203"/>
                    </a:lnTo>
                    <a:lnTo>
                      <a:pt x="318" y="194"/>
                    </a:lnTo>
                    <a:lnTo>
                      <a:pt x="318" y="188"/>
                    </a:lnTo>
                    <a:lnTo>
                      <a:pt x="319" y="180"/>
                    </a:lnTo>
                    <a:lnTo>
                      <a:pt x="319" y="172"/>
                    </a:lnTo>
                    <a:lnTo>
                      <a:pt x="319" y="164"/>
                    </a:lnTo>
                    <a:lnTo>
                      <a:pt x="330" y="164"/>
                    </a:lnTo>
                    <a:close/>
                  </a:path>
                </a:pathLst>
              </a:custGeom>
              <a:solidFill>
                <a:srgbClr val="96A8DB"/>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59" name="Freeform 555"/>
              <p:cNvSpPr>
                <a:spLocks noChangeArrowheads="1"/>
              </p:cNvSpPr>
              <p:nvPr/>
            </p:nvSpPr>
            <p:spPr bwMode="auto">
              <a:xfrm>
                <a:off x="6058" y="786"/>
                <a:ext cx="30" cy="30"/>
              </a:xfrm>
              <a:custGeom>
                <a:avLst/>
                <a:gdLst>
                  <a:gd name="T0" fmla="*/ 309 w 310"/>
                  <a:gd name="T1" fmla="*/ 125 h 311"/>
                  <a:gd name="T2" fmla="*/ 296 w 310"/>
                  <a:gd name="T3" fmla="*/ 89 h 311"/>
                  <a:gd name="T4" fmla="*/ 276 w 310"/>
                  <a:gd name="T5" fmla="*/ 57 h 311"/>
                  <a:gd name="T6" fmla="*/ 248 w 310"/>
                  <a:gd name="T7" fmla="*/ 33 h 311"/>
                  <a:gd name="T8" fmla="*/ 215 w 310"/>
                  <a:gd name="T9" fmla="*/ 12 h 311"/>
                  <a:gd name="T10" fmla="*/ 179 w 310"/>
                  <a:gd name="T11" fmla="*/ 3 h 311"/>
                  <a:gd name="T12" fmla="*/ 141 w 310"/>
                  <a:gd name="T13" fmla="*/ 3 h 311"/>
                  <a:gd name="T14" fmla="*/ 101 w 310"/>
                  <a:gd name="T15" fmla="*/ 10 h 311"/>
                  <a:gd name="T16" fmla="*/ 69 w 310"/>
                  <a:gd name="T17" fmla="*/ 27 h 311"/>
                  <a:gd name="T18" fmla="*/ 41 w 310"/>
                  <a:gd name="T19" fmla="*/ 51 h 311"/>
                  <a:gd name="T20" fmla="*/ 18 w 310"/>
                  <a:gd name="T21" fmla="*/ 81 h 311"/>
                  <a:gd name="T22" fmla="*/ 4 w 310"/>
                  <a:gd name="T23" fmla="*/ 118 h 311"/>
                  <a:gd name="T24" fmla="*/ 0 w 310"/>
                  <a:gd name="T25" fmla="*/ 156 h 311"/>
                  <a:gd name="T26" fmla="*/ 4 w 310"/>
                  <a:gd name="T27" fmla="*/ 195 h 311"/>
                  <a:gd name="T28" fmla="*/ 18 w 310"/>
                  <a:gd name="T29" fmla="*/ 231 h 311"/>
                  <a:gd name="T30" fmla="*/ 41 w 310"/>
                  <a:gd name="T31" fmla="*/ 261 h 311"/>
                  <a:gd name="T32" fmla="*/ 69 w 310"/>
                  <a:gd name="T33" fmla="*/ 285 h 311"/>
                  <a:gd name="T34" fmla="*/ 101 w 310"/>
                  <a:gd name="T35" fmla="*/ 302 h 311"/>
                  <a:gd name="T36" fmla="*/ 141 w 310"/>
                  <a:gd name="T37" fmla="*/ 309 h 311"/>
                  <a:gd name="T38" fmla="*/ 179 w 310"/>
                  <a:gd name="T39" fmla="*/ 309 h 311"/>
                  <a:gd name="T40" fmla="*/ 215 w 310"/>
                  <a:gd name="T41" fmla="*/ 299 h 311"/>
                  <a:gd name="T42" fmla="*/ 248 w 310"/>
                  <a:gd name="T43" fmla="*/ 279 h 311"/>
                  <a:gd name="T44" fmla="*/ 276 w 310"/>
                  <a:gd name="T45" fmla="*/ 255 h 311"/>
                  <a:gd name="T46" fmla="*/ 296 w 310"/>
                  <a:gd name="T47" fmla="*/ 222 h 311"/>
                  <a:gd name="T48" fmla="*/ 309 w 310"/>
                  <a:gd name="T49" fmla="*/ 186 h 311"/>
                  <a:gd name="T50" fmla="*/ 303 w 310"/>
                  <a:gd name="T51" fmla="*/ 156 h 311"/>
                  <a:gd name="T52" fmla="*/ 296 w 310"/>
                  <a:gd name="T53" fmla="*/ 119 h 311"/>
                  <a:gd name="T54" fmla="*/ 284 w 310"/>
                  <a:gd name="T55" fmla="*/ 87 h 311"/>
                  <a:gd name="T56" fmla="*/ 263 w 310"/>
                  <a:gd name="T57" fmla="*/ 57 h 311"/>
                  <a:gd name="T58" fmla="*/ 238 w 310"/>
                  <a:gd name="T59" fmla="*/ 35 h 311"/>
                  <a:gd name="T60" fmla="*/ 206 w 310"/>
                  <a:gd name="T61" fmla="*/ 18 h 311"/>
                  <a:gd name="T62" fmla="*/ 171 w 310"/>
                  <a:gd name="T63" fmla="*/ 10 h 311"/>
                  <a:gd name="T64" fmla="*/ 132 w 310"/>
                  <a:gd name="T65" fmla="*/ 12 h 311"/>
                  <a:gd name="T66" fmla="*/ 98 w 310"/>
                  <a:gd name="T67" fmla="*/ 23 h 311"/>
                  <a:gd name="T68" fmla="*/ 68 w 310"/>
                  <a:gd name="T69" fmla="*/ 39 h 311"/>
                  <a:gd name="T70" fmla="*/ 42 w 310"/>
                  <a:gd name="T71" fmla="*/ 63 h 311"/>
                  <a:gd name="T72" fmla="*/ 23 w 310"/>
                  <a:gd name="T73" fmla="*/ 93 h 311"/>
                  <a:gd name="T74" fmla="*/ 12 w 310"/>
                  <a:gd name="T75" fmla="*/ 125 h 311"/>
                  <a:gd name="T76" fmla="*/ 9 w 310"/>
                  <a:gd name="T77" fmla="*/ 164 h 311"/>
                  <a:gd name="T78" fmla="*/ 15 w 310"/>
                  <a:gd name="T79" fmla="*/ 198 h 311"/>
                  <a:gd name="T80" fmla="*/ 30 w 310"/>
                  <a:gd name="T81" fmla="*/ 231 h 311"/>
                  <a:gd name="T82" fmla="*/ 51 w 310"/>
                  <a:gd name="T83" fmla="*/ 258 h 311"/>
                  <a:gd name="T84" fmla="*/ 80 w 310"/>
                  <a:gd name="T85" fmla="*/ 281 h 311"/>
                  <a:gd name="T86" fmla="*/ 112 w 310"/>
                  <a:gd name="T87" fmla="*/ 296 h 311"/>
                  <a:gd name="T88" fmla="*/ 148 w 310"/>
                  <a:gd name="T89" fmla="*/ 302 h 311"/>
                  <a:gd name="T90" fmla="*/ 185 w 310"/>
                  <a:gd name="T91" fmla="*/ 299 h 311"/>
                  <a:gd name="T92" fmla="*/ 219 w 310"/>
                  <a:gd name="T93" fmla="*/ 287 h 311"/>
                  <a:gd name="T94" fmla="*/ 248 w 310"/>
                  <a:gd name="T95" fmla="*/ 269 h 311"/>
                  <a:gd name="T96" fmla="*/ 272 w 310"/>
                  <a:gd name="T97" fmla="*/ 243 h 311"/>
                  <a:gd name="T98" fmla="*/ 290 w 310"/>
                  <a:gd name="T99" fmla="*/ 213 h 311"/>
                  <a:gd name="T100" fmla="*/ 300 w 310"/>
                  <a:gd name="T101" fmla="*/ 178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0" h="311">
                    <a:moveTo>
                      <a:pt x="310" y="156"/>
                    </a:moveTo>
                    <a:lnTo>
                      <a:pt x="310" y="148"/>
                    </a:lnTo>
                    <a:lnTo>
                      <a:pt x="310" y="140"/>
                    </a:lnTo>
                    <a:lnTo>
                      <a:pt x="309" y="131"/>
                    </a:lnTo>
                    <a:lnTo>
                      <a:pt x="309" y="125"/>
                    </a:lnTo>
                    <a:lnTo>
                      <a:pt x="306" y="118"/>
                    </a:lnTo>
                    <a:lnTo>
                      <a:pt x="304" y="110"/>
                    </a:lnTo>
                    <a:lnTo>
                      <a:pt x="300" y="104"/>
                    </a:lnTo>
                    <a:lnTo>
                      <a:pt x="298" y="95"/>
                    </a:lnTo>
                    <a:lnTo>
                      <a:pt x="296" y="89"/>
                    </a:lnTo>
                    <a:lnTo>
                      <a:pt x="292" y="81"/>
                    </a:lnTo>
                    <a:lnTo>
                      <a:pt x="288" y="75"/>
                    </a:lnTo>
                    <a:lnTo>
                      <a:pt x="284" y="69"/>
                    </a:lnTo>
                    <a:lnTo>
                      <a:pt x="280" y="63"/>
                    </a:lnTo>
                    <a:lnTo>
                      <a:pt x="276" y="57"/>
                    </a:lnTo>
                    <a:lnTo>
                      <a:pt x="270" y="51"/>
                    </a:lnTo>
                    <a:lnTo>
                      <a:pt x="266" y="47"/>
                    </a:lnTo>
                    <a:lnTo>
                      <a:pt x="260" y="41"/>
                    </a:lnTo>
                    <a:lnTo>
                      <a:pt x="254" y="36"/>
                    </a:lnTo>
                    <a:lnTo>
                      <a:pt x="248" y="33"/>
                    </a:lnTo>
                    <a:lnTo>
                      <a:pt x="242" y="27"/>
                    </a:lnTo>
                    <a:lnTo>
                      <a:pt x="236" y="23"/>
                    </a:lnTo>
                    <a:lnTo>
                      <a:pt x="230" y="21"/>
                    </a:lnTo>
                    <a:lnTo>
                      <a:pt x="224" y="17"/>
                    </a:lnTo>
                    <a:lnTo>
                      <a:pt x="215" y="12"/>
                    </a:lnTo>
                    <a:lnTo>
                      <a:pt x="209" y="10"/>
                    </a:lnTo>
                    <a:lnTo>
                      <a:pt x="201" y="9"/>
                    </a:lnTo>
                    <a:lnTo>
                      <a:pt x="195" y="6"/>
                    </a:lnTo>
                    <a:lnTo>
                      <a:pt x="186" y="4"/>
                    </a:lnTo>
                    <a:lnTo>
                      <a:pt x="179" y="3"/>
                    </a:lnTo>
                    <a:lnTo>
                      <a:pt x="171" y="3"/>
                    </a:lnTo>
                    <a:lnTo>
                      <a:pt x="162" y="0"/>
                    </a:lnTo>
                    <a:lnTo>
                      <a:pt x="154" y="0"/>
                    </a:lnTo>
                    <a:lnTo>
                      <a:pt x="147" y="0"/>
                    </a:lnTo>
                    <a:lnTo>
                      <a:pt x="141" y="3"/>
                    </a:lnTo>
                    <a:lnTo>
                      <a:pt x="132" y="3"/>
                    </a:lnTo>
                    <a:lnTo>
                      <a:pt x="124" y="4"/>
                    </a:lnTo>
                    <a:lnTo>
                      <a:pt x="116" y="6"/>
                    </a:lnTo>
                    <a:lnTo>
                      <a:pt x="110" y="9"/>
                    </a:lnTo>
                    <a:lnTo>
                      <a:pt x="101" y="10"/>
                    </a:lnTo>
                    <a:lnTo>
                      <a:pt x="95" y="12"/>
                    </a:lnTo>
                    <a:lnTo>
                      <a:pt x="88" y="17"/>
                    </a:lnTo>
                    <a:lnTo>
                      <a:pt x="82" y="21"/>
                    </a:lnTo>
                    <a:lnTo>
                      <a:pt x="76" y="23"/>
                    </a:lnTo>
                    <a:lnTo>
                      <a:pt x="69" y="27"/>
                    </a:lnTo>
                    <a:lnTo>
                      <a:pt x="62" y="33"/>
                    </a:lnTo>
                    <a:lnTo>
                      <a:pt x="57" y="36"/>
                    </a:lnTo>
                    <a:lnTo>
                      <a:pt x="51" y="41"/>
                    </a:lnTo>
                    <a:lnTo>
                      <a:pt x="45" y="47"/>
                    </a:lnTo>
                    <a:lnTo>
                      <a:pt x="41" y="51"/>
                    </a:lnTo>
                    <a:lnTo>
                      <a:pt x="35" y="57"/>
                    </a:lnTo>
                    <a:lnTo>
                      <a:pt x="30" y="63"/>
                    </a:lnTo>
                    <a:lnTo>
                      <a:pt x="27" y="69"/>
                    </a:lnTo>
                    <a:lnTo>
                      <a:pt x="23" y="75"/>
                    </a:lnTo>
                    <a:lnTo>
                      <a:pt x="18" y="81"/>
                    </a:lnTo>
                    <a:lnTo>
                      <a:pt x="15" y="89"/>
                    </a:lnTo>
                    <a:lnTo>
                      <a:pt x="12" y="95"/>
                    </a:lnTo>
                    <a:lnTo>
                      <a:pt x="9" y="104"/>
                    </a:lnTo>
                    <a:lnTo>
                      <a:pt x="6" y="110"/>
                    </a:lnTo>
                    <a:lnTo>
                      <a:pt x="4" y="118"/>
                    </a:lnTo>
                    <a:lnTo>
                      <a:pt x="3" y="125"/>
                    </a:lnTo>
                    <a:lnTo>
                      <a:pt x="3" y="131"/>
                    </a:lnTo>
                    <a:lnTo>
                      <a:pt x="0" y="140"/>
                    </a:lnTo>
                    <a:lnTo>
                      <a:pt x="0" y="148"/>
                    </a:lnTo>
                    <a:lnTo>
                      <a:pt x="0" y="156"/>
                    </a:lnTo>
                    <a:lnTo>
                      <a:pt x="0" y="164"/>
                    </a:lnTo>
                    <a:lnTo>
                      <a:pt x="0" y="172"/>
                    </a:lnTo>
                    <a:lnTo>
                      <a:pt x="3" y="180"/>
                    </a:lnTo>
                    <a:lnTo>
                      <a:pt x="3" y="186"/>
                    </a:lnTo>
                    <a:lnTo>
                      <a:pt x="4" y="195"/>
                    </a:lnTo>
                    <a:lnTo>
                      <a:pt x="6" y="202"/>
                    </a:lnTo>
                    <a:lnTo>
                      <a:pt x="9" y="208"/>
                    </a:lnTo>
                    <a:lnTo>
                      <a:pt x="12" y="216"/>
                    </a:lnTo>
                    <a:lnTo>
                      <a:pt x="15" y="222"/>
                    </a:lnTo>
                    <a:lnTo>
                      <a:pt x="18" y="231"/>
                    </a:lnTo>
                    <a:lnTo>
                      <a:pt x="23" y="237"/>
                    </a:lnTo>
                    <a:lnTo>
                      <a:pt x="27" y="243"/>
                    </a:lnTo>
                    <a:lnTo>
                      <a:pt x="30" y="249"/>
                    </a:lnTo>
                    <a:lnTo>
                      <a:pt x="35" y="255"/>
                    </a:lnTo>
                    <a:lnTo>
                      <a:pt x="41" y="261"/>
                    </a:lnTo>
                    <a:lnTo>
                      <a:pt x="45" y="264"/>
                    </a:lnTo>
                    <a:lnTo>
                      <a:pt x="51" y="270"/>
                    </a:lnTo>
                    <a:lnTo>
                      <a:pt x="57" y="275"/>
                    </a:lnTo>
                    <a:lnTo>
                      <a:pt x="62" y="279"/>
                    </a:lnTo>
                    <a:lnTo>
                      <a:pt x="69" y="285"/>
                    </a:lnTo>
                    <a:lnTo>
                      <a:pt x="76" y="290"/>
                    </a:lnTo>
                    <a:lnTo>
                      <a:pt x="82" y="291"/>
                    </a:lnTo>
                    <a:lnTo>
                      <a:pt x="88" y="296"/>
                    </a:lnTo>
                    <a:lnTo>
                      <a:pt x="95" y="299"/>
                    </a:lnTo>
                    <a:lnTo>
                      <a:pt x="101" y="302"/>
                    </a:lnTo>
                    <a:lnTo>
                      <a:pt x="110" y="303"/>
                    </a:lnTo>
                    <a:lnTo>
                      <a:pt x="116" y="305"/>
                    </a:lnTo>
                    <a:lnTo>
                      <a:pt x="124" y="308"/>
                    </a:lnTo>
                    <a:lnTo>
                      <a:pt x="132" y="309"/>
                    </a:lnTo>
                    <a:lnTo>
                      <a:pt x="141" y="309"/>
                    </a:lnTo>
                    <a:lnTo>
                      <a:pt x="147" y="311"/>
                    </a:lnTo>
                    <a:lnTo>
                      <a:pt x="154" y="311"/>
                    </a:lnTo>
                    <a:lnTo>
                      <a:pt x="162" y="311"/>
                    </a:lnTo>
                    <a:lnTo>
                      <a:pt x="171" y="309"/>
                    </a:lnTo>
                    <a:lnTo>
                      <a:pt x="179" y="309"/>
                    </a:lnTo>
                    <a:lnTo>
                      <a:pt x="186" y="308"/>
                    </a:lnTo>
                    <a:lnTo>
                      <a:pt x="195" y="305"/>
                    </a:lnTo>
                    <a:lnTo>
                      <a:pt x="201" y="303"/>
                    </a:lnTo>
                    <a:lnTo>
                      <a:pt x="209" y="302"/>
                    </a:lnTo>
                    <a:lnTo>
                      <a:pt x="215" y="299"/>
                    </a:lnTo>
                    <a:lnTo>
                      <a:pt x="224" y="296"/>
                    </a:lnTo>
                    <a:lnTo>
                      <a:pt x="230" y="291"/>
                    </a:lnTo>
                    <a:lnTo>
                      <a:pt x="236" y="290"/>
                    </a:lnTo>
                    <a:lnTo>
                      <a:pt x="242" y="285"/>
                    </a:lnTo>
                    <a:lnTo>
                      <a:pt x="248" y="279"/>
                    </a:lnTo>
                    <a:lnTo>
                      <a:pt x="254" y="275"/>
                    </a:lnTo>
                    <a:lnTo>
                      <a:pt x="260" y="270"/>
                    </a:lnTo>
                    <a:lnTo>
                      <a:pt x="266" y="264"/>
                    </a:lnTo>
                    <a:lnTo>
                      <a:pt x="270" y="261"/>
                    </a:lnTo>
                    <a:lnTo>
                      <a:pt x="276" y="255"/>
                    </a:lnTo>
                    <a:lnTo>
                      <a:pt x="280" y="249"/>
                    </a:lnTo>
                    <a:lnTo>
                      <a:pt x="284" y="243"/>
                    </a:lnTo>
                    <a:lnTo>
                      <a:pt x="288" y="237"/>
                    </a:lnTo>
                    <a:lnTo>
                      <a:pt x="292" y="231"/>
                    </a:lnTo>
                    <a:lnTo>
                      <a:pt x="296" y="222"/>
                    </a:lnTo>
                    <a:lnTo>
                      <a:pt x="298" y="216"/>
                    </a:lnTo>
                    <a:lnTo>
                      <a:pt x="300" y="208"/>
                    </a:lnTo>
                    <a:lnTo>
                      <a:pt x="304" y="202"/>
                    </a:lnTo>
                    <a:lnTo>
                      <a:pt x="306" y="195"/>
                    </a:lnTo>
                    <a:lnTo>
                      <a:pt x="309" y="186"/>
                    </a:lnTo>
                    <a:lnTo>
                      <a:pt x="309" y="180"/>
                    </a:lnTo>
                    <a:lnTo>
                      <a:pt x="310" y="172"/>
                    </a:lnTo>
                    <a:lnTo>
                      <a:pt x="310" y="164"/>
                    </a:lnTo>
                    <a:lnTo>
                      <a:pt x="310" y="156"/>
                    </a:lnTo>
                    <a:lnTo>
                      <a:pt x="303" y="156"/>
                    </a:lnTo>
                    <a:lnTo>
                      <a:pt x="303" y="148"/>
                    </a:lnTo>
                    <a:lnTo>
                      <a:pt x="300" y="142"/>
                    </a:lnTo>
                    <a:lnTo>
                      <a:pt x="300" y="134"/>
                    </a:lnTo>
                    <a:lnTo>
                      <a:pt x="298" y="125"/>
                    </a:lnTo>
                    <a:lnTo>
                      <a:pt x="296" y="119"/>
                    </a:lnTo>
                    <a:lnTo>
                      <a:pt x="294" y="113"/>
                    </a:lnTo>
                    <a:lnTo>
                      <a:pt x="292" y="106"/>
                    </a:lnTo>
                    <a:lnTo>
                      <a:pt x="290" y="99"/>
                    </a:lnTo>
                    <a:lnTo>
                      <a:pt x="286" y="93"/>
                    </a:lnTo>
                    <a:lnTo>
                      <a:pt x="284" y="87"/>
                    </a:lnTo>
                    <a:lnTo>
                      <a:pt x="280" y="81"/>
                    </a:lnTo>
                    <a:lnTo>
                      <a:pt x="276" y="75"/>
                    </a:lnTo>
                    <a:lnTo>
                      <a:pt x="272" y="69"/>
                    </a:lnTo>
                    <a:lnTo>
                      <a:pt x="268" y="63"/>
                    </a:lnTo>
                    <a:lnTo>
                      <a:pt x="263" y="57"/>
                    </a:lnTo>
                    <a:lnTo>
                      <a:pt x="257" y="53"/>
                    </a:lnTo>
                    <a:lnTo>
                      <a:pt x="254" y="48"/>
                    </a:lnTo>
                    <a:lnTo>
                      <a:pt x="248" y="42"/>
                    </a:lnTo>
                    <a:lnTo>
                      <a:pt x="244" y="39"/>
                    </a:lnTo>
                    <a:lnTo>
                      <a:pt x="238" y="35"/>
                    </a:lnTo>
                    <a:lnTo>
                      <a:pt x="231" y="30"/>
                    </a:lnTo>
                    <a:lnTo>
                      <a:pt x="225" y="29"/>
                    </a:lnTo>
                    <a:lnTo>
                      <a:pt x="219" y="24"/>
                    </a:lnTo>
                    <a:lnTo>
                      <a:pt x="213" y="23"/>
                    </a:lnTo>
                    <a:lnTo>
                      <a:pt x="206" y="18"/>
                    </a:lnTo>
                    <a:lnTo>
                      <a:pt x="198" y="17"/>
                    </a:lnTo>
                    <a:lnTo>
                      <a:pt x="191" y="15"/>
                    </a:lnTo>
                    <a:lnTo>
                      <a:pt x="185" y="12"/>
                    </a:lnTo>
                    <a:lnTo>
                      <a:pt x="177" y="12"/>
                    </a:lnTo>
                    <a:lnTo>
                      <a:pt x="171" y="10"/>
                    </a:lnTo>
                    <a:lnTo>
                      <a:pt x="162" y="10"/>
                    </a:lnTo>
                    <a:lnTo>
                      <a:pt x="154" y="10"/>
                    </a:lnTo>
                    <a:lnTo>
                      <a:pt x="148" y="10"/>
                    </a:lnTo>
                    <a:lnTo>
                      <a:pt x="141" y="10"/>
                    </a:lnTo>
                    <a:lnTo>
                      <a:pt x="132" y="12"/>
                    </a:lnTo>
                    <a:lnTo>
                      <a:pt x="126" y="12"/>
                    </a:lnTo>
                    <a:lnTo>
                      <a:pt x="118" y="15"/>
                    </a:lnTo>
                    <a:lnTo>
                      <a:pt x="112" y="17"/>
                    </a:lnTo>
                    <a:lnTo>
                      <a:pt x="106" y="18"/>
                    </a:lnTo>
                    <a:lnTo>
                      <a:pt x="98" y="23"/>
                    </a:lnTo>
                    <a:lnTo>
                      <a:pt x="92" y="24"/>
                    </a:lnTo>
                    <a:lnTo>
                      <a:pt x="86" y="29"/>
                    </a:lnTo>
                    <a:lnTo>
                      <a:pt x="80" y="30"/>
                    </a:lnTo>
                    <a:lnTo>
                      <a:pt x="74" y="35"/>
                    </a:lnTo>
                    <a:lnTo>
                      <a:pt x="68" y="39"/>
                    </a:lnTo>
                    <a:lnTo>
                      <a:pt x="62" y="42"/>
                    </a:lnTo>
                    <a:lnTo>
                      <a:pt x="57" y="48"/>
                    </a:lnTo>
                    <a:lnTo>
                      <a:pt x="51" y="53"/>
                    </a:lnTo>
                    <a:lnTo>
                      <a:pt x="47" y="57"/>
                    </a:lnTo>
                    <a:lnTo>
                      <a:pt x="42" y="63"/>
                    </a:lnTo>
                    <a:lnTo>
                      <a:pt x="39" y="69"/>
                    </a:lnTo>
                    <a:lnTo>
                      <a:pt x="35" y="75"/>
                    </a:lnTo>
                    <a:lnTo>
                      <a:pt x="30" y="81"/>
                    </a:lnTo>
                    <a:lnTo>
                      <a:pt x="27" y="87"/>
                    </a:lnTo>
                    <a:lnTo>
                      <a:pt x="23" y="93"/>
                    </a:lnTo>
                    <a:lnTo>
                      <a:pt x="21" y="99"/>
                    </a:lnTo>
                    <a:lnTo>
                      <a:pt x="18" y="106"/>
                    </a:lnTo>
                    <a:lnTo>
                      <a:pt x="15" y="113"/>
                    </a:lnTo>
                    <a:lnTo>
                      <a:pt x="12" y="119"/>
                    </a:lnTo>
                    <a:lnTo>
                      <a:pt x="12" y="125"/>
                    </a:lnTo>
                    <a:lnTo>
                      <a:pt x="10" y="134"/>
                    </a:lnTo>
                    <a:lnTo>
                      <a:pt x="10" y="142"/>
                    </a:lnTo>
                    <a:lnTo>
                      <a:pt x="9" y="148"/>
                    </a:lnTo>
                    <a:lnTo>
                      <a:pt x="9" y="156"/>
                    </a:lnTo>
                    <a:lnTo>
                      <a:pt x="9" y="164"/>
                    </a:lnTo>
                    <a:lnTo>
                      <a:pt x="10" y="170"/>
                    </a:lnTo>
                    <a:lnTo>
                      <a:pt x="10" y="178"/>
                    </a:lnTo>
                    <a:lnTo>
                      <a:pt x="12" y="186"/>
                    </a:lnTo>
                    <a:lnTo>
                      <a:pt x="12" y="192"/>
                    </a:lnTo>
                    <a:lnTo>
                      <a:pt x="15" y="198"/>
                    </a:lnTo>
                    <a:lnTo>
                      <a:pt x="18" y="207"/>
                    </a:lnTo>
                    <a:lnTo>
                      <a:pt x="21" y="213"/>
                    </a:lnTo>
                    <a:lnTo>
                      <a:pt x="23" y="219"/>
                    </a:lnTo>
                    <a:lnTo>
                      <a:pt x="27" y="225"/>
                    </a:lnTo>
                    <a:lnTo>
                      <a:pt x="30" y="231"/>
                    </a:lnTo>
                    <a:lnTo>
                      <a:pt x="35" y="237"/>
                    </a:lnTo>
                    <a:lnTo>
                      <a:pt x="39" y="243"/>
                    </a:lnTo>
                    <a:lnTo>
                      <a:pt x="42" y="249"/>
                    </a:lnTo>
                    <a:lnTo>
                      <a:pt x="47" y="255"/>
                    </a:lnTo>
                    <a:lnTo>
                      <a:pt x="51" y="258"/>
                    </a:lnTo>
                    <a:lnTo>
                      <a:pt x="57" y="263"/>
                    </a:lnTo>
                    <a:lnTo>
                      <a:pt x="62" y="269"/>
                    </a:lnTo>
                    <a:lnTo>
                      <a:pt x="68" y="273"/>
                    </a:lnTo>
                    <a:lnTo>
                      <a:pt x="74" y="278"/>
                    </a:lnTo>
                    <a:lnTo>
                      <a:pt x="80" y="281"/>
                    </a:lnTo>
                    <a:lnTo>
                      <a:pt x="86" y="284"/>
                    </a:lnTo>
                    <a:lnTo>
                      <a:pt x="92" y="287"/>
                    </a:lnTo>
                    <a:lnTo>
                      <a:pt x="98" y="290"/>
                    </a:lnTo>
                    <a:lnTo>
                      <a:pt x="106" y="293"/>
                    </a:lnTo>
                    <a:lnTo>
                      <a:pt x="112" y="296"/>
                    </a:lnTo>
                    <a:lnTo>
                      <a:pt x="118" y="297"/>
                    </a:lnTo>
                    <a:lnTo>
                      <a:pt x="126" y="299"/>
                    </a:lnTo>
                    <a:lnTo>
                      <a:pt x="132" y="299"/>
                    </a:lnTo>
                    <a:lnTo>
                      <a:pt x="141" y="302"/>
                    </a:lnTo>
                    <a:lnTo>
                      <a:pt x="148" y="302"/>
                    </a:lnTo>
                    <a:lnTo>
                      <a:pt x="154" y="302"/>
                    </a:lnTo>
                    <a:lnTo>
                      <a:pt x="162" y="302"/>
                    </a:lnTo>
                    <a:lnTo>
                      <a:pt x="171" y="302"/>
                    </a:lnTo>
                    <a:lnTo>
                      <a:pt x="177" y="299"/>
                    </a:lnTo>
                    <a:lnTo>
                      <a:pt x="185" y="299"/>
                    </a:lnTo>
                    <a:lnTo>
                      <a:pt x="191" y="297"/>
                    </a:lnTo>
                    <a:lnTo>
                      <a:pt x="198" y="296"/>
                    </a:lnTo>
                    <a:lnTo>
                      <a:pt x="206" y="293"/>
                    </a:lnTo>
                    <a:lnTo>
                      <a:pt x="213" y="290"/>
                    </a:lnTo>
                    <a:lnTo>
                      <a:pt x="219" y="287"/>
                    </a:lnTo>
                    <a:lnTo>
                      <a:pt x="225" y="284"/>
                    </a:lnTo>
                    <a:lnTo>
                      <a:pt x="231" y="281"/>
                    </a:lnTo>
                    <a:lnTo>
                      <a:pt x="238" y="278"/>
                    </a:lnTo>
                    <a:lnTo>
                      <a:pt x="244" y="273"/>
                    </a:lnTo>
                    <a:lnTo>
                      <a:pt x="248" y="269"/>
                    </a:lnTo>
                    <a:lnTo>
                      <a:pt x="254" y="263"/>
                    </a:lnTo>
                    <a:lnTo>
                      <a:pt x="257" y="258"/>
                    </a:lnTo>
                    <a:lnTo>
                      <a:pt x="263" y="255"/>
                    </a:lnTo>
                    <a:lnTo>
                      <a:pt x="268" y="249"/>
                    </a:lnTo>
                    <a:lnTo>
                      <a:pt x="272" y="243"/>
                    </a:lnTo>
                    <a:lnTo>
                      <a:pt x="276" y="237"/>
                    </a:lnTo>
                    <a:lnTo>
                      <a:pt x="280" y="231"/>
                    </a:lnTo>
                    <a:lnTo>
                      <a:pt x="284" y="225"/>
                    </a:lnTo>
                    <a:lnTo>
                      <a:pt x="286" y="219"/>
                    </a:lnTo>
                    <a:lnTo>
                      <a:pt x="290" y="213"/>
                    </a:lnTo>
                    <a:lnTo>
                      <a:pt x="292" y="207"/>
                    </a:lnTo>
                    <a:lnTo>
                      <a:pt x="294" y="198"/>
                    </a:lnTo>
                    <a:lnTo>
                      <a:pt x="296" y="192"/>
                    </a:lnTo>
                    <a:lnTo>
                      <a:pt x="298" y="186"/>
                    </a:lnTo>
                    <a:lnTo>
                      <a:pt x="300" y="178"/>
                    </a:lnTo>
                    <a:lnTo>
                      <a:pt x="300" y="170"/>
                    </a:lnTo>
                    <a:lnTo>
                      <a:pt x="303" y="164"/>
                    </a:lnTo>
                    <a:lnTo>
                      <a:pt x="303" y="156"/>
                    </a:lnTo>
                    <a:lnTo>
                      <a:pt x="310" y="156"/>
                    </a:lnTo>
                    <a:close/>
                  </a:path>
                </a:pathLst>
              </a:custGeom>
              <a:solidFill>
                <a:srgbClr val="9CABD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60" name="Freeform 556"/>
              <p:cNvSpPr>
                <a:spLocks noChangeArrowheads="1"/>
              </p:cNvSpPr>
              <p:nvPr/>
            </p:nvSpPr>
            <p:spPr bwMode="auto">
              <a:xfrm>
                <a:off x="6059" y="787"/>
                <a:ext cx="28" cy="28"/>
              </a:xfrm>
              <a:custGeom>
                <a:avLst/>
                <a:gdLst>
                  <a:gd name="T0" fmla="*/ 289 w 294"/>
                  <a:gd name="T1" fmla="*/ 115 h 292"/>
                  <a:gd name="T2" fmla="*/ 277 w 294"/>
                  <a:gd name="T3" fmla="*/ 83 h 292"/>
                  <a:gd name="T4" fmla="*/ 259 w 294"/>
                  <a:gd name="T5" fmla="*/ 53 h 292"/>
                  <a:gd name="T6" fmla="*/ 235 w 294"/>
                  <a:gd name="T7" fmla="*/ 29 h 292"/>
                  <a:gd name="T8" fmla="*/ 204 w 294"/>
                  <a:gd name="T9" fmla="*/ 13 h 292"/>
                  <a:gd name="T10" fmla="*/ 168 w 294"/>
                  <a:gd name="T11" fmla="*/ 2 h 292"/>
                  <a:gd name="T12" fmla="*/ 132 w 294"/>
                  <a:gd name="T13" fmla="*/ 0 h 292"/>
                  <a:gd name="T14" fmla="*/ 97 w 294"/>
                  <a:gd name="T15" fmla="*/ 8 h 292"/>
                  <a:gd name="T16" fmla="*/ 65 w 294"/>
                  <a:gd name="T17" fmla="*/ 25 h 292"/>
                  <a:gd name="T18" fmla="*/ 38 w 294"/>
                  <a:gd name="T19" fmla="*/ 47 h 292"/>
                  <a:gd name="T20" fmla="*/ 18 w 294"/>
                  <a:gd name="T21" fmla="*/ 77 h 292"/>
                  <a:gd name="T22" fmla="*/ 3 w 294"/>
                  <a:gd name="T23" fmla="*/ 109 h 292"/>
                  <a:gd name="T24" fmla="*/ 0 w 294"/>
                  <a:gd name="T25" fmla="*/ 146 h 292"/>
                  <a:gd name="T26" fmla="*/ 3 w 294"/>
                  <a:gd name="T27" fmla="*/ 182 h 292"/>
                  <a:gd name="T28" fmla="*/ 18 w 294"/>
                  <a:gd name="T29" fmla="*/ 215 h 292"/>
                  <a:gd name="T30" fmla="*/ 38 w 294"/>
                  <a:gd name="T31" fmla="*/ 245 h 292"/>
                  <a:gd name="T32" fmla="*/ 65 w 294"/>
                  <a:gd name="T33" fmla="*/ 268 h 292"/>
                  <a:gd name="T34" fmla="*/ 97 w 294"/>
                  <a:gd name="T35" fmla="*/ 283 h 292"/>
                  <a:gd name="T36" fmla="*/ 132 w 294"/>
                  <a:gd name="T37" fmla="*/ 292 h 292"/>
                  <a:gd name="T38" fmla="*/ 168 w 294"/>
                  <a:gd name="T39" fmla="*/ 289 h 292"/>
                  <a:gd name="T40" fmla="*/ 204 w 294"/>
                  <a:gd name="T41" fmla="*/ 280 h 292"/>
                  <a:gd name="T42" fmla="*/ 235 w 294"/>
                  <a:gd name="T43" fmla="*/ 263 h 292"/>
                  <a:gd name="T44" fmla="*/ 259 w 294"/>
                  <a:gd name="T45" fmla="*/ 239 h 292"/>
                  <a:gd name="T46" fmla="*/ 277 w 294"/>
                  <a:gd name="T47" fmla="*/ 209 h 292"/>
                  <a:gd name="T48" fmla="*/ 289 w 294"/>
                  <a:gd name="T49" fmla="*/ 176 h 292"/>
                  <a:gd name="T50" fmla="*/ 283 w 294"/>
                  <a:gd name="T51" fmla="*/ 146 h 292"/>
                  <a:gd name="T52" fmla="*/ 279 w 294"/>
                  <a:gd name="T53" fmla="*/ 112 h 292"/>
                  <a:gd name="T54" fmla="*/ 267 w 294"/>
                  <a:gd name="T55" fmla="*/ 82 h 292"/>
                  <a:gd name="T56" fmla="*/ 248 w 294"/>
                  <a:gd name="T57" fmla="*/ 55 h 292"/>
                  <a:gd name="T58" fmla="*/ 222 w 294"/>
                  <a:gd name="T59" fmla="*/ 32 h 292"/>
                  <a:gd name="T60" fmla="*/ 194 w 294"/>
                  <a:gd name="T61" fmla="*/ 17 h 292"/>
                  <a:gd name="T62" fmla="*/ 159 w 294"/>
                  <a:gd name="T63" fmla="*/ 11 h 292"/>
                  <a:gd name="T64" fmla="*/ 125 w 294"/>
                  <a:gd name="T65" fmla="*/ 11 h 292"/>
                  <a:gd name="T66" fmla="*/ 92 w 294"/>
                  <a:gd name="T67" fmla="*/ 20 h 292"/>
                  <a:gd name="T68" fmla="*/ 65 w 294"/>
                  <a:gd name="T69" fmla="*/ 37 h 292"/>
                  <a:gd name="T70" fmla="*/ 41 w 294"/>
                  <a:gd name="T71" fmla="*/ 59 h 292"/>
                  <a:gd name="T72" fmla="*/ 21 w 294"/>
                  <a:gd name="T73" fmla="*/ 88 h 292"/>
                  <a:gd name="T74" fmla="*/ 12 w 294"/>
                  <a:gd name="T75" fmla="*/ 118 h 292"/>
                  <a:gd name="T76" fmla="*/ 9 w 294"/>
                  <a:gd name="T77" fmla="*/ 152 h 292"/>
                  <a:gd name="T78" fmla="*/ 15 w 294"/>
                  <a:gd name="T79" fmla="*/ 186 h 292"/>
                  <a:gd name="T80" fmla="*/ 30 w 294"/>
                  <a:gd name="T81" fmla="*/ 216 h 292"/>
                  <a:gd name="T82" fmla="*/ 50 w 294"/>
                  <a:gd name="T83" fmla="*/ 242 h 292"/>
                  <a:gd name="T84" fmla="*/ 74 w 294"/>
                  <a:gd name="T85" fmla="*/ 263 h 292"/>
                  <a:gd name="T86" fmla="*/ 105 w 294"/>
                  <a:gd name="T87" fmla="*/ 277 h 292"/>
                  <a:gd name="T88" fmla="*/ 139 w 294"/>
                  <a:gd name="T89" fmla="*/ 283 h 292"/>
                  <a:gd name="T90" fmla="*/ 174 w 294"/>
                  <a:gd name="T91" fmla="*/ 280 h 292"/>
                  <a:gd name="T92" fmla="*/ 206 w 294"/>
                  <a:gd name="T93" fmla="*/ 269 h 292"/>
                  <a:gd name="T94" fmla="*/ 233 w 294"/>
                  <a:gd name="T95" fmla="*/ 251 h 292"/>
                  <a:gd name="T96" fmla="*/ 257 w 294"/>
                  <a:gd name="T97" fmla="*/ 227 h 292"/>
                  <a:gd name="T98" fmla="*/ 273 w 294"/>
                  <a:gd name="T99" fmla="*/ 198 h 292"/>
                  <a:gd name="T100" fmla="*/ 281 w 294"/>
                  <a:gd name="T101" fmla="*/ 16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4" h="292">
                    <a:moveTo>
                      <a:pt x="294" y="146"/>
                    </a:moveTo>
                    <a:lnTo>
                      <a:pt x="294" y="138"/>
                    </a:lnTo>
                    <a:lnTo>
                      <a:pt x="291" y="132"/>
                    </a:lnTo>
                    <a:lnTo>
                      <a:pt x="291" y="124"/>
                    </a:lnTo>
                    <a:lnTo>
                      <a:pt x="289" y="115"/>
                    </a:lnTo>
                    <a:lnTo>
                      <a:pt x="287" y="109"/>
                    </a:lnTo>
                    <a:lnTo>
                      <a:pt x="285" y="103"/>
                    </a:lnTo>
                    <a:lnTo>
                      <a:pt x="283" y="96"/>
                    </a:lnTo>
                    <a:lnTo>
                      <a:pt x="281" y="89"/>
                    </a:lnTo>
                    <a:lnTo>
                      <a:pt x="277" y="83"/>
                    </a:lnTo>
                    <a:lnTo>
                      <a:pt x="275" y="77"/>
                    </a:lnTo>
                    <a:lnTo>
                      <a:pt x="271" y="71"/>
                    </a:lnTo>
                    <a:lnTo>
                      <a:pt x="267" y="65"/>
                    </a:lnTo>
                    <a:lnTo>
                      <a:pt x="263" y="59"/>
                    </a:lnTo>
                    <a:lnTo>
                      <a:pt x="259" y="53"/>
                    </a:lnTo>
                    <a:lnTo>
                      <a:pt x="254" y="47"/>
                    </a:lnTo>
                    <a:lnTo>
                      <a:pt x="248" y="43"/>
                    </a:lnTo>
                    <a:lnTo>
                      <a:pt x="245" y="38"/>
                    </a:lnTo>
                    <a:lnTo>
                      <a:pt x="239" y="32"/>
                    </a:lnTo>
                    <a:lnTo>
                      <a:pt x="235" y="29"/>
                    </a:lnTo>
                    <a:lnTo>
                      <a:pt x="229" y="25"/>
                    </a:lnTo>
                    <a:lnTo>
                      <a:pt x="222" y="20"/>
                    </a:lnTo>
                    <a:lnTo>
                      <a:pt x="216" y="19"/>
                    </a:lnTo>
                    <a:lnTo>
                      <a:pt x="210" y="14"/>
                    </a:lnTo>
                    <a:lnTo>
                      <a:pt x="204" y="13"/>
                    </a:lnTo>
                    <a:lnTo>
                      <a:pt x="197" y="8"/>
                    </a:lnTo>
                    <a:lnTo>
                      <a:pt x="189" y="7"/>
                    </a:lnTo>
                    <a:lnTo>
                      <a:pt x="182" y="5"/>
                    </a:lnTo>
                    <a:lnTo>
                      <a:pt x="176" y="2"/>
                    </a:lnTo>
                    <a:lnTo>
                      <a:pt x="168" y="2"/>
                    </a:lnTo>
                    <a:lnTo>
                      <a:pt x="162" y="0"/>
                    </a:lnTo>
                    <a:lnTo>
                      <a:pt x="153" y="0"/>
                    </a:lnTo>
                    <a:lnTo>
                      <a:pt x="145" y="0"/>
                    </a:lnTo>
                    <a:lnTo>
                      <a:pt x="139" y="0"/>
                    </a:lnTo>
                    <a:lnTo>
                      <a:pt x="132" y="0"/>
                    </a:lnTo>
                    <a:lnTo>
                      <a:pt x="123" y="2"/>
                    </a:lnTo>
                    <a:lnTo>
                      <a:pt x="117" y="2"/>
                    </a:lnTo>
                    <a:lnTo>
                      <a:pt x="109" y="5"/>
                    </a:lnTo>
                    <a:lnTo>
                      <a:pt x="103" y="7"/>
                    </a:lnTo>
                    <a:lnTo>
                      <a:pt x="97" y="8"/>
                    </a:lnTo>
                    <a:lnTo>
                      <a:pt x="89" y="13"/>
                    </a:lnTo>
                    <a:lnTo>
                      <a:pt x="83" y="14"/>
                    </a:lnTo>
                    <a:lnTo>
                      <a:pt x="77" y="19"/>
                    </a:lnTo>
                    <a:lnTo>
                      <a:pt x="71" y="20"/>
                    </a:lnTo>
                    <a:lnTo>
                      <a:pt x="65" y="25"/>
                    </a:lnTo>
                    <a:lnTo>
                      <a:pt x="59" y="29"/>
                    </a:lnTo>
                    <a:lnTo>
                      <a:pt x="53" y="32"/>
                    </a:lnTo>
                    <a:lnTo>
                      <a:pt x="48" y="38"/>
                    </a:lnTo>
                    <a:lnTo>
                      <a:pt x="42" y="43"/>
                    </a:lnTo>
                    <a:lnTo>
                      <a:pt x="38" y="47"/>
                    </a:lnTo>
                    <a:lnTo>
                      <a:pt x="33" y="53"/>
                    </a:lnTo>
                    <a:lnTo>
                      <a:pt x="30" y="59"/>
                    </a:lnTo>
                    <a:lnTo>
                      <a:pt x="26" y="65"/>
                    </a:lnTo>
                    <a:lnTo>
                      <a:pt x="21" y="71"/>
                    </a:lnTo>
                    <a:lnTo>
                      <a:pt x="18" y="77"/>
                    </a:lnTo>
                    <a:lnTo>
                      <a:pt x="14" y="83"/>
                    </a:lnTo>
                    <a:lnTo>
                      <a:pt x="12" y="89"/>
                    </a:lnTo>
                    <a:lnTo>
                      <a:pt x="9" y="96"/>
                    </a:lnTo>
                    <a:lnTo>
                      <a:pt x="6" y="103"/>
                    </a:lnTo>
                    <a:lnTo>
                      <a:pt x="3" y="109"/>
                    </a:lnTo>
                    <a:lnTo>
                      <a:pt x="3" y="115"/>
                    </a:lnTo>
                    <a:lnTo>
                      <a:pt x="1" y="124"/>
                    </a:lnTo>
                    <a:lnTo>
                      <a:pt x="1" y="132"/>
                    </a:lnTo>
                    <a:lnTo>
                      <a:pt x="0" y="138"/>
                    </a:lnTo>
                    <a:lnTo>
                      <a:pt x="0" y="146"/>
                    </a:lnTo>
                    <a:lnTo>
                      <a:pt x="0" y="154"/>
                    </a:lnTo>
                    <a:lnTo>
                      <a:pt x="1" y="160"/>
                    </a:lnTo>
                    <a:lnTo>
                      <a:pt x="1" y="168"/>
                    </a:lnTo>
                    <a:lnTo>
                      <a:pt x="3" y="176"/>
                    </a:lnTo>
                    <a:lnTo>
                      <a:pt x="3" y="182"/>
                    </a:lnTo>
                    <a:lnTo>
                      <a:pt x="6" y="188"/>
                    </a:lnTo>
                    <a:lnTo>
                      <a:pt x="9" y="197"/>
                    </a:lnTo>
                    <a:lnTo>
                      <a:pt x="12" y="203"/>
                    </a:lnTo>
                    <a:lnTo>
                      <a:pt x="14" y="209"/>
                    </a:lnTo>
                    <a:lnTo>
                      <a:pt x="18" y="215"/>
                    </a:lnTo>
                    <a:lnTo>
                      <a:pt x="21" y="221"/>
                    </a:lnTo>
                    <a:lnTo>
                      <a:pt x="26" y="227"/>
                    </a:lnTo>
                    <a:lnTo>
                      <a:pt x="30" y="233"/>
                    </a:lnTo>
                    <a:lnTo>
                      <a:pt x="33" y="239"/>
                    </a:lnTo>
                    <a:lnTo>
                      <a:pt x="38" y="245"/>
                    </a:lnTo>
                    <a:lnTo>
                      <a:pt x="42" y="248"/>
                    </a:lnTo>
                    <a:lnTo>
                      <a:pt x="48" y="253"/>
                    </a:lnTo>
                    <a:lnTo>
                      <a:pt x="53" y="259"/>
                    </a:lnTo>
                    <a:lnTo>
                      <a:pt x="59" y="263"/>
                    </a:lnTo>
                    <a:lnTo>
                      <a:pt x="65" y="268"/>
                    </a:lnTo>
                    <a:lnTo>
                      <a:pt x="71" y="271"/>
                    </a:lnTo>
                    <a:lnTo>
                      <a:pt x="77" y="274"/>
                    </a:lnTo>
                    <a:lnTo>
                      <a:pt x="83" y="277"/>
                    </a:lnTo>
                    <a:lnTo>
                      <a:pt x="89" y="280"/>
                    </a:lnTo>
                    <a:lnTo>
                      <a:pt x="97" y="283"/>
                    </a:lnTo>
                    <a:lnTo>
                      <a:pt x="103" y="286"/>
                    </a:lnTo>
                    <a:lnTo>
                      <a:pt x="109" y="287"/>
                    </a:lnTo>
                    <a:lnTo>
                      <a:pt x="117" y="289"/>
                    </a:lnTo>
                    <a:lnTo>
                      <a:pt x="123" y="289"/>
                    </a:lnTo>
                    <a:lnTo>
                      <a:pt x="132" y="292"/>
                    </a:lnTo>
                    <a:lnTo>
                      <a:pt x="139" y="292"/>
                    </a:lnTo>
                    <a:lnTo>
                      <a:pt x="145" y="292"/>
                    </a:lnTo>
                    <a:lnTo>
                      <a:pt x="153" y="292"/>
                    </a:lnTo>
                    <a:lnTo>
                      <a:pt x="162" y="292"/>
                    </a:lnTo>
                    <a:lnTo>
                      <a:pt x="168" y="289"/>
                    </a:lnTo>
                    <a:lnTo>
                      <a:pt x="176" y="289"/>
                    </a:lnTo>
                    <a:lnTo>
                      <a:pt x="182" y="287"/>
                    </a:lnTo>
                    <a:lnTo>
                      <a:pt x="189" y="286"/>
                    </a:lnTo>
                    <a:lnTo>
                      <a:pt x="197" y="283"/>
                    </a:lnTo>
                    <a:lnTo>
                      <a:pt x="204" y="280"/>
                    </a:lnTo>
                    <a:lnTo>
                      <a:pt x="210" y="277"/>
                    </a:lnTo>
                    <a:lnTo>
                      <a:pt x="216" y="274"/>
                    </a:lnTo>
                    <a:lnTo>
                      <a:pt x="222" y="271"/>
                    </a:lnTo>
                    <a:lnTo>
                      <a:pt x="229" y="268"/>
                    </a:lnTo>
                    <a:lnTo>
                      <a:pt x="235" y="263"/>
                    </a:lnTo>
                    <a:lnTo>
                      <a:pt x="239" y="259"/>
                    </a:lnTo>
                    <a:lnTo>
                      <a:pt x="245" y="253"/>
                    </a:lnTo>
                    <a:lnTo>
                      <a:pt x="248" y="248"/>
                    </a:lnTo>
                    <a:lnTo>
                      <a:pt x="254" y="245"/>
                    </a:lnTo>
                    <a:lnTo>
                      <a:pt x="259" y="239"/>
                    </a:lnTo>
                    <a:lnTo>
                      <a:pt x="263" y="233"/>
                    </a:lnTo>
                    <a:lnTo>
                      <a:pt x="267" y="227"/>
                    </a:lnTo>
                    <a:lnTo>
                      <a:pt x="271" y="221"/>
                    </a:lnTo>
                    <a:lnTo>
                      <a:pt x="275" y="215"/>
                    </a:lnTo>
                    <a:lnTo>
                      <a:pt x="277" y="209"/>
                    </a:lnTo>
                    <a:lnTo>
                      <a:pt x="281" y="203"/>
                    </a:lnTo>
                    <a:lnTo>
                      <a:pt x="283" y="197"/>
                    </a:lnTo>
                    <a:lnTo>
                      <a:pt x="285" y="188"/>
                    </a:lnTo>
                    <a:lnTo>
                      <a:pt x="287" y="182"/>
                    </a:lnTo>
                    <a:lnTo>
                      <a:pt x="289" y="176"/>
                    </a:lnTo>
                    <a:lnTo>
                      <a:pt x="291" y="168"/>
                    </a:lnTo>
                    <a:lnTo>
                      <a:pt x="291" y="160"/>
                    </a:lnTo>
                    <a:lnTo>
                      <a:pt x="294" y="154"/>
                    </a:lnTo>
                    <a:lnTo>
                      <a:pt x="294" y="146"/>
                    </a:lnTo>
                    <a:lnTo>
                      <a:pt x="283" y="146"/>
                    </a:lnTo>
                    <a:lnTo>
                      <a:pt x="283" y="140"/>
                    </a:lnTo>
                    <a:lnTo>
                      <a:pt x="283" y="132"/>
                    </a:lnTo>
                    <a:lnTo>
                      <a:pt x="281" y="126"/>
                    </a:lnTo>
                    <a:lnTo>
                      <a:pt x="281" y="118"/>
                    </a:lnTo>
                    <a:lnTo>
                      <a:pt x="279" y="112"/>
                    </a:lnTo>
                    <a:lnTo>
                      <a:pt x="277" y="106"/>
                    </a:lnTo>
                    <a:lnTo>
                      <a:pt x="275" y="100"/>
                    </a:lnTo>
                    <a:lnTo>
                      <a:pt x="273" y="94"/>
                    </a:lnTo>
                    <a:lnTo>
                      <a:pt x="269" y="88"/>
                    </a:lnTo>
                    <a:lnTo>
                      <a:pt x="267" y="82"/>
                    </a:lnTo>
                    <a:lnTo>
                      <a:pt x="263" y="76"/>
                    </a:lnTo>
                    <a:lnTo>
                      <a:pt x="261" y="70"/>
                    </a:lnTo>
                    <a:lnTo>
                      <a:pt x="257" y="65"/>
                    </a:lnTo>
                    <a:lnTo>
                      <a:pt x="253" y="59"/>
                    </a:lnTo>
                    <a:lnTo>
                      <a:pt x="248" y="55"/>
                    </a:lnTo>
                    <a:lnTo>
                      <a:pt x="242" y="49"/>
                    </a:lnTo>
                    <a:lnTo>
                      <a:pt x="239" y="44"/>
                    </a:lnTo>
                    <a:lnTo>
                      <a:pt x="233" y="41"/>
                    </a:lnTo>
                    <a:lnTo>
                      <a:pt x="229" y="37"/>
                    </a:lnTo>
                    <a:lnTo>
                      <a:pt x="222" y="32"/>
                    </a:lnTo>
                    <a:lnTo>
                      <a:pt x="218" y="29"/>
                    </a:lnTo>
                    <a:lnTo>
                      <a:pt x="212" y="26"/>
                    </a:lnTo>
                    <a:lnTo>
                      <a:pt x="206" y="23"/>
                    </a:lnTo>
                    <a:lnTo>
                      <a:pt x="200" y="20"/>
                    </a:lnTo>
                    <a:lnTo>
                      <a:pt x="194" y="17"/>
                    </a:lnTo>
                    <a:lnTo>
                      <a:pt x="188" y="14"/>
                    </a:lnTo>
                    <a:lnTo>
                      <a:pt x="180" y="13"/>
                    </a:lnTo>
                    <a:lnTo>
                      <a:pt x="174" y="13"/>
                    </a:lnTo>
                    <a:lnTo>
                      <a:pt x="168" y="11"/>
                    </a:lnTo>
                    <a:lnTo>
                      <a:pt x="159" y="11"/>
                    </a:lnTo>
                    <a:lnTo>
                      <a:pt x="153" y="8"/>
                    </a:lnTo>
                    <a:lnTo>
                      <a:pt x="145" y="8"/>
                    </a:lnTo>
                    <a:lnTo>
                      <a:pt x="139" y="8"/>
                    </a:lnTo>
                    <a:lnTo>
                      <a:pt x="132" y="11"/>
                    </a:lnTo>
                    <a:lnTo>
                      <a:pt x="125" y="11"/>
                    </a:lnTo>
                    <a:lnTo>
                      <a:pt x="119" y="13"/>
                    </a:lnTo>
                    <a:lnTo>
                      <a:pt x="111" y="13"/>
                    </a:lnTo>
                    <a:lnTo>
                      <a:pt x="105" y="14"/>
                    </a:lnTo>
                    <a:lnTo>
                      <a:pt x="99" y="17"/>
                    </a:lnTo>
                    <a:lnTo>
                      <a:pt x="92" y="20"/>
                    </a:lnTo>
                    <a:lnTo>
                      <a:pt x="86" y="23"/>
                    </a:lnTo>
                    <a:lnTo>
                      <a:pt x="80" y="26"/>
                    </a:lnTo>
                    <a:lnTo>
                      <a:pt x="74" y="29"/>
                    </a:lnTo>
                    <a:lnTo>
                      <a:pt x="71" y="32"/>
                    </a:lnTo>
                    <a:lnTo>
                      <a:pt x="65" y="37"/>
                    </a:lnTo>
                    <a:lnTo>
                      <a:pt x="59" y="41"/>
                    </a:lnTo>
                    <a:lnTo>
                      <a:pt x="54" y="44"/>
                    </a:lnTo>
                    <a:lnTo>
                      <a:pt x="50" y="49"/>
                    </a:lnTo>
                    <a:lnTo>
                      <a:pt x="44" y="55"/>
                    </a:lnTo>
                    <a:lnTo>
                      <a:pt x="41" y="59"/>
                    </a:lnTo>
                    <a:lnTo>
                      <a:pt x="36" y="65"/>
                    </a:lnTo>
                    <a:lnTo>
                      <a:pt x="32" y="70"/>
                    </a:lnTo>
                    <a:lnTo>
                      <a:pt x="30" y="76"/>
                    </a:lnTo>
                    <a:lnTo>
                      <a:pt x="26" y="82"/>
                    </a:lnTo>
                    <a:lnTo>
                      <a:pt x="21" y="88"/>
                    </a:lnTo>
                    <a:lnTo>
                      <a:pt x="20" y="94"/>
                    </a:lnTo>
                    <a:lnTo>
                      <a:pt x="18" y="100"/>
                    </a:lnTo>
                    <a:lnTo>
                      <a:pt x="15" y="106"/>
                    </a:lnTo>
                    <a:lnTo>
                      <a:pt x="14" y="112"/>
                    </a:lnTo>
                    <a:lnTo>
                      <a:pt x="12" y="118"/>
                    </a:lnTo>
                    <a:lnTo>
                      <a:pt x="9" y="126"/>
                    </a:lnTo>
                    <a:lnTo>
                      <a:pt x="9" y="132"/>
                    </a:lnTo>
                    <a:lnTo>
                      <a:pt x="9" y="140"/>
                    </a:lnTo>
                    <a:lnTo>
                      <a:pt x="9" y="146"/>
                    </a:lnTo>
                    <a:lnTo>
                      <a:pt x="9" y="152"/>
                    </a:lnTo>
                    <a:lnTo>
                      <a:pt x="9" y="160"/>
                    </a:lnTo>
                    <a:lnTo>
                      <a:pt x="9" y="166"/>
                    </a:lnTo>
                    <a:lnTo>
                      <a:pt x="12" y="174"/>
                    </a:lnTo>
                    <a:lnTo>
                      <a:pt x="14" y="180"/>
                    </a:lnTo>
                    <a:lnTo>
                      <a:pt x="15" y="186"/>
                    </a:lnTo>
                    <a:lnTo>
                      <a:pt x="18" y="192"/>
                    </a:lnTo>
                    <a:lnTo>
                      <a:pt x="20" y="198"/>
                    </a:lnTo>
                    <a:lnTo>
                      <a:pt x="21" y="204"/>
                    </a:lnTo>
                    <a:lnTo>
                      <a:pt x="26" y="210"/>
                    </a:lnTo>
                    <a:lnTo>
                      <a:pt x="30" y="216"/>
                    </a:lnTo>
                    <a:lnTo>
                      <a:pt x="32" y="223"/>
                    </a:lnTo>
                    <a:lnTo>
                      <a:pt x="36" y="227"/>
                    </a:lnTo>
                    <a:lnTo>
                      <a:pt x="41" y="233"/>
                    </a:lnTo>
                    <a:lnTo>
                      <a:pt x="44" y="236"/>
                    </a:lnTo>
                    <a:lnTo>
                      <a:pt x="50" y="242"/>
                    </a:lnTo>
                    <a:lnTo>
                      <a:pt x="54" y="247"/>
                    </a:lnTo>
                    <a:lnTo>
                      <a:pt x="59" y="251"/>
                    </a:lnTo>
                    <a:lnTo>
                      <a:pt x="65" y="254"/>
                    </a:lnTo>
                    <a:lnTo>
                      <a:pt x="71" y="259"/>
                    </a:lnTo>
                    <a:lnTo>
                      <a:pt x="74" y="263"/>
                    </a:lnTo>
                    <a:lnTo>
                      <a:pt x="80" y="265"/>
                    </a:lnTo>
                    <a:lnTo>
                      <a:pt x="86" y="269"/>
                    </a:lnTo>
                    <a:lnTo>
                      <a:pt x="92" y="271"/>
                    </a:lnTo>
                    <a:lnTo>
                      <a:pt x="99" y="275"/>
                    </a:lnTo>
                    <a:lnTo>
                      <a:pt x="105" y="277"/>
                    </a:lnTo>
                    <a:lnTo>
                      <a:pt x="111" y="280"/>
                    </a:lnTo>
                    <a:lnTo>
                      <a:pt x="119" y="280"/>
                    </a:lnTo>
                    <a:lnTo>
                      <a:pt x="125" y="281"/>
                    </a:lnTo>
                    <a:lnTo>
                      <a:pt x="132" y="281"/>
                    </a:lnTo>
                    <a:lnTo>
                      <a:pt x="139" y="283"/>
                    </a:lnTo>
                    <a:lnTo>
                      <a:pt x="145" y="283"/>
                    </a:lnTo>
                    <a:lnTo>
                      <a:pt x="153" y="283"/>
                    </a:lnTo>
                    <a:lnTo>
                      <a:pt x="159" y="281"/>
                    </a:lnTo>
                    <a:lnTo>
                      <a:pt x="168" y="281"/>
                    </a:lnTo>
                    <a:lnTo>
                      <a:pt x="174" y="280"/>
                    </a:lnTo>
                    <a:lnTo>
                      <a:pt x="180" y="280"/>
                    </a:lnTo>
                    <a:lnTo>
                      <a:pt x="188" y="277"/>
                    </a:lnTo>
                    <a:lnTo>
                      <a:pt x="194" y="275"/>
                    </a:lnTo>
                    <a:lnTo>
                      <a:pt x="200" y="271"/>
                    </a:lnTo>
                    <a:lnTo>
                      <a:pt x="206" y="269"/>
                    </a:lnTo>
                    <a:lnTo>
                      <a:pt x="212" y="265"/>
                    </a:lnTo>
                    <a:lnTo>
                      <a:pt x="218" y="263"/>
                    </a:lnTo>
                    <a:lnTo>
                      <a:pt x="222" y="259"/>
                    </a:lnTo>
                    <a:lnTo>
                      <a:pt x="229" y="254"/>
                    </a:lnTo>
                    <a:lnTo>
                      <a:pt x="233" y="251"/>
                    </a:lnTo>
                    <a:lnTo>
                      <a:pt x="239" y="247"/>
                    </a:lnTo>
                    <a:lnTo>
                      <a:pt x="242" y="242"/>
                    </a:lnTo>
                    <a:lnTo>
                      <a:pt x="248" y="236"/>
                    </a:lnTo>
                    <a:lnTo>
                      <a:pt x="253" y="233"/>
                    </a:lnTo>
                    <a:lnTo>
                      <a:pt x="257" y="227"/>
                    </a:lnTo>
                    <a:lnTo>
                      <a:pt x="261" y="223"/>
                    </a:lnTo>
                    <a:lnTo>
                      <a:pt x="263" y="216"/>
                    </a:lnTo>
                    <a:lnTo>
                      <a:pt x="267" y="210"/>
                    </a:lnTo>
                    <a:lnTo>
                      <a:pt x="269" y="204"/>
                    </a:lnTo>
                    <a:lnTo>
                      <a:pt x="273" y="198"/>
                    </a:lnTo>
                    <a:lnTo>
                      <a:pt x="275" y="192"/>
                    </a:lnTo>
                    <a:lnTo>
                      <a:pt x="277" y="186"/>
                    </a:lnTo>
                    <a:lnTo>
                      <a:pt x="279" y="180"/>
                    </a:lnTo>
                    <a:lnTo>
                      <a:pt x="281" y="174"/>
                    </a:lnTo>
                    <a:lnTo>
                      <a:pt x="281" y="166"/>
                    </a:lnTo>
                    <a:lnTo>
                      <a:pt x="283" y="160"/>
                    </a:lnTo>
                    <a:lnTo>
                      <a:pt x="283" y="152"/>
                    </a:lnTo>
                    <a:lnTo>
                      <a:pt x="283" y="146"/>
                    </a:lnTo>
                    <a:lnTo>
                      <a:pt x="294" y="146"/>
                    </a:lnTo>
                    <a:close/>
                  </a:path>
                </a:pathLst>
              </a:custGeom>
              <a:solidFill>
                <a:srgbClr val="9CABD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61" name="Freeform 557"/>
              <p:cNvSpPr>
                <a:spLocks noChangeArrowheads="1"/>
              </p:cNvSpPr>
              <p:nvPr/>
            </p:nvSpPr>
            <p:spPr bwMode="auto">
              <a:xfrm>
                <a:off x="6060" y="788"/>
                <a:ext cx="26" cy="27"/>
              </a:xfrm>
              <a:custGeom>
                <a:avLst/>
                <a:gdLst>
                  <a:gd name="T0" fmla="*/ 272 w 274"/>
                  <a:gd name="T1" fmla="*/ 110 h 275"/>
                  <a:gd name="T2" fmla="*/ 260 w 274"/>
                  <a:gd name="T3" fmla="*/ 80 h 275"/>
                  <a:gd name="T4" fmla="*/ 244 w 274"/>
                  <a:gd name="T5" fmla="*/ 51 h 275"/>
                  <a:gd name="T6" fmla="*/ 220 w 274"/>
                  <a:gd name="T7" fmla="*/ 29 h 275"/>
                  <a:gd name="T8" fmla="*/ 191 w 274"/>
                  <a:gd name="T9" fmla="*/ 12 h 275"/>
                  <a:gd name="T10" fmla="*/ 159 w 274"/>
                  <a:gd name="T11" fmla="*/ 3 h 275"/>
                  <a:gd name="T12" fmla="*/ 123 w 274"/>
                  <a:gd name="T13" fmla="*/ 3 h 275"/>
                  <a:gd name="T14" fmla="*/ 90 w 274"/>
                  <a:gd name="T15" fmla="*/ 9 h 275"/>
                  <a:gd name="T16" fmla="*/ 62 w 274"/>
                  <a:gd name="T17" fmla="*/ 24 h 275"/>
                  <a:gd name="T18" fmla="*/ 35 w 274"/>
                  <a:gd name="T19" fmla="*/ 47 h 275"/>
                  <a:gd name="T20" fmla="*/ 17 w 274"/>
                  <a:gd name="T21" fmla="*/ 74 h 275"/>
                  <a:gd name="T22" fmla="*/ 5 w 274"/>
                  <a:gd name="T23" fmla="*/ 104 h 275"/>
                  <a:gd name="T24" fmla="*/ 0 w 274"/>
                  <a:gd name="T25" fmla="*/ 138 h 275"/>
                  <a:gd name="T26" fmla="*/ 5 w 274"/>
                  <a:gd name="T27" fmla="*/ 172 h 275"/>
                  <a:gd name="T28" fmla="*/ 17 w 274"/>
                  <a:gd name="T29" fmla="*/ 202 h 275"/>
                  <a:gd name="T30" fmla="*/ 35 w 274"/>
                  <a:gd name="T31" fmla="*/ 228 h 275"/>
                  <a:gd name="T32" fmla="*/ 62 w 274"/>
                  <a:gd name="T33" fmla="*/ 251 h 275"/>
                  <a:gd name="T34" fmla="*/ 90 w 274"/>
                  <a:gd name="T35" fmla="*/ 267 h 275"/>
                  <a:gd name="T36" fmla="*/ 123 w 274"/>
                  <a:gd name="T37" fmla="*/ 273 h 275"/>
                  <a:gd name="T38" fmla="*/ 159 w 274"/>
                  <a:gd name="T39" fmla="*/ 273 h 275"/>
                  <a:gd name="T40" fmla="*/ 191 w 274"/>
                  <a:gd name="T41" fmla="*/ 263 h 275"/>
                  <a:gd name="T42" fmla="*/ 220 w 274"/>
                  <a:gd name="T43" fmla="*/ 246 h 275"/>
                  <a:gd name="T44" fmla="*/ 244 w 274"/>
                  <a:gd name="T45" fmla="*/ 225 h 275"/>
                  <a:gd name="T46" fmla="*/ 260 w 274"/>
                  <a:gd name="T47" fmla="*/ 196 h 275"/>
                  <a:gd name="T48" fmla="*/ 272 w 274"/>
                  <a:gd name="T49" fmla="*/ 166 h 275"/>
                  <a:gd name="T50" fmla="*/ 266 w 274"/>
                  <a:gd name="T51" fmla="*/ 138 h 275"/>
                  <a:gd name="T52" fmla="*/ 262 w 274"/>
                  <a:gd name="T53" fmla="*/ 106 h 275"/>
                  <a:gd name="T54" fmla="*/ 250 w 274"/>
                  <a:gd name="T55" fmla="*/ 77 h 275"/>
                  <a:gd name="T56" fmla="*/ 232 w 274"/>
                  <a:gd name="T57" fmla="*/ 53 h 275"/>
                  <a:gd name="T58" fmla="*/ 209 w 274"/>
                  <a:gd name="T59" fmla="*/ 33 h 275"/>
                  <a:gd name="T60" fmla="*/ 180 w 274"/>
                  <a:gd name="T61" fmla="*/ 18 h 275"/>
                  <a:gd name="T62" fmla="*/ 150 w 274"/>
                  <a:gd name="T63" fmla="*/ 11 h 275"/>
                  <a:gd name="T64" fmla="*/ 118 w 274"/>
                  <a:gd name="T65" fmla="*/ 12 h 275"/>
                  <a:gd name="T66" fmla="*/ 88 w 274"/>
                  <a:gd name="T67" fmla="*/ 21 h 275"/>
                  <a:gd name="T68" fmla="*/ 62 w 274"/>
                  <a:gd name="T69" fmla="*/ 35 h 275"/>
                  <a:gd name="T70" fmla="*/ 39 w 274"/>
                  <a:gd name="T71" fmla="*/ 57 h 275"/>
                  <a:gd name="T72" fmla="*/ 21 w 274"/>
                  <a:gd name="T73" fmla="*/ 83 h 275"/>
                  <a:gd name="T74" fmla="*/ 11 w 274"/>
                  <a:gd name="T75" fmla="*/ 112 h 275"/>
                  <a:gd name="T76" fmla="*/ 9 w 274"/>
                  <a:gd name="T77" fmla="*/ 144 h 275"/>
                  <a:gd name="T78" fmla="*/ 15 w 274"/>
                  <a:gd name="T79" fmla="*/ 177 h 275"/>
                  <a:gd name="T80" fmla="*/ 27 w 274"/>
                  <a:gd name="T81" fmla="*/ 204 h 275"/>
                  <a:gd name="T82" fmla="*/ 47 w 274"/>
                  <a:gd name="T83" fmla="*/ 228 h 275"/>
                  <a:gd name="T84" fmla="*/ 71 w 274"/>
                  <a:gd name="T85" fmla="*/ 246 h 275"/>
                  <a:gd name="T86" fmla="*/ 100 w 274"/>
                  <a:gd name="T87" fmla="*/ 260 h 275"/>
                  <a:gd name="T88" fmla="*/ 130 w 274"/>
                  <a:gd name="T89" fmla="*/ 266 h 275"/>
                  <a:gd name="T90" fmla="*/ 162 w 274"/>
                  <a:gd name="T91" fmla="*/ 263 h 275"/>
                  <a:gd name="T92" fmla="*/ 194 w 274"/>
                  <a:gd name="T93" fmla="*/ 252 h 275"/>
                  <a:gd name="T94" fmla="*/ 220 w 274"/>
                  <a:gd name="T95" fmla="*/ 237 h 275"/>
                  <a:gd name="T96" fmla="*/ 239 w 274"/>
                  <a:gd name="T97" fmla="*/ 215 h 275"/>
                  <a:gd name="T98" fmla="*/ 256 w 274"/>
                  <a:gd name="T99" fmla="*/ 189 h 275"/>
                  <a:gd name="T100" fmla="*/ 264 w 274"/>
                  <a:gd name="T101" fmla="*/ 15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4" h="275">
                    <a:moveTo>
                      <a:pt x="274" y="138"/>
                    </a:moveTo>
                    <a:lnTo>
                      <a:pt x="274" y="132"/>
                    </a:lnTo>
                    <a:lnTo>
                      <a:pt x="274" y="124"/>
                    </a:lnTo>
                    <a:lnTo>
                      <a:pt x="272" y="118"/>
                    </a:lnTo>
                    <a:lnTo>
                      <a:pt x="272" y="110"/>
                    </a:lnTo>
                    <a:lnTo>
                      <a:pt x="270" y="104"/>
                    </a:lnTo>
                    <a:lnTo>
                      <a:pt x="268" y="98"/>
                    </a:lnTo>
                    <a:lnTo>
                      <a:pt x="266" y="92"/>
                    </a:lnTo>
                    <a:lnTo>
                      <a:pt x="264" y="86"/>
                    </a:lnTo>
                    <a:lnTo>
                      <a:pt x="260" y="80"/>
                    </a:lnTo>
                    <a:lnTo>
                      <a:pt x="258" y="74"/>
                    </a:lnTo>
                    <a:lnTo>
                      <a:pt x="254" y="68"/>
                    </a:lnTo>
                    <a:lnTo>
                      <a:pt x="252" y="62"/>
                    </a:lnTo>
                    <a:lnTo>
                      <a:pt x="248" y="57"/>
                    </a:lnTo>
                    <a:lnTo>
                      <a:pt x="244" y="51"/>
                    </a:lnTo>
                    <a:lnTo>
                      <a:pt x="239" y="47"/>
                    </a:lnTo>
                    <a:lnTo>
                      <a:pt x="233" y="41"/>
                    </a:lnTo>
                    <a:lnTo>
                      <a:pt x="230" y="36"/>
                    </a:lnTo>
                    <a:lnTo>
                      <a:pt x="224" y="33"/>
                    </a:lnTo>
                    <a:lnTo>
                      <a:pt x="220" y="29"/>
                    </a:lnTo>
                    <a:lnTo>
                      <a:pt x="213" y="24"/>
                    </a:lnTo>
                    <a:lnTo>
                      <a:pt x="209" y="21"/>
                    </a:lnTo>
                    <a:lnTo>
                      <a:pt x="203" y="18"/>
                    </a:lnTo>
                    <a:lnTo>
                      <a:pt x="197" y="15"/>
                    </a:lnTo>
                    <a:lnTo>
                      <a:pt x="191" y="12"/>
                    </a:lnTo>
                    <a:lnTo>
                      <a:pt x="185" y="9"/>
                    </a:lnTo>
                    <a:lnTo>
                      <a:pt x="179" y="6"/>
                    </a:lnTo>
                    <a:lnTo>
                      <a:pt x="171" y="5"/>
                    </a:lnTo>
                    <a:lnTo>
                      <a:pt x="165" y="5"/>
                    </a:lnTo>
                    <a:lnTo>
                      <a:pt x="159" y="3"/>
                    </a:lnTo>
                    <a:lnTo>
                      <a:pt x="150" y="3"/>
                    </a:lnTo>
                    <a:lnTo>
                      <a:pt x="144" y="0"/>
                    </a:lnTo>
                    <a:lnTo>
                      <a:pt x="136" y="0"/>
                    </a:lnTo>
                    <a:lnTo>
                      <a:pt x="130" y="0"/>
                    </a:lnTo>
                    <a:lnTo>
                      <a:pt x="123" y="3"/>
                    </a:lnTo>
                    <a:lnTo>
                      <a:pt x="116" y="3"/>
                    </a:lnTo>
                    <a:lnTo>
                      <a:pt x="110" y="5"/>
                    </a:lnTo>
                    <a:lnTo>
                      <a:pt x="102" y="5"/>
                    </a:lnTo>
                    <a:lnTo>
                      <a:pt x="96" y="6"/>
                    </a:lnTo>
                    <a:lnTo>
                      <a:pt x="90" y="9"/>
                    </a:lnTo>
                    <a:lnTo>
                      <a:pt x="83" y="12"/>
                    </a:lnTo>
                    <a:lnTo>
                      <a:pt x="77" y="15"/>
                    </a:lnTo>
                    <a:lnTo>
                      <a:pt x="71" y="18"/>
                    </a:lnTo>
                    <a:lnTo>
                      <a:pt x="65" y="21"/>
                    </a:lnTo>
                    <a:lnTo>
                      <a:pt x="62" y="24"/>
                    </a:lnTo>
                    <a:lnTo>
                      <a:pt x="56" y="29"/>
                    </a:lnTo>
                    <a:lnTo>
                      <a:pt x="50" y="33"/>
                    </a:lnTo>
                    <a:lnTo>
                      <a:pt x="45" y="36"/>
                    </a:lnTo>
                    <a:lnTo>
                      <a:pt x="41" y="41"/>
                    </a:lnTo>
                    <a:lnTo>
                      <a:pt x="35" y="47"/>
                    </a:lnTo>
                    <a:lnTo>
                      <a:pt x="32" y="51"/>
                    </a:lnTo>
                    <a:lnTo>
                      <a:pt x="27" y="57"/>
                    </a:lnTo>
                    <a:lnTo>
                      <a:pt x="23" y="62"/>
                    </a:lnTo>
                    <a:lnTo>
                      <a:pt x="21" y="68"/>
                    </a:lnTo>
                    <a:lnTo>
                      <a:pt x="17" y="74"/>
                    </a:lnTo>
                    <a:lnTo>
                      <a:pt x="12" y="80"/>
                    </a:lnTo>
                    <a:lnTo>
                      <a:pt x="11" y="86"/>
                    </a:lnTo>
                    <a:lnTo>
                      <a:pt x="9" y="92"/>
                    </a:lnTo>
                    <a:lnTo>
                      <a:pt x="6" y="98"/>
                    </a:lnTo>
                    <a:lnTo>
                      <a:pt x="5" y="104"/>
                    </a:lnTo>
                    <a:lnTo>
                      <a:pt x="3" y="110"/>
                    </a:lnTo>
                    <a:lnTo>
                      <a:pt x="0" y="118"/>
                    </a:lnTo>
                    <a:lnTo>
                      <a:pt x="0" y="124"/>
                    </a:lnTo>
                    <a:lnTo>
                      <a:pt x="0" y="132"/>
                    </a:lnTo>
                    <a:lnTo>
                      <a:pt x="0" y="138"/>
                    </a:lnTo>
                    <a:lnTo>
                      <a:pt x="0" y="144"/>
                    </a:lnTo>
                    <a:lnTo>
                      <a:pt x="0" y="152"/>
                    </a:lnTo>
                    <a:lnTo>
                      <a:pt x="0" y="158"/>
                    </a:lnTo>
                    <a:lnTo>
                      <a:pt x="3" y="166"/>
                    </a:lnTo>
                    <a:lnTo>
                      <a:pt x="5" y="172"/>
                    </a:lnTo>
                    <a:lnTo>
                      <a:pt x="6" y="178"/>
                    </a:lnTo>
                    <a:lnTo>
                      <a:pt x="9" y="184"/>
                    </a:lnTo>
                    <a:lnTo>
                      <a:pt x="11" y="190"/>
                    </a:lnTo>
                    <a:lnTo>
                      <a:pt x="12" y="196"/>
                    </a:lnTo>
                    <a:lnTo>
                      <a:pt x="17" y="202"/>
                    </a:lnTo>
                    <a:lnTo>
                      <a:pt x="21" y="208"/>
                    </a:lnTo>
                    <a:lnTo>
                      <a:pt x="23" y="215"/>
                    </a:lnTo>
                    <a:lnTo>
                      <a:pt x="27" y="219"/>
                    </a:lnTo>
                    <a:lnTo>
                      <a:pt x="32" y="225"/>
                    </a:lnTo>
                    <a:lnTo>
                      <a:pt x="35" y="228"/>
                    </a:lnTo>
                    <a:lnTo>
                      <a:pt x="41" y="234"/>
                    </a:lnTo>
                    <a:lnTo>
                      <a:pt x="45" y="239"/>
                    </a:lnTo>
                    <a:lnTo>
                      <a:pt x="50" y="243"/>
                    </a:lnTo>
                    <a:lnTo>
                      <a:pt x="56" y="246"/>
                    </a:lnTo>
                    <a:lnTo>
                      <a:pt x="62" y="251"/>
                    </a:lnTo>
                    <a:lnTo>
                      <a:pt x="65" y="255"/>
                    </a:lnTo>
                    <a:lnTo>
                      <a:pt x="71" y="257"/>
                    </a:lnTo>
                    <a:lnTo>
                      <a:pt x="77" y="261"/>
                    </a:lnTo>
                    <a:lnTo>
                      <a:pt x="83" y="263"/>
                    </a:lnTo>
                    <a:lnTo>
                      <a:pt x="90" y="267"/>
                    </a:lnTo>
                    <a:lnTo>
                      <a:pt x="96" y="269"/>
                    </a:lnTo>
                    <a:lnTo>
                      <a:pt x="102" y="272"/>
                    </a:lnTo>
                    <a:lnTo>
                      <a:pt x="110" y="272"/>
                    </a:lnTo>
                    <a:lnTo>
                      <a:pt x="116" y="273"/>
                    </a:lnTo>
                    <a:lnTo>
                      <a:pt x="123" y="273"/>
                    </a:lnTo>
                    <a:lnTo>
                      <a:pt x="130" y="275"/>
                    </a:lnTo>
                    <a:lnTo>
                      <a:pt x="136" y="275"/>
                    </a:lnTo>
                    <a:lnTo>
                      <a:pt x="144" y="275"/>
                    </a:lnTo>
                    <a:lnTo>
                      <a:pt x="150" y="273"/>
                    </a:lnTo>
                    <a:lnTo>
                      <a:pt x="159" y="273"/>
                    </a:lnTo>
                    <a:lnTo>
                      <a:pt x="165" y="272"/>
                    </a:lnTo>
                    <a:lnTo>
                      <a:pt x="171" y="272"/>
                    </a:lnTo>
                    <a:lnTo>
                      <a:pt x="179" y="269"/>
                    </a:lnTo>
                    <a:lnTo>
                      <a:pt x="185" y="267"/>
                    </a:lnTo>
                    <a:lnTo>
                      <a:pt x="191" y="263"/>
                    </a:lnTo>
                    <a:lnTo>
                      <a:pt x="197" y="261"/>
                    </a:lnTo>
                    <a:lnTo>
                      <a:pt x="203" y="257"/>
                    </a:lnTo>
                    <a:lnTo>
                      <a:pt x="209" y="255"/>
                    </a:lnTo>
                    <a:lnTo>
                      <a:pt x="213" y="251"/>
                    </a:lnTo>
                    <a:lnTo>
                      <a:pt x="220" y="246"/>
                    </a:lnTo>
                    <a:lnTo>
                      <a:pt x="224" y="243"/>
                    </a:lnTo>
                    <a:lnTo>
                      <a:pt x="230" y="239"/>
                    </a:lnTo>
                    <a:lnTo>
                      <a:pt x="233" y="234"/>
                    </a:lnTo>
                    <a:lnTo>
                      <a:pt x="239" y="228"/>
                    </a:lnTo>
                    <a:lnTo>
                      <a:pt x="244" y="225"/>
                    </a:lnTo>
                    <a:lnTo>
                      <a:pt x="248" y="219"/>
                    </a:lnTo>
                    <a:lnTo>
                      <a:pt x="252" y="215"/>
                    </a:lnTo>
                    <a:lnTo>
                      <a:pt x="254" y="208"/>
                    </a:lnTo>
                    <a:lnTo>
                      <a:pt x="258" y="202"/>
                    </a:lnTo>
                    <a:lnTo>
                      <a:pt x="260" y="196"/>
                    </a:lnTo>
                    <a:lnTo>
                      <a:pt x="264" y="190"/>
                    </a:lnTo>
                    <a:lnTo>
                      <a:pt x="266" y="184"/>
                    </a:lnTo>
                    <a:lnTo>
                      <a:pt x="268" y="178"/>
                    </a:lnTo>
                    <a:lnTo>
                      <a:pt x="270" y="172"/>
                    </a:lnTo>
                    <a:lnTo>
                      <a:pt x="272" y="166"/>
                    </a:lnTo>
                    <a:lnTo>
                      <a:pt x="272" y="158"/>
                    </a:lnTo>
                    <a:lnTo>
                      <a:pt x="274" y="152"/>
                    </a:lnTo>
                    <a:lnTo>
                      <a:pt x="274" y="144"/>
                    </a:lnTo>
                    <a:lnTo>
                      <a:pt x="274" y="138"/>
                    </a:lnTo>
                    <a:lnTo>
                      <a:pt x="266" y="138"/>
                    </a:lnTo>
                    <a:lnTo>
                      <a:pt x="266" y="132"/>
                    </a:lnTo>
                    <a:lnTo>
                      <a:pt x="264" y="126"/>
                    </a:lnTo>
                    <a:lnTo>
                      <a:pt x="264" y="118"/>
                    </a:lnTo>
                    <a:lnTo>
                      <a:pt x="262" y="112"/>
                    </a:lnTo>
                    <a:lnTo>
                      <a:pt x="262" y="106"/>
                    </a:lnTo>
                    <a:lnTo>
                      <a:pt x="260" y="100"/>
                    </a:lnTo>
                    <a:lnTo>
                      <a:pt x="258" y="94"/>
                    </a:lnTo>
                    <a:lnTo>
                      <a:pt x="256" y="88"/>
                    </a:lnTo>
                    <a:lnTo>
                      <a:pt x="252" y="83"/>
                    </a:lnTo>
                    <a:lnTo>
                      <a:pt x="250" y="77"/>
                    </a:lnTo>
                    <a:lnTo>
                      <a:pt x="245" y="71"/>
                    </a:lnTo>
                    <a:lnTo>
                      <a:pt x="244" y="68"/>
                    </a:lnTo>
                    <a:lnTo>
                      <a:pt x="239" y="62"/>
                    </a:lnTo>
                    <a:lnTo>
                      <a:pt x="236" y="57"/>
                    </a:lnTo>
                    <a:lnTo>
                      <a:pt x="232" y="53"/>
                    </a:lnTo>
                    <a:lnTo>
                      <a:pt x="227" y="47"/>
                    </a:lnTo>
                    <a:lnTo>
                      <a:pt x="224" y="44"/>
                    </a:lnTo>
                    <a:lnTo>
                      <a:pt x="220" y="39"/>
                    </a:lnTo>
                    <a:lnTo>
                      <a:pt x="213" y="35"/>
                    </a:lnTo>
                    <a:lnTo>
                      <a:pt x="209" y="33"/>
                    </a:lnTo>
                    <a:lnTo>
                      <a:pt x="203" y="29"/>
                    </a:lnTo>
                    <a:lnTo>
                      <a:pt x="200" y="24"/>
                    </a:lnTo>
                    <a:lnTo>
                      <a:pt x="194" y="23"/>
                    </a:lnTo>
                    <a:lnTo>
                      <a:pt x="188" y="21"/>
                    </a:lnTo>
                    <a:lnTo>
                      <a:pt x="180" y="18"/>
                    </a:lnTo>
                    <a:lnTo>
                      <a:pt x="174" y="17"/>
                    </a:lnTo>
                    <a:lnTo>
                      <a:pt x="168" y="15"/>
                    </a:lnTo>
                    <a:lnTo>
                      <a:pt x="162" y="12"/>
                    </a:lnTo>
                    <a:lnTo>
                      <a:pt x="156" y="12"/>
                    </a:lnTo>
                    <a:lnTo>
                      <a:pt x="150" y="11"/>
                    </a:lnTo>
                    <a:lnTo>
                      <a:pt x="144" y="11"/>
                    </a:lnTo>
                    <a:lnTo>
                      <a:pt x="136" y="11"/>
                    </a:lnTo>
                    <a:lnTo>
                      <a:pt x="130" y="11"/>
                    </a:lnTo>
                    <a:lnTo>
                      <a:pt x="124" y="11"/>
                    </a:lnTo>
                    <a:lnTo>
                      <a:pt x="118" y="12"/>
                    </a:lnTo>
                    <a:lnTo>
                      <a:pt x="112" y="12"/>
                    </a:lnTo>
                    <a:lnTo>
                      <a:pt x="106" y="15"/>
                    </a:lnTo>
                    <a:lnTo>
                      <a:pt x="100" y="17"/>
                    </a:lnTo>
                    <a:lnTo>
                      <a:pt x="94" y="18"/>
                    </a:lnTo>
                    <a:lnTo>
                      <a:pt x="88" y="21"/>
                    </a:lnTo>
                    <a:lnTo>
                      <a:pt x="82" y="23"/>
                    </a:lnTo>
                    <a:lnTo>
                      <a:pt x="76" y="24"/>
                    </a:lnTo>
                    <a:lnTo>
                      <a:pt x="71" y="29"/>
                    </a:lnTo>
                    <a:lnTo>
                      <a:pt x="65" y="33"/>
                    </a:lnTo>
                    <a:lnTo>
                      <a:pt x="62" y="35"/>
                    </a:lnTo>
                    <a:lnTo>
                      <a:pt x="56" y="39"/>
                    </a:lnTo>
                    <a:lnTo>
                      <a:pt x="51" y="44"/>
                    </a:lnTo>
                    <a:lnTo>
                      <a:pt x="47" y="47"/>
                    </a:lnTo>
                    <a:lnTo>
                      <a:pt x="44" y="53"/>
                    </a:lnTo>
                    <a:lnTo>
                      <a:pt x="39" y="57"/>
                    </a:lnTo>
                    <a:lnTo>
                      <a:pt x="35" y="62"/>
                    </a:lnTo>
                    <a:lnTo>
                      <a:pt x="32" y="68"/>
                    </a:lnTo>
                    <a:lnTo>
                      <a:pt x="27" y="71"/>
                    </a:lnTo>
                    <a:lnTo>
                      <a:pt x="24" y="77"/>
                    </a:lnTo>
                    <a:lnTo>
                      <a:pt x="21" y="83"/>
                    </a:lnTo>
                    <a:lnTo>
                      <a:pt x="18" y="88"/>
                    </a:lnTo>
                    <a:lnTo>
                      <a:pt x="17" y="94"/>
                    </a:lnTo>
                    <a:lnTo>
                      <a:pt x="15" y="100"/>
                    </a:lnTo>
                    <a:lnTo>
                      <a:pt x="12" y="106"/>
                    </a:lnTo>
                    <a:lnTo>
                      <a:pt x="11" y="112"/>
                    </a:lnTo>
                    <a:lnTo>
                      <a:pt x="11" y="118"/>
                    </a:lnTo>
                    <a:lnTo>
                      <a:pt x="11" y="126"/>
                    </a:lnTo>
                    <a:lnTo>
                      <a:pt x="9" y="132"/>
                    </a:lnTo>
                    <a:lnTo>
                      <a:pt x="9" y="138"/>
                    </a:lnTo>
                    <a:lnTo>
                      <a:pt x="9" y="144"/>
                    </a:lnTo>
                    <a:lnTo>
                      <a:pt x="11" y="150"/>
                    </a:lnTo>
                    <a:lnTo>
                      <a:pt x="11" y="158"/>
                    </a:lnTo>
                    <a:lnTo>
                      <a:pt x="11" y="164"/>
                    </a:lnTo>
                    <a:lnTo>
                      <a:pt x="12" y="171"/>
                    </a:lnTo>
                    <a:lnTo>
                      <a:pt x="15" y="177"/>
                    </a:lnTo>
                    <a:lnTo>
                      <a:pt x="17" y="183"/>
                    </a:lnTo>
                    <a:lnTo>
                      <a:pt x="18" y="189"/>
                    </a:lnTo>
                    <a:lnTo>
                      <a:pt x="21" y="192"/>
                    </a:lnTo>
                    <a:lnTo>
                      <a:pt x="24" y="198"/>
                    </a:lnTo>
                    <a:lnTo>
                      <a:pt x="27" y="204"/>
                    </a:lnTo>
                    <a:lnTo>
                      <a:pt x="32" y="208"/>
                    </a:lnTo>
                    <a:lnTo>
                      <a:pt x="35" y="215"/>
                    </a:lnTo>
                    <a:lnTo>
                      <a:pt x="39" y="219"/>
                    </a:lnTo>
                    <a:lnTo>
                      <a:pt x="44" y="222"/>
                    </a:lnTo>
                    <a:lnTo>
                      <a:pt x="47" y="228"/>
                    </a:lnTo>
                    <a:lnTo>
                      <a:pt x="51" y="233"/>
                    </a:lnTo>
                    <a:lnTo>
                      <a:pt x="56" y="237"/>
                    </a:lnTo>
                    <a:lnTo>
                      <a:pt x="62" y="240"/>
                    </a:lnTo>
                    <a:lnTo>
                      <a:pt x="65" y="243"/>
                    </a:lnTo>
                    <a:lnTo>
                      <a:pt x="71" y="246"/>
                    </a:lnTo>
                    <a:lnTo>
                      <a:pt x="76" y="251"/>
                    </a:lnTo>
                    <a:lnTo>
                      <a:pt x="82" y="252"/>
                    </a:lnTo>
                    <a:lnTo>
                      <a:pt x="88" y="255"/>
                    </a:lnTo>
                    <a:lnTo>
                      <a:pt x="94" y="257"/>
                    </a:lnTo>
                    <a:lnTo>
                      <a:pt x="100" y="260"/>
                    </a:lnTo>
                    <a:lnTo>
                      <a:pt x="106" y="261"/>
                    </a:lnTo>
                    <a:lnTo>
                      <a:pt x="112" y="263"/>
                    </a:lnTo>
                    <a:lnTo>
                      <a:pt x="118" y="263"/>
                    </a:lnTo>
                    <a:lnTo>
                      <a:pt x="124" y="266"/>
                    </a:lnTo>
                    <a:lnTo>
                      <a:pt x="130" y="266"/>
                    </a:lnTo>
                    <a:lnTo>
                      <a:pt x="136" y="266"/>
                    </a:lnTo>
                    <a:lnTo>
                      <a:pt x="144" y="266"/>
                    </a:lnTo>
                    <a:lnTo>
                      <a:pt x="150" y="266"/>
                    </a:lnTo>
                    <a:lnTo>
                      <a:pt x="156" y="263"/>
                    </a:lnTo>
                    <a:lnTo>
                      <a:pt x="162" y="263"/>
                    </a:lnTo>
                    <a:lnTo>
                      <a:pt x="168" y="261"/>
                    </a:lnTo>
                    <a:lnTo>
                      <a:pt x="174" y="260"/>
                    </a:lnTo>
                    <a:lnTo>
                      <a:pt x="180" y="257"/>
                    </a:lnTo>
                    <a:lnTo>
                      <a:pt x="188" y="255"/>
                    </a:lnTo>
                    <a:lnTo>
                      <a:pt x="194" y="252"/>
                    </a:lnTo>
                    <a:lnTo>
                      <a:pt x="200" y="251"/>
                    </a:lnTo>
                    <a:lnTo>
                      <a:pt x="203" y="246"/>
                    </a:lnTo>
                    <a:lnTo>
                      <a:pt x="209" y="243"/>
                    </a:lnTo>
                    <a:lnTo>
                      <a:pt x="213" y="240"/>
                    </a:lnTo>
                    <a:lnTo>
                      <a:pt x="220" y="237"/>
                    </a:lnTo>
                    <a:lnTo>
                      <a:pt x="224" y="233"/>
                    </a:lnTo>
                    <a:lnTo>
                      <a:pt x="227" y="228"/>
                    </a:lnTo>
                    <a:lnTo>
                      <a:pt x="232" y="222"/>
                    </a:lnTo>
                    <a:lnTo>
                      <a:pt x="236" y="219"/>
                    </a:lnTo>
                    <a:lnTo>
                      <a:pt x="239" y="215"/>
                    </a:lnTo>
                    <a:lnTo>
                      <a:pt x="244" y="208"/>
                    </a:lnTo>
                    <a:lnTo>
                      <a:pt x="245" y="204"/>
                    </a:lnTo>
                    <a:lnTo>
                      <a:pt x="250" y="198"/>
                    </a:lnTo>
                    <a:lnTo>
                      <a:pt x="252" y="192"/>
                    </a:lnTo>
                    <a:lnTo>
                      <a:pt x="256" y="189"/>
                    </a:lnTo>
                    <a:lnTo>
                      <a:pt x="258" y="183"/>
                    </a:lnTo>
                    <a:lnTo>
                      <a:pt x="260" y="177"/>
                    </a:lnTo>
                    <a:lnTo>
                      <a:pt x="262" y="171"/>
                    </a:lnTo>
                    <a:lnTo>
                      <a:pt x="262" y="164"/>
                    </a:lnTo>
                    <a:lnTo>
                      <a:pt x="264" y="158"/>
                    </a:lnTo>
                    <a:lnTo>
                      <a:pt x="264" y="150"/>
                    </a:lnTo>
                    <a:lnTo>
                      <a:pt x="266" y="144"/>
                    </a:lnTo>
                    <a:lnTo>
                      <a:pt x="266" y="138"/>
                    </a:lnTo>
                    <a:lnTo>
                      <a:pt x="274" y="138"/>
                    </a:lnTo>
                    <a:close/>
                  </a:path>
                </a:pathLst>
              </a:custGeom>
              <a:solidFill>
                <a:srgbClr val="A0ADE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62" name="Freeform 558"/>
              <p:cNvSpPr>
                <a:spLocks noChangeArrowheads="1"/>
              </p:cNvSpPr>
              <p:nvPr/>
            </p:nvSpPr>
            <p:spPr bwMode="auto">
              <a:xfrm>
                <a:off x="6061" y="789"/>
                <a:ext cx="24" cy="25"/>
              </a:xfrm>
              <a:custGeom>
                <a:avLst/>
                <a:gdLst>
                  <a:gd name="T0" fmla="*/ 253 w 257"/>
                  <a:gd name="T1" fmla="*/ 101 h 255"/>
                  <a:gd name="T2" fmla="*/ 243 w 257"/>
                  <a:gd name="T3" fmla="*/ 72 h 255"/>
                  <a:gd name="T4" fmla="*/ 227 w 257"/>
                  <a:gd name="T5" fmla="*/ 46 h 255"/>
                  <a:gd name="T6" fmla="*/ 204 w 257"/>
                  <a:gd name="T7" fmla="*/ 24 h 255"/>
                  <a:gd name="T8" fmla="*/ 179 w 257"/>
                  <a:gd name="T9" fmla="*/ 10 h 255"/>
                  <a:gd name="T10" fmla="*/ 147 w 257"/>
                  <a:gd name="T11" fmla="*/ 1 h 255"/>
                  <a:gd name="T12" fmla="*/ 115 w 257"/>
                  <a:gd name="T13" fmla="*/ 0 h 255"/>
                  <a:gd name="T14" fmla="*/ 85 w 257"/>
                  <a:gd name="T15" fmla="*/ 7 h 255"/>
                  <a:gd name="T16" fmla="*/ 56 w 257"/>
                  <a:gd name="T17" fmla="*/ 22 h 255"/>
                  <a:gd name="T18" fmla="*/ 35 w 257"/>
                  <a:gd name="T19" fmla="*/ 42 h 255"/>
                  <a:gd name="T20" fmla="*/ 15 w 257"/>
                  <a:gd name="T21" fmla="*/ 66 h 255"/>
                  <a:gd name="T22" fmla="*/ 3 w 257"/>
                  <a:gd name="T23" fmla="*/ 95 h 255"/>
                  <a:gd name="T24" fmla="*/ 0 w 257"/>
                  <a:gd name="T25" fmla="*/ 127 h 255"/>
                  <a:gd name="T26" fmla="*/ 3 w 257"/>
                  <a:gd name="T27" fmla="*/ 160 h 255"/>
                  <a:gd name="T28" fmla="*/ 15 w 257"/>
                  <a:gd name="T29" fmla="*/ 187 h 255"/>
                  <a:gd name="T30" fmla="*/ 35 w 257"/>
                  <a:gd name="T31" fmla="*/ 211 h 255"/>
                  <a:gd name="T32" fmla="*/ 56 w 257"/>
                  <a:gd name="T33" fmla="*/ 232 h 255"/>
                  <a:gd name="T34" fmla="*/ 85 w 257"/>
                  <a:gd name="T35" fmla="*/ 246 h 255"/>
                  <a:gd name="T36" fmla="*/ 115 w 257"/>
                  <a:gd name="T37" fmla="*/ 255 h 255"/>
                  <a:gd name="T38" fmla="*/ 147 w 257"/>
                  <a:gd name="T39" fmla="*/ 252 h 255"/>
                  <a:gd name="T40" fmla="*/ 179 w 257"/>
                  <a:gd name="T41" fmla="*/ 244 h 255"/>
                  <a:gd name="T42" fmla="*/ 204 w 257"/>
                  <a:gd name="T43" fmla="*/ 229 h 255"/>
                  <a:gd name="T44" fmla="*/ 227 w 257"/>
                  <a:gd name="T45" fmla="*/ 208 h 255"/>
                  <a:gd name="T46" fmla="*/ 243 w 257"/>
                  <a:gd name="T47" fmla="*/ 181 h 255"/>
                  <a:gd name="T48" fmla="*/ 253 w 257"/>
                  <a:gd name="T49" fmla="*/ 153 h 255"/>
                  <a:gd name="T50" fmla="*/ 247 w 257"/>
                  <a:gd name="T51" fmla="*/ 127 h 255"/>
                  <a:gd name="T52" fmla="*/ 243 w 257"/>
                  <a:gd name="T53" fmla="*/ 96 h 255"/>
                  <a:gd name="T54" fmla="*/ 233 w 257"/>
                  <a:gd name="T55" fmla="*/ 70 h 255"/>
                  <a:gd name="T56" fmla="*/ 217 w 257"/>
                  <a:gd name="T57" fmla="*/ 48 h 255"/>
                  <a:gd name="T58" fmla="*/ 194 w 257"/>
                  <a:gd name="T59" fmla="*/ 28 h 255"/>
                  <a:gd name="T60" fmla="*/ 170 w 257"/>
                  <a:gd name="T61" fmla="*/ 16 h 255"/>
                  <a:gd name="T62" fmla="*/ 139 w 257"/>
                  <a:gd name="T63" fmla="*/ 10 h 255"/>
                  <a:gd name="T64" fmla="*/ 109 w 257"/>
                  <a:gd name="T65" fmla="*/ 10 h 255"/>
                  <a:gd name="T66" fmla="*/ 83 w 257"/>
                  <a:gd name="T67" fmla="*/ 18 h 255"/>
                  <a:gd name="T68" fmla="*/ 56 w 257"/>
                  <a:gd name="T69" fmla="*/ 33 h 255"/>
                  <a:gd name="T70" fmla="*/ 36 w 257"/>
                  <a:gd name="T71" fmla="*/ 52 h 255"/>
                  <a:gd name="T72" fmla="*/ 23 w 257"/>
                  <a:gd name="T73" fmla="*/ 77 h 255"/>
                  <a:gd name="T74" fmla="*/ 12 w 257"/>
                  <a:gd name="T75" fmla="*/ 102 h 255"/>
                  <a:gd name="T76" fmla="*/ 9 w 257"/>
                  <a:gd name="T77" fmla="*/ 133 h 255"/>
                  <a:gd name="T78" fmla="*/ 14 w 257"/>
                  <a:gd name="T79" fmla="*/ 161 h 255"/>
                  <a:gd name="T80" fmla="*/ 26 w 257"/>
                  <a:gd name="T81" fmla="*/ 187 h 255"/>
                  <a:gd name="T82" fmla="*/ 44 w 257"/>
                  <a:gd name="T83" fmla="*/ 210 h 255"/>
                  <a:gd name="T84" fmla="*/ 67 w 257"/>
                  <a:gd name="T85" fmla="*/ 228 h 255"/>
                  <a:gd name="T86" fmla="*/ 93 w 257"/>
                  <a:gd name="T87" fmla="*/ 240 h 255"/>
                  <a:gd name="T88" fmla="*/ 121 w 257"/>
                  <a:gd name="T89" fmla="*/ 246 h 255"/>
                  <a:gd name="T90" fmla="*/ 152 w 257"/>
                  <a:gd name="T91" fmla="*/ 241 h 255"/>
                  <a:gd name="T92" fmla="*/ 180 w 257"/>
                  <a:gd name="T93" fmla="*/ 234 h 255"/>
                  <a:gd name="T94" fmla="*/ 204 w 257"/>
                  <a:gd name="T95" fmla="*/ 217 h 255"/>
                  <a:gd name="T96" fmla="*/ 223 w 257"/>
                  <a:gd name="T97" fmla="*/ 197 h 255"/>
                  <a:gd name="T98" fmla="*/ 236 w 257"/>
                  <a:gd name="T99" fmla="*/ 173 h 255"/>
                  <a:gd name="T100" fmla="*/ 245 w 257"/>
                  <a:gd name="T101" fmla="*/ 14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7" h="255">
                    <a:moveTo>
                      <a:pt x="257" y="127"/>
                    </a:moveTo>
                    <a:lnTo>
                      <a:pt x="257" y="121"/>
                    </a:lnTo>
                    <a:lnTo>
                      <a:pt x="255" y="115"/>
                    </a:lnTo>
                    <a:lnTo>
                      <a:pt x="255" y="107"/>
                    </a:lnTo>
                    <a:lnTo>
                      <a:pt x="253" y="101"/>
                    </a:lnTo>
                    <a:lnTo>
                      <a:pt x="253" y="95"/>
                    </a:lnTo>
                    <a:lnTo>
                      <a:pt x="251" y="89"/>
                    </a:lnTo>
                    <a:lnTo>
                      <a:pt x="249" y="83"/>
                    </a:lnTo>
                    <a:lnTo>
                      <a:pt x="247" y="77"/>
                    </a:lnTo>
                    <a:lnTo>
                      <a:pt x="243" y="72"/>
                    </a:lnTo>
                    <a:lnTo>
                      <a:pt x="241" y="66"/>
                    </a:lnTo>
                    <a:lnTo>
                      <a:pt x="236" y="60"/>
                    </a:lnTo>
                    <a:lnTo>
                      <a:pt x="235" y="57"/>
                    </a:lnTo>
                    <a:lnTo>
                      <a:pt x="230" y="51"/>
                    </a:lnTo>
                    <a:lnTo>
                      <a:pt x="227" y="46"/>
                    </a:lnTo>
                    <a:lnTo>
                      <a:pt x="223" y="42"/>
                    </a:lnTo>
                    <a:lnTo>
                      <a:pt x="218" y="36"/>
                    </a:lnTo>
                    <a:lnTo>
                      <a:pt x="215" y="33"/>
                    </a:lnTo>
                    <a:lnTo>
                      <a:pt x="211" y="28"/>
                    </a:lnTo>
                    <a:lnTo>
                      <a:pt x="204" y="24"/>
                    </a:lnTo>
                    <a:lnTo>
                      <a:pt x="200" y="22"/>
                    </a:lnTo>
                    <a:lnTo>
                      <a:pt x="194" y="18"/>
                    </a:lnTo>
                    <a:lnTo>
                      <a:pt x="191" y="13"/>
                    </a:lnTo>
                    <a:lnTo>
                      <a:pt x="185" y="12"/>
                    </a:lnTo>
                    <a:lnTo>
                      <a:pt x="179" y="10"/>
                    </a:lnTo>
                    <a:lnTo>
                      <a:pt x="171" y="7"/>
                    </a:lnTo>
                    <a:lnTo>
                      <a:pt x="165" y="6"/>
                    </a:lnTo>
                    <a:lnTo>
                      <a:pt x="159" y="4"/>
                    </a:lnTo>
                    <a:lnTo>
                      <a:pt x="153" y="1"/>
                    </a:lnTo>
                    <a:lnTo>
                      <a:pt x="147" y="1"/>
                    </a:lnTo>
                    <a:lnTo>
                      <a:pt x="141" y="0"/>
                    </a:lnTo>
                    <a:lnTo>
                      <a:pt x="135" y="0"/>
                    </a:lnTo>
                    <a:lnTo>
                      <a:pt x="127" y="0"/>
                    </a:lnTo>
                    <a:lnTo>
                      <a:pt x="121" y="0"/>
                    </a:lnTo>
                    <a:lnTo>
                      <a:pt x="115" y="0"/>
                    </a:lnTo>
                    <a:lnTo>
                      <a:pt x="109" y="1"/>
                    </a:lnTo>
                    <a:lnTo>
                      <a:pt x="103" y="1"/>
                    </a:lnTo>
                    <a:lnTo>
                      <a:pt x="97" y="4"/>
                    </a:lnTo>
                    <a:lnTo>
                      <a:pt x="91" y="6"/>
                    </a:lnTo>
                    <a:lnTo>
                      <a:pt x="85" y="7"/>
                    </a:lnTo>
                    <a:lnTo>
                      <a:pt x="79" y="10"/>
                    </a:lnTo>
                    <a:lnTo>
                      <a:pt x="73" y="12"/>
                    </a:lnTo>
                    <a:lnTo>
                      <a:pt x="67" y="13"/>
                    </a:lnTo>
                    <a:lnTo>
                      <a:pt x="62" y="18"/>
                    </a:lnTo>
                    <a:lnTo>
                      <a:pt x="56" y="22"/>
                    </a:lnTo>
                    <a:lnTo>
                      <a:pt x="53" y="24"/>
                    </a:lnTo>
                    <a:lnTo>
                      <a:pt x="47" y="28"/>
                    </a:lnTo>
                    <a:lnTo>
                      <a:pt x="42" y="33"/>
                    </a:lnTo>
                    <a:lnTo>
                      <a:pt x="38" y="36"/>
                    </a:lnTo>
                    <a:lnTo>
                      <a:pt x="35" y="42"/>
                    </a:lnTo>
                    <a:lnTo>
                      <a:pt x="30" y="46"/>
                    </a:lnTo>
                    <a:lnTo>
                      <a:pt x="26" y="51"/>
                    </a:lnTo>
                    <a:lnTo>
                      <a:pt x="23" y="57"/>
                    </a:lnTo>
                    <a:lnTo>
                      <a:pt x="18" y="60"/>
                    </a:lnTo>
                    <a:lnTo>
                      <a:pt x="15" y="66"/>
                    </a:lnTo>
                    <a:lnTo>
                      <a:pt x="12" y="72"/>
                    </a:lnTo>
                    <a:lnTo>
                      <a:pt x="9" y="77"/>
                    </a:lnTo>
                    <a:lnTo>
                      <a:pt x="8" y="83"/>
                    </a:lnTo>
                    <a:lnTo>
                      <a:pt x="6" y="89"/>
                    </a:lnTo>
                    <a:lnTo>
                      <a:pt x="3" y="95"/>
                    </a:lnTo>
                    <a:lnTo>
                      <a:pt x="2" y="101"/>
                    </a:lnTo>
                    <a:lnTo>
                      <a:pt x="2" y="107"/>
                    </a:lnTo>
                    <a:lnTo>
                      <a:pt x="2" y="115"/>
                    </a:lnTo>
                    <a:lnTo>
                      <a:pt x="0" y="121"/>
                    </a:lnTo>
                    <a:lnTo>
                      <a:pt x="0" y="127"/>
                    </a:lnTo>
                    <a:lnTo>
                      <a:pt x="0" y="133"/>
                    </a:lnTo>
                    <a:lnTo>
                      <a:pt x="2" y="139"/>
                    </a:lnTo>
                    <a:lnTo>
                      <a:pt x="2" y="147"/>
                    </a:lnTo>
                    <a:lnTo>
                      <a:pt x="2" y="153"/>
                    </a:lnTo>
                    <a:lnTo>
                      <a:pt x="3" y="160"/>
                    </a:lnTo>
                    <a:lnTo>
                      <a:pt x="6" y="166"/>
                    </a:lnTo>
                    <a:lnTo>
                      <a:pt x="8" y="172"/>
                    </a:lnTo>
                    <a:lnTo>
                      <a:pt x="9" y="178"/>
                    </a:lnTo>
                    <a:lnTo>
                      <a:pt x="12" y="181"/>
                    </a:lnTo>
                    <a:lnTo>
                      <a:pt x="15" y="187"/>
                    </a:lnTo>
                    <a:lnTo>
                      <a:pt x="18" y="193"/>
                    </a:lnTo>
                    <a:lnTo>
                      <a:pt x="23" y="197"/>
                    </a:lnTo>
                    <a:lnTo>
                      <a:pt x="26" y="204"/>
                    </a:lnTo>
                    <a:lnTo>
                      <a:pt x="30" y="208"/>
                    </a:lnTo>
                    <a:lnTo>
                      <a:pt x="35" y="211"/>
                    </a:lnTo>
                    <a:lnTo>
                      <a:pt x="38" y="217"/>
                    </a:lnTo>
                    <a:lnTo>
                      <a:pt x="42" y="222"/>
                    </a:lnTo>
                    <a:lnTo>
                      <a:pt x="47" y="226"/>
                    </a:lnTo>
                    <a:lnTo>
                      <a:pt x="53" y="229"/>
                    </a:lnTo>
                    <a:lnTo>
                      <a:pt x="56" y="232"/>
                    </a:lnTo>
                    <a:lnTo>
                      <a:pt x="62" y="235"/>
                    </a:lnTo>
                    <a:lnTo>
                      <a:pt x="67" y="240"/>
                    </a:lnTo>
                    <a:lnTo>
                      <a:pt x="73" y="241"/>
                    </a:lnTo>
                    <a:lnTo>
                      <a:pt x="79" y="244"/>
                    </a:lnTo>
                    <a:lnTo>
                      <a:pt x="85" y="246"/>
                    </a:lnTo>
                    <a:lnTo>
                      <a:pt x="91" y="249"/>
                    </a:lnTo>
                    <a:lnTo>
                      <a:pt x="97" y="250"/>
                    </a:lnTo>
                    <a:lnTo>
                      <a:pt x="103" y="252"/>
                    </a:lnTo>
                    <a:lnTo>
                      <a:pt x="109" y="252"/>
                    </a:lnTo>
                    <a:lnTo>
                      <a:pt x="115" y="255"/>
                    </a:lnTo>
                    <a:lnTo>
                      <a:pt x="121" y="255"/>
                    </a:lnTo>
                    <a:lnTo>
                      <a:pt x="127" y="255"/>
                    </a:lnTo>
                    <a:lnTo>
                      <a:pt x="135" y="255"/>
                    </a:lnTo>
                    <a:lnTo>
                      <a:pt x="141" y="255"/>
                    </a:lnTo>
                    <a:lnTo>
                      <a:pt x="147" y="252"/>
                    </a:lnTo>
                    <a:lnTo>
                      <a:pt x="153" y="252"/>
                    </a:lnTo>
                    <a:lnTo>
                      <a:pt x="159" y="250"/>
                    </a:lnTo>
                    <a:lnTo>
                      <a:pt x="165" y="249"/>
                    </a:lnTo>
                    <a:lnTo>
                      <a:pt x="171" y="246"/>
                    </a:lnTo>
                    <a:lnTo>
                      <a:pt x="179" y="244"/>
                    </a:lnTo>
                    <a:lnTo>
                      <a:pt x="185" y="241"/>
                    </a:lnTo>
                    <a:lnTo>
                      <a:pt x="191" y="240"/>
                    </a:lnTo>
                    <a:lnTo>
                      <a:pt x="194" y="235"/>
                    </a:lnTo>
                    <a:lnTo>
                      <a:pt x="200" y="232"/>
                    </a:lnTo>
                    <a:lnTo>
                      <a:pt x="204" y="229"/>
                    </a:lnTo>
                    <a:lnTo>
                      <a:pt x="211" y="226"/>
                    </a:lnTo>
                    <a:lnTo>
                      <a:pt x="215" y="222"/>
                    </a:lnTo>
                    <a:lnTo>
                      <a:pt x="218" y="217"/>
                    </a:lnTo>
                    <a:lnTo>
                      <a:pt x="223" y="211"/>
                    </a:lnTo>
                    <a:lnTo>
                      <a:pt x="227" y="208"/>
                    </a:lnTo>
                    <a:lnTo>
                      <a:pt x="230" y="204"/>
                    </a:lnTo>
                    <a:lnTo>
                      <a:pt x="235" y="197"/>
                    </a:lnTo>
                    <a:lnTo>
                      <a:pt x="236" y="193"/>
                    </a:lnTo>
                    <a:lnTo>
                      <a:pt x="241" y="187"/>
                    </a:lnTo>
                    <a:lnTo>
                      <a:pt x="243" y="181"/>
                    </a:lnTo>
                    <a:lnTo>
                      <a:pt x="247" y="178"/>
                    </a:lnTo>
                    <a:lnTo>
                      <a:pt x="249" y="172"/>
                    </a:lnTo>
                    <a:lnTo>
                      <a:pt x="251" y="166"/>
                    </a:lnTo>
                    <a:lnTo>
                      <a:pt x="253" y="160"/>
                    </a:lnTo>
                    <a:lnTo>
                      <a:pt x="253" y="153"/>
                    </a:lnTo>
                    <a:lnTo>
                      <a:pt x="255" y="147"/>
                    </a:lnTo>
                    <a:lnTo>
                      <a:pt x="255" y="139"/>
                    </a:lnTo>
                    <a:lnTo>
                      <a:pt x="257" y="133"/>
                    </a:lnTo>
                    <a:lnTo>
                      <a:pt x="257" y="127"/>
                    </a:lnTo>
                    <a:lnTo>
                      <a:pt x="247" y="127"/>
                    </a:lnTo>
                    <a:lnTo>
                      <a:pt x="247" y="121"/>
                    </a:lnTo>
                    <a:lnTo>
                      <a:pt x="247" y="115"/>
                    </a:lnTo>
                    <a:lnTo>
                      <a:pt x="245" y="108"/>
                    </a:lnTo>
                    <a:lnTo>
                      <a:pt x="245" y="102"/>
                    </a:lnTo>
                    <a:lnTo>
                      <a:pt x="243" y="96"/>
                    </a:lnTo>
                    <a:lnTo>
                      <a:pt x="241" y="93"/>
                    </a:lnTo>
                    <a:lnTo>
                      <a:pt x="241" y="87"/>
                    </a:lnTo>
                    <a:lnTo>
                      <a:pt x="236" y="81"/>
                    </a:lnTo>
                    <a:lnTo>
                      <a:pt x="235" y="77"/>
                    </a:lnTo>
                    <a:lnTo>
                      <a:pt x="233" y="70"/>
                    </a:lnTo>
                    <a:lnTo>
                      <a:pt x="230" y="66"/>
                    </a:lnTo>
                    <a:lnTo>
                      <a:pt x="227" y="60"/>
                    </a:lnTo>
                    <a:lnTo>
                      <a:pt x="223" y="57"/>
                    </a:lnTo>
                    <a:lnTo>
                      <a:pt x="221" y="52"/>
                    </a:lnTo>
                    <a:lnTo>
                      <a:pt x="217" y="48"/>
                    </a:lnTo>
                    <a:lnTo>
                      <a:pt x="212" y="45"/>
                    </a:lnTo>
                    <a:lnTo>
                      <a:pt x="209" y="40"/>
                    </a:lnTo>
                    <a:lnTo>
                      <a:pt x="204" y="36"/>
                    </a:lnTo>
                    <a:lnTo>
                      <a:pt x="200" y="33"/>
                    </a:lnTo>
                    <a:lnTo>
                      <a:pt x="194" y="28"/>
                    </a:lnTo>
                    <a:lnTo>
                      <a:pt x="191" y="25"/>
                    </a:lnTo>
                    <a:lnTo>
                      <a:pt x="185" y="22"/>
                    </a:lnTo>
                    <a:lnTo>
                      <a:pt x="180" y="19"/>
                    </a:lnTo>
                    <a:lnTo>
                      <a:pt x="174" y="18"/>
                    </a:lnTo>
                    <a:lnTo>
                      <a:pt x="170" y="16"/>
                    </a:lnTo>
                    <a:lnTo>
                      <a:pt x="164" y="13"/>
                    </a:lnTo>
                    <a:lnTo>
                      <a:pt x="158" y="12"/>
                    </a:lnTo>
                    <a:lnTo>
                      <a:pt x="152" y="12"/>
                    </a:lnTo>
                    <a:lnTo>
                      <a:pt x="146" y="10"/>
                    </a:lnTo>
                    <a:lnTo>
                      <a:pt x="139" y="10"/>
                    </a:lnTo>
                    <a:lnTo>
                      <a:pt x="133" y="7"/>
                    </a:lnTo>
                    <a:lnTo>
                      <a:pt x="127" y="7"/>
                    </a:lnTo>
                    <a:lnTo>
                      <a:pt x="121" y="7"/>
                    </a:lnTo>
                    <a:lnTo>
                      <a:pt x="115" y="10"/>
                    </a:lnTo>
                    <a:lnTo>
                      <a:pt x="109" y="10"/>
                    </a:lnTo>
                    <a:lnTo>
                      <a:pt x="105" y="12"/>
                    </a:lnTo>
                    <a:lnTo>
                      <a:pt x="99" y="12"/>
                    </a:lnTo>
                    <a:lnTo>
                      <a:pt x="93" y="13"/>
                    </a:lnTo>
                    <a:lnTo>
                      <a:pt x="87" y="16"/>
                    </a:lnTo>
                    <a:lnTo>
                      <a:pt x="83" y="18"/>
                    </a:lnTo>
                    <a:lnTo>
                      <a:pt x="77" y="19"/>
                    </a:lnTo>
                    <a:lnTo>
                      <a:pt x="71" y="22"/>
                    </a:lnTo>
                    <a:lnTo>
                      <a:pt x="67" y="25"/>
                    </a:lnTo>
                    <a:lnTo>
                      <a:pt x="62" y="28"/>
                    </a:lnTo>
                    <a:lnTo>
                      <a:pt x="56" y="33"/>
                    </a:lnTo>
                    <a:lnTo>
                      <a:pt x="53" y="36"/>
                    </a:lnTo>
                    <a:lnTo>
                      <a:pt x="49" y="40"/>
                    </a:lnTo>
                    <a:lnTo>
                      <a:pt x="44" y="45"/>
                    </a:lnTo>
                    <a:lnTo>
                      <a:pt x="41" y="48"/>
                    </a:lnTo>
                    <a:lnTo>
                      <a:pt x="36" y="52"/>
                    </a:lnTo>
                    <a:lnTo>
                      <a:pt x="32" y="57"/>
                    </a:lnTo>
                    <a:lnTo>
                      <a:pt x="30" y="60"/>
                    </a:lnTo>
                    <a:lnTo>
                      <a:pt x="26" y="66"/>
                    </a:lnTo>
                    <a:lnTo>
                      <a:pt x="24" y="70"/>
                    </a:lnTo>
                    <a:lnTo>
                      <a:pt x="23" y="77"/>
                    </a:lnTo>
                    <a:lnTo>
                      <a:pt x="18" y="81"/>
                    </a:lnTo>
                    <a:lnTo>
                      <a:pt x="15" y="87"/>
                    </a:lnTo>
                    <a:lnTo>
                      <a:pt x="14" y="93"/>
                    </a:lnTo>
                    <a:lnTo>
                      <a:pt x="14" y="96"/>
                    </a:lnTo>
                    <a:lnTo>
                      <a:pt x="12" y="102"/>
                    </a:lnTo>
                    <a:lnTo>
                      <a:pt x="9" y="108"/>
                    </a:lnTo>
                    <a:lnTo>
                      <a:pt x="9" y="115"/>
                    </a:lnTo>
                    <a:lnTo>
                      <a:pt x="9" y="121"/>
                    </a:lnTo>
                    <a:lnTo>
                      <a:pt x="9" y="127"/>
                    </a:lnTo>
                    <a:lnTo>
                      <a:pt x="9" y="133"/>
                    </a:lnTo>
                    <a:lnTo>
                      <a:pt x="9" y="139"/>
                    </a:lnTo>
                    <a:lnTo>
                      <a:pt x="9" y="145"/>
                    </a:lnTo>
                    <a:lnTo>
                      <a:pt x="12" y="151"/>
                    </a:lnTo>
                    <a:lnTo>
                      <a:pt x="14" y="157"/>
                    </a:lnTo>
                    <a:lnTo>
                      <a:pt x="14" y="161"/>
                    </a:lnTo>
                    <a:lnTo>
                      <a:pt x="15" y="167"/>
                    </a:lnTo>
                    <a:lnTo>
                      <a:pt x="18" y="173"/>
                    </a:lnTo>
                    <a:lnTo>
                      <a:pt x="23" y="178"/>
                    </a:lnTo>
                    <a:lnTo>
                      <a:pt x="24" y="184"/>
                    </a:lnTo>
                    <a:lnTo>
                      <a:pt x="26" y="187"/>
                    </a:lnTo>
                    <a:lnTo>
                      <a:pt x="30" y="193"/>
                    </a:lnTo>
                    <a:lnTo>
                      <a:pt x="32" y="197"/>
                    </a:lnTo>
                    <a:lnTo>
                      <a:pt x="36" y="202"/>
                    </a:lnTo>
                    <a:lnTo>
                      <a:pt x="41" y="205"/>
                    </a:lnTo>
                    <a:lnTo>
                      <a:pt x="44" y="210"/>
                    </a:lnTo>
                    <a:lnTo>
                      <a:pt x="49" y="214"/>
                    </a:lnTo>
                    <a:lnTo>
                      <a:pt x="53" y="217"/>
                    </a:lnTo>
                    <a:lnTo>
                      <a:pt x="56" y="222"/>
                    </a:lnTo>
                    <a:lnTo>
                      <a:pt x="62" y="226"/>
                    </a:lnTo>
                    <a:lnTo>
                      <a:pt x="67" y="228"/>
                    </a:lnTo>
                    <a:lnTo>
                      <a:pt x="71" y="232"/>
                    </a:lnTo>
                    <a:lnTo>
                      <a:pt x="77" y="234"/>
                    </a:lnTo>
                    <a:lnTo>
                      <a:pt x="83" y="235"/>
                    </a:lnTo>
                    <a:lnTo>
                      <a:pt x="87" y="238"/>
                    </a:lnTo>
                    <a:lnTo>
                      <a:pt x="93" y="240"/>
                    </a:lnTo>
                    <a:lnTo>
                      <a:pt x="99" y="241"/>
                    </a:lnTo>
                    <a:lnTo>
                      <a:pt x="105" y="241"/>
                    </a:lnTo>
                    <a:lnTo>
                      <a:pt x="109" y="244"/>
                    </a:lnTo>
                    <a:lnTo>
                      <a:pt x="115" y="244"/>
                    </a:lnTo>
                    <a:lnTo>
                      <a:pt x="121" y="246"/>
                    </a:lnTo>
                    <a:lnTo>
                      <a:pt x="127" y="246"/>
                    </a:lnTo>
                    <a:lnTo>
                      <a:pt x="133" y="246"/>
                    </a:lnTo>
                    <a:lnTo>
                      <a:pt x="139" y="244"/>
                    </a:lnTo>
                    <a:lnTo>
                      <a:pt x="146" y="244"/>
                    </a:lnTo>
                    <a:lnTo>
                      <a:pt x="152" y="241"/>
                    </a:lnTo>
                    <a:lnTo>
                      <a:pt x="158" y="241"/>
                    </a:lnTo>
                    <a:lnTo>
                      <a:pt x="164" y="240"/>
                    </a:lnTo>
                    <a:lnTo>
                      <a:pt x="170" y="238"/>
                    </a:lnTo>
                    <a:lnTo>
                      <a:pt x="174" y="235"/>
                    </a:lnTo>
                    <a:lnTo>
                      <a:pt x="180" y="234"/>
                    </a:lnTo>
                    <a:lnTo>
                      <a:pt x="185" y="232"/>
                    </a:lnTo>
                    <a:lnTo>
                      <a:pt x="191" y="228"/>
                    </a:lnTo>
                    <a:lnTo>
                      <a:pt x="194" y="226"/>
                    </a:lnTo>
                    <a:lnTo>
                      <a:pt x="200" y="222"/>
                    </a:lnTo>
                    <a:lnTo>
                      <a:pt x="204" y="217"/>
                    </a:lnTo>
                    <a:lnTo>
                      <a:pt x="209" y="214"/>
                    </a:lnTo>
                    <a:lnTo>
                      <a:pt x="212" y="210"/>
                    </a:lnTo>
                    <a:lnTo>
                      <a:pt x="217" y="205"/>
                    </a:lnTo>
                    <a:lnTo>
                      <a:pt x="221" y="202"/>
                    </a:lnTo>
                    <a:lnTo>
                      <a:pt x="223" y="197"/>
                    </a:lnTo>
                    <a:lnTo>
                      <a:pt x="227" y="193"/>
                    </a:lnTo>
                    <a:lnTo>
                      <a:pt x="230" y="187"/>
                    </a:lnTo>
                    <a:lnTo>
                      <a:pt x="233" y="184"/>
                    </a:lnTo>
                    <a:lnTo>
                      <a:pt x="235" y="178"/>
                    </a:lnTo>
                    <a:lnTo>
                      <a:pt x="236" y="173"/>
                    </a:lnTo>
                    <a:lnTo>
                      <a:pt x="241" y="167"/>
                    </a:lnTo>
                    <a:lnTo>
                      <a:pt x="241" y="161"/>
                    </a:lnTo>
                    <a:lnTo>
                      <a:pt x="243" y="157"/>
                    </a:lnTo>
                    <a:lnTo>
                      <a:pt x="245" y="151"/>
                    </a:lnTo>
                    <a:lnTo>
                      <a:pt x="245" y="145"/>
                    </a:lnTo>
                    <a:lnTo>
                      <a:pt x="247" y="139"/>
                    </a:lnTo>
                    <a:lnTo>
                      <a:pt x="247" y="133"/>
                    </a:lnTo>
                    <a:lnTo>
                      <a:pt x="247" y="127"/>
                    </a:lnTo>
                    <a:lnTo>
                      <a:pt x="257" y="127"/>
                    </a:lnTo>
                    <a:close/>
                  </a:path>
                </a:pathLst>
              </a:custGeom>
              <a:solidFill>
                <a:srgbClr val="A3B0E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63" name="Freeform 559"/>
              <p:cNvSpPr>
                <a:spLocks noChangeArrowheads="1"/>
              </p:cNvSpPr>
              <p:nvPr/>
            </p:nvSpPr>
            <p:spPr bwMode="auto">
              <a:xfrm>
                <a:off x="6062" y="789"/>
                <a:ext cx="23" cy="24"/>
              </a:xfrm>
              <a:custGeom>
                <a:avLst/>
                <a:gdLst>
                  <a:gd name="T0" fmla="*/ 236 w 238"/>
                  <a:gd name="T1" fmla="*/ 95 h 239"/>
                  <a:gd name="T2" fmla="*/ 226 w 238"/>
                  <a:gd name="T3" fmla="*/ 70 h 239"/>
                  <a:gd name="T4" fmla="*/ 212 w 238"/>
                  <a:gd name="T5" fmla="*/ 45 h 239"/>
                  <a:gd name="T6" fmla="*/ 191 w 238"/>
                  <a:gd name="T7" fmla="*/ 26 h 239"/>
                  <a:gd name="T8" fmla="*/ 165 w 238"/>
                  <a:gd name="T9" fmla="*/ 11 h 239"/>
                  <a:gd name="T10" fmla="*/ 137 w 238"/>
                  <a:gd name="T11" fmla="*/ 3 h 239"/>
                  <a:gd name="T12" fmla="*/ 106 w 238"/>
                  <a:gd name="T13" fmla="*/ 3 h 239"/>
                  <a:gd name="T14" fmla="*/ 78 w 238"/>
                  <a:gd name="T15" fmla="*/ 9 h 239"/>
                  <a:gd name="T16" fmla="*/ 53 w 238"/>
                  <a:gd name="T17" fmla="*/ 21 h 239"/>
                  <a:gd name="T18" fmla="*/ 32 w 238"/>
                  <a:gd name="T19" fmla="*/ 41 h 239"/>
                  <a:gd name="T20" fmla="*/ 15 w 238"/>
                  <a:gd name="T21" fmla="*/ 63 h 239"/>
                  <a:gd name="T22" fmla="*/ 5 w 238"/>
                  <a:gd name="T23" fmla="*/ 89 h 239"/>
                  <a:gd name="T24" fmla="*/ 0 w 238"/>
                  <a:gd name="T25" fmla="*/ 120 h 239"/>
                  <a:gd name="T26" fmla="*/ 5 w 238"/>
                  <a:gd name="T27" fmla="*/ 150 h 239"/>
                  <a:gd name="T28" fmla="*/ 15 w 238"/>
                  <a:gd name="T29" fmla="*/ 177 h 239"/>
                  <a:gd name="T30" fmla="*/ 32 w 238"/>
                  <a:gd name="T31" fmla="*/ 198 h 239"/>
                  <a:gd name="T32" fmla="*/ 53 w 238"/>
                  <a:gd name="T33" fmla="*/ 219 h 239"/>
                  <a:gd name="T34" fmla="*/ 78 w 238"/>
                  <a:gd name="T35" fmla="*/ 231 h 239"/>
                  <a:gd name="T36" fmla="*/ 106 w 238"/>
                  <a:gd name="T37" fmla="*/ 237 h 239"/>
                  <a:gd name="T38" fmla="*/ 137 w 238"/>
                  <a:gd name="T39" fmla="*/ 237 h 239"/>
                  <a:gd name="T40" fmla="*/ 165 w 238"/>
                  <a:gd name="T41" fmla="*/ 228 h 239"/>
                  <a:gd name="T42" fmla="*/ 191 w 238"/>
                  <a:gd name="T43" fmla="*/ 215 h 239"/>
                  <a:gd name="T44" fmla="*/ 212 w 238"/>
                  <a:gd name="T45" fmla="*/ 195 h 239"/>
                  <a:gd name="T46" fmla="*/ 226 w 238"/>
                  <a:gd name="T47" fmla="*/ 171 h 239"/>
                  <a:gd name="T48" fmla="*/ 236 w 238"/>
                  <a:gd name="T49" fmla="*/ 144 h 239"/>
                  <a:gd name="T50" fmla="*/ 230 w 238"/>
                  <a:gd name="T51" fmla="*/ 120 h 239"/>
                  <a:gd name="T52" fmla="*/ 226 w 238"/>
                  <a:gd name="T53" fmla="*/ 92 h 239"/>
                  <a:gd name="T54" fmla="*/ 215 w 238"/>
                  <a:gd name="T55" fmla="*/ 68 h 239"/>
                  <a:gd name="T56" fmla="*/ 200 w 238"/>
                  <a:gd name="T57" fmla="*/ 47 h 239"/>
                  <a:gd name="T58" fmla="*/ 182 w 238"/>
                  <a:gd name="T59" fmla="*/ 29 h 239"/>
                  <a:gd name="T60" fmla="*/ 156 w 238"/>
                  <a:gd name="T61" fmla="*/ 17 h 239"/>
                  <a:gd name="T62" fmla="*/ 130 w 238"/>
                  <a:gd name="T63" fmla="*/ 11 h 239"/>
                  <a:gd name="T64" fmla="*/ 102 w 238"/>
                  <a:gd name="T65" fmla="*/ 12 h 239"/>
                  <a:gd name="T66" fmla="*/ 76 w 238"/>
                  <a:gd name="T67" fmla="*/ 18 h 239"/>
                  <a:gd name="T68" fmla="*/ 53 w 238"/>
                  <a:gd name="T69" fmla="*/ 33 h 239"/>
                  <a:gd name="T70" fmla="*/ 35 w 238"/>
                  <a:gd name="T71" fmla="*/ 51 h 239"/>
                  <a:gd name="T72" fmla="*/ 21 w 238"/>
                  <a:gd name="T73" fmla="*/ 74 h 239"/>
                  <a:gd name="T74" fmla="*/ 11 w 238"/>
                  <a:gd name="T75" fmla="*/ 98 h 239"/>
                  <a:gd name="T76" fmla="*/ 9 w 238"/>
                  <a:gd name="T77" fmla="*/ 126 h 239"/>
                  <a:gd name="T78" fmla="*/ 15 w 238"/>
                  <a:gd name="T79" fmla="*/ 153 h 239"/>
                  <a:gd name="T80" fmla="*/ 26 w 238"/>
                  <a:gd name="T81" fmla="*/ 177 h 239"/>
                  <a:gd name="T82" fmla="*/ 41 w 238"/>
                  <a:gd name="T83" fmla="*/ 197 h 239"/>
                  <a:gd name="T84" fmla="*/ 62 w 238"/>
                  <a:gd name="T85" fmla="*/ 213 h 239"/>
                  <a:gd name="T86" fmla="*/ 86 w 238"/>
                  <a:gd name="T87" fmla="*/ 225 h 239"/>
                  <a:gd name="T88" fmla="*/ 114 w 238"/>
                  <a:gd name="T89" fmla="*/ 228 h 239"/>
                  <a:gd name="T90" fmla="*/ 141 w 238"/>
                  <a:gd name="T91" fmla="*/ 227 h 239"/>
                  <a:gd name="T92" fmla="*/ 167 w 238"/>
                  <a:gd name="T93" fmla="*/ 219 h 239"/>
                  <a:gd name="T94" fmla="*/ 189 w 238"/>
                  <a:gd name="T95" fmla="*/ 204 h 239"/>
                  <a:gd name="T96" fmla="*/ 208 w 238"/>
                  <a:gd name="T97" fmla="*/ 184 h 239"/>
                  <a:gd name="T98" fmla="*/ 220 w 238"/>
                  <a:gd name="T99" fmla="*/ 162 h 239"/>
                  <a:gd name="T100" fmla="*/ 227 w 238"/>
                  <a:gd name="T101" fmla="*/ 13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8" h="239">
                    <a:moveTo>
                      <a:pt x="238" y="120"/>
                    </a:moveTo>
                    <a:lnTo>
                      <a:pt x="238" y="114"/>
                    </a:lnTo>
                    <a:lnTo>
                      <a:pt x="238" y="108"/>
                    </a:lnTo>
                    <a:lnTo>
                      <a:pt x="236" y="101"/>
                    </a:lnTo>
                    <a:lnTo>
                      <a:pt x="236" y="95"/>
                    </a:lnTo>
                    <a:lnTo>
                      <a:pt x="234" y="89"/>
                    </a:lnTo>
                    <a:lnTo>
                      <a:pt x="232" y="86"/>
                    </a:lnTo>
                    <a:lnTo>
                      <a:pt x="232" y="80"/>
                    </a:lnTo>
                    <a:lnTo>
                      <a:pt x="227" y="74"/>
                    </a:lnTo>
                    <a:lnTo>
                      <a:pt x="226" y="70"/>
                    </a:lnTo>
                    <a:lnTo>
                      <a:pt x="224" y="63"/>
                    </a:lnTo>
                    <a:lnTo>
                      <a:pt x="221" y="59"/>
                    </a:lnTo>
                    <a:lnTo>
                      <a:pt x="218" y="53"/>
                    </a:lnTo>
                    <a:lnTo>
                      <a:pt x="214" y="50"/>
                    </a:lnTo>
                    <a:lnTo>
                      <a:pt x="212" y="45"/>
                    </a:lnTo>
                    <a:lnTo>
                      <a:pt x="208" y="41"/>
                    </a:lnTo>
                    <a:lnTo>
                      <a:pt x="203" y="38"/>
                    </a:lnTo>
                    <a:lnTo>
                      <a:pt x="200" y="33"/>
                    </a:lnTo>
                    <a:lnTo>
                      <a:pt x="195" y="29"/>
                    </a:lnTo>
                    <a:lnTo>
                      <a:pt x="191" y="26"/>
                    </a:lnTo>
                    <a:lnTo>
                      <a:pt x="185" y="21"/>
                    </a:lnTo>
                    <a:lnTo>
                      <a:pt x="182" y="18"/>
                    </a:lnTo>
                    <a:lnTo>
                      <a:pt x="176" y="15"/>
                    </a:lnTo>
                    <a:lnTo>
                      <a:pt x="171" y="12"/>
                    </a:lnTo>
                    <a:lnTo>
                      <a:pt x="165" y="11"/>
                    </a:lnTo>
                    <a:lnTo>
                      <a:pt x="161" y="9"/>
                    </a:lnTo>
                    <a:lnTo>
                      <a:pt x="155" y="6"/>
                    </a:lnTo>
                    <a:lnTo>
                      <a:pt x="149" y="5"/>
                    </a:lnTo>
                    <a:lnTo>
                      <a:pt x="143" y="5"/>
                    </a:lnTo>
                    <a:lnTo>
                      <a:pt x="137" y="3"/>
                    </a:lnTo>
                    <a:lnTo>
                      <a:pt x="130" y="3"/>
                    </a:lnTo>
                    <a:lnTo>
                      <a:pt x="124" y="0"/>
                    </a:lnTo>
                    <a:lnTo>
                      <a:pt x="118" y="0"/>
                    </a:lnTo>
                    <a:lnTo>
                      <a:pt x="112" y="0"/>
                    </a:lnTo>
                    <a:lnTo>
                      <a:pt x="106" y="3"/>
                    </a:lnTo>
                    <a:lnTo>
                      <a:pt x="100" y="3"/>
                    </a:lnTo>
                    <a:lnTo>
                      <a:pt x="96" y="5"/>
                    </a:lnTo>
                    <a:lnTo>
                      <a:pt x="90" y="5"/>
                    </a:lnTo>
                    <a:lnTo>
                      <a:pt x="84" y="6"/>
                    </a:lnTo>
                    <a:lnTo>
                      <a:pt x="78" y="9"/>
                    </a:lnTo>
                    <a:lnTo>
                      <a:pt x="74" y="11"/>
                    </a:lnTo>
                    <a:lnTo>
                      <a:pt x="68" y="12"/>
                    </a:lnTo>
                    <a:lnTo>
                      <a:pt x="62" y="15"/>
                    </a:lnTo>
                    <a:lnTo>
                      <a:pt x="58" y="18"/>
                    </a:lnTo>
                    <a:lnTo>
                      <a:pt x="53" y="21"/>
                    </a:lnTo>
                    <a:lnTo>
                      <a:pt x="47" y="26"/>
                    </a:lnTo>
                    <a:lnTo>
                      <a:pt x="44" y="29"/>
                    </a:lnTo>
                    <a:lnTo>
                      <a:pt x="40" y="33"/>
                    </a:lnTo>
                    <a:lnTo>
                      <a:pt x="35" y="38"/>
                    </a:lnTo>
                    <a:lnTo>
                      <a:pt x="32" y="41"/>
                    </a:lnTo>
                    <a:lnTo>
                      <a:pt x="27" y="45"/>
                    </a:lnTo>
                    <a:lnTo>
                      <a:pt x="23" y="50"/>
                    </a:lnTo>
                    <a:lnTo>
                      <a:pt x="21" y="53"/>
                    </a:lnTo>
                    <a:lnTo>
                      <a:pt x="17" y="59"/>
                    </a:lnTo>
                    <a:lnTo>
                      <a:pt x="15" y="63"/>
                    </a:lnTo>
                    <a:lnTo>
                      <a:pt x="14" y="70"/>
                    </a:lnTo>
                    <a:lnTo>
                      <a:pt x="9" y="74"/>
                    </a:lnTo>
                    <a:lnTo>
                      <a:pt x="6" y="80"/>
                    </a:lnTo>
                    <a:lnTo>
                      <a:pt x="5" y="86"/>
                    </a:lnTo>
                    <a:lnTo>
                      <a:pt x="5" y="89"/>
                    </a:lnTo>
                    <a:lnTo>
                      <a:pt x="3" y="95"/>
                    </a:lnTo>
                    <a:lnTo>
                      <a:pt x="0" y="101"/>
                    </a:lnTo>
                    <a:lnTo>
                      <a:pt x="0" y="108"/>
                    </a:lnTo>
                    <a:lnTo>
                      <a:pt x="0" y="114"/>
                    </a:lnTo>
                    <a:lnTo>
                      <a:pt x="0" y="120"/>
                    </a:lnTo>
                    <a:lnTo>
                      <a:pt x="0" y="126"/>
                    </a:lnTo>
                    <a:lnTo>
                      <a:pt x="0" y="132"/>
                    </a:lnTo>
                    <a:lnTo>
                      <a:pt x="0" y="138"/>
                    </a:lnTo>
                    <a:lnTo>
                      <a:pt x="3" y="144"/>
                    </a:lnTo>
                    <a:lnTo>
                      <a:pt x="5" y="150"/>
                    </a:lnTo>
                    <a:lnTo>
                      <a:pt x="5" y="154"/>
                    </a:lnTo>
                    <a:lnTo>
                      <a:pt x="6" y="160"/>
                    </a:lnTo>
                    <a:lnTo>
                      <a:pt x="9" y="166"/>
                    </a:lnTo>
                    <a:lnTo>
                      <a:pt x="14" y="171"/>
                    </a:lnTo>
                    <a:lnTo>
                      <a:pt x="15" y="177"/>
                    </a:lnTo>
                    <a:lnTo>
                      <a:pt x="17" y="180"/>
                    </a:lnTo>
                    <a:lnTo>
                      <a:pt x="21" y="186"/>
                    </a:lnTo>
                    <a:lnTo>
                      <a:pt x="23" y="190"/>
                    </a:lnTo>
                    <a:lnTo>
                      <a:pt x="27" y="195"/>
                    </a:lnTo>
                    <a:lnTo>
                      <a:pt x="32" y="198"/>
                    </a:lnTo>
                    <a:lnTo>
                      <a:pt x="35" y="203"/>
                    </a:lnTo>
                    <a:lnTo>
                      <a:pt x="40" y="207"/>
                    </a:lnTo>
                    <a:lnTo>
                      <a:pt x="44" y="210"/>
                    </a:lnTo>
                    <a:lnTo>
                      <a:pt x="47" y="215"/>
                    </a:lnTo>
                    <a:lnTo>
                      <a:pt x="53" y="219"/>
                    </a:lnTo>
                    <a:lnTo>
                      <a:pt x="58" y="221"/>
                    </a:lnTo>
                    <a:lnTo>
                      <a:pt x="62" y="225"/>
                    </a:lnTo>
                    <a:lnTo>
                      <a:pt x="68" y="227"/>
                    </a:lnTo>
                    <a:lnTo>
                      <a:pt x="74" y="228"/>
                    </a:lnTo>
                    <a:lnTo>
                      <a:pt x="78" y="231"/>
                    </a:lnTo>
                    <a:lnTo>
                      <a:pt x="84" y="233"/>
                    </a:lnTo>
                    <a:lnTo>
                      <a:pt x="90" y="234"/>
                    </a:lnTo>
                    <a:lnTo>
                      <a:pt x="96" y="234"/>
                    </a:lnTo>
                    <a:lnTo>
                      <a:pt x="100" y="237"/>
                    </a:lnTo>
                    <a:lnTo>
                      <a:pt x="106" y="237"/>
                    </a:lnTo>
                    <a:lnTo>
                      <a:pt x="112" y="239"/>
                    </a:lnTo>
                    <a:lnTo>
                      <a:pt x="118" y="239"/>
                    </a:lnTo>
                    <a:lnTo>
                      <a:pt x="124" y="239"/>
                    </a:lnTo>
                    <a:lnTo>
                      <a:pt x="130" y="237"/>
                    </a:lnTo>
                    <a:lnTo>
                      <a:pt x="137" y="237"/>
                    </a:lnTo>
                    <a:lnTo>
                      <a:pt x="143" y="234"/>
                    </a:lnTo>
                    <a:lnTo>
                      <a:pt x="149" y="234"/>
                    </a:lnTo>
                    <a:lnTo>
                      <a:pt x="155" y="233"/>
                    </a:lnTo>
                    <a:lnTo>
                      <a:pt x="161" y="231"/>
                    </a:lnTo>
                    <a:lnTo>
                      <a:pt x="165" y="228"/>
                    </a:lnTo>
                    <a:lnTo>
                      <a:pt x="171" y="227"/>
                    </a:lnTo>
                    <a:lnTo>
                      <a:pt x="176" y="225"/>
                    </a:lnTo>
                    <a:lnTo>
                      <a:pt x="182" y="221"/>
                    </a:lnTo>
                    <a:lnTo>
                      <a:pt x="185" y="219"/>
                    </a:lnTo>
                    <a:lnTo>
                      <a:pt x="191" y="215"/>
                    </a:lnTo>
                    <a:lnTo>
                      <a:pt x="195" y="210"/>
                    </a:lnTo>
                    <a:lnTo>
                      <a:pt x="200" y="207"/>
                    </a:lnTo>
                    <a:lnTo>
                      <a:pt x="203" y="203"/>
                    </a:lnTo>
                    <a:lnTo>
                      <a:pt x="208" y="198"/>
                    </a:lnTo>
                    <a:lnTo>
                      <a:pt x="212" y="195"/>
                    </a:lnTo>
                    <a:lnTo>
                      <a:pt x="214" y="190"/>
                    </a:lnTo>
                    <a:lnTo>
                      <a:pt x="218" y="186"/>
                    </a:lnTo>
                    <a:lnTo>
                      <a:pt x="221" y="180"/>
                    </a:lnTo>
                    <a:lnTo>
                      <a:pt x="224" y="177"/>
                    </a:lnTo>
                    <a:lnTo>
                      <a:pt x="226" y="171"/>
                    </a:lnTo>
                    <a:lnTo>
                      <a:pt x="227" y="166"/>
                    </a:lnTo>
                    <a:lnTo>
                      <a:pt x="232" y="160"/>
                    </a:lnTo>
                    <a:lnTo>
                      <a:pt x="232" y="154"/>
                    </a:lnTo>
                    <a:lnTo>
                      <a:pt x="234" y="150"/>
                    </a:lnTo>
                    <a:lnTo>
                      <a:pt x="236" y="144"/>
                    </a:lnTo>
                    <a:lnTo>
                      <a:pt x="236" y="138"/>
                    </a:lnTo>
                    <a:lnTo>
                      <a:pt x="238" y="132"/>
                    </a:lnTo>
                    <a:lnTo>
                      <a:pt x="238" y="126"/>
                    </a:lnTo>
                    <a:lnTo>
                      <a:pt x="238" y="120"/>
                    </a:lnTo>
                    <a:lnTo>
                      <a:pt x="230" y="120"/>
                    </a:lnTo>
                    <a:lnTo>
                      <a:pt x="227" y="114"/>
                    </a:lnTo>
                    <a:lnTo>
                      <a:pt x="227" y="108"/>
                    </a:lnTo>
                    <a:lnTo>
                      <a:pt x="227" y="104"/>
                    </a:lnTo>
                    <a:lnTo>
                      <a:pt x="226" y="98"/>
                    </a:lnTo>
                    <a:lnTo>
                      <a:pt x="226" y="92"/>
                    </a:lnTo>
                    <a:lnTo>
                      <a:pt x="224" y="88"/>
                    </a:lnTo>
                    <a:lnTo>
                      <a:pt x="221" y="82"/>
                    </a:lnTo>
                    <a:lnTo>
                      <a:pt x="220" y="77"/>
                    </a:lnTo>
                    <a:lnTo>
                      <a:pt x="218" y="74"/>
                    </a:lnTo>
                    <a:lnTo>
                      <a:pt x="215" y="68"/>
                    </a:lnTo>
                    <a:lnTo>
                      <a:pt x="214" y="63"/>
                    </a:lnTo>
                    <a:lnTo>
                      <a:pt x="209" y="59"/>
                    </a:lnTo>
                    <a:lnTo>
                      <a:pt x="208" y="56"/>
                    </a:lnTo>
                    <a:lnTo>
                      <a:pt x="203" y="51"/>
                    </a:lnTo>
                    <a:lnTo>
                      <a:pt x="200" y="47"/>
                    </a:lnTo>
                    <a:lnTo>
                      <a:pt x="197" y="44"/>
                    </a:lnTo>
                    <a:lnTo>
                      <a:pt x="194" y="39"/>
                    </a:lnTo>
                    <a:lnTo>
                      <a:pt x="189" y="35"/>
                    </a:lnTo>
                    <a:lnTo>
                      <a:pt x="185" y="33"/>
                    </a:lnTo>
                    <a:lnTo>
                      <a:pt x="182" y="29"/>
                    </a:lnTo>
                    <a:lnTo>
                      <a:pt x="176" y="27"/>
                    </a:lnTo>
                    <a:lnTo>
                      <a:pt x="171" y="23"/>
                    </a:lnTo>
                    <a:lnTo>
                      <a:pt x="167" y="21"/>
                    </a:lnTo>
                    <a:lnTo>
                      <a:pt x="161" y="18"/>
                    </a:lnTo>
                    <a:lnTo>
                      <a:pt x="156" y="17"/>
                    </a:lnTo>
                    <a:lnTo>
                      <a:pt x="153" y="15"/>
                    </a:lnTo>
                    <a:lnTo>
                      <a:pt x="147" y="15"/>
                    </a:lnTo>
                    <a:lnTo>
                      <a:pt x="141" y="12"/>
                    </a:lnTo>
                    <a:lnTo>
                      <a:pt x="137" y="12"/>
                    </a:lnTo>
                    <a:lnTo>
                      <a:pt x="130" y="11"/>
                    </a:lnTo>
                    <a:lnTo>
                      <a:pt x="124" y="11"/>
                    </a:lnTo>
                    <a:lnTo>
                      <a:pt x="118" y="11"/>
                    </a:lnTo>
                    <a:lnTo>
                      <a:pt x="114" y="11"/>
                    </a:lnTo>
                    <a:lnTo>
                      <a:pt x="108" y="11"/>
                    </a:lnTo>
                    <a:lnTo>
                      <a:pt x="102" y="12"/>
                    </a:lnTo>
                    <a:lnTo>
                      <a:pt x="96" y="12"/>
                    </a:lnTo>
                    <a:lnTo>
                      <a:pt x="92" y="15"/>
                    </a:lnTo>
                    <a:lnTo>
                      <a:pt x="86" y="15"/>
                    </a:lnTo>
                    <a:lnTo>
                      <a:pt x="82" y="17"/>
                    </a:lnTo>
                    <a:lnTo>
                      <a:pt x="76" y="18"/>
                    </a:lnTo>
                    <a:lnTo>
                      <a:pt x="72" y="21"/>
                    </a:lnTo>
                    <a:lnTo>
                      <a:pt x="68" y="23"/>
                    </a:lnTo>
                    <a:lnTo>
                      <a:pt x="62" y="27"/>
                    </a:lnTo>
                    <a:lnTo>
                      <a:pt x="58" y="29"/>
                    </a:lnTo>
                    <a:lnTo>
                      <a:pt x="53" y="33"/>
                    </a:lnTo>
                    <a:lnTo>
                      <a:pt x="50" y="35"/>
                    </a:lnTo>
                    <a:lnTo>
                      <a:pt x="46" y="39"/>
                    </a:lnTo>
                    <a:lnTo>
                      <a:pt x="41" y="44"/>
                    </a:lnTo>
                    <a:lnTo>
                      <a:pt x="38" y="47"/>
                    </a:lnTo>
                    <a:lnTo>
                      <a:pt x="35" y="51"/>
                    </a:lnTo>
                    <a:lnTo>
                      <a:pt x="32" y="56"/>
                    </a:lnTo>
                    <a:lnTo>
                      <a:pt x="27" y="59"/>
                    </a:lnTo>
                    <a:lnTo>
                      <a:pt x="26" y="63"/>
                    </a:lnTo>
                    <a:lnTo>
                      <a:pt x="23" y="68"/>
                    </a:lnTo>
                    <a:lnTo>
                      <a:pt x="21" y="74"/>
                    </a:lnTo>
                    <a:lnTo>
                      <a:pt x="17" y="77"/>
                    </a:lnTo>
                    <a:lnTo>
                      <a:pt x="17" y="82"/>
                    </a:lnTo>
                    <a:lnTo>
                      <a:pt x="15" y="88"/>
                    </a:lnTo>
                    <a:lnTo>
                      <a:pt x="14" y="92"/>
                    </a:lnTo>
                    <a:lnTo>
                      <a:pt x="11" y="98"/>
                    </a:lnTo>
                    <a:lnTo>
                      <a:pt x="11" y="104"/>
                    </a:lnTo>
                    <a:lnTo>
                      <a:pt x="11" y="108"/>
                    </a:lnTo>
                    <a:lnTo>
                      <a:pt x="9" y="114"/>
                    </a:lnTo>
                    <a:lnTo>
                      <a:pt x="9" y="120"/>
                    </a:lnTo>
                    <a:lnTo>
                      <a:pt x="9" y="126"/>
                    </a:lnTo>
                    <a:lnTo>
                      <a:pt x="11" y="132"/>
                    </a:lnTo>
                    <a:lnTo>
                      <a:pt x="11" y="136"/>
                    </a:lnTo>
                    <a:lnTo>
                      <a:pt x="11" y="142"/>
                    </a:lnTo>
                    <a:lnTo>
                      <a:pt x="14" y="148"/>
                    </a:lnTo>
                    <a:lnTo>
                      <a:pt x="15" y="153"/>
                    </a:lnTo>
                    <a:lnTo>
                      <a:pt x="17" y="159"/>
                    </a:lnTo>
                    <a:lnTo>
                      <a:pt x="17" y="162"/>
                    </a:lnTo>
                    <a:lnTo>
                      <a:pt x="21" y="166"/>
                    </a:lnTo>
                    <a:lnTo>
                      <a:pt x="23" y="172"/>
                    </a:lnTo>
                    <a:lnTo>
                      <a:pt x="26" y="177"/>
                    </a:lnTo>
                    <a:lnTo>
                      <a:pt x="27" y="180"/>
                    </a:lnTo>
                    <a:lnTo>
                      <a:pt x="32" y="184"/>
                    </a:lnTo>
                    <a:lnTo>
                      <a:pt x="35" y="189"/>
                    </a:lnTo>
                    <a:lnTo>
                      <a:pt x="38" y="192"/>
                    </a:lnTo>
                    <a:lnTo>
                      <a:pt x="41" y="197"/>
                    </a:lnTo>
                    <a:lnTo>
                      <a:pt x="46" y="201"/>
                    </a:lnTo>
                    <a:lnTo>
                      <a:pt x="50" y="204"/>
                    </a:lnTo>
                    <a:lnTo>
                      <a:pt x="53" y="207"/>
                    </a:lnTo>
                    <a:lnTo>
                      <a:pt x="58" y="210"/>
                    </a:lnTo>
                    <a:lnTo>
                      <a:pt x="62" y="213"/>
                    </a:lnTo>
                    <a:lnTo>
                      <a:pt x="68" y="216"/>
                    </a:lnTo>
                    <a:lnTo>
                      <a:pt x="72" y="219"/>
                    </a:lnTo>
                    <a:lnTo>
                      <a:pt x="76" y="221"/>
                    </a:lnTo>
                    <a:lnTo>
                      <a:pt x="82" y="222"/>
                    </a:lnTo>
                    <a:lnTo>
                      <a:pt x="86" y="225"/>
                    </a:lnTo>
                    <a:lnTo>
                      <a:pt x="92" y="225"/>
                    </a:lnTo>
                    <a:lnTo>
                      <a:pt x="96" y="227"/>
                    </a:lnTo>
                    <a:lnTo>
                      <a:pt x="102" y="227"/>
                    </a:lnTo>
                    <a:lnTo>
                      <a:pt x="108" y="228"/>
                    </a:lnTo>
                    <a:lnTo>
                      <a:pt x="114" y="228"/>
                    </a:lnTo>
                    <a:lnTo>
                      <a:pt x="118" y="228"/>
                    </a:lnTo>
                    <a:lnTo>
                      <a:pt x="124" y="228"/>
                    </a:lnTo>
                    <a:lnTo>
                      <a:pt x="130" y="228"/>
                    </a:lnTo>
                    <a:lnTo>
                      <a:pt x="137" y="227"/>
                    </a:lnTo>
                    <a:lnTo>
                      <a:pt x="141" y="227"/>
                    </a:lnTo>
                    <a:lnTo>
                      <a:pt x="147" y="225"/>
                    </a:lnTo>
                    <a:lnTo>
                      <a:pt x="153" y="225"/>
                    </a:lnTo>
                    <a:lnTo>
                      <a:pt x="156" y="222"/>
                    </a:lnTo>
                    <a:lnTo>
                      <a:pt x="161" y="221"/>
                    </a:lnTo>
                    <a:lnTo>
                      <a:pt x="167" y="219"/>
                    </a:lnTo>
                    <a:lnTo>
                      <a:pt x="171" y="216"/>
                    </a:lnTo>
                    <a:lnTo>
                      <a:pt x="176" y="213"/>
                    </a:lnTo>
                    <a:lnTo>
                      <a:pt x="182" y="210"/>
                    </a:lnTo>
                    <a:lnTo>
                      <a:pt x="185" y="207"/>
                    </a:lnTo>
                    <a:lnTo>
                      <a:pt x="189" y="204"/>
                    </a:lnTo>
                    <a:lnTo>
                      <a:pt x="194" y="201"/>
                    </a:lnTo>
                    <a:lnTo>
                      <a:pt x="197" y="197"/>
                    </a:lnTo>
                    <a:lnTo>
                      <a:pt x="200" y="192"/>
                    </a:lnTo>
                    <a:lnTo>
                      <a:pt x="203" y="189"/>
                    </a:lnTo>
                    <a:lnTo>
                      <a:pt x="208" y="184"/>
                    </a:lnTo>
                    <a:lnTo>
                      <a:pt x="209" y="180"/>
                    </a:lnTo>
                    <a:lnTo>
                      <a:pt x="214" y="177"/>
                    </a:lnTo>
                    <a:lnTo>
                      <a:pt x="215" y="172"/>
                    </a:lnTo>
                    <a:lnTo>
                      <a:pt x="218" y="166"/>
                    </a:lnTo>
                    <a:lnTo>
                      <a:pt x="220" y="162"/>
                    </a:lnTo>
                    <a:lnTo>
                      <a:pt x="221" y="159"/>
                    </a:lnTo>
                    <a:lnTo>
                      <a:pt x="224" y="153"/>
                    </a:lnTo>
                    <a:lnTo>
                      <a:pt x="226" y="148"/>
                    </a:lnTo>
                    <a:lnTo>
                      <a:pt x="226" y="142"/>
                    </a:lnTo>
                    <a:lnTo>
                      <a:pt x="227" y="136"/>
                    </a:lnTo>
                    <a:lnTo>
                      <a:pt x="227" y="132"/>
                    </a:lnTo>
                    <a:lnTo>
                      <a:pt x="227" y="126"/>
                    </a:lnTo>
                    <a:lnTo>
                      <a:pt x="230" y="120"/>
                    </a:lnTo>
                    <a:lnTo>
                      <a:pt x="238" y="120"/>
                    </a:lnTo>
                    <a:close/>
                  </a:path>
                </a:pathLst>
              </a:custGeom>
              <a:solidFill>
                <a:srgbClr val="A5B2E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64" name="Freeform 560"/>
              <p:cNvSpPr>
                <a:spLocks noChangeArrowheads="1"/>
              </p:cNvSpPr>
              <p:nvPr/>
            </p:nvSpPr>
            <p:spPr bwMode="auto">
              <a:xfrm>
                <a:off x="6063" y="791"/>
                <a:ext cx="21" cy="21"/>
              </a:xfrm>
              <a:custGeom>
                <a:avLst/>
                <a:gdLst>
                  <a:gd name="T0" fmla="*/ 217 w 221"/>
                  <a:gd name="T1" fmla="*/ 87 h 217"/>
                  <a:gd name="T2" fmla="*/ 209 w 221"/>
                  <a:gd name="T3" fmla="*/ 63 h 217"/>
                  <a:gd name="T4" fmla="*/ 194 w 221"/>
                  <a:gd name="T5" fmla="*/ 40 h 217"/>
                  <a:gd name="T6" fmla="*/ 176 w 221"/>
                  <a:gd name="T7" fmla="*/ 22 h 217"/>
                  <a:gd name="T8" fmla="*/ 152 w 221"/>
                  <a:gd name="T9" fmla="*/ 7 h 217"/>
                  <a:gd name="T10" fmla="*/ 128 w 221"/>
                  <a:gd name="T11" fmla="*/ 1 h 217"/>
                  <a:gd name="T12" fmla="*/ 99 w 221"/>
                  <a:gd name="T13" fmla="*/ 0 h 217"/>
                  <a:gd name="T14" fmla="*/ 73 w 221"/>
                  <a:gd name="T15" fmla="*/ 6 h 217"/>
                  <a:gd name="T16" fmla="*/ 49 w 221"/>
                  <a:gd name="T17" fmla="*/ 18 h 217"/>
                  <a:gd name="T18" fmla="*/ 29 w 221"/>
                  <a:gd name="T19" fmla="*/ 36 h 217"/>
                  <a:gd name="T20" fmla="*/ 14 w 221"/>
                  <a:gd name="T21" fmla="*/ 57 h 217"/>
                  <a:gd name="T22" fmla="*/ 5 w 221"/>
                  <a:gd name="T23" fmla="*/ 81 h 217"/>
                  <a:gd name="T24" fmla="*/ 0 w 221"/>
                  <a:gd name="T25" fmla="*/ 109 h 217"/>
                  <a:gd name="T26" fmla="*/ 5 w 221"/>
                  <a:gd name="T27" fmla="*/ 137 h 217"/>
                  <a:gd name="T28" fmla="*/ 14 w 221"/>
                  <a:gd name="T29" fmla="*/ 161 h 217"/>
                  <a:gd name="T30" fmla="*/ 29 w 221"/>
                  <a:gd name="T31" fmla="*/ 181 h 217"/>
                  <a:gd name="T32" fmla="*/ 49 w 221"/>
                  <a:gd name="T33" fmla="*/ 199 h 217"/>
                  <a:gd name="T34" fmla="*/ 73 w 221"/>
                  <a:gd name="T35" fmla="*/ 211 h 217"/>
                  <a:gd name="T36" fmla="*/ 99 w 221"/>
                  <a:gd name="T37" fmla="*/ 217 h 217"/>
                  <a:gd name="T38" fmla="*/ 128 w 221"/>
                  <a:gd name="T39" fmla="*/ 216 h 217"/>
                  <a:gd name="T40" fmla="*/ 152 w 221"/>
                  <a:gd name="T41" fmla="*/ 210 h 217"/>
                  <a:gd name="T42" fmla="*/ 176 w 221"/>
                  <a:gd name="T43" fmla="*/ 196 h 217"/>
                  <a:gd name="T44" fmla="*/ 194 w 221"/>
                  <a:gd name="T45" fmla="*/ 178 h 217"/>
                  <a:gd name="T46" fmla="*/ 209 w 221"/>
                  <a:gd name="T47" fmla="*/ 155 h 217"/>
                  <a:gd name="T48" fmla="*/ 217 w 221"/>
                  <a:gd name="T49" fmla="*/ 131 h 217"/>
                  <a:gd name="T50" fmla="*/ 211 w 221"/>
                  <a:gd name="T51" fmla="*/ 109 h 217"/>
                  <a:gd name="T52" fmla="*/ 206 w 221"/>
                  <a:gd name="T53" fmla="*/ 84 h 217"/>
                  <a:gd name="T54" fmla="*/ 199 w 221"/>
                  <a:gd name="T55" fmla="*/ 60 h 217"/>
                  <a:gd name="T56" fmla="*/ 185 w 221"/>
                  <a:gd name="T57" fmla="*/ 42 h 217"/>
                  <a:gd name="T58" fmla="*/ 167 w 221"/>
                  <a:gd name="T59" fmla="*/ 27 h 217"/>
                  <a:gd name="T60" fmla="*/ 144 w 221"/>
                  <a:gd name="T61" fmla="*/ 15 h 217"/>
                  <a:gd name="T62" fmla="*/ 120 w 221"/>
                  <a:gd name="T63" fmla="*/ 10 h 217"/>
                  <a:gd name="T64" fmla="*/ 96 w 221"/>
                  <a:gd name="T65" fmla="*/ 10 h 217"/>
                  <a:gd name="T66" fmla="*/ 71 w 221"/>
                  <a:gd name="T67" fmla="*/ 16 h 217"/>
                  <a:gd name="T68" fmla="*/ 50 w 221"/>
                  <a:gd name="T69" fmla="*/ 28 h 217"/>
                  <a:gd name="T70" fmla="*/ 32 w 221"/>
                  <a:gd name="T71" fmla="*/ 45 h 217"/>
                  <a:gd name="T72" fmla="*/ 20 w 221"/>
                  <a:gd name="T73" fmla="*/ 65 h 217"/>
                  <a:gd name="T74" fmla="*/ 12 w 221"/>
                  <a:gd name="T75" fmla="*/ 89 h 217"/>
                  <a:gd name="T76" fmla="*/ 11 w 221"/>
                  <a:gd name="T77" fmla="*/ 115 h 217"/>
                  <a:gd name="T78" fmla="*/ 14 w 221"/>
                  <a:gd name="T79" fmla="*/ 139 h 217"/>
                  <a:gd name="T80" fmla="*/ 24 w 221"/>
                  <a:gd name="T81" fmla="*/ 161 h 217"/>
                  <a:gd name="T82" fmla="*/ 38 w 221"/>
                  <a:gd name="T83" fmla="*/ 179 h 217"/>
                  <a:gd name="T84" fmla="*/ 59 w 221"/>
                  <a:gd name="T85" fmla="*/ 193 h 217"/>
                  <a:gd name="T86" fmla="*/ 81 w 221"/>
                  <a:gd name="T87" fmla="*/ 204 h 217"/>
                  <a:gd name="T88" fmla="*/ 105 w 221"/>
                  <a:gd name="T89" fmla="*/ 210 h 217"/>
                  <a:gd name="T90" fmla="*/ 129 w 221"/>
                  <a:gd name="T91" fmla="*/ 208 h 217"/>
                  <a:gd name="T92" fmla="*/ 153 w 221"/>
                  <a:gd name="T93" fmla="*/ 199 h 217"/>
                  <a:gd name="T94" fmla="*/ 174 w 221"/>
                  <a:gd name="T95" fmla="*/ 186 h 217"/>
                  <a:gd name="T96" fmla="*/ 191 w 221"/>
                  <a:gd name="T97" fmla="*/ 169 h 217"/>
                  <a:gd name="T98" fmla="*/ 203 w 221"/>
                  <a:gd name="T99" fmla="*/ 148 h 217"/>
                  <a:gd name="T100" fmla="*/ 209 w 221"/>
                  <a:gd name="T101" fmla="*/ 12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1" h="217">
                    <a:moveTo>
                      <a:pt x="221" y="109"/>
                    </a:moveTo>
                    <a:lnTo>
                      <a:pt x="218" y="103"/>
                    </a:lnTo>
                    <a:lnTo>
                      <a:pt x="218" y="97"/>
                    </a:lnTo>
                    <a:lnTo>
                      <a:pt x="218" y="93"/>
                    </a:lnTo>
                    <a:lnTo>
                      <a:pt x="217" y="87"/>
                    </a:lnTo>
                    <a:lnTo>
                      <a:pt x="217" y="81"/>
                    </a:lnTo>
                    <a:lnTo>
                      <a:pt x="215" y="77"/>
                    </a:lnTo>
                    <a:lnTo>
                      <a:pt x="212" y="71"/>
                    </a:lnTo>
                    <a:lnTo>
                      <a:pt x="211" y="66"/>
                    </a:lnTo>
                    <a:lnTo>
                      <a:pt x="209" y="63"/>
                    </a:lnTo>
                    <a:lnTo>
                      <a:pt x="206" y="57"/>
                    </a:lnTo>
                    <a:lnTo>
                      <a:pt x="205" y="52"/>
                    </a:lnTo>
                    <a:lnTo>
                      <a:pt x="200" y="48"/>
                    </a:lnTo>
                    <a:lnTo>
                      <a:pt x="199" y="45"/>
                    </a:lnTo>
                    <a:lnTo>
                      <a:pt x="194" y="40"/>
                    </a:lnTo>
                    <a:lnTo>
                      <a:pt x="191" y="36"/>
                    </a:lnTo>
                    <a:lnTo>
                      <a:pt x="188" y="33"/>
                    </a:lnTo>
                    <a:lnTo>
                      <a:pt x="185" y="28"/>
                    </a:lnTo>
                    <a:lnTo>
                      <a:pt x="180" y="24"/>
                    </a:lnTo>
                    <a:lnTo>
                      <a:pt x="176" y="22"/>
                    </a:lnTo>
                    <a:lnTo>
                      <a:pt x="173" y="18"/>
                    </a:lnTo>
                    <a:lnTo>
                      <a:pt x="167" y="16"/>
                    </a:lnTo>
                    <a:lnTo>
                      <a:pt x="162" y="12"/>
                    </a:lnTo>
                    <a:lnTo>
                      <a:pt x="158" y="10"/>
                    </a:lnTo>
                    <a:lnTo>
                      <a:pt x="152" y="7"/>
                    </a:lnTo>
                    <a:lnTo>
                      <a:pt x="147" y="6"/>
                    </a:lnTo>
                    <a:lnTo>
                      <a:pt x="144" y="4"/>
                    </a:lnTo>
                    <a:lnTo>
                      <a:pt x="138" y="4"/>
                    </a:lnTo>
                    <a:lnTo>
                      <a:pt x="132" y="1"/>
                    </a:lnTo>
                    <a:lnTo>
                      <a:pt x="128" y="1"/>
                    </a:lnTo>
                    <a:lnTo>
                      <a:pt x="121" y="0"/>
                    </a:lnTo>
                    <a:lnTo>
                      <a:pt x="115" y="0"/>
                    </a:lnTo>
                    <a:lnTo>
                      <a:pt x="109" y="0"/>
                    </a:lnTo>
                    <a:lnTo>
                      <a:pt x="105" y="0"/>
                    </a:lnTo>
                    <a:lnTo>
                      <a:pt x="99" y="0"/>
                    </a:lnTo>
                    <a:lnTo>
                      <a:pt x="93" y="1"/>
                    </a:lnTo>
                    <a:lnTo>
                      <a:pt x="87" y="1"/>
                    </a:lnTo>
                    <a:lnTo>
                      <a:pt x="83" y="4"/>
                    </a:lnTo>
                    <a:lnTo>
                      <a:pt x="77" y="4"/>
                    </a:lnTo>
                    <a:lnTo>
                      <a:pt x="73" y="6"/>
                    </a:lnTo>
                    <a:lnTo>
                      <a:pt x="67" y="7"/>
                    </a:lnTo>
                    <a:lnTo>
                      <a:pt x="63" y="10"/>
                    </a:lnTo>
                    <a:lnTo>
                      <a:pt x="59" y="12"/>
                    </a:lnTo>
                    <a:lnTo>
                      <a:pt x="53" y="16"/>
                    </a:lnTo>
                    <a:lnTo>
                      <a:pt x="49" y="18"/>
                    </a:lnTo>
                    <a:lnTo>
                      <a:pt x="44" y="22"/>
                    </a:lnTo>
                    <a:lnTo>
                      <a:pt x="41" y="24"/>
                    </a:lnTo>
                    <a:lnTo>
                      <a:pt x="37" y="28"/>
                    </a:lnTo>
                    <a:lnTo>
                      <a:pt x="32" y="33"/>
                    </a:lnTo>
                    <a:lnTo>
                      <a:pt x="29" y="36"/>
                    </a:lnTo>
                    <a:lnTo>
                      <a:pt x="26" y="40"/>
                    </a:lnTo>
                    <a:lnTo>
                      <a:pt x="23" y="45"/>
                    </a:lnTo>
                    <a:lnTo>
                      <a:pt x="18" y="48"/>
                    </a:lnTo>
                    <a:lnTo>
                      <a:pt x="17" y="52"/>
                    </a:lnTo>
                    <a:lnTo>
                      <a:pt x="14" y="57"/>
                    </a:lnTo>
                    <a:lnTo>
                      <a:pt x="12" y="63"/>
                    </a:lnTo>
                    <a:lnTo>
                      <a:pt x="8" y="66"/>
                    </a:lnTo>
                    <a:lnTo>
                      <a:pt x="8" y="71"/>
                    </a:lnTo>
                    <a:lnTo>
                      <a:pt x="6" y="77"/>
                    </a:lnTo>
                    <a:lnTo>
                      <a:pt x="5" y="81"/>
                    </a:lnTo>
                    <a:lnTo>
                      <a:pt x="2" y="87"/>
                    </a:lnTo>
                    <a:lnTo>
                      <a:pt x="2" y="93"/>
                    </a:lnTo>
                    <a:lnTo>
                      <a:pt x="2" y="97"/>
                    </a:lnTo>
                    <a:lnTo>
                      <a:pt x="0" y="103"/>
                    </a:lnTo>
                    <a:lnTo>
                      <a:pt x="0" y="109"/>
                    </a:lnTo>
                    <a:lnTo>
                      <a:pt x="0" y="115"/>
                    </a:lnTo>
                    <a:lnTo>
                      <a:pt x="2" y="121"/>
                    </a:lnTo>
                    <a:lnTo>
                      <a:pt x="2" y="125"/>
                    </a:lnTo>
                    <a:lnTo>
                      <a:pt x="2" y="131"/>
                    </a:lnTo>
                    <a:lnTo>
                      <a:pt x="5" y="137"/>
                    </a:lnTo>
                    <a:lnTo>
                      <a:pt x="6" y="142"/>
                    </a:lnTo>
                    <a:lnTo>
                      <a:pt x="8" y="148"/>
                    </a:lnTo>
                    <a:lnTo>
                      <a:pt x="8" y="151"/>
                    </a:lnTo>
                    <a:lnTo>
                      <a:pt x="12" y="155"/>
                    </a:lnTo>
                    <a:lnTo>
                      <a:pt x="14" y="161"/>
                    </a:lnTo>
                    <a:lnTo>
                      <a:pt x="17" y="166"/>
                    </a:lnTo>
                    <a:lnTo>
                      <a:pt x="18" y="169"/>
                    </a:lnTo>
                    <a:lnTo>
                      <a:pt x="23" y="173"/>
                    </a:lnTo>
                    <a:lnTo>
                      <a:pt x="26" y="178"/>
                    </a:lnTo>
                    <a:lnTo>
                      <a:pt x="29" y="181"/>
                    </a:lnTo>
                    <a:lnTo>
                      <a:pt x="32" y="186"/>
                    </a:lnTo>
                    <a:lnTo>
                      <a:pt x="37" y="190"/>
                    </a:lnTo>
                    <a:lnTo>
                      <a:pt x="41" y="193"/>
                    </a:lnTo>
                    <a:lnTo>
                      <a:pt x="44" y="196"/>
                    </a:lnTo>
                    <a:lnTo>
                      <a:pt x="49" y="199"/>
                    </a:lnTo>
                    <a:lnTo>
                      <a:pt x="53" y="202"/>
                    </a:lnTo>
                    <a:lnTo>
                      <a:pt x="59" y="205"/>
                    </a:lnTo>
                    <a:lnTo>
                      <a:pt x="63" y="208"/>
                    </a:lnTo>
                    <a:lnTo>
                      <a:pt x="67" y="210"/>
                    </a:lnTo>
                    <a:lnTo>
                      <a:pt x="73" y="211"/>
                    </a:lnTo>
                    <a:lnTo>
                      <a:pt x="77" y="214"/>
                    </a:lnTo>
                    <a:lnTo>
                      <a:pt x="83" y="214"/>
                    </a:lnTo>
                    <a:lnTo>
                      <a:pt x="87" y="216"/>
                    </a:lnTo>
                    <a:lnTo>
                      <a:pt x="93" y="216"/>
                    </a:lnTo>
                    <a:lnTo>
                      <a:pt x="99" y="217"/>
                    </a:lnTo>
                    <a:lnTo>
                      <a:pt x="105" y="217"/>
                    </a:lnTo>
                    <a:lnTo>
                      <a:pt x="109" y="217"/>
                    </a:lnTo>
                    <a:lnTo>
                      <a:pt x="115" y="217"/>
                    </a:lnTo>
                    <a:lnTo>
                      <a:pt x="121" y="217"/>
                    </a:lnTo>
                    <a:lnTo>
                      <a:pt x="128" y="216"/>
                    </a:lnTo>
                    <a:lnTo>
                      <a:pt x="132" y="216"/>
                    </a:lnTo>
                    <a:lnTo>
                      <a:pt x="138" y="214"/>
                    </a:lnTo>
                    <a:lnTo>
                      <a:pt x="144" y="214"/>
                    </a:lnTo>
                    <a:lnTo>
                      <a:pt x="147" y="211"/>
                    </a:lnTo>
                    <a:lnTo>
                      <a:pt x="152" y="210"/>
                    </a:lnTo>
                    <a:lnTo>
                      <a:pt x="158" y="208"/>
                    </a:lnTo>
                    <a:lnTo>
                      <a:pt x="162" y="205"/>
                    </a:lnTo>
                    <a:lnTo>
                      <a:pt x="167" y="202"/>
                    </a:lnTo>
                    <a:lnTo>
                      <a:pt x="173" y="199"/>
                    </a:lnTo>
                    <a:lnTo>
                      <a:pt x="176" y="196"/>
                    </a:lnTo>
                    <a:lnTo>
                      <a:pt x="180" y="193"/>
                    </a:lnTo>
                    <a:lnTo>
                      <a:pt x="185" y="190"/>
                    </a:lnTo>
                    <a:lnTo>
                      <a:pt x="188" y="186"/>
                    </a:lnTo>
                    <a:lnTo>
                      <a:pt x="191" y="181"/>
                    </a:lnTo>
                    <a:lnTo>
                      <a:pt x="194" y="178"/>
                    </a:lnTo>
                    <a:lnTo>
                      <a:pt x="199" y="173"/>
                    </a:lnTo>
                    <a:lnTo>
                      <a:pt x="200" y="169"/>
                    </a:lnTo>
                    <a:lnTo>
                      <a:pt x="205" y="166"/>
                    </a:lnTo>
                    <a:lnTo>
                      <a:pt x="206" y="161"/>
                    </a:lnTo>
                    <a:lnTo>
                      <a:pt x="209" y="155"/>
                    </a:lnTo>
                    <a:lnTo>
                      <a:pt x="211" y="151"/>
                    </a:lnTo>
                    <a:lnTo>
                      <a:pt x="212" y="148"/>
                    </a:lnTo>
                    <a:lnTo>
                      <a:pt x="215" y="142"/>
                    </a:lnTo>
                    <a:lnTo>
                      <a:pt x="217" y="137"/>
                    </a:lnTo>
                    <a:lnTo>
                      <a:pt x="217" y="131"/>
                    </a:lnTo>
                    <a:lnTo>
                      <a:pt x="218" y="125"/>
                    </a:lnTo>
                    <a:lnTo>
                      <a:pt x="218" y="121"/>
                    </a:lnTo>
                    <a:lnTo>
                      <a:pt x="218" y="115"/>
                    </a:lnTo>
                    <a:lnTo>
                      <a:pt x="221" y="109"/>
                    </a:lnTo>
                    <a:lnTo>
                      <a:pt x="211" y="109"/>
                    </a:lnTo>
                    <a:lnTo>
                      <a:pt x="211" y="103"/>
                    </a:lnTo>
                    <a:lnTo>
                      <a:pt x="211" y="99"/>
                    </a:lnTo>
                    <a:lnTo>
                      <a:pt x="209" y="93"/>
                    </a:lnTo>
                    <a:lnTo>
                      <a:pt x="209" y="89"/>
                    </a:lnTo>
                    <a:lnTo>
                      <a:pt x="206" y="84"/>
                    </a:lnTo>
                    <a:lnTo>
                      <a:pt x="206" y="78"/>
                    </a:lnTo>
                    <a:lnTo>
                      <a:pt x="205" y="75"/>
                    </a:lnTo>
                    <a:lnTo>
                      <a:pt x="203" y="71"/>
                    </a:lnTo>
                    <a:lnTo>
                      <a:pt x="200" y="65"/>
                    </a:lnTo>
                    <a:lnTo>
                      <a:pt x="199" y="60"/>
                    </a:lnTo>
                    <a:lnTo>
                      <a:pt x="197" y="57"/>
                    </a:lnTo>
                    <a:lnTo>
                      <a:pt x="194" y="52"/>
                    </a:lnTo>
                    <a:lnTo>
                      <a:pt x="191" y="48"/>
                    </a:lnTo>
                    <a:lnTo>
                      <a:pt x="188" y="45"/>
                    </a:lnTo>
                    <a:lnTo>
                      <a:pt x="185" y="42"/>
                    </a:lnTo>
                    <a:lnTo>
                      <a:pt x="182" y="39"/>
                    </a:lnTo>
                    <a:lnTo>
                      <a:pt x="179" y="34"/>
                    </a:lnTo>
                    <a:lnTo>
                      <a:pt x="174" y="33"/>
                    </a:lnTo>
                    <a:lnTo>
                      <a:pt x="170" y="28"/>
                    </a:lnTo>
                    <a:lnTo>
                      <a:pt x="167" y="27"/>
                    </a:lnTo>
                    <a:lnTo>
                      <a:pt x="162" y="24"/>
                    </a:lnTo>
                    <a:lnTo>
                      <a:pt x="158" y="21"/>
                    </a:lnTo>
                    <a:lnTo>
                      <a:pt x="153" y="18"/>
                    </a:lnTo>
                    <a:lnTo>
                      <a:pt x="150" y="16"/>
                    </a:lnTo>
                    <a:lnTo>
                      <a:pt x="144" y="15"/>
                    </a:lnTo>
                    <a:lnTo>
                      <a:pt x="140" y="15"/>
                    </a:lnTo>
                    <a:lnTo>
                      <a:pt x="135" y="12"/>
                    </a:lnTo>
                    <a:lnTo>
                      <a:pt x="129" y="10"/>
                    </a:lnTo>
                    <a:lnTo>
                      <a:pt x="126" y="10"/>
                    </a:lnTo>
                    <a:lnTo>
                      <a:pt x="120" y="10"/>
                    </a:lnTo>
                    <a:lnTo>
                      <a:pt x="115" y="7"/>
                    </a:lnTo>
                    <a:lnTo>
                      <a:pt x="109" y="7"/>
                    </a:lnTo>
                    <a:lnTo>
                      <a:pt x="105" y="7"/>
                    </a:lnTo>
                    <a:lnTo>
                      <a:pt x="99" y="10"/>
                    </a:lnTo>
                    <a:lnTo>
                      <a:pt x="96" y="10"/>
                    </a:lnTo>
                    <a:lnTo>
                      <a:pt x="89" y="10"/>
                    </a:lnTo>
                    <a:lnTo>
                      <a:pt x="85" y="12"/>
                    </a:lnTo>
                    <a:lnTo>
                      <a:pt x="81" y="15"/>
                    </a:lnTo>
                    <a:lnTo>
                      <a:pt x="75" y="15"/>
                    </a:lnTo>
                    <a:lnTo>
                      <a:pt x="71" y="16"/>
                    </a:lnTo>
                    <a:lnTo>
                      <a:pt x="67" y="18"/>
                    </a:lnTo>
                    <a:lnTo>
                      <a:pt x="63" y="21"/>
                    </a:lnTo>
                    <a:lnTo>
                      <a:pt x="59" y="24"/>
                    </a:lnTo>
                    <a:lnTo>
                      <a:pt x="55" y="27"/>
                    </a:lnTo>
                    <a:lnTo>
                      <a:pt x="50" y="28"/>
                    </a:lnTo>
                    <a:lnTo>
                      <a:pt x="47" y="33"/>
                    </a:lnTo>
                    <a:lnTo>
                      <a:pt x="43" y="34"/>
                    </a:lnTo>
                    <a:lnTo>
                      <a:pt x="38" y="39"/>
                    </a:lnTo>
                    <a:lnTo>
                      <a:pt x="37" y="42"/>
                    </a:lnTo>
                    <a:lnTo>
                      <a:pt x="32" y="45"/>
                    </a:lnTo>
                    <a:lnTo>
                      <a:pt x="31" y="48"/>
                    </a:lnTo>
                    <a:lnTo>
                      <a:pt x="26" y="52"/>
                    </a:lnTo>
                    <a:lnTo>
                      <a:pt x="24" y="57"/>
                    </a:lnTo>
                    <a:lnTo>
                      <a:pt x="23" y="60"/>
                    </a:lnTo>
                    <a:lnTo>
                      <a:pt x="20" y="65"/>
                    </a:lnTo>
                    <a:lnTo>
                      <a:pt x="18" y="71"/>
                    </a:lnTo>
                    <a:lnTo>
                      <a:pt x="17" y="75"/>
                    </a:lnTo>
                    <a:lnTo>
                      <a:pt x="14" y="78"/>
                    </a:lnTo>
                    <a:lnTo>
                      <a:pt x="12" y="84"/>
                    </a:lnTo>
                    <a:lnTo>
                      <a:pt x="12" y="89"/>
                    </a:lnTo>
                    <a:lnTo>
                      <a:pt x="11" y="93"/>
                    </a:lnTo>
                    <a:lnTo>
                      <a:pt x="11" y="99"/>
                    </a:lnTo>
                    <a:lnTo>
                      <a:pt x="11" y="103"/>
                    </a:lnTo>
                    <a:lnTo>
                      <a:pt x="11" y="109"/>
                    </a:lnTo>
                    <a:lnTo>
                      <a:pt x="11" y="115"/>
                    </a:lnTo>
                    <a:lnTo>
                      <a:pt x="11" y="119"/>
                    </a:lnTo>
                    <a:lnTo>
                      <a:pt x="11" y="125"/>
                    </a:lnTo>
                    <a:lnTo>
                      <a:pt x="12" y="129"/>
                    </a:lnTo>
                    <a:lnTo>
                      <a:pt x="12" y="133"/>
                    </a:lnTo>
                    <a:lnTo>
                      <a:pt x="14" y="139"/>
                    </a:lnTo>
                    <a:lnTo>
                      <a:pt x="17" y="143"/>
                    </a:lnTo>
                    <a:lnTo>
                      <a:pt x="18" y="148"/>
                    </a:lnTo>
                    <a:lnTo>
                      <a:pt x="20" y="154"/>
                    </a:lnTo>
                    <a:lnTo>
                      <a:pt x="23" y="157"/>
                    </a:lnTo>
                    <a:lnTo>
                      <a:pt x="24" y="161"/>
                    </a:lnTo>
                    <a:lnTo>
                      <a:pt x="26" y="166"/>
                    </a:lnTo>
                    <a:lnTo>
                      <a:pt x="31" y="169"/>
                    </a:lnTo>
                    <a:lnTo>
                      <a:pt x="32" y="173"/>
                    </a:lnTo>
                    <a:lnTo>
                      <a:pt x="37" y="175"/>
                    </a:lnTo>
                    <a:lnTo>
                      <a:pt x="38" y="179"/>
                    </a:lnTo>
                    <a:lnTo>
                      <a:pt x="43" y="184"/>
                    </a:lnTo>
                    <a:lnTo>
                      <a:pt x="47" y="186"/>
                    </a:lnTo>
                    <a:lnTo>
                      <a:pt x="50" y="190"/>
                    </a:lnTo>
                    <a:lnTo>
                      <a:pt x="55" y="192"/>
                    </a:lnTo>
                    <a:lnTo>
                      <a:pt x="59" y="193"/>
                    </a:lnTo>
                    <a:lnTo>
                      <a:pt x="63" y="198"/>
                    </a:lnTo>
                    <a:lnTo>
                      <a:pt x="67" y="199"/>
                    </a:lnTo>
                    <a:lnTo>
                      <a:pt x="71" y="202"/>
                    </a:lnTo>
                    <a:lnTo>
                      <a:pt x="75" y="204"/>
                    </a:lnTo>
                    <a:lnTo>
                      <a:pt x="81" y="204"/>
                    </a:lnTo>
                    <a:lnTo>
                      <a:pt x="85" y="205"/>
                    </a:lnTo>
                    <a:lnTo>
                      <a:pt x="89" y="208"/>
                    </a:lnTo>
                    <a:lnTo>
                      <a:pt x="96" y="208"/>
                    </a:lnTo>
                    <a:lnTo>
                      <a:pt x="99" y="208"/>
                    </a:lnTo>
                    <a:lnTo>
                      <a:pt x="105" y="210"/>
                    </a:lnTo>
                    <a:lnTo>
                      <a:pt x="109" y="210"/>
                    </a:lnTo>
                    <a:lnTo>
                      <a:pt x="115" y="210"/>
                    </a:lnTo>
                    <a:lnTo>
                      <a:pt x="120" y="208"/>
                    </a:lnTo>
                    <a:lnTo>
                      <a:pt x="126" y="208"/>
                    </a:lnTo>
                    <a:lnTo>
                      <a:pt x="129" y="208"/>
                    </a:lnTo>
                    <a:lnTo>
                      <a:pt x="135" y="205"/>
                    </a:lnTo>
                    <a:lnTo>
                      <a:pt x="140" y="204"/>
                    </a:lnTo>
                    <a:lnTo>
                      <a:pt x="144" y="204"/>
                    </a:lnTo>
                    <a:lnTo>
                      <a:pt x="150" y="202"/>
                    </a:lnTo>
                    <a:lnTo>
                      <a:pt x="153" y="199"/>
                    </a:lnTo>
                    <a:lnTo>
                      <a:pt x="158" y="198"/>
                    </a:lnTo>
                    <a:lnTo>
                      <a:pt x="162" y="193"/>
                    </a:lnTo>
                    <a:lnTo>
                      <a:pt x="167" y="192"/>
                    </a:lnTo>
                    <a:lnTo>
                      <a:pt x="170" y="190"/>
                    </a:lnTo>
                    <a:lnTo>
                      <a:pt x="174" y="186"/>
                    </a:lnTo>
                    <a:lnTo>
                      <a:pt x="179" y="184"/>
                    </a:lnTo>
                    <a:lnTo>
                      <a:pt x="182" y="179"/>
                    </a:lnTo>
                    <a:lnTo>
                      <a:pt x="185" y="175"/>
                    </a:lnTo>
                    <a:lnTo>
                      <a:pt x="188" y="173"/>
                    </a:lnTo>
                    <a:lnTo>
                      <a:pt x="191" y="169"/>
                    </a:lnTo>
                    <a:lnTo>
                      <a:pt x="194" y="166"/>
                    </a:lnTo>
                    <a:lnTo>
                      <a:pt x="197" y="161"/>
                    </a:lnTo>
                    <a:lnTo>
                      <a:pt x="199" y="157"/>
                    </a:lnTo>
                    <a:lnTo>
                      <a:pt x="200" y="154"/>
                    </a:lnTo>
                    <a:lnTo>
                      <a:pt x="203" y="148"/>
                    </a:lnTo>
                    <a:lnTo>
                      <a:pt x="205" y="143"/>
                    </a:lnTo>
                    <a:lnTo>
                      <a:pt x="206" y="139"/>
                    </a:lnTo>
                    <a:lnTo>
                      <a:pt x="206" y="133"/>
                    </a:lnTo>
                    <a:lnTo>
                      <a:pt x="209" y="129"/>
                    </a:lnTo>
                    <a:lnTo>
                      <a:pt x="209" y="125"/>
                    </a:lnTo>
                    <a:lnTo>
                      <a:pt x="211" y="119"/>
                    </a:lnTo>
                    <a:lnTo>
                      <a:pt x="211" y="115"/>
                    </a:lnTo>
                    <a:lnTo>
                      <a:pt x="211" y="109"/>
                    </a:lnTo>
                    <a:lnTo>
                      <a:pt x="221" y="109"/>
                    </a:lnTo>
                    <a:close/>
                  </a:path>
                </a:pathLst>
              </a:custGeom>
              <a:solidFill>
                <a:srgbClr val="A8B5E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65" name="Freeform 561"/>
              <p:cNvSpPr>
                <a:spLocks noChangeArrowheads="1"/>
              </p:cNvSpPr>
              <p:nvPr/>
            </p:nvSpPr>
            <p:spPr bwMode="auto">
              <a:xfrm>
                <a:off x="6064" y="791"/>
                <a:ext cx="20" cy="20"/>
              </a:xfrm>
              <a:custGeom>
                <a:avLst/>
                <a:gdLst>
                  <a:gd name="T0" fmla="*/ 198 w 200"/>
                  <a:gd name="T1" fmla="*/ 82 h 203"/>
                  <a:gd name="T2" fmla="*/ 189 w 200"/>
                  <a:gd name="T3" fmla="*/ 58 h 203"/>
                  <a:gd name="T4" fmla="*/ 177 w 200"/>
                  <a:gd name="T5" fmla="*/ 38 h 203"/>
                  <a:gd name="T6" fmla="*/ 159 w 200"/>
                  <a:gd name="T7" fmla="*/ 21 h 203"/>
                  <a:gd name="T8" fmla="*/ 139 w 200"/>
                  <a:gd name="T9" fmla="*/ 9 h 203"/>
                  <a:gd name="T10" fmla="*/ 115 w 200"/>
                  <a:gd name="T11" fmla="*/ 3 h 203"/>
                  <a:gd name="T12" fmla="*/ 88 w 200"/>
                  <a:gd name="T13" fmla="*/ 3 h 203"/>
                  <a:gd name="T14" fmla="*/ 64 w 200"/>
                  <a:gd name="T15" fmla="*/ 8 h 203"/>
                  <a:gd name="T16" fmla="*/ 44 w 200"/>
                  <a:gd name="T17" fmla="*/ 20 h 203"/>
                  <a:gd name="T18" fmla="*/ 26 w 200"/>
                  <a:gd name="T19" fmla="*/ 35 h 203"/>
                  <a:gd name="T20" fmla="*/ 12 w 200"/>
                  <a:gd name="T21" fmla="*/ 53 h 203"/>
                  <a:gd name="T22" fmla="*/ 1 w 200"/>
                  <a:gd name="T23" fmla="*/ 77 h 203"/>
                  <a:gd name="T24" fmla="*/ 0 w 200"/>
                  <a:gd name="T25" fmla="*/ 102 h 203"/>
                  <a:gd name="T26" fmla="*/ 1 w 200"/>
                  <a:gd name="T27" fmla="*/ 126 h 203"/>
                  <a:gd name="T28" fmla="*/ 12 w 200"/>
                  <a:gd name="T29" fmla="*/ 150 h 203"/>
                  <a:gd name="T30" fmla="*/ 26 w 200"/>
                  <a:gd name="T31" fmla="*/ 168 h 203"/>
                  <a:gd name="T32" fmla="*/ 44 w 200"/>
                  <a:gd name="T33" fmla="*/ 185 h 203"/>
                  <a:gd name="T34" fmla="*/ 64 w 200"/>
                  <a:gd name="T35" fmla="*/ 197 h 203"/>
                  <a:gd name="T36" fmla="*/ 88 w 200"/>
                  <a:gd name="T37" fmla="*/ 201 h 203"/>
                  <a:gd name="T38" fmla="*/ 115 w 200"/>
                  <a:gd name="T39" fmla="*/ 201 h 203"/>
                  <a:gd name="T40" fmla="*/ 139 w 200"/>
                  <a:gd name="T41" fmla="*/ 195 h 203"/>
                  <a:gd name="T42" fmla="*/ 159 w 200"/>
                  <a:gd name="T43" fmla="*/ 183 h 203"/>
                  <a:gd name="T44" fmla="*/ 177 w 200"/>
                  <a:gd name="T45" fmla="*/ 166 h 203"/>
                  <a:gd name="T46" fmla="*/ 189 w 200"/>
                  <a:gd name="T47" fmla="*/ 147 h 203"/>
                  <a:gd name="T48" fmla="*/ 198 w 200"/>
                  <a:gd name="T49" fmla="*/ 122 h 203"/>
                  <a:gd name="T50" fmla="*/ 192 w 200"/>
                  <a:gd name="T51" fmla="*/ 102 h 203"/>
                  <a:gd name="T52" fmla="*/ 188 w 200"/>
                  <a:gd name="T53" fmla="*/ 80 h 203"/>
                  <a:gd name="T54" fmla="*/ 180 w 200"/>
                  <a:gd name="T55" fmla="*/ 59 h 203"/>
                  <a:gd name="T56" fmla="*/ 168 w 200"/>
                  <a:gd name="T57" fmla="*/ 41 h 203"/>
                  <a:gd name="T58" fmla="*/ 151 w 200"/>
                  <a:gd name="T59" fmla="*/ 27 h 203"/>
                  <a:gd name="T60" fmla="*/ 130 w 200"/>
                  <a:gd name="T61" fmla="*/ 17 h 203"/>
                  <a:gd name="T62" fmla="*/ 109 w 200"/>
                  <a:gd name="T63" fmla="*/ 11 h 203"/>
                  <a:gd name="T64" fmla="*/ 86 w 200"/>
                  <a:gd name="T65" fmla="*/ 11 h 203"/>
                  <a:gd name="T66" fmla="*/ 64 w 200"/>
                  <a:gd name="T67" fmla="*/ 17 h 203"/>
                  <a:gd name="T68" fmla="*/ 44 w 200"/>
                  <a:gd name="T69" fmla="*/ 29 h 203"/>
                  <a:gd name="T70" fmla="*/ 30 w 200"/>
                  <a:gd name="T71" fmla="*/ 44 h 203"/>
                  <a:gd name="T72" fmla="*/ 18 w 200"/>
                  <a:gd name="T73" fmla="*/ 62 h 203"/>
                  <a:gd name="T74" fmla="*/ 9 w 200"/>
                  <a:gd name="T75" fmla="*/ 83 h 203"/>
                  <a:gd name="T76" fmla="*/ 7 w 200"/>
                  <a:gd name="T77" fmla="*/ 106 h 203"/>
                  <a:gd name="T78" fmla="*/ 12 w 200"/>
                  <a:gd name="T79" fmla="*/ 128 h 203"/>
                  <a:gd name="T80" fmla="*/ 21 w 200"/>
                  <a:gd name="T81" fmla="*/ 148 h 203"/>
                  <a:gd name="T82" fmla="*/ 33 w 200"/>
                  <a:gd name="T83" fmla="*/ 166 h 203"/>
                  <a:gd name="T84" fmla="*/ 52 w 200"/>
                  <a:gd name="T85" fmla="*/ 180 h 203"/>
                  <a:gd name="T86" fmla="*/ 72 w 200"/>
                  <a:gd name="T87" fmla="*/ 189 h 203"/>
                  <a:gd name="T88" fmla="*/ 94 w 200"/>
                  <a:gd name="T89" fmla="*/ 192 h 203"/>
                  <a:gd name="T90" fmla="*/ 117 w 200"/>
                  <a:gd name="T91" fmla="*/ 191 h 203"/>
                  <a:gd name="T92" fmla="*/ 139 w 200"/>
                  <a:gd name="T93" fmla="*/ 185 h 203"/>
                  <a:gd name="T94" fmla="*/ 157 w 200"/>
                  <a:gd name="T95" fmla="*/ 172 h 203"/>
                  <a:gd name="T96" fmla="*/ 174 w 200"/>
                  <a:gd name="T97" fmla="*/ 156 h 203"/>
                  <a:gd name="T98" fmla="*/ 183 w 200"/>
                  <a:gd name="T99" fmla="*/ 138 h 203"/>
                  <a:gd name="T100" fmla="*/ 189 w 200"/>
                  <a:gd name="T101"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 h="203">
                    <a:moveTo>
                      <a:pt x="200" y="102"/>
                    </a:moveTo>
                    <a:lnTo>
                      <a:pt x="200" y="96"/>
                    </a:lnTo>
                    <a:lnTo>
                      <a:pt x="200" y="92"/>
                    </a:lnTo>
                    <a:lnTo>
                      <a:pt x="198" y="86"/>
                    </a:lnTo>
                    <a:lnTo>
                      <a:pt x="198" y="82"/>
                    </a:lnTo>
                    <a:lnTo>
                      <a:pt x="195" y="77"/>
                    </a:lnTo>
                    <a:lnTo>
                      <a:pt x="195" y="71"/>
                    </a:lnTo>
                    <a:lnTo>
                      <a:pt x="194" y="68"/>
                    </a:lnTo>
                    <a:lnTo>
                      <a:pt x="192" y="64"/>
                    </a:lnTo>
                    <a:lnTo>
                      <a:pt x="189" y="58"/>
                    </a:lnTo>
                    <a:lnTo>
                      <a:pt x="188" y="53"/>
                    </a:lnTo>
                    <a:lnTo>
                      <a:pt x="186" y="50"/>
                    </a:lnTo>
                    <a:lnTo>
                      <a:pt x="183" y="45"/>
                    </a:lnTo>
                    <a:lnTo>
                      <a:pt x="180" y="41"/>
                    </a:lnTo>
                    <a:lnTo>
                      <a:pt x="177" y="38"/>
                    </a:lnTo>
                    <a:lnTo>
                      <a:pt x="174" y="35"/>
                    </a:lnTo>
                    <a:lnTo>
                      <a:pt x="171" y="32"/>
                    </a:lnTo>
                    <a:lnTo>
                      <a:pt x="168" y="27"/>
                    </a:lnTo>
                    <a:lnTo>
                      <a:pt x="163" y="26"/>
                    </a:lnTo>
                    <a:lnTo>
                      <a:pt x="159" y="21"/>
                    </a:lnTo>
                    <a:lnTo>
                      <a:pt x="156" y="20"/>
                    </a:lnTo>
                    <a:lnTo>
                      <a:pt x="151" y="17"/>
                    </a:lnTo>
                    <a:lnTo>
                      <a:pt x="147" y="14"/>
                    </a:lnTo>
                    <a:lnTo>
                      <a:pt x="142" y="11"/>
                    </a:lnTo>
                    <a:lnTo>
                      <a:pt x="139" y="9"/>
                    </a:lnTo>
                    <a:lnTo>
                      <a:pt x="133" y="8"/>
                    </a:lnTo>
                    <a:lnTo>
                      <a:pt x="129" y="8"/>
                    </a:lnTo>
                    <a:lnTo>
                      <a:pt x="124" y="5"/>
                    </a:lnTo>
                    <a:lnTo>
                      <a:pt x="118" y="3"/>
                    </a:lnTo>
                    <a:lnTo>
                      <a:pt x="115" y="3"/>
                    </a:lnTo>
                    <a:lnTo>
                      <a:pt x="109" y="3"/>
                    </a:lnTo>
                    <a:lnTo>
                      <a:pt x="104" y="0"/>
                    </a:lnTo>
                    <a:lnTo>
                      <a:pt x="98" y="0"/>
                    </a:lnTo>
                    <a:lnTo>
                      <a:pt x="94" y="0"/>
                    </a:lnTo>
                    <a:lnTo>
                      <a:pt x="88" y="3"/>
                    </a:lnTo>
                    <a:lnTo>
                      <a:pt x="85" y="3"/>
                    </a:lnTo>
                    <a:lnTo>
                      <a:pt x="78" y="3"/>
                    </a:lnTo>
                    <a:lnTo>
                      <a:pt x="74" y="5"/>
                    </a:lnTo>
                    <a:lnTo>
                      <a:pt x="70" y="8"/>
                    </a:lnTo>
                    <a:lnTo>
                      <a:pt x="64" y="8"/>
                    </a:lnTo>
                    <a:lnTo>
                      <a:pt x="60" y="9"/>
                    </a:lnTo>
                    <a:lnTo>
                      <a:pt x="56" y="11"/>
                    </a:lnTo>
                    <a:lnTo>
                      <a:pt x="52" y="14"/>
                    </a:lnTo>
                    <a:lnTo>
                      <a:pt x="48" y="17"/>
                    </a:lnTo>
                    <a:lnTo>
                      <a:pt x="44" y="20"/>
                    </a:lnTo>
                    <a:lnTo>
                      <a:pt x="39" y="21"/>
                    </a:lnTo>
                    <a:lnTo>
                      <a:pt x="36" y="26"/>
                    </a:lnTo>
                    <a:lnTo>
                      <a:pt x="32" y="27"/>
                    </a:lnTo>
                    <a:lnTo>
                      <a:pt x="27" y="32"/>
                    </a:lnTo>
                    <a:lnTo>
                      <a:pt x="26" y="35"/>
                    </a:lnTo>
                    <a:lnTo>
                      <a:pt x="21" y="38"/>
                    </a:lnTo>
                    <a:lnTo>
                      <a:pt x="20" y="41"/>
                    </a:lnTo>
                    <a:lnTo>
                      <a:pt x="15" y="45"/>
                    </a:lnTo>
                    <a:lnTo>
                      <a:pt x="13" y="50"/>
                    </a:lnTo>
                    <a:lnTo>
                      <a:pt x="12" y="53"/>
                    </a:lnTo>
                    <a:lnTo>
                      <a:pt x="9" y="58"/>
                    </a:lnTo>
                    <a:lnTo>
                      <a:pt x="7" y="64"/>
                    </a:lnTo>
                    <a:lnTo>
                      <a:pt x="6" y="68"/>
                    </a:lnTo>
                    <a:lnTo>
                      <a:pt x="3" y="71"/>
                    </a:lnTo>
                    <a:lnTo>
                      <a:pt x="1" y="77"/>
                    </a:lnTo>
                    <a:lnTo>
                      <a:pt x="1" y="82"/>
                    </a:lnTo>
                    <a:lnTo>
                      <a:pt x="0" y="86"/>
                    </a:lnTo>
                    <a:lnTo>
                      <a:pt x="0" y="92"/>
                    </a:lnTo>
                    <a:lnTo>
                      <a:pt x="0" y="96"/>
                    </a:lnTo>
                    <a:lnTo>
                      <a:pt x="0" y="102"/>
                    </a:lnTo>
                    <a:lnTo>
                      <a:pt x="0" y="108"/>
                    </a:lnTo>
                    <a:lnTo>
                      <a:pt x="0" y="112"/>
                    </a:lnTo>
                    <a:lnTo>
                      <a:pt x="0" y="118"/>
                    </a:lnTo>
                    <a:lnTo>
                      <a:pt x="1" y="122"/>
                    </a:lnTo>
                    <a:lnTo>
                      <a:pt x="1" y="126"/>
                    </a:lnTo>
                    <a:lnTo>
                      <a:pt x="3" y="132"/>
                    </a:lnTo>
                    <a:lnTo>
                      <a:pt x="6" y="136"/>
                    </a:lnTo>
                    <a:lnTo>
                      <a:pt x="7" y="141"/>
                    </a:lnTo>
                    <a:lnTo>
                      <a:pt x="9" y="147"/>
                    </a:lnTo>
                    <a:lnTo>
                      <a:pt x="12" y="150"/>
                    </a:lnTo>
                    <a:lnTo>
                      <a:pt x="13" y="154"/>
                    </a:lnTo>
                    <a:lnTo>
                      <a:pt x="15" y="159"/>
                    </a:lnTo>
                    <a:lnTo>
                      <a:pt x="20" y="162"/>
                    </a:lnTo>
                    <a:lnTo>
                      <a:pt x="21" y="166"/>
                    </a:lnTo>
                    <a:lnTo>
                      <a:pt x="26" y="168"/>
                    </a:lnTo>
                    <a:lnTo>
                      <a:pt x="27" y="172"/>
                    </a:lnTo>
                    <a:lnTo>
                      <a:pt x="32" y="177"/>
                    </a:lnTo>
                    <a:lnTo>
                      <a:pt x="36" y="179"/>
                    </a:lnTo>
                    <a:lnTo>
                      <a:pt x="39" y="183"/>
                    </a:lnTo>
                    <a:lnTo>
                      <a:pt x="44" y="185"/>
                    </a:lnTo>
                    <a:lnTo>
                      <a:pt x="48" y="186"/>
                    </a:lnTo>
                    <a:lnTo>
                      <a:pt x="52" y="191"/>
                    </a:lnTo>
                    <a:lnTo>
                      <a:pt x="56" y="192"/>
                    </a:lnTo>
                    <a:lnTo>
                      <a:pt x="60" y="195"/>
                    </a:lnTo>
                    <a:lnTo>
                      <a:pt x="64" y="197"/>
                    </a:lnTo>
                    <a:lnTo>
                      <a:pt x="70" y="197"/>
                    </a:lnTo>
                    <a:lnTo>
                      <a:pt x="74" y="198"/>
                    </a:lnTo>
                    <a:lnTo>
                      <a:pt x="78" y="201"/>
                    </a:lnTo>
                    <a:lnTo>
                      <a:pt x="85" y="201"/>
                    </a:lnTo>
                    <a:lnTo>
                      <a:pt x="88" y="201"/>
                    </a:lnTo>
                    <a:lnTo>
                      <a:pt x="94" y="203"/>
                    </a:lnTo>
                    <a:lnTo>
                      <a:pt x="98" y="203"/>
                    </a:lnTo>
                    <a:lnTo>
                      <a:pt x="104" y="203"/>
                    </a:lnTo>
                    <a:lnTo>
                      <a:pt x="109" y="201"/>
                    </a:lnTo>
                    <a:lnTo>
                      <a:pt x="115" y="201"/>
                    </a:lnTo>
                    <a:lnTo>
                      <a:pt x="118" y="201"/>
                    </a:lnTo>
                    <a:lnTo>
                      <a:pt x="124" y="198"/>
                    </a:lnTo>
                    <a:lnTo>
                      <a:pt x="129" y="197"/>
                    </a:lnTo>
                    <a:lnTo>
                      <a:pt x="133" y="197"/>
                    </a:lnTo>
                    <a:lnTo>
                      <a:pt x="139" y="195"/>
                    </a:lnTo>
                    <a:lnTo>
                      <a:pt x="142" y="192"/>
                    </a:lnTo>
                    <a:lnTo>
                      <a:pt x="147" y="191"/>
                    </a:lnTo>
                    <a:lnTo>
                      <a:pt x="151" y="186"/>
                    </a:lnTo>
                    <a:lnTo>
                      <a:pt x="156" y="185"/>
                    </a:lnTo>
                    <a:lnTo>
                      <a:pt x="159" y="183"/>
                    </a:lnTo>
                    <a:lnTo>
                      <a:pt x="163" y="179"/>
                    </a:lnTo>
                    <a:lnTo>
                      <a:pt x="168" y="177"/>
                    </a:lnTo>
                    <a:lnTo>
                      <a:pt x="171" y="172"/>
                    </a:lnTo>
                    <a:lnTo>
                      <a:pt x="174" y="168"/>
                    </a:lnTo>
                    <a:lnTo>
                      <a:pt x="177" y="166"/>
                    </a:lnTo>
                    <a:lnTo>
                      <a:pt x="180" y="162"/>
                    </a:lnTo>
                    <a:lnTo>
                      <a:pt x="183" y="159"/>
                    </a:lnTo>
                    <a:lnTo>
                      <a:pt x="186" y="154"/>
                    </a:lnTo>
                    <a:lnTo>
                      <a:pt x="188" y="150"/>
                    </a:lnTo>
                    <a:lnTo>
                      <a:pt x="189" y="147"/>
                    </a:lnTo>
                    <a:lnTo>
                      <a:pt x="192" y="141"/>
                    </a:lnTo>
                    <a:lnTo>
                      <a:pt x="194" y="136"/>
                    </a:lnTo>
                    <a:lnTo>
                      <a:pt x="195" y="132"/>
                    </a:lnTo>
                    <a:lnTo>
                      <a:pt x="195" y="126"/>
                    </a:lnTo>
                    <a:lnTo>
                      <a:pt x="198" y="122"/>
                    </a:lnTo>
                    <a:lnTo>
                      <a:pt x="198" y="118"/>
                    </a:lnTo>
                    <a:lnTo>
                      <a:pt x="200" y="112"/>
                    </a:lnTo>
                    <a:lnTo>
                      <a:pt x="200" y="108"/>
                    </a:lnTo>
                    <a:lnTo>
                      <a:pt x="200" y="102"/>
                    </a:lnTo>
                    <a:lnTo>
                      <a:pt x="192" y="102"/>
                    </a:lnTo>
                    <a:lnTo>
                      <a:pt x="189" y="98"/>
                    </a:lnTo>
                    <a:lnTo>
                      <a:pt x="189" y="92"/>
                    </a:lnTo>
                    <a:lnTo>
                      <a:pt x="189" y="88"/>
                    </a:lnTo>
                    <a:lnTo>
                      <a:pt x="189" y="83"/>
                    </a:lnTo>
                    <a:lnTo>
                      <a:pt x="188" y="80"/>
                    </a:lnTo>
                    <a:lnTo>
                      <a:pt x="188" y="76"/>
                    </a:lnTo>
                    <a:lnTo>
                      <a:pt x="186" y="70"/>
                    </a:lnTo>
                    <a:lnTo>
                      <a:pt x="183" y="65"/>
                    </a:lnTo>
                    <a:lnTo>
                      <a:pt x="182" y="62"/>
                    </a:lnTo>
                    <a:lnTo>
                      <a:pt x="180" y="59"/>
                    </a:lnTo>
                    <a:lnTo>
                      <a:pt x="177" y="56"/>
                    </a:lnTo>
                    <a:lnTo>
                      <a:pt x="175" y="52"/>
                    </a:lnTo>
                    <a:lnTo>
                      <a:pt x="174" y="47"/>
                    </a:lnTo>
                    <a:lnTo>
                      <a:pt x="169" y="44"/>
                    </a:lnTo>
                    <a:lnTo>
                      <a:pt x="168" y="41"/>
                    </a:lnTo>
                    <a:lnTo>
                      <a:pt x="163" y="38"/>
                    </a:lnTo>
                    <a:lnTo>
                      <a:pt x="162" y="35"/>
                    </a:lnTo>
                    <a:lnTo>
                      <a:pt x="157" y="32"/>
                    </a:lnTo>
                    <a:lnTo>
                      <a:pt x="153" y="29"/>
                    </a:lnTo>
                    <a:lnTo>
                      <a:pt x="151" y="27"/>
                    </a:lnTo>
                    <a:lnTo>
                      <a:pt x="147" y="23"/>
                    </a:lnTo>
                    <a:lnTo>
                      <a:pt x="142" y="21"/>
                    </a:lnTo>
                    <a:lnTo>
                      <a:pt x="139" y="20"/>
                    </a:lnTo>
                    <a:lnTo>
                      <a:pt x="135" y="17"/>
                    </a:lnTo>
                    <a:lnTo>
                      <a:pt x="130" y="17"/>
                    </a:lnTo>
                    <a:lnTo>
                      <a:pt x="127" y="15"/>
                    </a:lnTo>
                    <a:lnTo>
                      <a:pt x="123" y="14"/>
                    </a:lnTo>
                    <a:lnTo>
                      <a:pt x="117" y="14"/>
                    </a:lnTo>
                    <a:lnTo>
                      <a:pt x="112" y="11"/>
                    </a:lnTo>
                    <a:lnTo>
                      <a:pt x="109" y="11"/>
                    </a:lnTo>
                    <a:lnTo>
                      <a:pt x="104" y="11"/>
                    </a:lnTo>
                    <a:lnTo>
                      <a:pt x="98" y="11"/>
                    </a:lnTo>
                    <a:lnTo>
                      <a:pt x="94" y="11"/>
                    </a:lnTo>
                    <a:lnTo>
                      <a:pt x="91" y="11"/>
                    </a:lnTo>
                    <a:lnTo>
                      <a:pt x="86" y="11"/>
                    </a:lnTo>
                    <a:lnTo>
                      <a:pt x="80" y="14"/>
                    </a:lnTo>
                    <a:lnTo>
                      <a:pt x="76" y="14"/>
                    </a:lnTo>
                    <a:lnTo>
                      <a:pt x="72" y="15"/>
                    </a:lnTo>
                    <a:lnTo>
                      <a:pt x="68" y="17"/>
                    </a:lnTo>
                    <a:lnTo>
                      <a:pt x="64" y="17"/>
                    </a:lnTo>
                    <a:lnTo>
                      <a:pt x="60" y="20"/>
                    </a:lnTo>
                    <a:lnTo>
                      <a:pt x="56" y="21"/>
                    </a:lnTo>
                    <a:lnTo>
                      <a:pt x="52" y="23"/>
                    </a:lnTo>
                    <a:lnTo>
                      <a:pt x="48" y="27"/>
                    </a:lnTo>
                    <a:lnTo>
                      <a:pt x="44" y="29"/>
                    </a:lnTo>
                    <a:lnTo>
                      <a:pt x="42" y="32"/>
                    </a:lnTo>
                    <a:lnTo>
                      <a:pt x="38" y="35"/>
                    </a:lnTo>
                    <a:lnTo>
                      <a:pt x="33" y="38"/>
                    </a:lnTo>
                    <a:lnTo>
                      <a:pt x="32" y="41"/>
                    </a:lnTo>
                    <a:lnTo>
                      <a:pt x="30" y="44"/>
                    </a:lnTo>
                    <a:lnTo>
                      <a:pt x="26" y="47"/>
                    </a:lnTo>
                    <a:lnTo>
                      <a:pt x="24" y="52"/>
                    </a:lnTo>
                    <a:lnTo>
                      <a:pt x="21" y="56"/>
                    </a:lnTo>
                    <a:lnTo>
                      <a:pt x="20" y="59"/>
                    </a:lnTo>
                    <a:lnTo>
                      <a:pt x="18" y="62"/>
                    </a:lnTo>
                    <a:lnTo>
                      <a:pt x="15" y="65"/>
                    </a:lnTo>
                    <a:lnTo>
                      <a:pt x="13" y="70"/>
                    </a:lnTo>
                    <a:lnTo>
                      <a:pt x="12" y="76"/>
                    </a:lnTo>
                    <a:lnTo>
                      <a:pt x="12" y="80"/>
                    </a:lnTo>
                    <a:lnTo>
                      <a:pt x="9" y="83"/>
                    </a:lnTo>
                    <a:lnTo>
                      <a:pt x="9" y="88"/>
                    </a:lnTo>
                    <a:lnTo>
                      <a:pt x="9" y="92"/>
                    </a:lnTo>
                    <a:lnTo>
                      <a:pt x="7" y="98"/>
                    </a:lnTo>
                    <a:lnTo>
                      <a:pt x="7" y="102"/>
                    </a:lnTo>
                    <a:lnTo>
                      <a:pt x="7" y="106"/>
                    </a:lnTo>
                    <a:lnTo>
                      <a:pt x="9" y="112"/>
                    </a:lnTo>
                    <a:lnTo>
                      <a:pt x="9" y="116"/>
                    </a:lnTo>
                    <a:lnTo>
                      <a:pt x="9" y="120"/>
                    </a:lnTo>
                    <a:lnTo>
                      <a:pt x="12" y="124"/>
                    </a:lnTo>
                    <a:lnTo>
                      <a:pt x="12" y="128"/>
                    </a:lnTo>
                    <a:lnTo>
                      <a:pt x="13" y="135"/>
                    </a:lnTo>
                    <a:lnTo>
                      <a:pt x="15" y="138"/>
                    </a:lnTo>
                    <a:lnTo>
                      <a:pt x="18" y="142"/>
                    </a:lnTo>
                    <a:lnTo>
                      <a:pt x="20" y="144"/>
                    </a:lnTo>
                    <a:lnTo>
                      <a:pt x="21" y="148"/>
                    </a:lnTo>
                    <a:lnTo>
                      <a:pt x="24" y="153"/>
                    </a:lnTo>
                    <a:lnTo>
                      <a:pt x="26" y="156"/>
                    </a:lnTo>
                    <a:lnTo>
                      <a:pt x="30" y="160"/>
                    </a:lnTo>
                    <a:lnTo>
                      <a:pt x="32" y="162"/>
                    </a:lnTo>
                    <a:lnTo>
                      <a:pt x="33" y="166"/>
                    </a:lnTo>
                    <a:lnTo>
                      <a:pt x="38" y="168"/>
                    </a:lnTo>
                    <a:lnTo>
                      <a:pt x="42" y="172"/>
                    </a:lnTo>
                    <a:lnTo>
                      <a:pt x="44" y="174"/>
                    </a:lnTo>
                    <a:lnTo>
                      <a:pt x="48" y="177"/>
                    </a:lnTo>
                    <a:lnTo>
                      <a:pt x="52" y="180"/>
                    </a:lnTo>
                    <a:lnTo>
                      <a:pt x="56" y="183"/>
                    </a:lnTo>
                    <a:lnTo>
                      <a:pt x="60" y="185"/>
                    </a:lnTo>
                    <a:lnTo>
                      <a:pt x="64" y="186"/>
                    </a:lnTo>
                    <a:lnTo>
                      <a:pt x="68" y="186"/>
                    </a:lnTo>
                    <a:lnTo>
                      <a:pt x="72" y="189"/>
                    </a:lnTo>
                    <a:lnTo>
                      <a:pt x="76" y="191"/>
                    </a:lnTo>
                    <a:lnTo>
                      <a:pt x="80" y="191"/>
                    </a:lnTo>
                    <a:lnTo>
                      <a:pt x="86" y="192"/>
                    </a:lnTo>
                    <a:lnTo>
                      <a:pt x="91" y="192"/>
                    </a:lnTo>
                    <a:lnTo>
                      <a:pt x="94" y="192"/>
                    </a:lnTo>
                    <a:lnTo>
                      <a:pt x="98" y="192"/>
                    </a:lnTo>
                    <a:lnTo>
                      <a:pt x="104" y="192"/>
                    </a:lnTo>
                    <a:lnTo>
                      <a:pt x="109" y="192"/>
                    </a:lnTo>
                    <a:lnTo>
                      <a:pt x="112" y="192"/>
                    </a:lnTo>
                    <a:lnTo>
                      <a:pt x="117" y="191"/>
                    </a:lnTo>
                    <a:lnTo>
                      <a:pt x="123" y="191"/>
                    </a:lnTo>
                    <a:lnTo>
                      <a:pt x="127" y="189"/>
                    </a:lnTo>
                    <a:lnTo>
                      <a:pt x="130" y="186"/>
                    </a:lnTo>
                    <a:lnTo>
                      <a:pt x="135" y="186"/>
                    </a:lnTo>
                    <a:lnTo>
                      <a:pt x="139" y="185"/>
                    </a:lnTo>
                    <a:lnTo>
                      <a:pt x="142" y="183"/>
                    </a:lnTo>
                    <a:lnTo>
                      <a:pt x="147" y="180"/>
                    </a:lnTo>
                    <a:lnTo>
                      <a:pt x="151" y="177"/>
                    </a:lnTo>
                    <a:lnTo>
                      <a:pt x="153" y="174"/>
                    </a:lnTo>
                    <a:lnTo>
                      <a:pt x="157" y="172"/>
                    </a:lnTo>
                    <a:lnTo>
                      <a:pt x="162" y="168"/>
                    </a:lnTo>
                    <a:lnTo>
                      <a:pt x="163" y="166"/>
                    </a:lnTo>
                    <a:lnTo>
                      <a:pt x="168" y="162"/>
                    </a:lnTo>
                    <a:lnTo>
                      <a:pt x="169" y="160"/>
                    </a:lnTo>
                    <a:lnTo>
                      <a:pt x="174" y="156"/>
                    </a:lnTo>
                    <a:lnTo>
                      <a:pt x="175" y="153"/>
                    </a:lnTo>
                    <a:lnTo>
                      <a:pt x="177" y="148"/>
                    </a:lnTo>
                    <a:lnTo>
                      <a:pt x="180" y="144"/>
                    </a:lnTo>
                    <a:lnTo>
                      <a:pt x="182" y="142"/>
                    </a:lnTo>
                    <a:lnTo>
                      <a:pt x="183" y="138"/>
                    </a:lnTo>
                    <a:lnTo>
                      <a:pt x="186" y="135"/>
                    </a:lnTo>
                    <a:lnTo>
                      <a:pt x="188" y="128"/>
                    </a:lnTo>
                    <a:lnTo>
                      <a:pt x="188" y="124"/>
                    </a:lnTo>
                    <a:lnTo>
                      <a:pt x="189" y="120"/>
                    </a:lnTo>
                    <a:lnTo>
                      <a:pt x="189" y="116"/>
                    </a:lnTo>
                    <a:lnTo>
                      <a:pt x="189" y="112"/>
                    </a:lnTo>
                    <a:lnTo>
                      <a:pt x="189" y="106"/>
                    </a:lnTo>
                    <a:lnTo>
                      <a:pt x="192" y="102"/>
                    </a:lnTo>
                    <a:lnTo>
                      <a:pt x="200" y="102"/>
                    </a:lnTo>
                    <a:close/>
                  </a:path>
                </a:pathLst>
              </a:custGeom>
              <a:solidFill>
                <a:srgbClr val="AEB8EB"/>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66" name="Freeform 562"/>
              <p:cNvSpPr>
                <a:spLocks noChangeArrowheads="1"/>
              </p:cNvSpPr>
              <p:nvPr/>
            </p:nvSpPr>
            <p:spPr bwMode="auto">
              <a:xfrm>
                <a:off x="6064" y="792"/>
                <a:ext cx="18" cy="18"/>
              </a:xfrm>
              <a:custGeom>
                <a:avLst/>
                <a:gdLst>
                  <a:gd name="T0" fmla="*/ 182 w 185"/>
                  <a:gd name="T1" fmla="*/ 72 h 181"/>
                  <a:gd name="T2" fmla="*/ 175 w 185"/>
                  <a:gd name="T3" fmla="*/ 51 h 181"/>
                  <a:gd name="T4" fmla="*/ 162 w 185"/>
                  <a:gd name="T5" fmla="*/ 33 h 181"/>
                  <a:gd name="T6" fmla="*/ 146 w 185"/>
                  <a:gd name="T7" fmla="*/ 18 h 181"/>
                  <a:gd name="T8" fmla="*/ 128 w 185"/>
                  <a:gd name="T9" fmla="*/ 6 h 181"/>
                  <a:gd name="T10" fmla="*/ 105 w 185"/>
                  <a:gd name="T11" fmla="*/ 0 h 181"/>
                  <a:gd name="T12" fmla="*/ 84 w 185"/>
                  <a:gd name="T13" fmla="*/ 0 h 181"/>
                  <a:gd name="T14" fmla="*/ 61 w 185"/>
                  <a:gd name="T15" fmla="*/ 6 h 181"/>
                  <a:gd name="T16" fmla="*/ 41 w 185"/>
                  <a:gd name="T17" fmla="*/ 16 h 181"/>
                  <a:gd name="T18" fmla="*/ 25 w 185"/>
                  <a:gd name="T19" fmla="*/ 30 h 181"/>
                  <a:gd name="T20" fmla="*/ 13 w 185"/>
                  <a:gd name="T21" fmla="*/ 48 h 181"/>
                  <a:gd name="T22" fmla="*/ 5 w 185"/>
                  <a:gd name="T23" fmla="*/ 69 h 181"/>
                  <a:gd name="T24" fmla="*/ 0 w 185"/>
                  <a:gd name="T25" fmla="*/ 91 h 181"/>
                  <a:gd name="T26" fmla="*/ 5 w 185"/>
                  <a:gd name="T27" fmla="*/ 113 h 181"/>
                  <a:gd name="T28" fmla="*/ 13 w 185"/>
                  <a:gd name="T29" fmla="*/ 133 h 181"/>
                  <a:gd name="T30" fmla="*/ 25 w 185"/>
                  <a:gd name="T31" fmla="*/ 151 h 181"/>
                  <a:gd name="T32" fmla="*/ 41 w 185"/>
                  <a:gd name="T33" fmla="*/ 166 h 181"/>
                  <a:gd name="T34" fmla="*/ 61 w 185"/>
                  <a:gd name="T35" fmla="*/ 175 h 181"/>
                  <a:gd name="T36" fmla="*/ 84 w 185"/>
                  <a:gd name="T37" fmla="*/ 181 h 181"/>
                  <a:gd name="T38" fmla="*/ 105 w 185"/>
                  <a:gd name="T39" fmla="*/ 181 h 181"/>
                  <a:gd name="T40" fmla="*/ 128 w 185"/>
                  <a:gd name="T41" fmla="*/ 175 h 181"/>
                  <a:gd name="T42" fmla="*/ 146 w 185"/>
                  <a:gd name="T43" fmla="*/ 163 h 181"/>
                  <a:gd name="T44" fmla="*/ 162 w 185"/>
                  <a:gd name="T45" fmla="*/ 149 h 181"/>
                  <a:gd name="T46" fmla="*/ 175 w 185"/>
                  <a:gd name="T47" fmla="*/ 131 h 181"/>
                  <a:gd name="T48" fmla="*/ 182 w 185"/>
                  <a:gd name="T49" fmla="*/ 109 h 181"/>
                  <a:gd name="T50" fmla="*/ 175 w 185"/>
                  <a:gd name="T51" fmla="*/ 91 h 181"/>
                  <a:gd name="T52" fmla="*/ 173 w 185"/>
                  <a:gd name="T53" fmla="*/ 71 h 181"/>
                  <a:gd name="T54" fmla="*/ 164 w 185"/>
                  <a:gd name="T55" fmla="*/ 53 h 181"/>
                  <a:gd name="T56" fmla="*/ 152 w 185"/>
                  <a:gd name="T57" fmla="*/ 36 h 181"/>
                  <a:gd name="T58" fmla="*/ 138 w 185"/>
                  <a:gd name="T59" fmla="*/ 22 h 181"/>
                  <a:gd name="T60" fmla="*/ 120 w 185"/>
                  <a:gd name="T61" fmla="*/ 15 h 181"/>
                  <a:gd name="T62" fmla="*/ 102 w 185"/>
                  <a:gd name="T63" fmla="*/ 10 h 181"/>
                  <a:gd name="T64" fmla="*/ 79 w 185"/>
                  <a:gd name="T65" fmla="*/ 10 h 181"/>
                  <a:gd name="T66" fmla="*/ 61 w 185"/>
                  <a:gd name="T67" fmla="*/ 16 h 181"/>
                  <a:gd name="T68" fmla="*/ 43 w 185"/>
                  <a:gd name="T69" fmla="*/ 24 h 181"/>
                  <a:gd name="T70" fmla="*/ 29 w 185"/>
                  <a:gd name="T71" fmla="*/ 39 h 181"/>
                  <a:gd name="T72" fmla="*/ 19 w 185"/>
                  <a:gd name="T73" fmla="*/ 54 h 181"/>
                  <a:gd name="T74" fmla="*/ 13 w 185"/>
                  <a:gd name="T75" fmla="*/ 75 h 181"/>
                  <a:gd name="T76" fmla="*/ 11 w 185"/>
                  <a:gd name="T77" fmla="*/ 95 h 181"/>
                  <a:gd name="T78" fmla="*/ 14 w 185"/>
                  <a:gd name="T79" fmla="*/ 115 h 181"/>
                  <a:gd name="T80" fmla="*/ 23 w 185"/>
                  <a:gd name="T81" fmla="*/ 133 h 181"/>
                  <a:gd name="T82" fmla="*/ 35 w 185"/>
                  <a:gd name="T83" fmla="*/ 149 h 181"/>
                  <a:gd name="T84" fmla="*/ 49 w 185"/>
                  <a:gd name="T85" fmla="*/ 161 h 181"/>
                  <a:gd name="T86" fmla="*/ 67 w 185"/>
                  <a:gd name="T87" fmla="*/ 169 h 181"/>
                  <a:gd name="T88" fmla="*/ 87 w 185"/>
                  <a:gd name="T89" fmla="*/ 174 h 181"/>
                  <a:gd name="T90" fmla="*/ 110 w 185"/>
                  <a:gd name="T91" fmla="*/ 172 h 181"/>
                  <a:gd name="T92" fmla="*/ 128 w 185"/>
                  <a:gd name="T93" fmla="*/ 166 h 181"/>
                  <a:gd name="T94" fmla="*/ 144 w 185"/>
                  <a:gd name="T95" fmla="*/ 154 h 181"/>
                  <a:gd name="T96" fmla="*/ 158 w 185"/>
                  <a:gd name="T97" fmla="*/ 139 h 181"/>
                  <a:gd name="T98" fmla="*/ 168 w 185"/>
                  <a:gd name="T99" fmla="*/ 124 h 181"/>
                  <a:gd name="T100" fmla="*/ 175 w 185"/>
                  <a:gd name="T101" fmla="*/ 10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5" h="181">
                    <a:moveTo>
                      <a:pt x="185" y="91"/>
                    </a:moveTo>
                    <a:lnTo>
                      <a:pt x="182" y="87"/>
                    </a:lnTo>
                    <a:lnTo>
                      <a:pt x="182" y="81"/>
                    </a:lnTo>
                    <a:lnTo>
                      <a:pt x="182" y="77"/>
                    </a:lnTo>
                    <a:lnTo>
                      <a:pt x="182" y="72"/>
                    </a:lnTo>
                    <a:lnTo>
                      <a:pt x="181" y="69"/>
                    </a:lnTo>
                    <a:lnTo>
                      <a:pt x="181" y="65"/>
                    </a:lnTo>
                    <a:lnTo>
                      <a:pt x="179" y="59"/>
                    </a:lnTo>
                    <a:lnTo>
                      <a:pt x="176" y="54"/>
                    </a:lnTo>
                    <a:lnTo>
                      <a:pt x="175" y="51"/>
                    </a:lnTo>
                    <a:lnTo>
                      <a:pt x="173" y="48"/>
                    </a:lnTo>
                    <a:lnTo>
                      <a:pt x="170" y="45"/>
                    </a:lnTo>
                    <a:lnTo>
                      <a:pt x="168" y="41"/>
                    </a:lnTo>
                    <a:lnTo>
                      <a:pt x="167" y="36"/>
                    </a:lnTo>
                    <a:lnTo>
                      <a:pt x="162" y="33"/>
                    </a:lnTo>
                    <a:lnTo>
                      <a:pt x="161" y="30"/>
                    </a:lnTo>
                    <a:lnTo>
                      <a:pt x="156" y="27"/>
                    </a:lnTo>
                    <a:lnTo>
                      <a:pt x="155" y="24"/>
                    </a:lnTo>
                    <a:lnTo>
                      <a:pt x="150" y="21"/>
                    </a:lnTo>
                    <a:lnTo>
                      <a:pt x="146" y="18"/>
                    </a:lnTo>
                    <a:lnTo>
                      <a:pt x="144" y="16"/>
                    </a:lnTo>
                    <a:lnTo>
                      <a:pt x="140" y="12"/>
                    </a:lnTo>
                    <a:lnTo>
                      <a:pt x="135" y="10"/>
                    </a:lnTo>
                    <a:lnTo>
                      <a:pt x="132" y="9"/>
                    </a:lnTo>
                    <a:lnTo>
                      <a:pt x="128" y="6"/>
                    </a:lnTo>
                    <a:lnTo>
                      <a:pt x="123" y="6"/>
                    </a:lnTo>
                    <a:lnTo>
                      <a:pt x="120" y="4"/>
                    </a:lnTo>
                    <a:lnTo>
                      <a:pt x="116" y="3"/>
                    </a:lnTo>
                    <a:lnTo>
                      <a:pt x="110" y="3"/>
                    </a:lnTo>
                    <a:lnTo>
                      <a:pt x="105" y="0"/>
                    </a:lnTo>
                    <a:lnTo>
                      <a:pt x="102" y="0"/>
                    </a:lnTo>
                    <a:lnTo>
                      <a:pt x="97" y="0"/>
                    </a:lnTo>
                    <a:lnTo>
                      <a:pt x="91" y="0"/>
                    </a:lnTo>
                    <a:lnTo>
                      <a:pt x="87" y="0"/>
                    </a:lnTo>
                    <a:lnTo>
                      <a:pt x="84" y="0"/>
                    </a:lnTo>
                    <a:lnTo>
                      <a:pt x="79" y="0"/>
                    </a:lnTo>
                    <a:lnTo>
                      <a:pt x="73" y="3"/>
                    </a:lnTo>
                    <a:lnTo>
                      <a:pt x="69" y="3"/>
                    </a:lnTo>
                    <a:lnTo>
                      <a:pt x="65" y="4"/>
                    </a:lnTo>
                    <a:lnTo>
                      <a:pt x="61" y="6"/>
                    </a:lnTo>
                    <a:lnTo>
                      <a:pt x="57" y="6"/>
                    </a:lnTo>
                    <a:lnTo>
                      <a:pt x="53" y="9"/>
                    </a:lnTo>
                    <a:lnTo>
                      <a:pt x="49" y="10"/>
                    </a:lnTo>
                    <a:lnTo>
                      <a:pt x="45" y="12"/>
                    </a:lnTo>
                    <a:lnTo>
                      <a:pt x="41" y="16"/>
                    </a:lnTo>
                    <a:lnTo>
                      <a:pt x="37" y="18"/>
                    </a:lnTo>
                    <a:lnTo>
                      <a:pt x="35" y="21"/>
                    </a:lnTo>
                    <a:lnTo>
                      <a:pt x="31" y="24"/>
                    </a:lnTo>
                    <a:lnTo>
                      <a:pt x="26" y="27"/>
                    </a:lnTo>
                    <a:lnTo>
                      <a:pt x="25" y="30"/>
                    </a:lnTo>
                    <a:lnTo>
                      <a:pt x="23" y="33"/>
                    </a:lnTo>
                    <a:lnTo>
                      <a:pt x="19" y="36"/>
                    </a:lnTo>
                    <a:lnTo>
                      <a:pt x="17" y="41"/>
                    </a:lnTo>
                    <a:lnTo>
                      <a:pt x="14" y="45"/>
                    </a:lnTo>
                    <a:lnTo>
                      <a:pt x="13" y="48"/>
                    </a:lnTo>
                    <a:lnTo>
                      <a:pt x="11" y="51"/>
                    </a:lnTo>
                    <a:lnTo>
                      <a:pt x="8" y="54"/>
                    </a:lnTo>
                    <a:lnTo>
                      <a:pt x="6" y="59"/>
                    </a:lnTo>
                    <a:lnTo>
                      <a:pt x="5" y="65"/>
                    </a:lnTo>
                    <a:lnTo>
                      <a:pt x="5" y="69"/>
                    </a:lnTo>
                    <a:lnTo>
                      <a:pt x="2" y="72"/>
                    </a:lnTo>
                    <a:lnTo>
                      <a:pt x="2" y="77"/>
                    </a:lnTo>
                    <a:lnTo>
                      <a:pt x="0" y="81"/>
                    </a:lnTo>
                    <a:lnTo>
                      <a:pt x="0" y="87"/>
                    </a:lnTo>
                    <a:lnTo>
                      <a:pt x="0" y="91"/>
                    </a:lnTo>
                    <a:lnTo>
                      <a:pt x="0" y="95"/>
                    </a:lnTo>
                    <a:lnTo>
                      <a:pt x="0" y="101"/>
                    </a:lnTo>
                    <a:lnTo>
                      <a:pt x="2" y="105"/>
                    </a:lnTo>
                    <a:lnTo>
                      <a:pt x="2" y="109"/>
                    </a:lnTo>
                    <a:lnTo>
                      <a:pt x="5" y="113"/>
                    </a:lnTo>
                    <a:lnTo>
                      <a:pt x="5" y="117"/>
                    </a:lnTo>
                    <a:lnTo>
                      <a:pt x="6" y="124"/>
                    </a:lnTo>
                    <a:lnTo>
                      <a:pt x="8" y="127"/>
                    </a:lnTo>
                    <a:lnTo>
                      <a:pt x="11" y="131"/>
                    </a:lnTo>
                    <a:lnTo>
                      <a:pt x="13" y="133"/>
                    </a:lnTo>
                    <a:lnTo>
                      <a:pt x="14" y="137"/>
                    </a:lnTo>
                    <a:lnTo>
                      <a:pt x="17" y="142"/>
                    </a:lnTo>
                    <a:lnTo>
                      <a:pt x="19" y="145"/>
                    </a:lnTo>
                    <a:lnTo>
                      <a:pt x="23" y="149"/>
                    </a:lnTo>
                    <a:lnTo>
                      <a:pt x="25" y="151"/>
                    </a:lnTo>
                    <a:lnTo>
                      <a:pt x="26" y="155"/>
                    </a:lnTo>
                    <a:lnTo>
                      <a:pt x="31" y="157"/>
                    </a:lnTo>
                    <a:lnTo>
                      <a:pt x="35" y="161"/>
                    </a:lnTo>
                    <a:lnTo>
                      <a:pt x="37" y="163"/>
                    </a:lnTo>
                    <a:lnTo>
                      <a:pt x="41" y="166"/>
                    </a:lnTo>
                    <a:lnTo>
                      <a:pt x="45" y="169"/>
                    </a:lnTo>
                    <a:lnTo>
                      <a:pt x="49" y="172"/>
                    </a:lnTo>
                    <a:lnTo>
                      <a:pt x="53" y="174"/>
                    </a:lnTo>
                    <a:lnTo>
                      <a:pt x="57" y="175"/>
                    </a:lnTo>
                    <a:lnTo>
                      <a:pt x="61" y="175"/>
                    </a:lnTo>
                    <a:lnTo>
                      <a:pt x="65" y="178"/>
                    </a:lnTo>
                    <a:lnTo>
                      <a:pt x="69" y="180"/>
                    </a:lnTo>
                    <a:lnTo>
                      <a:pt x="73" y="180"/>
                    </a:lnTo>
                    <a:lnTo>
                      <a:pt x="79" y="181"/>
                    </a:lnTo>
                    <a:lnTo>
                      <a:pt x="84" y="181"/>
                    </a:lnTo>
                    <a:lnTo>
                      <a:pt x="87" y="181"/>
                    </a:lnTo>
                    <a:lnTo>
                      <a:pt x="91" y="181"/>
                    </a:lnTo>
                    <a:lnTo>
                      <a:pt x="97" y="181"/>
                    </a:lnTo>
                    <a:lnTo>
                      <a:pt x="102" y="181"/>
                    </a:lnTo>
                    <a:lnTo>
                      <a:pt x="105" y="181"/>
                    </a:lnTo>
                    <a:lnTo>
                      <a:pt x="110" y="180"/>
                    </a:lnTo>
                    <a:lnTo>
                      <a:pt x="116" y="180"/>
                    </a:lnTo>
                    <a:lnTo>
                      <a:pt x="120" y="178"/>
                    </a:lnTo>
                    <a:lnTo>
                      <a:pt x="123" y="175"/>
                    </a:lnTo>
                    <a:lnTo>
                      <a:pt x="128" y="175"/>
                    </a:lnTo>
                    <a:lnTo>
                      <a:pt x="132" y="174"/>
                    </a:lnTo>
                    <a:lnTo>
                      <a:pt x="135" y="172"/>
                    </a:lnTo>
                    <a:lnTo>
                      <a:pt x="140" y="169"/>
                    </a:lnTo>
                    <a:lnTo>
                      <a:pt x="144" y="166"/>
                    </a:lnTo>
                    <a:lnTo>
                      <a:pt x="146" y="163"/>
                    </a:lnTo>
                    <a:lnTo>
                      <a:pt x="150" y="161"/>
                    </a:lnTo>
                    <a:lnTo>
                      <a:pt x="155" y="157"/>
                    </a:lnTo>
                    <a:lnTo>
                      <a:pt x="156" y="155"/>
                    </a:lnTo>
                    <a:lnTo>
                      <a:pt x="161" y="151"/>
                    </a:lnTo>
                    <a:lnTo>
                      <a:pt x="162" y="149"/>
                    </a:lnTo>
                    <a:lnTo>
                      <a:pt x="167" y="145"/>
                    </a:lnTo>
                    <a:lnTo>
                      <a:pt x="168" y="142"/>
                    </a:lnTo>
                    <a:lnTo>
                      <a:pt x="170" y="137"/>
                    </a:lnTo>
                    <a:lnTo>
                      <a:pt x="173" y="133"/>
                    </a:lnTo>
                    <a:lnTo>
                      <a:pt x="175" y="131"/>
                    </a:lnTo>
                    <a:lnTo>
                      <a:pt x="176" y="127"/>
                    </a:lnTo>
                    <a:lnTo>
                      <a:pt x="179" y="124"/>
                    </a:lnTo>
                    <a:lnTo>
                      <a:pt x="181" y="117"/>
                    </a:lnTo>
                    <a:lnTo>
                      <a:pt x="181" y="113"/>
                    </a:lnTo>
                    <a:lnTo>
                      <a:pt x="182" y="109"/>
                    </a:lnTo>
                    <a:lnTo>
                      <a:pt x="182" y="105"/>
                    </a:lnTo>
                    <a:lnTo>
                      <a:pt x="182" y="101"/>
                    </a:lnTo>
                    <a:lnTo>
                      <a:pt x="182" y="95"/>
                    </a:lnTo>
                    <a:lnTo>
                      <a:pt x="185" y="91"/>
                    </a:lnTo>
                    <a:lnTo>
                      <a:pt x="175" y="91"/>
                    </a:lnTo>
                    <a:lnTo>
                      <a:pt x="175" y="87"/>
                    </a:lnTo>
                    <a:lnTo>
                      <a:pt x="175" y="83"/>
                    </a:lnTo>
                    <a:lnTo>
                      <a:pt x="175" y="79"/>
                    </a:lnTo>
                    <a:lnTo>
                      <a:pt x="173" y="75"/>
                    </a:lnTo>
                    <a:lnTo>
                      <a:pt x="173" y="71"/>
                    </a:lnTo>
                    <a:lnTo>
                      <a:pt x="170" y="66"/>
                    </a:lnTo>
                    <a:lnTo>
                      <a:pt x="170" y="63"/>
                    </a:lnTo>
                    <a:lnTo>
                      <a:pt x="168" y="59"/>
                    </a:lnTo>
                    <a:lnTo>
                      <a:pt x="167" y="54"/>
                    </a:lnTo>
                    <a:lnTo>
                      <a:pt x="164" y="53"/>
                    </a:lnTo>
                    <a:lnTo>
                      <a:pt x="162" y="48"/>
                    </a:lnTo>
                    <a:lnTo>
                      <a:pt x="161" y="45"/>
                    </a:lnTo>
                    <a:lnTo>
                      <a:pt x="158" y="42"/>
                    </a:lnTo>
                    <a:lnTo>
                      <a:pt x="156" y="39"/>
                    </a:lnTo>
                    <a:lnTo>
                      <a:pt x="152" y="36"/>
                    </a:lnTo>
                    <a:lnTo>
                      <a:pt x="150" y="33"/>
                    </a:lnTo>
                    <a:lnTo>
                      <a:pt x="149" y="30"/>
                    </a:lnTo>
                    <a:lnTo>
                      <a:pt x="144" y="28"/>
                    </a:lnTo>
                    <a:lnTo>
                      <a:pt x="143" y="24"/>
                    </a:lnTo>
                    <a:lnTo>
                      <a:pt x="138" y="22"/>
                    </a:lnTo>
                    <a:lnTo>
                      <a:pt x="134" y="21"/>
                    </a:lnTo>
                    <a:lnTo>
                      <a:pt x="132" y="18"/>
                    </a:lnTo>
                    <a:lnTo>
                      <a:pt x="128" y="16"/>
                    </a:lnTo>
                    <a:lnTo>
                      <a:pt x="123" y="16"/>
                    </a:lnTo>
                    <a:lnTo>
                      <a:pt x="120" y="15"/>
                    </a:lnTo>
                    <a:lnTo>
                      <a:pt x="116" y="12"/>
                    </a:lnTo>
                    <a:lnTo>
                      <a:pt x="114" y="12"/>
                    </a:lnTo>
                    <a:lnTo>
                      <a:pt x="110" y="10"/>
                    </a:lnTo>
                    <a:lnTo>
                      <a:pt x="105" y="10"/>
                    </a:lnTo>
                    <a:lnTo>
                      <a:pt x="102" y="10"/>
                    </a:lnTo>
                    <a:lnTo>
                      <a:pt x="96" y="9"/>
                    </a:lnTo>
                    <a:lnTo>
                      <a:pt x="91" y="9"/>
                    </a:lnTo>
                    <a:lnTo>
                      <a:pt x="87" y="9"/>
                    </a:lnTo>
                    <a:lnTo>
                      <a:pt x="84" y="10"/>
                    </a:lnTo>
                    <a:lnTo>
                      <a:pt x="79" y="10"/>
                    </a:lnTo>
                    <a:lnTo>
                      <a:pt x="75" y="10"/>
                    </a:lnTo>
                    <a:lnTo>
                      <a:pt x="71" y="12"/>
                    </a:lnTo>
                    <a:lnTo>
                      <a:pt x="67" y="12"/>
                    </a:lnTo>
                    <a:lnTo>
                      <a:pt x="63" y="15"/>
                    </a:lnTo>
                    <a:lnTo>
                      <a:pt x="61" y="16"/>
                    </a:lnTo>
                    <a:lnTo>
                      <a:pt x="57" y="16"/>
                    </a:lnTo>
                    <a:lnTo>
                      <a:pt x="53" y="18"/>
                    </a:lnTo>
                    <a:lnTo>
                      <a:pt x="49" y="21"/>
                    </a:lnTo>
                    <a:lnTo>
                      <a:pt x="47" y="22"/>
                    </a:lnTo>
                    <a:lnTo>
                      <a:pt x="43" y="24"/>
                    </a:lnTo>
                    <a:lnTo>
                      <a:pt x="41" y="28"/>
                    </a:lnTo>
                    <a:lnTo>
                      <a:pt x="37" y="30"/>
                    </a:lnTo>
                    <a:lnTo>
                      <a:pt x="35" y="33"/>
                    </a:lnTo>
                    <a:lnTo>
                      <a:pt x="31" y="36"/>
                    </a:lnTo>
                    <a:lnTo>
                      <a:pt x="29" y="39"/>
                    </a:lnTo>
                    <a:lnTo>
                      <a:pt x="26" y="42"/>
                    </a:lnTo>
                    <a:lnTo>
                      <a:pt x="25" y="45"/>
                    </a:lnTo>
                    <a:lnTo>
                      <a:pt x="23" y="48"/>
                    </a:lnTo>
                    <a:lnTo>
                      <a:pt x="20" y="53"/>
                    </a:lnTo>
                    <a:lnTo>
                      <a:pt x="19" y="54"/>
                    </a:lnTo>
                    <a:lnTo>
                      <a:pt x="17" y="59"/>
                    </a:lnTo>
                    <a:lnTo>
                      <a:pt x="14" y="63"/>
                    </a:lnTo>
                    <a:lnTo>
                      <a:pt x="14" y="66"/>
                    </a:lnTo>
                    <a:lnTo>
                      <a:pt x="13" y="71"/>
                    </a:lnTo>
                    <a:lnTo>
                      <a:pt x="13" y="75"/>
                    </a:lnTo>
                    <a:lnTo>
                      <a:pt x="11" y="79"/>
                    </a:lnTo>
                    <a:lnTo>
                      <a:pt x="11" y="83"/>
                    </a:lnTo>
                    <a:lnTo>
                      <a:pt x="11" y="87"/>
                    </a:lnTo>
                    <a:lnTo>
                      <a:pt x="11" y="91"/>
                    </a:lnTo>
                    <a:lnTo>
                      <a:pt x="11" y="95"/>
                    </a:lnTo>
                    <a:lnTo>
                      <a:pt x="11" y="99"/>
                    </a:lnTo>
                    <a:lnTo>
                      <a:pt x="11" y="103"/>
                    </a:lnTo>
                    <a:lnTo>
                      <a:pt x="13" y="107"/>
                    </a:lnTo>
                    <a:lnTo>
                      <a:pt x="13" y="111"/>
                    </a:lnTo>
                    <a:lnTo>
                      <a:pt x="14" y="115"/>
                    </a:lnTo>
                    <a:lnTo>
                      <a:pt x="14" y="119"/>
                    </a:lnTo>
                    <a:lnTo>
                      <a:pt x="17" y="124"/>
                    </a:lnTo>
                    <a:lnTo>
                      <a:pt x="19" y="127"/>
                    </a:lnTo>
                    <a:lnTo>
                      <a:pt x="20" y="130"/>
                    </a:lnTo>
                    <a:lnTo>
                      <a:pt x="23" y="133"/>
                    </a:lnTo>
                    <a:lnTo>
                      <a:pt x="25" y="137"/>
                    </a:lnTo>
                    <a:lnTo>
                      <a:pt x="26" y="139"/>
                    </a:lnTo>
                    <a:lnTo>
                      <a:pt x="29" y="143"/>
                    </a:lnTo>
                    <a:lnTo>
                      <a:pt x="31" y="145"/>
                    </a:lnTo>
                    <a:lnTo>
                      <a:pt x="35" y="149"/>
                    </a:lnTo>
                    <a:lnTo>
                      <a:pt x="37" y="151"/>
                    </a:lnTo>
                    <a:lnTo>
                      <a:pt x="41" y="154"/>
                    </a:lnTo>
                    <a:lnTo>
                      <a:pt x="43" y="157"/>
                    </a:lnTo>
                    <a:lnTo>
                      <a:pt x="47" y="160"/>
                    </a:lnTo>
                    <a:lnTo>
                      <a:pt x="49" y="161"/>
                    </a:lnTo>
                    <a:lnTo>
                      <a:pt x="53" y="163"/>
                    </a:lnTo>
                    <a:lnTo>
                      <a:pt x="57" y="166"/>
                    </a:lnTo>
                    <a:lnTo>
                      <a:pt x="61" y="166"/>
                    </a:lnTo>
                    <a:lnTo>
                      <a:pt x="63" y="168"/>
                    </a:lnTo>
                    <a:lnTo>
                      <a:pt x="67" y="169"/>
                    </a:lnTo>
                    <a:lnTo>
                      <a:pt x="71" y="169"/>
                    </a:lnTo>
                    <a:lnTo>
                      <a:pt x="75" y="172"/>
                    </a:lnTo>
                    <a:lnTo>
                      <a:pt x="79" y="172"/>
                    </a:lnTo>
                    <a:lnTo>
                      <a:pt x="84" y="172"/>
                    </a:lnTo>
                    <a:lnTo>
                      <a:pt x="87" y="174"/>
                    </a:lnTo>
                    <a:lnTo>
                      <a:pt x="91" y="174"/>
                    </a:lnTo>
                    <a:lnTo>
                      <a:pt x="96" y="174"/>
                    </a:lnTo>
                    <a:lnTo>
                      <a:pt x="102" y="172"/>
                    </a:lnTo>
                    <a:lnTo>
                      <a:pt x="105" y="172"/>
                    </a:lnTo>
                    <a:lnTo>
                      <a:pt x="110" y="172"/>
                    </a:lnTo>
                    <a:lnTo>
                      <a:pt x="114" y="169"/>
                    </a:lnTo>
                    <a:lnTo>
                      <a:pt x="116" y="169"/>
                    </a:lnTo>
                    <a:lnTo>
                      <a:pt x="120" y="168"/>
                    </a:lnTo>
                    <a:lnTo>
                      <a:pt x="123" y="166"/>
                    </a:lnTo>
                    <a:lnTo>
                      <a:pt x="128" y="166"/>
                    </a:lnTo>
                    <a:lnTo>
                      <a:pt x="132" y="163"/>
                    </a:lnTo>
                    <a:lnTo>
                      <a:pt x="134" y="161"/>
                    </a:lnTo>
                    <a:lnTo>
                      <a:pt x="138" y="160"/>
                    </a:lnTo>
                    <a:lnTo>
                      <a:pt x="143" y="157"/>
                    </a:lnTo>
                    <a:lnTo>
                      <a:pt x="144" y="154"/>
                    </a:lnTo>
                    <a:lnTo>
                      <a:pt x="149" y="151"/>
                    </a:lnTo>
                    <a:lnTo>
                      <a:pt x="150" y="149"/>
                    </a:lnTo>
                    <a:lnTo>
                      <a:pt x="152" y="145"/>
                    </a:lnTo>
                    <a:lnTo>
                      <a:pt x="156" y="143"/>
                    </a:lnTo>
                    <a:lnTo>
                      <a:pt x="158" y="139"/>
                    </a:lnTo>
                    <a:lnTo>
                      <a:pt x="161" y="137"/>
                    </a:lnTo>
                    <a:lnTo>
                      <a:pt x="162" y="133"/>
                    </a:lnTo>
                    <a:lnTo>
                      <a:pt x="164" y="130"/>
                    </a:lnTo>
                    <a:lnTo>
                      <a:pt x="167" y="127"/>
                    </a:lnTo>
                    <a:lnTo>
                      <a:pt x="168" y="124"/>
                    </a:lnTo>
                    <a:lnTo>
                      <a:pt x="170" y="119"/>
                    </a:lnTo>
                    <a:lnTo>
                      <a:pt x="170" y="115"/>
                    </a:lnTo>
                    <a:lnTo>
                      <a:pt x="173" y="111"/>
                    </a:lnTo>
                    <a:lnTo>
                      <a:pt x="173" y="107"/>
                    </a:lnTo>
                    <a:lnTo>
                      <a:pt x="175" y="103"/>
                    </a:lnTo>
                    <a:lnTo>
                      <a:pt x="175" y="99"/>
                    </a:lnTo>
                    <a:lnTo>
                      <a:pt x="175" y="95"/>
                    </a:lnTo>
                    <a:lnTo>
                      <a:pt x="175" y="91"/>
                    </a:lnTo>
                    <a:lnTo>
                      <a:pt x="185" y="91"/>
                    </a:lnTo>
                    <a:close/>
                  </a:path>
                </a:pathLst>
              </a:custGeom>
              <a:solidFill>
                <a:srgbClr val="B0BAE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67" name="Freeform 563"/>
              <p:cNvSpPr>
                <a:spLocks noChangeArrowheads="1"/>
              </p:cNvSpPr>
              <p:nvPr/>
            </p:nvSpPr>
            <p:spPr bwMode="auto">
              <a:xfrm>
                <a:off x="6065" y="793"/>
                <a:ext cx="16" cy="16"/>
              </a:xfrm>
              <a:custGeom>
                <a:avLst/>
                <a:gdLst>
                  <a:gd name="T0" fmla="*/ 162 w 164"/>
                  <a:gd name="T1" fmla="*/ 66 h 165"/>
                  <a:gd name="T2" fmla="*/ 156 w 164"/>
                  <a:gd name="T3" fmla="*/ 45 h 165"/>
                  <a:gd name="T4" fmla="*/ 145 w 164"/>
                  <a:gd name="T5" fmla="*/ 30 h 165"/>
                  <a:gd name="T6" fmla="*/ 132 w 164"/>
                  <a:gd name="T7" fmla="*/ 15 h 165"/>
                  <a:gd name="T8" fmla="*/ 112 w 164"/>
                  <a:gd name="T9" fmla="*/ 7 h 165"/>
                  <a:gd name="T10" fmla="*/ 94 w 164"/>
                  <a:gd name="T11" fmla="*/ 1 h 165"/>
                  <a:gd name="T12" fmla="*/ 73 w 164"/>
                  <a:gd name="T13" fmla="*/ 1 h 165"/>
                  <a:gd name="T14" fmla="*/ 52 w 164"/>
                  <a:gd name="T15" fmla="*/ 6 h 165"/>
                  <a:gd name="T16" fmla="*/ 36 w 164"/>
                  <a:gd name="T17" fmla="*/ 13 h 165"/>
                  <a:gd name="T18" fmla="*/ 20 w 164"/>
                  <a:gd name="T19" fmla="*/ 27 h 165"/>
                  <a:gd name="T20" fmla="*/ 9 w 164"/>
                  <a:gd name="T21" fmla="*/ 44 h 165"/>
                  <a:gd name="T22" fmla="*/ 2 w 164"/>
                  <a:gd name="T23" fmla="*/ 62 h 165"/>
                  <a:gd name="T24" fmla="*/ 0 w 164"/>
                  <a:gd name="T25" fmla="*/ 82 h 165"/>
                  <a:gd name="T26" fmla="*/ 2 w 164"/>
                  <a:gd name="T27" fmla="*/ 102 h 165"/>
                  <a:gd name="T28" fmla="*/ 9 w 164"/>
                  <a:gd name="T29" fmla="*/ 121 h 165"/>
                  <a:gd name="T30" fmla="*/ 20 w 164"/>
                  <a:gd name="T31" fmla="*/ 136 h 165"/>
                  <a:gd name="T32" fmla="*/ 36 w 164"/>
                  <a:gd name="T33" fmla="*/ 151 h 165"/>
                  <a:gd name="T34" fmla="*/ 52 w 164"/>
                  <a:gd name="T35" fmla="*/ 159 h 165"/>
                  <a:gd name="T36" fmla="*/ 73 w 164"/>
                  <a:gd name="T37" fmla="*/ 163 h 165"/>
                  <a:gd name="T38" fmla="*/ 94 w 164"/>
                  <a:gd name="T39" fmla="*/ 163 h 165"/>
                  <a:gd name="T40" fmla="*/ 112 w 164"/>
                  <a:gd name="T41" fmla="*/ 157 h 165"/>
                  <a:gd name="T42" fmla="*/ 132 w 164"/>
                  <a:gd name="T43" fmla="*/ 148 h 165"/>
                  <a:gd name="T44" fmla="*/ 145 w 164"/>
                  <a:gd name="T45" fmla="*/ 134 h 165"/>
                  <a:gd name="T46" fmla="*/ 156 w 164"/>
                  <a:gd name="T47" fmla="*/ 118 h 165"/>
                  <a:gd name="T48" fmla="*/ 162 w 164"/>
                  <a:gd name="T49" fmla="*/ 98 h 165"/>
                  <a:gd name="T50" fmla="*/ 156 w 164"/>
                  <a:gd name="T51" fmla="*/ 82 h 165"/>
                  <a:gd name="T52" fmla="*/ 151 w 164"/>
                  <a:gd name="T53" fmla="*/ 63 h 165"/>
                  <a:gd name="T54" fmla="*/ 145 w 164"/>
                  <a:gd name="T55" fmla="*/ 48 h 165"/>
                  <a:gd name="T56" fmla="*/ 135 w 164"/>
                  <a:gd name="T57" fmla="*/ 33 h 165"/>
                  <a:gd name="T58" fmla="*/ 123 w 164"/>
                  <a:gd name="T59" fmla="*/ 21 h 165"/>
                  <a:gd name="T60" fmla="*/ 106 w 164"/>
                  <a:gd name="T61" fmla="*/ 13 h 165"/>
                  <a:gd name="T62" fmla="*/ 88 w 164"/>
                  <a:gd name="T63" fmla="*/ 9 h 165"/>
                  <a:gd name="T64" fmla="*/ 70 w 164"/>
                  <a:gd name="T65" fmla="*/ 9 h 165"/>
                  <a:gd name="T66" fmla="*/ 52 w 164"/>
                  <a:gd name="T67" fmla="*/ 15 h 165"/>
                  <a:gd name="T68" fmla="*/ 38 w 164"/>
                  <a:gd name="T69" fmla="*/ 24 h 165"/>
                  <a:gd name="T70" fmla="*/ 26 w 164"/>
                  <a:gd name="T71" fmla="*/ 36 h 165"/>
                  <a:gd name="T72" fmla="*/ 15 w 164"/>
                  <a:gd name="T73" fmla="*/ 50 h 165"/>
                  <a:gd name="T74" fmla="*/ 9 w 164"/>
                  <a:gd name="T75" fmla="*/ 68 h 165"/>
                  <a:gd name="T76" fmla="*/ 8 w 164"/>
                  <a:gd name="T77" fmla="*/ 86 h 165"/>
                  <a:gd name="T78" fmla="*/ 12 w 164"/>
                  <a:gd name="T79" fmla="*/ 104 h 165"/>
                  <a:gd name="T80" fmla="*/ 20 w 164"/>
                  <a:gd name="T81" fmla="*/ 121 h 165"/>
                  <a:gd name="T82" fmla="*/ 30 w 164"/>
                  <a:gd name="T83" fmla="*/ 134 h 165"/>
                  <a:gd name="T84" fmla="*/ 44 w 164"/>
                  <a:gd name="T85" fmla="*/ 145 h 165"/>
                  <a:gd name="T86" fmla="*/ 60 w 164"/>
                  <a:gd name="T87" fmla="*/ 151 h 165"/>
                  <a:gd name="T88" fmla="*/ 79 w 164"/>
                  <a:gd name="T89" fmla="*/ 154 h 165"/>
                  <a:gd name="T90" fmla="*/ 97 w 164"/>
                  <a:gd name="T91" fmla="*/ 152 h 165"/>
                  <a:gd name="T92" fmla="*/ 112 w 164"/>
                  <a:gd name="T93" fmla="*/ 148 h 165"/>
                  <a:gd name="T94" fmla="*/ 127 w 164"/>
                  <a:gd name="T95" fmla="*/ 139 h 165"/>
                  <a:gd name="T96" fmla="*/ 139 w 164"/>
                  <a:gd name="T97" fmla="*/ 127 h 165"/>
                  <a:gd name="T98" fmla="*/ 150 w 164"/>
                  <a:gd name="T99" fmla="*/ 110 h 165"/>
                  <a:gd name="T100" fmla="*/ 153 w 164"/>
                  <a:gd name="T101" fmla="*/ 9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4" h="165">
                    <a:moveTo>
                      <a:pt x="164" y="82"/>
                    </a:moveTo>
                    <a:lnTo>
                      <a:pt x="164" y="78"/>
                    </a:lnTo>
                    <a:lnTo>
                      <a:pt x="164" y="74"/>
                    </a:lnTo>
                    <a:lnTo>
                      <a:pt x="164" y="70"/>
                    </a:lnTo>
                    <a:lnTo>
                      <a:pt x="162" y="66"/>
                    </a:lnTo>
                    <a:lnTo>
                      <a:pt x="162" y="62"/>
                    </a:lnTo>
                    <a:lnTo>
                      <a:pt x="159" y="57"/>
                    </a:lnTo>
                    <a:lnTo>
                      <a:pt x="159" y="54"/>
                    </a:lnTo>
                    <a:lnTo>
                      <a:pt x="157" y="50"/>
                    </a:lnTo>
                    <a:lnTo>
                      <a:pt x="156" y="45"/>
                    </a:lnTo>
                    <a:lnTo>
                      <a:pt x="153" y="44"/>
                    </a:lnTo>
                    <a:lnTo>
                      <a:pt x="151" y="39"/>
                    </a:lnTo>
                    <a:lnTo>
                      <a:pt x="150" y="36"/>
                    </a:lnTo>
                    <a:lnTo>
                      <a:pt x="147" y="33"/>
                    </a:lnTo>
                    <a:lnTo>
                      <a:pt x="145" y="30"/>
                    </a:lnTo>
                    <a:lnTo>
                      <a:pt x="141" y="27"/>
                    </a:lnTo>
                    <a:lnTo>
                      <a:pt x="139" y="24"/>
                    </a:lnTo>
                    <a:lnTo>
                      <a:pt x="138" y="21"/>
                    </a:lnTo>
                    <a:lnTo>
                      <a:pt x="133" y="19"/>
                    </a:lnTo>
                    <a:lnTo>
                      <a:pt x="132" y="15"/>
                    </a:lnTo>
                    <a:lnTo>
                      <a:pt x="127" y="13"/>
                    </a:lnTo>
                    <a:lnTo>
                      <a:pt x="123" y="12"/>
                    </a:lnTo>
                    <a:lnTo>
                      <a:pt x="121" y="9"/>
                    </a:lnTo>
                    <a:lnTo>
                      <a:pt x="117" y="7"/>
                    </a:lnTo>
                    <a:lnTo>
                      <a:pt x="112" y="7"/>
                    </a:lnTo>
                    <a:lnTo>
                      <a:pt x="109" y="6"/>
                    </a:lnTo>
                    <a:lnTo>
                      <a:pt x="105" y="3"/>
                    </a:lnTo>
                    <a:lnTo>
                      <a:pt x="103" y="3"/>
                    </a:lnTo>
                    <a:lnTo>
                      <a:pt x="99" y="1"/>
                    </a:lnTo>
                    <a:lnTo>
                      <a:pt x="94" y="1"/>
                    </a:lnTo>
                    <a:lnTo>
                      <a:pt x="91" y="1"/>
                    </a:lnTo>
                    <a:lnTo>
                      <a:pt x="85" y="0"/>
                    </a:lnTo>
                    <a:lnTo>
                      <a:pt x="80" y="0"/>
                    </a:lnTo>
                    <a:lnTo>
                      <a:pt x="76" y="0"/>
                    </a:lnTo>
                    <a:lnTo>
                      <a:pt x="73" y="1"/>
                    </a:lnTo>
                    <a:lnTo>
                      <a:pt x="68" y="1"/>
                    </a:lnTo>
                    <a:lnTo>
                      <a:pt x="64" y="1"/>
                    </a:lnTo>
                    <a:lnTo>
                      <a:pt x="60" y="3"/>
                    </a:lnTo>
                    <a:lnTo>
                      <a:pt x="56" y="3"/>
                    </a:lnTo>
                    <a:lnTo>
                      <a:pt x="52" y="6"/>
                    </a:lnTo>
                    <a:lnTo>
                      <a:pt x="50" y="7"/>
                    </a:lnTo>
                    <a:lnTo>
                      <a:pt x="46" y="7"/>
                    </a:lnTo>
                    <a:lnTo>
                      <a:pt x="42" y="9"/>
                    </a:lnTo>
                    <a:lnTo>
                      <a:pt x="38" y="12"/>
                    </a:lnTo>
                    <a:lnTo>
                      <a:pt x="36" y="13"/>
                    </a:lnTo>
                    <a:lnTo>
                      <a:pt x="32" y="15"/>
                    </a:lnTo>
                    <a:lnTo>
                      <a:pt x="30" y="19"/>
                    </a:lnTo>
                    <a:lnTo>
                      <a:pt x="26" y="21"/>
                    </a:lnTo>
                    <a:lnTo>
                      <a:pt x="24" y="24"/>
                    </a:lnTo>
                    <a:lnTo>
                      <a:pt x="20" y="27"/>
                    </a:lnTo>
                    <a:lnTo>
                      <a:pt x="18" y="30"/>
                    </a:lnTo>
                    <a:lnTo>
                      <a:pt x="15" y="33"/>
                    </a:lnTo>
                    <a:lnTo>
                      <a:pt x="14" y="36"/>
                    </a:lnTo>
                    <a:lnTo>
                      <a:pt x="12" y="39"/>
                    </a:lnTo>
                    <a:lnTo>
                      <a:pt x="9" y="44"/>
                    </a:lnTo>
                    <a:lnTo>
                      <a:pt x="8" y="45"/>
                    </a:lnTo>
                    <a:lnTo>
                      <a:pt x="6" y="50"/>
                    </a:lnTo>
                    <a:lnTo>
                      <a:pt x="3" y="54"/>
                    </a:lnTo>
                    <a:lnTo>
                      <a:pt x="3" y="57"/>
                    </a:lnTo>
                    <a:lnTo>
                      <a:pt x="2" y="62"/>
                    </a:lnTo>
                    <a:lnTo>
                      <a:pt x="2" y="66"/>
                    </a:lnTo>
                    <a:lnTo>
                      <a:pt x="0" y="70"/>
                    </a:lnTo>
                    <a:lnTo>
                      <a:pt x="0" y="74"/>
                    </a:lnTo>
                    <a:lnTo>
                      <a:pt x="0" y="78"/>
                    </a:lnTo>
                    <a:lnTo>
                      <a:pt x="0" y="82"/>
                    </a:lnTo>
                    <a:lnTo>
                      <a:pt x="0" y="86"/>
                    </a:lnTo>
                    <a:lnTo>
                      <a:pt x="0" y="90"/>
                    </a:lnTo>
                    <a:lnTo>
                      <a:pt x="0" y="94"/>
                    </a:lnTo>
                    <a:lnTo>
                      <a:pt x="2" y="98"/>
                    </a:lnTo>
                    <a:lnTo>
                      <a:pt x="2" y="102"/>
                    </a:lnTo>
                    <a:lnTo>
                      <a:pt x="3" y="106"/>
                    </a:lnTo>
                    <a:lnTo>
                      <a:pt x="3" y="110"/>
                    </a:lnTo>
                    <a:lnTo>
                      <a:pt x="6" y="115"/>
                    </a:lnTo>
                    <a:lnTo>
                      <a:pt x="8" y="118"/>
                    </a:lnTo>
                    <a:lnTo>
                      <a:pt x="9" y="121"/>
                    </a:lnTo>
                    <a:lnTo>
                      <a:pt x="12" y="124"/>
                    </a:lnTo>
                    <a:lnTo>
                      <a:pt x="14" y="128"/>
                    </a:lnTo>
                    <a:lnTo>
                      <a:pt x="15" y="130"/>
                    </a:lnTo>
                    <a:lnTo>
                      <a:pt x="18" y="134"/>
                    </a:lnTo>
                    <a:lnTo>
                      <a:pt x="20" y="136"/>
                    </a:lnTo>
                    <a:lnTo>
                      <a:pt x="24" y="140"/>
                    </a:lnTo>
                    <a:lnTo>
                      <a:pt x="26" y="142"/>
                    </a:lnTo>
                    <a:lnTo>
                      <a:pt x="30" y="145"/>
                    </a:lnTo>
                    <a:lnTo>
                      <a:pt x="32" y="148"/>
                    </a:lnTo>
                    <a:lnTo>
                      <a:pt x="36" y="151"/>
                    </a:lnTo>
                    <a:lnTo>
                      <a:pt x="38" y="152"/>
                    </a:lnTo>
                    <a:lnTo>
                      <a:pt x="42" y="154"/>
                    </a:lnTo>
                    <a:lnTo>
                      <a:pt x="46" y="157"/>
                    </a:lnTo>
                    <a:lnTo>
                      <a:pt x="50" y="157"/>
                    </a:lnTo>
                    <a:lnTo>
                      <a:pt x="52" y="159"/>
                    </a:lnTo>
                    <a:lnTo>
                      <a:pt x="56" y="160"/>
                    </a:lnTo>
                    <a:lnTo>
                      <a:pt x="60" y="160"/>
                    </a:lnTo>
                    <a:lnTo>
                      <a:pt x="64" y="163"/>
                    </a:lnTo>
                    <a:lnTo>
                      <a:pt x="68" y="163"/>
                    </a:lnTo>
                    <a:lnTo>
                      <a:pt x="73" y="163"/>
                    </a:lnTo>
                    <a:lnTo>
                      <a:pt x="76" y="165"/>
                    </a:lnTo>
                    <a:lnTo>
                      <a:pt x="80" y="165"/>
                    </a:lnTo>
                    <a:lnTo>
                      <a:pt x="85" y="165"/>
                    </a:lnTo>
                    <a:lnTo>
                      <a:pt x="91" y="163"/>
                    </a:lnTo>
                    <a:lnTo>
                      <a:pt x="94" y="163"/>
                    </a:lnTo>
                    <a:lnTo>
                      <a:pt x="99" y="163"/>
                    </a:lnTo>
                    <a:lnTo>
                      <a:pt x="103" y="160"/>
                    </a:lnTo>
                    <a:lnTo>
                      <a:pt x="105" y="160"/>
                    </a:lnTo>
                    <a:lnTo>
                      <a:pt x="109" y="159"/>
                    </a:lnTo>
                    <a:lnTo>
                      <a:pt x="112" y="157"/>
                    </a:lnTo>
                    <a:lnTo>
                      <a:pt x="117" y="157"/>
                    </a:lnTo>
                    <a:lnTo>
                      <a:pt x="121" y="154"/>
                    </a:lnTo>
                    <a:lnTo>
                      <a:pt x="123" y="152"/>
                    </a:lnTo>
                    <a:lnTo>
                      <a:pt x="127" y="151"/>
                    </a:lnTo>
                    <a:lnTo>
                      <a:pt x="132" y="148"/>
                    </a:lnTo>
                    <a:lnTo>
                      <a:pt x="133" y="145"/>
                    </a:lnTo>
                    <a:lnTo>
                      <a:pt x="138" y="142"/>
                    </a:lnTo>
                    <a:lnTo>
                      <a:pt x="139" y="140"/>
                    </a:lnTo>
                    <a:lnTo>
                      <a:pt x="141" y="136"/>
                    </a:lnTo>
                    <a:lnTo>
                      <a:pt x="145" y="134"/>
                    </a:lnTo>
                    <a:lnTo>
                      <a:pt x="147" y="130"/>
                    </a:lnTo>
                    <a:lnTo>
                      <a:pt x="150" y="128"/>
                    </a:lnTo>
                    <a:lnTo>
                      <a:pt x="151" y="124"/>
                    </a:lnTo>
                    <a:lnTo>
                      <a:pt x="153" y="121"/>
                    </a:lnTo>
                    <a:lnTo>
                      <a:pt x="156" y="118"/>
                    </a:lnTo>
                    <a:lnTo>
                      <a:pt x="157" y="115"/>
                    </a:lnTo>
                    <a:lnTo>
                      <a:pt x="159" y="110"/>
                    </a:lnTo>
                    <a:lnTo>
                      <a:pt x="159" y="106"/>
                    </a:lnTo>
                    <a:lnTo>
                      <a:pt x="162" y="102"/>
                    </a:lnTo>
                    <a:lnTo>
                      <a:pt x="162" y="98"/>
                    </a:lnTo>
                    <a:lnTo>
                      <a:pt x="164" y="94"/>
                    </a:lnTo>
                    <a:lnTo>
                      <a:pt x="164" y="90"/>
                    </a:lnTo>
                    <a:lnTo>
                      <a:pt x="164" y="86"/>
                    </a:lnTo>
                    <a:lnTo>
                      <a:pt x="164" y="82"/>
                    </a:lnTo>
                    <a:lnTo>
                      <a:pt x="156" y="82"/>
                    </a:lnTo>
                    <a:lnTo>
                      <a:pt x="153" y="78"/>
                    </a:lnTo>
                    <a:lnTo>
                      <a:pt x="153" y="74"/>
                    </a:lnTo>
                    <a:lnTo>
                      <a:pt x="153" y="72"/>
                    </a:lnTo>
                    <a:lnTo>
                      <a:pt x="153" y="68"/>
                    </a:lnTo>
                    <a:lnTo>
                      <a:pt x="151" y="63"/>
                    </a:lnTo>
                    <a:lnTo>
                      <a:pt x="151" y="60"/>
                    </a:lnTo>
                    <a:lnTo>
                      <a:pt x="150" y="57"/>
                    </a:lnTo>
                    <a:lnTo>
                      <a:pt x="150" y="54"/>
                    </a:lnTo>
                    <a:lnTo>
                      <a:pt x="147" y="50"/>
                    </a:lnTo>
                    <a:lnTo>
                      <a:pt x="145" y="48"/>
                    </a:lnTo>
                    <a:lnTo>
                      <a:pt x="144" y="44"/>
                    </a:lnTo>
                    <a:lnTo>
                      <a:pt x="141" y="42"/>
                    </a:lnTo>
                    <a:lnTo>
                      <a:pt x="139" y="38"/>
                    </a:lnTo>
                    <a:lnTo>
                      <a:pt x="138" y="36"/>
                    </a:lnTo>
                    <a:lnTo>
                      <a:pt x="135" y="33"/>
                    </a:lnTo>
                    <a:lnTo>
                      <a:pt x="133" y="30"/>
                    </a:lnTo>
                    <a:lnTo>
                      <a:pt x="132" y="27"/>
                    </a:lnTo>
                    <a:lnTo>
                      <a:pt x="127" y="25"/>
                    </a:lnTo>
                    <a:lnTo>
                      <a:pt x="124" y="24"/>
                    </a:lnTo>
                    <a:lnTo>
                      <a:pt x="123" y="21"/>
                    </a:lnTo>
                    <a:lnTo>
                      <a:pt x="118" y="19"/>
                    </a:lnTo>
                    <a:lnTo>
                      <a:pt x="117" y="18"/>
                    </a:lnTo>
                    <a:lnTo>
                      <a:pt x="112" y="15"/>
                    </a:lnTo>
                    <a:lnTo>
                      <a:pt x="109" y="15"/>
                    </a:lnTo>
                    <a:lnTo>
                      <a:pt x="106" y="13"/>
                    </a:lnTo>
                    <a:lnTo>
                      <a:pt x="103" y="13"/>
                    </a:lnTo>
                    <a:lnTo>
                      <a:pt x="99" y="12"/>
                    </a:lnTo>
                    <a:lnTo>
                      <a:pt x="97" y="12"/>
                    </a:lnTo>
                    <a:lnTo>
                      <a:pt x="92" y="9"/>
                    </a:lnTo>
                    <a:lnTo>
                      <a:pt x="88" y="9"/>
                    </a:lnTo>
                    <a:lnTo>
                      <a:pt x="85" y="9"/>
                    </a:lnTo>
                    <a:lnTo>
                      <a:pt x="80" y="9"/>
                    </a:lnTo>
                    <a:lnTo>
                      <a:pt x="79" y="9"/>
                    </a:lnTo>
                    <a:lnTo>
                      <a:pt x="74" y="9"/>
                    </a:lnTo>
                    <a:lnTo>
                      <a:pt x="70" y="9"/>
                    </a:lnTo>
                    <a:lnTo>
                      <a:pt x="67" y="12"/>
                    </a:lnTo>
                    <a:lnTo>
                      <a:pt x="62" y="12"/>
                    </a:lnTo>
                    <a:lnTo>
                      <a:pt x="60" y="13"/>
                    </a:lnTo>
                    <a:lnTo>
                      <a:pt x="56" y="13"/>
                    </a:lnTo>
                    <a:lnTo>
                      <a:pt x="52" y="15"/>
                    </a:lnTo>
                    <a:lnTo>
                      <a:pt x="50" y="15"/>
                    </a:lnTo>
                    <a:lnTo>
                      <a:pt x="46" y="18"/>
                    </a:lnTo>
                    <a:lnTo>
                      <a:pt x="44" y="19"/>
                    </a:lnTo>
                    <a:lnTo>
                      <a:pt x="40" y="21"/>
                    </a:lnTo>
                    <a:lnTo>
                      <a:pt x="38" y="24"/>
                    </a:lnTo>
                    <a:lnTo>
                      <a:pt x="34" y="25"/>
                    </a:lnTo>
                    <a:lnTo>
                      <a:pt x="32" y="27"/>
                    </a:lnTo>
                    <a:lnTo>
                      <a:pt x="30" y="30"/>
                    </a:lnTo>
                    <a:lnTo>
                      <a:pt x="27" y="33"/>
                    </a:lnTo>
                    <a:lnTo>
                      <a:pt x="26" y="36"/>
                    </a:lnTo>
                    <a:lnTo>
                      <a:pt x="21" y="38"/>
                    </a:lnTo>
                    <a:lnTo>
                      <a:pt x="20" y="42"/>
                    </a:lnTo>
                    <a:lnTo>
                      <a:pt x="20" y="44"/>
                    </a:lnTo>
                    <a:lnTo>
                      <a:pt x="18" y="48"/>
                    </a:lnTo>
                    <a:lnTo>
                      <a:pt x="15" y="50"/>
                    </a:lnTo>
                    <a:lnTo>
                      <a:pt x="14" y="54"/>
                    </a:lnTo>
                    <a:lnTo>
                      <a:pt x="12" y="57"/>
                    </a:lnTo>
                    <a:lnTo>
                      <a:pt x="12" y="60"/>
                    </a:lnTo>
                    <a:lnTo>
                      <a:pt x="9" y="63"/>
                    </a:lnTo>
                    <a:lnTo>
                      <a:pt x="9" y="68"/>
                    </a:lnTo>
                    <a:lnTo>
                      <a:pt x="9" y="72"/>
                    </a:lnTo>
                    <a:lnTo>
                      <a:pt x="8" y="74"/>
                    </a:lnTo>
                    <a:lnTo>
                      <a:pt x="8" y="78"/>
                    </a:lnTo>
                    <a:lnTo>
                      <a:pt x="8" y="82"/>
                    </a:lnTo>
                    <a:lnTo>
                      <a:pt x="8" y="86"/>
                    </a:lnTo>
                    <a:lnTo>
                      <a:pt x="8" y="90"/>
                    </a:lnTo>
                    <a:lnTo>
                      <a:pt x="9" y="92"/>
                    </a:lnTo>
                    <a:lnTo>
                      <a:pt x="9" y="96"/>
                    </a:lnTo>
                    <a:lnTo>
                      <a:pt x="9" y="100"/>
                    </a:lnTo>
                    <a:lnTo>
                      <a:pt x="12" y="104"/>
                    </a:lnTo>
                    <a:lnTo>
                      <a:pt x="12" y="106"/>
                    </a:lnTo>
                    <a:lnTo>
                      <a:pt x="14" y="110"/>
                    </a:lnTo>
                    <a:lnTo>
                      <a:pt x="15" y="115"/>
                    </a:lnTo>
                    <a:lnTo>
                      <a:pt x="18" y="116"/>
                    </a:lnTo>
                    <a:lnTo>
                      <a:pt x="20" y="121"/>
                    </a:lnTo>
                    <a:lnTo>
                      <a:pt x="20" y="122"/>
                    </a:lnTo>
                    <a:lnTo>
                      <a:pt x="21" y="127"/>
                    </a:lnTo>
                    <a:lnTo>
                      <a:pt x="26" y="128"/>
                    </a:lnTo>
                    <a:lnTo>
                      <a:pt x="27" y="130"/>
                    </a:lnTo>
                    <a:lnTo>
                      <a:pt x="30" y="134"/>
                    </a:lnTo>
                    <a:lnTo>
                      <a:pt x="32" y="136"/>
                    </a:lnTo>
                    <a:lnTo>
                      <a:pt x="34" y="139"/>
                    </a:lnTo>
                    <a:lnTo>
                      <a:pt x="38" y="140"/>
                    </a:lnTo>
                    <a:lnTo>
                      <a:pt x="40" y="142"/>
                    </a:lnTo>
                    <a:lnTo>
                      <a:pt x="44" y="145"/>
                    </a:lnTo>
                    <a:lnTo>
                      <a:pt x="46" y="146"/>
                    </a:lnTo>
                    <a:lnTo>
                      <a:pt x="50" y="148"/>
                    </a:lnTo>
                    <a:lnTo>
                      <a:pt x="52" y="148"/>
                    </a:lnTo>
                    <a:lnTo>
                      <a:pt x="56" y="151"/>
                    </a:lnTo>
                    <a:lnTo>
                      <a:pt x="60" y="151"/>
                    </a:lnTo>
                    <a:lnTo>
                      <a:pt x="62" y="152"/>
                    </a:lnTo>
                    <a:lnTo>
                      <a:pt x="67" y="152"/>
                    </a:lnTo>
                    <a:lnTo>
                      <a:pt x="70" y="154"/>
                    </a:lnTo>
                    <a:lnTo>
                      <a:pt x="74" y="154"/>
                    </a:lnTo>
                    <a:lnTo>
                      <a:pt x="79" y="154"/>
                    </a:lnTo>
                    <a:lnTo>
                      <a:pt x="80" y="154"/>
                    </a:lnTo>
                    <a:lnTo>
                      <a:pt x="85" y="154"/>
                    </a:lnTo>
                    <a:lnTo>
                      <a:pt x="88" y="154"/>
                    </a:lnTo>
                    <a:lnTo>
                      <a:pt x="92" y="154"/>
                    </a:lnTo>
                    <a:lnTo>
                      <a:pt x="97" y="152"/>
                    </a:lnTo>
                    <a:lnTo>
                      <a:pt x="99" y="152"/>
                    </a:lnTo>
                    <a:lnTo>
                      <a:pt x="103" y="151"/>
                    </a:lnTo>
                    <a:lnTo>
                      <a:pt x="106" y="151"/>
                    </a:lnTo>
                    <a:lnTo>
                      <a:pt x="109" y="148"/>
                    </a:lnTo>
                    <a:lnTo>
                      <a:pt x="112" y="148"/>
                    </a:lnTo>
                    <a:lnTo>
                      <a:pt x="117" y="146"/>
                    </a:lnTo>
                    <a:lnTo>
                      <a:pt x="118" y="145"/>
                    </a:lnTo>
                    <a:lnTo>
                      <a:pt x="123" y="142"/>
                    </a:lnTo>
                    <a:lnTo>
                      <a:pt x="124" y="140"/>
                    </a:lnTo>
                    <a:lnTo>
                      <a:pt x="127" y="139"/>
                    </a:lnTo>
                    <a:lnTo>
                      <a:pt x="132" y="136"/>
                    </a:lnTo>
                    <a:lnTo>
                      <a:pt x="133" y="134"/>
                    </a:lnTo>
                    <a:lnTo>
                      <a:pt x="135" y="130"/>
                    </a:lnTo>
                    <a:lnTo>
                      <a:pt x="138" y="128"/>
                    </a:lnTo>
                    <a:lnTo>
                      <a:pt x="139" y="127"/>
                    </a:lnTo>
                    <a:lnTo>
                      <a:pt x="141" y="122"/>
                    </a:lnTo>
                    <a:lnTo>
                      <a:pt x="144" y="121"/>
                    </a:lnTo>
                    <a:lnTo>
                      <a:pt x="145" y="116"/>
                    </a:lnTo>
                    <a:lnTo>
                      <a:pt x="147" y="115"/>
                    </a:lnTo>
                    <a:lnTo>
                      <a:pt x="150" y="110"/>
                    </a:lnTo>
                    <a:lnTo>
                      <a:pt x="150" y="106"/>
                    </a:lnTo>
                    <a:lnTo>
                      <a:pt x="151" y="104"/>
                    </a:lnTo>
                    <a:lnTo>
                      <a:pt x="151" y="100"/>
                    </a:lnTo>
                    <a:lnTo>
                      <a:pt x="153" y="96"/>
                    </a:lnTo>
                    <a:lnTo>
                      <a:pt x="153" y="92"/>
                    </a:lnTo>
                    <a:lnTo>
                      <a:pt x="153" y="90"/>
                    </a:lnTo>
                    <a:lnTo>
                      <a:pt x="153" y="86"/>
                    </a:lnTo>
                    <a:lnTo>
                      <a:pt x="156" y="82"/>
                    </a:lnTo>
                    <a:lnTo>
                      <a:pt x="164" y="82"/>
                    </a:lnTo>
                    <a:close/>
                  </a:path>
                </a:pathLst>
              </a:custGeom>
              <a:solidFill>
                <a:srgbClr val="B2BAE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68" name="Freeform 564"/>
              <p:cNvSpPr>
                <a:spLocks noChangeArrowheads="1"/>
              </p:cNvSpPr>
              <p:nvPr/>
            </p:nvSpPr>
            <p:spPr bwMode="auto">
              <a:xfrm>
                <a:off x="6066" y="794"/>
                <a:ext cx="14" cy="14"/>
              </a:xfrm>
              <a:custGeom>
                <a:avLst/>
                <a:gdLst>
                  <a:gd name="T0" fmla="*/ 145 w 148"/>
                  <a:gd name="T1" fmla="*/ 59 h 145"/>
                  <a:gd name="T2" fmla="*/ 139 w 148"/>
                  <a:gd name="T3" fmla="*/ 41 h 145"/>
                  <a:gd name="T4" fmla="*/ 130 w 148"/>
                  <a:gd name="T5" fmla="*/ 27 h 145"/>
                  <a:gd name="T6" fmla="*/ 116 w 148"/>
                  <a:gd name="T7" fmla="*/ 15 h 145"/>
                  <a:gd name="T8" fmla="*/ 101 w 148"/>
                  <a:gd name="T9" fmla="*/ 6 h 145"/>
                  <a:gd name="T10" fmla="*/ 84 w 148"/>
                  <a:gd name="T11" fmla="*/ 0 h 145"/>
                  <a:gd name="T12" fmla="*/ 66 w 148"/>
                  <a:gd name="T13" fmla="*/ 0 h 145"/>
                  <a:gd name="T14" fmla="*/ 48 w 148"/>
                  <a:gd name="T15" fmla="*/ 4 h 145"/>
                  <a:gd name="T16" fmla="*/ 32 w 148"/>
                  <a:gd name="T17" fmla="*/ 12 h 145"/>
                  <a:gd name="T18" fmla="*/ 19 w 148"/>
                  <a:gd name="T19" fmla="*/ 24 h 145"/>
                  <a:gd name="T20" fmla="*/ 10 w 148"/>
                  <a:gd name="T21" fmla="*/ 39 h 145"/>
                  <a:gd name="T22" fmla="*/ 1 w 148"/>
                  <a:gd name="T23" fmla="*/ 54 h 145"/>
                  <a:gd name="T24" fmla="*/ 0 w 148"/>
                  <a:gd name="T25" fmla="*/ 73 h 145"/>
                  <a:gd name="T26" fmla="*/ 1 w 148"/>
                  <a:gd name="T27" fmla="*/ 91 h 145"/>
                  <a:gd name="T28" fmla="*/ 10 w 148"/>
                  <a:gd name="T29" fmla="*/ 107 h 145"/>
                  <a:gd name="T30" fmla="*/ 19 w 148"/>
                  <a:gd name="T31" fmla="*/ 121 h 145"/>
                  <a:gd name="T32" fmla="*/ 32 w 148"/>
                  <a:gd name="T33" fmla="*/ 133 h 145"/>
                  <a:gd name="T34" fmla="*/ 48 w 148"/>
                  <a:gd name="T35" fmla="*/ 142 h 145"/>
                  <a:gd name="T36" fmla="*/ 66 w 148"/>
                  <a:gd name="T37" fmla="*/ 145 h 145"/>
                  <a:gd name="T38" fmla="*/ 84 w 148"/>
                  <a:gd name="T39" fmla="*/ 145 h 145"/>
                  <a:gd name="T40" fmla="*/ 101 w 148"/>
                  <a:gd name="T41" fmla="*/ 139 h 145"/>
                  <a:gd name="T42" fmla="*/ 116 w 148"/>
                  <a:gd name="T43" fmla="*/ 131 h 145"/>
                  <a:gd name="T44" fmla="*/ 130 w 148"/>
                  <a:gd name="T45" fmla="*/ 119 h 145"/>
                  <a:gd name="T46" fmla="*/ 139 w 148"/>
                  <a:gd name="T47" fmla="*/ 106 h 145"/>
                  <a:gd name="T48" fmla="*/ 145 w 148"/>
                  <a:gd name="T49" fmla="*/ 87 h 145"/>
                  <a:gd name="T50" fmla="*/ 137 w 148"/>
                  <a:gd name="T51" fmla="*/ 73 h 145"/>
                  <a:gd name="T52" fmla="*/ 136 w 148"/>
                  <a:gd name="T53" fmla="*/ 57 h 145"/>
                  <a:gd name="T54" fmla="*/ 130 w 148"/>
                  <a:gd name="T55" fmla="*/ 42 h 145"/>
                  <a:gd name="T56" fmla="*/ 121 w 148"/>
                  <a:gd name="T57" fmla="*/ 30 h 145"/>
                  <a:gd name="T58" fmla="*/ 109 w 148"/>
                  <a:gd name="T59" fmla="*/ 21 h 145"/>
                  <a:gd name="T60" fmla="*/ 95 w 148"/>
                  <a:gd name="T61" fmla="*/ 12 h 145"/>
                  <a:gd name="T62" fmla="*/ 80 w 148"/>
                  <a:gd name="T63" fmla="*/ 10 h 145"/>
                  <a:gd name="T64" fmla="*/ 65 w 148"/>
                  <a:gd name="T65" fmla="*/ 10 h 145"/>
                  <a:gd name="T66" fmla="*/ 48 w 148"/>
                  <a:gd name="T67" fmla="*/ 15 h 145"/>
                  <a:gd name="T68" fmla="*/ 34 w 148"/>
                  <a:gd name="T69" fmla="*/ 23 h 145"/>
                  <a:gd name="T70" fmla="*/ 24 w 148"/>
                  <a:gd name="T71" fmla="*/ 33 h 145"/>
                  <a:gd name="T72" fmla="*/ 16 w 148"/>
                  <a:gd name="T73" fmla="*/ 45 h 145"/>
                  <a:gd name="T74" fmla="*/ 10 w 148"/>
                  <a:gd name="T75" fmla="*/ 61 h 145"/>
                  <a:gd name="T76" fmla="*/ 10 w 148"/>
                  <a:gd name="T77" fmla="*/ 77 h 145"/>
                  <a:gd name="T78" fmla="*/ 12 w 148"/>
                  <a:gd name="T79" fmla="*/ 91 h 145"/>
                  <a:gd name="T80" fmla="*/ 18 w 148"/>
                  <a:gd name="T81" fmla="*/ 106 h 145"/>
                  <a:gd name="T82" fmla="*/ 28 w 148"/>
                  <a:gd name="T83" fmla="*/ 118 h 145"/>
                  <a:gd name="T84" fmla="*/ 40 w 148"/>
                  <a:gd name="T85" fmla="*/ 127 h 145"/>
                  <a:gd name="T86" fmla="*/ 54 w 148"/>
                  <a:gd name="T87" fmla="*/ 133 h 145"/>
                  <a:gd name="T88" fmla="*/ 71 w 148"/>
                  <a:gd name="T89" fmla="*/ 137 h 145"/>
                  <a:gd name="T90" fmla="*/ 86 w 148"/>
                  <a:gd name="T91" fmla="*/ 136 h 145"/>
                  <a:gd name="T92" fmla="*/ 101 w 148"/>
                  <a:gd name="T93" fmla="*/ 130 h 145"/>
                  <a:gd name="T94" fmla="*/ 113 w 148"/>
                  <a:gd name="T95" fmla="*/ 121 h 145"/>
                  <a:gd name="T96" fmla="*/ 125 w 148"/>
                  <a:gd name="T97" fmla="*/ 112 h 145"/>
                  <a:gd name="T98" fmla="*/ 133 w 148"/>
                  <a:gd name="T99" fmla="*/ 97 h 145"/>
                  <a:gd name="T100" fmla="*/ 137 w 148"/>
                  <a:gd name="T101" fmla="*/ 8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8" h="145">
                    <a:moveTo>
                      <a:pt x="148" y="73"/>
                    </a:moveTo>
                    <a:lnTo>
                      <a:pt x="145" y="69"/>
                    </a:lnTo>
                    <a:lnTo>
                      <a:pt x="145" y="65"/>
                    </a:lnTo>
                    <a:lnTo>
                      <a:pt x="145" y="63"/>
                    </a:lnTo>
                    <a:lnTo>
                      <a:pt x="145" y="59"/>
                    </a:lnTo>
                    <a:lnTo>
                      <a:pt x="143" y="54"/>
                    </a:lnTo>
                    <a:lnTo>
                      <a:pt x="143" y="51"/>
                    </a:lnTo>
                    <a:lnTo>
                      <a:pt x="142" y="48"/>
                    </a:lnTo>
                    <a:lnTo>
                      <a:pt x="142" y="45"/>
                    </a:lnTo>
                    <a:lnTo>
                      <a:pt x="139" y="41"/>
                    </a:lnTo>
                    <a:lnTo>
                      <a:pt x="137" y="39"/>
                    </a:lnTo>
                    <a:lnTo>
                      <a:pt x="136" y="35"/>
                    </a:lnTo>
                    <a:lnTo>
                      <a:pt x="133" y="33"/>
                    </a:lnTo>
                    <a:lnTo>
                      <a:pt x="131" y="29"/>
                    </a:lnTo>
                    <a:lnTo>
                      <a:pt x="130" y="27"/>
                    </a:lnTo>
                    <a:lnTo>
                      <a:pt x="127" y="24"/>
                    </a:lnTo>
                    <a:lnTo>
                      <a:pt x="125" y="21"/>
                    </a:lnTo>
                    <a:lnTo>
                      <a:pt x="124" y="18"/>
                    </a:lnTo>
                    <a:lnTo>
                      <a:pt x="119" y="16"/>
                    </a:lnTo>
                    <a:lnTo>
                      <a:pt x="116" y="15"/>
                    </a:lnTo>
                    <a:lnTo>
                      <a:pt x="115" y="12"/>
                    </a:lnTo>
                    <a:lnTo>
                      <a:pt x="110" y="10"/>
                    </a:lnTo>
                    <a:lnTo>
                      <a:pt x="109" y="9"/>
                    </a:lnTo>
                    <a:lnTo>
                      <a:pt x="104" y="6"/>
                    </a:lnTo>
                    <a:lnTo>
                      <a:pt x="101" y="6"/>
                    </a:lnTo>
                    <a:lnTo>
                      <a:pt x="98" y="4"/>
                    </a:lnTo>
                    <a:lnTo>
                      <a:pt x="95" y="4"/>
                    </a:lnTo>
                    <a:lnTo>
                      <a:pt x="91" y="3"/>
                    </a:lnTo>
                    <a:lnTo>
                      <a:pt x="89" y="3"/>
                    </a:lnTo>
                    <a:lnTo>
                      <a:pt x="84" y="0"/>
                    </a:lnTo>
                    <a:lnTo>
                      <a:pt x="80" y="0"/>
                    </a:lnTo>
                    <a:lnTo>
                      <a:pt x="77" y="0"/>
                    </a:lnTo>
                    <a:lnTo>
                      <a:pt x="72" y="0"/>
                    </a:lnTo>
                    <a:lnTo>
                      <a:pt x="71" y="0"/>
                    </a:lnTo>
                    <a:lnTo>
                      <a:pt x="66" y="0"/>
                    </a:lnTo>
                    <a:lnTo>
                      <a:pt x="62" y="0"/>
                    </a:lnTo>
                    <a:lnTo>
                      <a:pt x="59" y="3"/>
                    </a:lnTo>
                    <a:lnTo>
                      <a:pt x="54" y="3"/>
                    </a:lnTo>
                    <a:lnTo>
                      <a:pt x="52" y="4"/>
                    </a:lnTo>
                    <a:lnTo>
                      <a:pt x="48" y="4"/>
                    </a:lnTo>
                    <a:lnTo>
                      <a:pt x="44" y="6"/>
                    </a:lnTo>
                    <a:lnTo>
                      <a:pt x="42" y="6"/>
                    </a:lnTo>
                    <a:lnTo>
                      <a:pt x="38" y="9"/>
                    </a:lnTo>
                    <a:lnTo>
                      <a:pt x="36" y="10"/>
                    </a:lnTo>
                    <a:lnTo>
                      <a:pt x="32" y="12"/>
                    </a:lnTo>
                    <a:lnTo>
                      <a:pt x="30" y="15"/>
                    </a:lnTo>
                    <a:lnTo>
                      <a:pt x="26" y="16"/>
                    </a:lnTo>
                    <a:lnTo>
                      <a:pt x="24" y="18"/>
                    </a:lnTo>
                    <a:lnTo>
                      <a:pt x="22" y="21"/>
                    </a:lnTo>
                    <a:lnTo>
                      <a:pt x="19" y="24"/>
                    </a:lnTo>
                    <a:lnTo>
                      <a:pt x="18" y="27"/>
                    </a:lnTo>
                    <a:lnTo>
                      <a:pt x="13" y="29"/>
                    </a:lnTo>
                    <a:lnTo>
                      <a:pt x="12" y="33"/>
                    </a:lnTo>
                    <a:lnTo>
                      <a:pt x="12" y="35"/>
                    </a:lnTo>
                    <a:lnTo>
                      <a:pt x="10" y="39"/>
                    </a:lnTo>
                    <a:lnTo>
                      <a:pt x="7" y="41"/>
                    </a:lnTo>
                    <a:lnTo>
                      <a:pt x="6" y="45"/>
                    </a:lnTo>
                    <a:lnTo>
                      <a:pt x="4" y="48"/>
                    </a:lnTo>
                    <a:lnTo>
                      <a:pt x="4" y="51"/>
                    </a:lnTo>
                    <a:lnTo>
                      <a:pt x="1" y="54"/>
                    </a:lnTo>
                    <a:lnTo>
                      <a:pt x="1" y="59"/>
                    </a:lnTo>
                    <a:lnTo>
                      <a:pt x="1" y="63"/>
                    </a:lnTo>
                    <a:lnTo>
                      <a:pt x="0" y="65"/>
                    </a:lnTo>
                    <a:lnTo>
                      <a:pt x="0" y="69"/>
                    </a:lnTo>
                    <a:lnTo>
                      <a:pt x="0" y="73"/>
                    </a:lnTo>
                    <a:lnTo>
                      <a:pt x="0" y="77"/>
                    </a:lnTo>
                    <a:lnTo>
                      <a:pt x="0" y="81"/>
                    </a:lnTo>
                    <a:lnTo>
                      <a:pt x="1" y="83"/>
                    </a:lnTo>
                    <a:lnTo>
                      <a:pt x="1" y="87"/>
                    </a:lnTo>
                    <a:lnTo>
                      <a:pt x="1" y="91"/>
                    </a:lnTo>
                    <a:lnTo>
                      <a:pt x="4" y="95"/>
                    </a:lnTo>
                    <a:lnTo>
                      <a:pt x="4" y="97"/>
                    </a:lnTo>
                    <a:lnTo>
                      <a:pt x="6" y="101"/>
                    </a:lnTo>
                    <a:lnTo>
                      <a:pt x="7" y="106"/>
                    </a:lnTo>
                    <a:lnTo>
                      <a:pt x="10" y="107"/>
                    </a:lnTo>
                    <a:lnTo>
                      <a:pt x="12" y="112"/>
                    </a:lnTo>
                    <a:lnTo>
                      <a:pt x="12" y="113"/>
                    </a:lnTo>
                    <a:lnTo>
                      <a:pt x="13" y="118"/>
                    </a:lnTo>
                    <a:lnTo>
                      <a:pt x="18" y="119"/>
                    </a:lnTo>
                    <a:lnTo>
                      <a:pt x="19" y="121"/>
                    </a:lnTo>
                    <a:lnTo>
                      <a:pt x="22" y="125"/>
                    </a:lnTo>
                    <a:lnTo>
                      <a:pt x="24" y="127"/>
                    </a:lnTo>
                    <a:lnTo>
                      <a:pt x="26" y="130"/>
                    </a:lnTo>
                    <a:lnTo>
                      <a:pt x="30" y="131"/>
                    </a:lnTo>
                    <a:lnTo>
                      <a:pt x="32" y="133"/>
                    </a:lnTo>
                    <a:lnTo>
                      <a:pt x="36" y="136"/>
                    </a:lnTo>
                    <a:lnTo>
                      <a:pt x="38" y="137"/>
                    </a:lnTo>
                    <a:lnTo>
                      <a:pt x="42" y="139"/>
                    </a:lnTo>
                    <a:lnTo>
                      <a:pt x="44" y="139"/>
                    </a:lnTo>
                    <a:lnTo>
                      <a:pt x="48" y="142"/>
                    </a:lnTo>
                    <a:lnTo>
                      <a:pt x="52" y="142"/>
                    </a:lnTo>
                    <a:lnTo>
                      <a:pt x="54" y="143"/>
                    </a:lnTo>
                    <a:lnTo>
                      <a:pt x="59" y="143"/>
                    </a:lnTo>
                    <a:lnTo>
                      <a:pt x="62" y="145"/>
                    </a:lnTo>
                    <a:lnTo>
                      <a:pt x="66" y="145"/>
                    </a:lnTo>
                    <a:lnTo>
                      <a:pt x="71" y="145"/>
                    </a:lnTo>
                    <a:lnTo>
                      <a:pt x="72" y="145"/>
                    </a:lnTo>
                    <a:lnTo>
                      <a:pt x="77" y="145"/>
                    </a:lnTo>
                    <a:lnTo>
                      <a:pt x="80" y="145"/>
                    </a:lnTo>
                    <a:lnTo>
                      <a:pt x="84" y="145"/>
                    </a:lnTo>
                    <a:lnTo>
                      <a:pt x="89" y="143"/>
                    </a:lnTo>
                    <a:lnTo>
                      <a:pt x="91" y="143"/>
                    </a:lnTo>
                    <a:lnTo>
                      <a:pt x="95" y="142"/>
                    </a:lnTo>
                    <a:lnTo>
                      <a:pt x="98" y="142"/>
                    </a:lnTo>
                    <a:lnTo>
                      <a:pt x="101" y="139"/>
                    </a:lnTo>
                    <a:lnTo>
                      <a:pt x="104" y="139"/>
                    </a:lnTo>
                    <a:lnTo>
                      <a:pt x="109" y="137"/>
                    </a:lnTo>
                    <a:lnTo>
                      <a:pt x="110" y="136"/>
                    </a:lnTo>
                    <a:lnTo>
                      <a:pt x="115" y="133"/>
                    </a:lnTo>
                    <a:lnTo>
                      <a:pt x="116" y="131"/>
                    </a:lnTo>
                    <a:lnTo>
                      <a:pt x="119" y="130"/>
                    </a:lnTo>
                    <a:lnTo>
                      <a:pt x="124" y="127"/>
                    </a:lnTo>
                    <a:lnTo>
                      <a:pt x="125" y="125"/>
                    </a:lnTo>
                    <a:lnTo>
                      <a:pt x="127" y="121"/>
                    </a:lnTo>
                    <a:lnTo>
                      <a:pt x="130" y="119"/>
                    </a:lnTo>
                    <a:lnTo>
                      <a:pt x="131" y="118"/>
                    </a:lnTo>
                    <a:lnTo>
                      <a:pt x="133" y="113"/>
                    </a:lnTo>
                    <a:lnTo>
                      <a:pt x="136" y="112"/>
                    </a:lnTo>
                    <a:lnTo>
                      <a:pt x="137" y="107"/>
                    </a:lnTo>
                    <a:lnTo>
                      <a:pt x="139" y="106"/>
                    </a:lnTo>
                    <a:lnTo>
                      <a:pt x="142" y="101"/>
                    </a:lnTo>
                    <a:lnTo>
                      <a:pt x="142" y="97"/>
                    </a:lnTo>
                    <a:lnTo>
                      <a:pt x="143" y="95"/>
                    </a:lnTo>
                    <a:lnTo>
                      <a:pt x="143" y="91"/>
                    </a:lnTo>
                    <a:lnTo>
                      <a:pt x="145" y="87"/>
                    </a:lnTo>
                    <a:lnTo>
                      <a:pt x="145" y="83"/>
                    </a:lnTo>
                    <a:lnTo>
                      <a:pt x="145" y="81"/>
                    </a:lnTo>
                    <a:lnTo>
                      <a:pt x="145" y="77"/>
                    </a:lnTo>
                    <a:lnTo>
                      <a:pt x="148" y="73"/>
                    </a:lnTo>
                    <a:lnTo>
                      <a:pt x="137" y="73"/>
                    </a:lnTo>
                    <a:lnTo>
                      <a:pt x="137" y="69"/>
                    </a:lnTo>
                    <a:lnTo>
                      <a:pt x="137" y="67"/>
                    </a:lnTo>
                    <a:lnTo>
                      <a:pt x="137" y="63"/>
                    </a:lnTo>
                    <a:lnTo>
                      <a:pt x="136" y="61"/>
                    </a:lnTo>
                    <a:lnTo>
                      <a:pt x="136" y="57"/>
                    </a:lnTo>
                    <a:lnTo>
                      <a:pt x="136" y="54"/>
                    </a:lnTo>
                    <a:lnTo>
                      <a:pt x="133" y="51"/>
                    </a:lnTo>
                    <a:lnTo>
                      <a:pt x="133" y="48"/>
                    </a:lnTo>
                    <a:lnTo>
                      <a:pt x="131" y="45"/>
                    </a:lnTo>
                    <a:lnTo>
                      <a:pt x="130" y="42"/>
                    </a:lnTo>
                    <a:lnTo>
                      <a:pt x="127" y="41"/>
                    </a:lnTo>
                    <a:lnTo>
                      <a:pt x="127" y="36"/>
                    </a:lnTo>
                    <a:lnTo>
                      <a:pt x="125" y="35"/>
                    </a:lnTo>
                    <a:lnTo>
                      <a:pt x="124" y="33"/>
                    </a:lnTo>
                    <a:lnTo>
                      <a:pt x="121" y="30"/>
                    </a:lnTo>
                    <a:lnTo>
                      <a:pt x="119" y="29"/>
                    </a:lnTo>
                    <a:lnTo>
                      <a:pt x="116" y="27"/>
                    </a:lnTo>
                    <a:lnTo>
                      <a:pt x="113" y="24"/>
                    </a:lnTo>
                    <a:lnTo>
                      <a:pt x="110" y="23"/>
                    </a:lnTo>
                    <a:lnTo>
                      <a:pt x="109" y="21"/>
                    </a:lnTo>
                    <a:lnTo>
                      <a:pt x="107" y="18"/>
                    </a:lnTo>
                    <a:lnTo>
                      <a:pt x="103" y="16"/>
                    </a:lnTo>
                    <a:lnTo>
                      <a:pt x="101" y="16"/>
                    </a:lnTo>
                    <a:lnTo>
                      <a:pt x="98" y="15"/>
                    </a:lnTo>
                    <a:lnTo>
                      <a:pt x="95" y="12"/>
                    </a:lnTo>
                    <a:lnTo>
                      <a:pt x="92" y="12"/>
                    </a:lnTo>
                    <a:lnTo>
                      <a:pt x="89" y="10"/>
                    </a:lnTo>
                    <a:lnTo>
                      <a:pt x="86" y="10"/>
                    </a:lnTo>
                    <a:lnTo>
                      <a:pt x="83" y="10"/>
                    </a:lnTo>
                    <a:lnTo>
                      <a:pt x="80" y="10"/>
                    </a:lnTo>
                    <a:lnTo>
                      <a:pt x="77" y="9"/>
                    </a:lnTo>
                    <a:lnTo>
                      <a:pt x="72" y="9"/>
                    </a:lnTo>
                    <a:lnTo>
                      <a:pt x="71" y="9"/>
                    </a:lnTo>
                    <a:lnTo>
                      <a:pt x="66" y="10"/>
                    </a:lnTo>
                    <a:lnTo>
                      <a:pt x="65" y="10"/>
                    </a:lnTo>
                    <a:lnTo>
                      <a:pt x="60" y="10"/>
                    </a:lnTo>
                    <a:lnTo>
                      <a:pt x="59" y="10"/>
                    </a:lnTo>
                    <a:lnTo>
                      <a:pt x="54" y="12"/>
                    </a:lnTo>
                    <a:lnTo>
                      <a:pt x="52" y="12"/>
                    </a:lnTo>
                    <a:lnTo>
                      <a:pt x="48" y="15"/>
                    </a:lnTo>
                    <a:lnTo>
                      <a:pt x="46" y="16"/>
                    </a:lnTo>
                    <a:lnTo>
                      <a:pt x="42" y="16"/>
                    </a:lnTo>
                    <a:lnTo>
                      <a:pt x="40" y="18"/>
                    </a:lnTo>
                    <a:lnTo>
                      <a:pt x="38" y="21"/>
                    </a:lnTo>
                    <a:lnTo>
                      <a:pt x="34" y="23"/>
                    </a:lnTo>
                    <a:lnTo>
                      <a:pt x="32" y="24"/>
                    </a:lnTo>
                    <a:lnTo>
                      <a:pt x="30" y="27"/>
                    </a:lnTo>
                    <a:lnTo>
                      <a:pt x="28" y="29"/>
                    </a:lnTo>
                    <a:lnTo>
                      <a:pt x="26" y="30"/>
                    </a:lnTo>
                    <a:lnTo>
                      <a:pt x="24" y="33"/>
                    </a:lnTo>
                    <a:lnTo>
                      <a:pt x="22" y="35"/>
                    </a:lnTo>
                    <a:lnTo>
                      <a:pt x="19" y="36"/>
                    </a:lnTo>
                    <a:lnTo>
                      <a:pt x="18" y="41"/>
                    </a:lnTo>
                    <a:lnTo>
                      <a:pt x="18" y="42"/>
                    </a:lnTo>
                    <a:lnTo>
                      <a:pt x="16" y="45"/>
                    </a:lnTo>
                    <a:lnTo>
                      <a:pt x="13" y="48"/>
                    </a:lnTo>
                    <a:lnTo>
                      <a:pt x="13" y="51"/>
                    </a:lnTo>
                    <a:lnTo>
                      <a:pt x="12" y="54"/>
                    </a:lnTo>
                    <a:lnTo>
                      <a:pt x="12" y="57"/>
                    </a:lnTo>
                    <a:lnTo>
                      <a:pt x="10" y="61"/>
                    </a:lnTo>
                    <a:lnTo>
                      <a:pt x="10" y="63"/>
                    </a:lnTo>
                    <a:lnTo>
                      <a:pt x="10" y="67"/>
                    </a:lnTo>
                    <a:lnTo>
                      <a:pt x="10" y="69"/>
                    </a:lnTo>
                    <a:lnTo>
                      <a:pt x="10" y="73"/>
                    </a:lnTo>
                    <a:lnTo>
                      <a:pt x="10" y="77"/>
                    </a:lnTo>
                    <a:lnTo>
                      <a:pt x="10" y="79"/>
                    </a:lnTo>
                    <a:lnTo>
                      <a:pt x="10" y="83"/>
                    </a:lnTo>
                    <a:lnTo>
                      <a:pt x="10" y="85"/>
                    </a:lnTo>
                    <a:lnTo>
                      <a:pt x="12" y="89"/>
                    </a:lnTo>
                    <a:lnTo>
                      <a:pt x="12" y="91"/>
                    </a:lnTo>
                    <a:lnTo>
                      <a:pt x="13" y="95"/>
                    </a:lnTo>
                    <a:lnTo>
                      <a:pt x="13" y="97"/>
                    </a:lnTo>
                    <a:lnTo>
                      <a:pt x="16" y="101"/>
                    </a:lnTo>
                    <a:lnTo>
                      <a:pt x="18" y="103"/>
                    </a:lnTo>
                    <a:lnTo>
                      <a:pt x="18" y="106"/>
                    </a:lnTo>
                    <a:lnTo>
                      <a:pt x="19" y="109"/>
                    </a:lnTo>
                    <a:lnTo>
                      <a:pt x="22" y="112"/>
                    </a:lnTo>
                    <a:lnTo>
                      <a:pt x="24" y="113"/>
                    </a:lnTo>
                    <a:lnTo>
                      <a:pt x="26" y="115"/>
                    </a:lnTo>
                    <a:lnTo>
                      <a:pt x="28" y="118"/>
                    </a:lnTo>
                    <a:lnTo>
                      <a:pt x="30" y="119"/>
                    </a:lnTo>
                    <a:lnTo>
                      <a:pt x="32" y="121"/>
                    </a:lnTo>
                    <a:lnTo>
                      <a:pt x="34" y="124"/>
                    </a:lnTo>
                    <a:lnTo>
                      <a:pt x="38" y="125"/>
                    </a:lnTo>
                    <a:lnTo>
                      <a:pt x="40" y="127"/>
                    </a:lnTo>
                    <a:lnTo>
                      <a:pt x="42" y="130"/>
                    </a:lnTo>
                    <a:lnTo>
                      <a:pt x="46" y="130"/>
                    </a:lnTo>
                    <a:lnTo>
                      <a:pt x="48" y="131"/>
                    </a:lnTo>
                    <a:lnTo>
                      <a:pt x="52" y="133"/>
                    </a:lnTo>
                    <a:lnTo>
                      <a:pt x="54" y="133"/>
                    </a:lnTo>
                    <a:lnTo>
                      <a:pt x="59" y="136"/>
                    </a:lnTo>
                    <a:lnTo>
                      <a:pt x="60" y="136"/>
                    </a:lnTo>
                    <a:lnTo>
                      <a:pt x="65" y="136"/>
                    </a:lnTo>
                    <a:lnTo>
                      <a:pt x="66" y="136"/>
                    </a:lnTo>
                    <a:lnTo>
                      <a:pt x="71" y="137"/>
                    </a:lnTo>
                    <a:lnTo>
                      <a:pt x="72" y="137"/>
                    </a:lnTo>
                    <a:lnTo>
                      <a:pt x="77" y="137"/>
                    </a:lnTo>
                    <a:lnTo>
                      <a:pt x="80" y="136"/>
                    </a:lnTo>
                    <a:lnTo>
                      <a:pt x="83" y="136"/>
                    </a:lnTo>
                    <a:lnTo>
                      <a:pt x="86" y="136"/>
                    </a:lnTo>
                    <a:lnTo>
                      <a:pt x="89" y="136"/>
                    </a:lnTo>
                    <a:lnTo>
                      <a:pt x="92" y="133"/>
                    </a:lnTo>
                    <a:lnTo>
                      <a:pt x="95" y="133"/>
                    </a:lnTo>
                    <a:lnTo>
                      <a:pt x="98" y="131"/>
                    </a:lnTo>
                    <a:lnTo>
                      <a:pt x="101" y="130"/>
                    </a:lnTo>
                    <a:lnTo>
                      <a:pt x="103" y="130"/>
                    </a:lnTo>
                    <a:lnTo>
                      <a:pt x="107" y="127"/>
                    </a:lnTo>
                    <a:lnTo>
                      <a:pt x="109" y="125"/>
                    </a:lnTo>
                    <a:lnTo>
                      <a:pt x="110" y="124"/>
                    </a:lnTo>
                    <a:lnTo>
                      <a:pt x="113" y="121"/>
                    </a:lnTo>
                    <a:lnTo>
                      <a:pt x="116" y="119"/>
                    </a:lnTo>
                    <a:lnTo>
                      <a:pt x="119" y="118"/>
                    </a:lnTo>
                    <a:lnTo>
                      <a:pt x="121" y="115"/>
                    </a:lnTo>
                    <a:lnTo>
                      <a:pt x="124" y="113"/>
                    </a:lnTo>
                    <a:lnTo>
                      <a:pt x="125" y="112"/>
                    </a:lnTo>
                    <a:lnTo>
                      <a:pt x="127" y="109"/>
                    </a:lnTo>
                    <a:lnTo>
                      <a:pt x="127" y="106"/>
                    </a:lnTo>
                    <a:lnTo>
                      <a:pt x="130" y="103"/>
                    </a:lnTo>
                    <a:lnTo>
                      <a:pt x="131" y="101"/>
                    </a:lnTo>
                    <a:lnTo>
                      <a:pt x="133" y="97"/>
                    </a:lnTo>
                    <a:lnTo>
                      <a:pt x="133" y="95"/>
                    </a:lnTo>
                    <a:lnTo>
                      <a:pt x="136" y="91"/>
                    </a:lnTo>
                    <a:lnTo>
                      <a:pt x="136" y="89"/>
                    </a:lnTo>
                    <a:lnTo>
                      <a:pt x="136" y="85"/>
                    </a:lnTo>
                    <a:lnTo>
                      <a:pt x="137" y="83"/>
                    </a:lnTo>
                    <a:lnTo>
                      <a:pt x="137" y="79"/>
                    </a:lnTo>
                    <a:lnTo>
                      <a:pt x="137" y="77"/>
                    </a:lnTo>
                    <a:lnTo>
                      <a:pt x="137" y="73"/>
                    </a:lnTo>
                    <a:lnTo>
                      <a:pt x="148" y="73"/>
                    </a:lnTo>
                    <a:close/>
                  </a:path>
                </a:pathLst>
              </a:custGeom>
              <a:solidFill>
                <a:srgbClr val="B5BDF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69" name="Freeform 565"/>
              <p:cNvSpPr>
                <a:spLocks noChangeArrowheads="1"/>
              </p:cNvSpPr>
              <p:nvPr/>
            </p:nvSpPr>
            <p:spPr bwMode="auto">
              <a:xfrm>
                <a:off x="6067" y="795"/>
                <a:ext cx="12" cy="13"/>
              </a:xfrm>
              <a:custGeom>
                <a:avLst/>
                <a:gdLst>
                  <a:gd name="T0" fmla="*/ 126 w 127"/>
                  <a:gd name="T1" fmla="*/ 52 h 128"/>
                  <a:gd name="T2" fmla="*/ 121 w 127"/>
                  <a:gd name="T3" fmla="*/ 36 h 128"/>
                  <a:gd name="T4" fmla="*/ 114 w 127"/>
                  <a:gd name="T5" fmla="*/ 24 h 128"/>
                  <a:gd name="T6" fmla="*/ 100 w 127"/>
                  <a:gd name="T7" fmla="*/ 14 h 128"/>
                  <a:gd name="T8" fmla="*/ 88 w 127"/>
                  <a:gd name="T9" fmla="*/ 6 h 128"/>
                  <a:gd name="T10" fmla="*/ 73 w 127"/>
                  <a:gd name="T11" fmla="*/ 1 h 128"/>
                  <a:gd name="T12" fmla="*/ 56 w 127"/>
                  <a:gd name="T13" fmla="*/ 1 h 128"/>
                  <a:gd name="T14" fmla="*/ 42 w 127"/>
                  <a:gd name="T15" fmla="*/ 3 h 128"/>
                  <a:gd name="T16" fmla="*/ 28 w 127"/>
                  <a:gd name="T17" fmla="*/ 12 h 128"/>
                  <a:gd name="T18" fmla="*/ 16 w 127"/>
                  <a:gd name="T19" fmla="*/ 21 h 128"/>
                  <a:gd name="T20" fmla="*/ 8 w 127"/>
                  <a:gd name="T21" fmla="*/ 33 h 128"/>
                  <a:gd name="T22" fmla="*/ 2 w 127"/>
                  <a:gd name="T23" fmla="*/ 48 h 128"/>
                  <a:gd name="T24" fmla="*/ 0 w 127"/>
                  <a:gd name="T25" fmla="*/ 64 h 128"/>
                  <a:gd name="T26" fmla="*/ 2 w 127"/>
                  <a:gd name="T27" fmla="*/ 80 h 128"/>
                  <a:gd name="T28" fmla="*/ 8 w 127"/>
                  <a:gd name="T29" fmla="*/ 94 h 128"/>
                  <a:gd name="T30" fmla="*/ 16 w 127"/>
                  <a:gd name="T31" fmla="*/ 106 h 128"/>
                  <a:gd name="T32" fmla="*/ 28 w 127"/>
                  <a:gd name="T33" fmla="*/ 116 h 128"/>
                  <a:gd name="T34" fmla="*/ 42 w 127"/>
                  <a:gd name="T35" fmla="*/ 124 h 128"/>
                  <a:gd name="T36" fmla="*/ 56 w 127"/>
                  <a:gd name="T37" fmla="*/ 127 h 128"/>
                  <a:gd name="T38" fmla="*/ 73 w 127"/>
                  <a:gd name="T39" fmla="*/ 127 h 128"/>
                  <a:gd name="T40" fmla="*/ 88 w 127"/>
                  <a:gd name="T41" fmla="*/ 122 h 128"/>
                  <a:gd name="T42" fmla="*/ 100 w 127"/>
                  <a:gd name="T43" fmla="*/ 115 h 128"/>
                  <a:gd name="T44" fmla="*/ 114 w 127"/>
                  <a:gd name="T45" fmla="*/ 104 h 128"/>
                  <a:gd name="T46" fmla="*/ 121 w 127"/>
                  <a:gd name="T47" fmla="*/ 92 h 128"/>
                  <a:gd name="T48" fmla="*/ 126 w 127"/>
                  <a:gd name="T49" fmla="*/ 76 h 128"/>
                  <a:gd name="T50" fmla="*/ 117 w 127"/>
                  <a:gd name="T51" fmla="*/ 64 h 128"/>
                  <a:gd name="T52" fmla="*/ 117 w 127"/>
                  <a:gd name="T53" fmla="*/ 50 h 128"/>
                  <a:gd name="T54" fmla="*/ 111 w 127"/>
                  <a:gd name="T55" fmla="*/ 38 h 128"/>
                  <a:gd name="T56" fmla="*/ 103 w 127"/>
                  <a:gd name="T57" fmla="*/ 27 h 128"/>
                  <a:gd name="T58" fmla="*/ 94 w 127"/>
                  <a:gd name="T59" fmla="*/ 20 h 128"/>
                  <a:gd name="T60" fmla="*/ 82 w 127"/>
                  <a:gd name="T61" fmla="*/ 14 h 128"/>
                  <a:gd name="T62" fmla="*/ 68 w 127"/>
                  <a:gd name="T63" fmla="*/ 9 h 128"/>
                  <a:gd name="T64" fmla="*/ 55 w 127"/>
                  <a:gd name="T65" fmla="*/ 9 h 128"/>
                  <a:gd name="T66" fmla="*/ 42 w 127"/>
                  <a:gd name="T67" fmla="*/ 14 h 128"/>
                  <a:gd name="T68" fmla="*/ 30 w 127"/>
                  <a:gd name="T69" fmla="*/ 20 h 128"/>
                  <a:gd name="T70" fmla="*/ 22 w 127"/>
                  <a:gd name="T71" fmla="*/ 30 h 128"/>
                  <a:gd name="T72" fmla="*/ 14 w 127"/>
                  <a:gd name="T73" fmla="*/ 39 h 128"/>
                  <a:gd name="T74" fmla="*/ 9 w 127"/>
                  <a:gd name="T75" fmla="*/ 54 h 128"/>
                  <a:gd name="T76" fmla="*/ 8 w 127"/>
                  <a:gd name="T77" fmla="*/ 66 h 128"/>
                  <a:gd name="T78" fmla="*/ 12 w 127"/>
                  <a:gd name="T79" fmla="*/ 80 h 128"/>
                  <a:gd name="T80" fmla="*/ 16 w 127"/>
                  <a:gd name="T81" fmla="*/ 92 h 128"/>
                  <a:gd name="T82" fmla="*/ 24 w 127"/>
                  <a:gd name="T83" fmla="*/ 103 h 128"/>
                  <a:gd name="T84" fmla="*/ 34 w 127"/>
                  <a:gd name="T85" fmla="*/ 110 h 128"/>
                  <a:gd name="T86" fmla="*/ 46 w 127"/>
                  <a:gd name="T87" fmla="*/ 116 h 128"/>
                  <a:gd name="T88" fmla="*/ 61 w 127"/>
                  <a:gd name="T89" fmla="*/ 118 h 128"/>
                  <a:gd name="T90" fmla="*/ 74 w 127"/>
                  <a:gd name="T91" fmla="*/ 118 h 128"/>
                  <a:gd name="T92" fmla="*/ 87 w 127"/>
                  <a:gd name="T93" fmla="*/ 112 h 128"/>
                  <a:gd name="T94" fmla="*/ 99 w 127"/>
                  <a:gd name="T95" fmla="*/ 106 h 128"/>
                  <a:gd name="T96" fmla="*/ 106 w 127"/>
                  <a:gd name="T97" fmla="*/ 97 h 128"/>
                  <a:gd name="T98" fmla="*/ 114 w 127"/>
                  <a:gd name="T99" fmla="*/ 86 h 128"/>
                  <a:gd name="T100" fmla="*/ 117 w 127"/>
                  <a:gd name="T101"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 h="128">
                    <a:moveTo>
                      <a:pt x="127" y="64"/>
                    </a:moveTo>
                    <a:lnTo>
                      <a:pt x="127" y="60"/>
                    </a:lnTo>
                    <a:lnTo>
                      <a:pt x="127" y="58"/>
                    </a:lnTo>
                    <a:lnTo>
                      <a:pt x="127" y="54"/>
                    </a:lnTo>
                    <a:lnTo>
                      <a:pt x="126" y="52"/>
                    </a:lnTo>
                    <a:lnTo>
                      <a:pt x="126" y="48"/>
                    </a:lnTo>
                    <a:lnTo>
                      <a:pt x="126" y="45"/>
                    </a:lnTo>
                    <a:lnTo>
                      <a:pt x="123" y="42"/>
                    </a:lnTo>
                    <a:lnTo>
                      <a:pt x="123" y="39"/>
                    </a:lnTo>
                    <a:lnTo>
                      <a:pt x="121" y="36"/>
                    </a:lnTo>
                    <a:lnTo>
                      <a:pt x="120" y="33"/>
                    </a:lnTo>
                    <a:lnTo>
                      <a:pt x="117" y="32"/>
                    </a:lnTo>
                    <a:lnTo>
                      <a:pt x="117" y="27"/>
                    </a:lnTo>
                    <a:lnTo>
                      <a:pt x="115" y="26"/>
                    </a:lnTo>
                    <a:lnTo>
                      <a:pt x="114" y="24"/>
                    </a:lnTo>
                    <a:lnTo>
                      <a:pt x="111" y="21"/>
                    </a:lnTo>
                    <a:lnTo>
                      <a:pt x="109" y="20"/>
                    </a:lnTo>
                    <a:lnTo>
                      <a:pt x="106" y="18"/>
                    </a:lnTo>
                    <a:lnTo>
                      <a:pt x="103" y="15"/>
                    </a:lnTo>
                    <a:lnTo>
                      <a:pt x="100" y="14"/>
                    </a:lnTo>
                    <a:lnTo>
                      <a:pt x="99" y="12"/>
                    </a:lnTo>
                    <a:lnTo>
                      <a:pt x="97" y="9"/>
                    </a:lnTo>
                    <a:lnTo>
                      <a:pt x="93" y="7"/>
                    </a:lnTo>
                    <a:lnTo>
                      <a:pt x="91" y="7"/>
                    </a:lnTo>
                    <a:lnTo>
                      <a:pt x="88" y="6"/>
                    </a:lnTo>
                    <a:lnTo>
                      <a:pt x="85" y="3"/>
                    </a:lnTo>
                    <a:lnTo>
                      <a:pt x="82" y="3"/>
                    </a:lnTo>
                    <a:lnTo>
                      <a:pt x="79" y="1"/>
                    </a:lnTo>
                    <a:lnTo>
                      <a:pt x="76" y="1"/>
                    </a:lnTo>
                    <a:lnTo>
                      <a:pt x="73" y="1"/>
                    </a:lnTo>
                    <a:lnTo>
                      <a:pt x="70" y="1"/>
                    </a:lnTo>
                    <a:lnTo>
                      <a:pt x="67" y="0"/>
                    </a:lnTo>
                    <a:lnTo>
                      <a:pt x="62" y="0"/>
                    </a:lnTo>
                    <a:lnTo>
                      <a:pt x="61" y="0"/>
                    </a:lnTo>
                    <a:lnTo>
                      <a:pt x="56" y="1"/>
                    </a:lnTo>
                    <a:lnTo>
                      <a:pt x="55" y="1"/>
                    </a:lnTo>
                    <a:lnTo>
                      <a:pt x="50" y="1"/>
                    </a:lnTo>
                    <a:lnTo>
                      <a:pt x="49" y="1"/>
                    </a:lnTo>
                    <a:lnTo>
                      <a:pt x="44" y="3"/>
                    </a:lnTo>
                    <a:lnTo>
                      <a:pt x="42" y="3"/>
                    </a:lnTo>
                    <a:lnTo>
                      <a:pt x="38" y="6"/>
                    </a:lnTo>
                    <a:lnTo>
                      <a:pt x="36" y="7"/>
                    </a:lnTo>
                    <a:lnTo>
                      <a:pt x="32" y="7"/>
                    </a:lnTo>
                    <a:lnTo>
                      <a:pt x="30" y="9"/>
                    </a:lnTo>
                    <a:lnTo>
                      <a:pt x="28" y="12"/>
                    </a:lnTo>
                    <a:lnTo>
                      <a:pt x="24" y="14"/>
                    </a:lnTo>
                    <a:lnTo>
                      <a:pt x="22" y="15"/>
                    </a:lnTo>
                    <a:lnTo>
                      <a:pt x="20" y="18"/>
                    </a:lnTo>
                    <a:lnTo>
                      <a:pt x="18" y="20"/>
                    </a:lnTo>
                    <a:lnTo>
                      <a:pt x="16" y="21"/>
                    </a:lnTo>
                    <a:lnTo>
                      <a:pt x="14" y="24"/>
                    </a:lnTo>
                    <a:lnTo>
                      <a:pt x="12" y="26"/>
                    </a:lnTo>
                    <a:lnTo>
                      <a:pt x="9" y="27"/>
                    </a:lnTo>
                    <a:lnTo>
                      <a:pt x="8" y="32"/>
                    </a:lnTo>
                    <a:lnTo>
                      <a:pt x="8" y="33"/>
                    </a:lnTo>
                    <a:lnTo>
                      <a:pt x="6" y="36"/>
                    </a:lnTo>
                    <a:lnTo>
                      <a:pt x="3" y="39"/>
                    </a:lnTo>
                    <a:lnTo>
                      <a:pt x="3" y="42"/>
                    </a:lnTo>
                    <a:lnTo>
                      <a:pt x="2" y="45"/>
                    </a:lnTo>
                    <a:lnTo>
                      <a:pt x="2" y="48"/>
                    </a:lnTo>
                    <a:lnTo>
                      <a:pt x="0" y="52"/>
                    </a:lnTo>
                    <a:lnTo>
                      <a:pt x="0" y="54"/>
                    </a:lnTo>
                    <a:lnTo>
                      <a:pt x="0" y="58"/>
                    </a:lnTo>
                    <a:lnTo>
                      <a:pt x="0" y="60"/>
                    </a:lnTo>
                    <a:lnTo>
                      <a:pt x="0" y="64"/>
                    </a:lnTo>
                    <a:lnTo>
                      <a:pt x="0" y="68"/>
                    </a:lnTo>
                    <a:lnTo>
                      <a:pt x="0" y="70"/>
                    </a:lnTo>
                    <a:lnTo>
                      <a:pt x="0" y="74"/>
                    </a:lnTo>
                    <a:lnTo>
                      <a:pt x="0" y="76"/>
                    </a:lnTo>
                    <a:lnTo>
                      <a:pt x="2" y="80"/>
                    </a:lnTo>
                    <a:lnTo>
                      <a:pt x="2" y="82"/>
                    </a:lnTo>
                    <a:lnTo>
                      <a:pt x="3" y="86"/>
                    </a:lnTo>
                    <a:lnTo>
                      <a:pt x="3" y="88"/>
                    </a:lnTo>
                    <a:lnTo>
                      <a:pt x="6" y="92"/>
                    </a:lnTo>
                    <a:lnTo>
                      <a:pt x="8" y="94"/>
                    </a:lnTo>
                    <a:lnTo>
                      <a:pt x="8" y="97"/>
                    </a:lnTo>
                    <a:lnTo>
                      <a:pt x="9" y="100"/>
                    </a:lnTo>
                    <a:lnTo>
                      <a:pt x="12" y="103"/>
                    </a:lnTo>
                    <a:lnTo>
                      <a:pt x="14" y="104"/>
                    </a:lnTo>
                    <a:lnTo>
                      <a:pt x="16" y="106"/>
                    </a:lnTo>
                    <a:lnTo>
                      <a:pt x="18" y="109"/>
                    </a:lnTo>
                    <a:lnTo>
                      <a:pt x="20" y="110"/>
                    </a:lnTo>
                    <a:lnTo>
                      <a:pt x="22" y="112"/>
                    </a:lnTo>
                    <a:lnTo>
                      <a:pt x="24" y="115"/>
                    </a:lnTo>
                    <a:lnTo>
                      <a:pt x="28" y="116"/>
                    </a:lnTo>
                    <a:lnTo>
                      <a:pt x="30" y="118"/>
                    </a:lnTo>
                    <a:lnTo>
                      <a:pt x="32" y="121"/>
                    </a:lnTo>
                    <a:lnTo>
                      <a:pt x="36" y="121"/>
                    </a:lnTo>
                    <a:lnTo>
                      <a:pt x="38" y="122"/>
                    </a:lnTo>
                    <a:lnTo>
                      <a:pt x="42" y="124"/>
                    </a:lnTo>
                    <a:lnTo>
                      <a:pt x="44" y="124"/>
                    </a:lnTo>
                    <a:lnTo>
                      <a:pt x="49" y="127"/>
                    </a:lnTo>
                    <a:lnTo>
                      <a:pt x="50" y="127"/>
                    </a:lnTo>
                    <a:lnTo>
                      <a:pt x="55" y="127"/>
                    </a:lnTo>
                    <a:lnTo>
                      <a:pt x="56" y="127"/>
                    </a:lnTo>
                    <a:lnTo>
                      <a:pt x="61" y="128"/>
                    </a:lnTo>
                    <a:lnTo>
                      <a:pt x="62" y="128"/>
                    </a:lnTo>
                    <a:lnTo>
                      <a:pt x="67" y="128"/>
                    </a:lnTo>
                    <a:lnTo>
                      <a:pt x="70" y="127"/>
                    </a:lnTo>
                    <a:lnTo>
                      <a:pt x="73" y="127"/>
                    </a:lnTo>
                    <a:lnTo>
                      <a:pt x="76" y="127"/>
                    </a:lnTo>
                    <a:lnTo>
                      <a:pt x="79" y="127"/>
                    </a:lnTo>
                    <a:lnTo>
                      <a:pt x="82" y="124"/>
                    </a:lnTo>
                    <a:lnTo>
                      <a:pt x="85" y="124"/>
                    </a:lnTo>
                    <a:lnTo>
                      <a:pt x="88" y="122"/>
                    </a:lnTo>
                    <a:lnTo>
                      <a:pt x="91" y="121"/>
                    </a:lnTo>
                    <a:lnTo>
                      <a:pt x="93" y="121"/>
                    </a:lnTo>
                    <a:lnTo>
                      <a:pt x="97" y="118"/>
                    </a:lnTo>
                    <a:lnTo>
                      <a:pt x="99" y="116"/>
                    </a:lnTo>
                    <a:lnTo>
                      <a:pt x="100" y="115"/>
                    </a:lnTo>
                    <a:lnTo>
                      <a:pt x="103" y="112"/>
                    </a:lnTo>
                    <a:lnTo>
                      <a:pt x="106" y="110"/>
                    </a:lnTo>
                    <a:lnTo>
                      <a:pt x="109" y="109"/>
                    </a:lnTo>
                    <a:lnTo>
                      <a:pt x="111" y="106"/>
                    </a:lnTo>
                    <a:lnTo>
                      <a:pt x="114" y="104"/>
                    </a:lnTo>
                    <a:lnTo>
                      <a:pt x="115" y="103"/>
                    </a:lnTo>
                    <a:lnTo>
                      <a:pt x="117" y="100"/>
                    </a:lnTo>
                    <a:lnTo>
                      <a:pt x="117" y="97"/>
                    </a:lnTo>
                    <a:lnTo>
                      <a:pt x="120" y="94"/>
                    </a:lnTo>
                    <a:lnTo>
                      <a:pt x="121" y="92"/>
                    </a:lnTo>
                    <a:lnTo>
                      <a:pt x="123" y="88"/>
                    </a:lnTo>
                    <a:lnTo>
                      <a:pt x="123" y="86"/>
                    </a:lnTo>
                    <a:lnTo>
                      <a:pt x="126" y="82"/>
                    </a:lnTo>
                    <a:lnTo>
                      <a:pt x="126" y="80"/>
                    </a:lnTo>
                    <a:lnTo>
                      <a:pt x="126" y="76"/>
                    </a:lnTo>
                    <a:lnTo>
                      <a:pt x="127" y="74"/>
                    </a:lnTo>
                    <a:lnTo>
                      <a:pt x="127" y="70"/>
                    </a:lnTo>
                    <a:lnTo>
                      <a:pt x="127" y="68"/>
                    </a:lnTo>
                    <a:lnTo>
                      <a:pt x="127" y="64"/>
                    </a:lnTo>
                    <a:lnTo>
                      <a:pt x="117" y="64"/>
                    </a:lnTo>
                    <a:lnTo>
                      <a:pt x="117" y="62"/>
                    </a:lnTo>
                    <a:lnTo>
                      <a:pt x="117" y="58"/>
                    </a:lnTo>
                    <a:lnTo>
                      <a:pt x="117" y="56"/>
                    </a:lnTo>
                    <a:lnTo>
                      <a:pt x="117" y="54"/>
                    </a:lnTo>
                    <a:lnTo>
                      <a:pt x="117" y="50"/>
                    </a:lnTo>
                    <a:lnTo>
                      <a:pt x="115" y="48"/>
                    </a:lnTo>
                    <a:lnTo>
                      <a:pt x="115" y="45"/>
                    </a:lnTo>
                    <a:lnTo>
                      <a:pt x="114" y="42"/>
                    </a:lnTo>
                    <a:lnTo>
                      <a:pt x="114" y="39"/>
                    </a:lnTo>
                    <a:lnTo>
                      <a:pt x="111" y="38"/>
                    </a:lnTo>
                    <a:lnTo>
                      <a:pt x="111" y="36"/>
                    </a:lnTo>
                    <a:lnTo>
                      <a:pt x="109" y="33"/>
                    </a:lnTo>
                    <a:lnTo>
                      <a:pt x="106" y="32"/>
                    </a:lnTo>
                    <a:lnTo>
                      <a:pt x="105" y="30"/>
                    </a:lnTo>
                    <a:lnTo>
                      <a:pt x="103" y="27"/>
                    </a:lnTo>
                    <a:lnTo>
                      <a:pt x="103" y="26"/>
                    </a:lnTo>
                    <a:lnTo>
                      <a:pt x="100" y="24"/>
                    </a:lnTo>
                    <a:lnTo>
                      <a:pt x="99" y="21"/>
                    </a:lnTo>
                    <a:lnTo>
                      <a:pt x="97" y="20"/>
                    </a:lnTo>
                    <a:lnTo>
                      <a:pt x="94" y="20"/>
                    </a:lnTo>
                    <a:lnTo>
                      <a:pt x="91" y="18"/>
                    </a:lnTo>
                    <a:lnTo>
                      <a:pt x="88" y="15"/>
                    </a:lnTo>
                    <a:lnTo>
                      <a:pt x="87" y="15"/>
                    </a:lnTo>
                    <a:lnTo>
                      <a:pt x="85" y="14"/>
                    </a:lnTo>
                    <a:lnTo>
                      <a:pt x="82" y="14"/>
                    </a:lnTo>
                    <a:lnTo>
                      <a:pt x="79" y="12"/>
                    </a:lnTo>
                    <a:lnTo>
                      <a:pt x="76" y="12"/>
                    </a:lnTo>
                    <a:lnTo>
                      <a:pt x="74" y="9"/>
                    </a:lnTo>
                    <a:lnTo>
                      <a:pt x="73" y="9"/>
                    </a:lnTo>
                    <a:lnTo>
                      <a:pt x="68" y="9"/>
                    </a:lnTo>
                    <a:lnTo>
                      <a:pt x="67" y="9"/>
                    </a:lnTo>
                    <a:lnTo>
                      <a:pt x="62" y="9"/>
                    </a:lnTo>
                    <a:lnTo>
                      <a:pt x="61" y="9"/>
                    </a:lnTo>
                    <a:lnTo>
                      <a:pt x="58" y="9"/>
                    </a:lnTo>
                    <a:lnTo>
                      <a:pt x="55" y="9"/>
                    </a:lnTo>
                    <a:lnTo>
                      <a:pt x="52" y="9"/>
                    </a:lnTo>
                    <a:lnTo>
                      <a:pt x="50" y="12"/>
                    </a:lnTo>
                    <a:lnTo>
                      <a:pt x="46" y="12"/>
                    </a:lnTo>
                    <a:lnTo>
                      <a:pt x="44" y="14"/>
                    </a:lnTo>
                    <a:lnTo>
                      <a:pt x="42" y="14"/>
                    </a:lnTo>
                    <a:lnTo>
                      <a:pt x="40" y="15"/>
                    </a:lnTo>
                    <a:lnTo>
                      <a:pt x="36" y="15"/>
                    </a:lnTo>
                    <a:lnTo>
                      <a:pt x="34" y="18"/>
                    </a:lnTo>
                    <a:lnTo>
                      <a:pt x="32" y="20"/>
                    </a:lnTo>
                    <a:lnTo>
                      <a:pt x="30" y="20"/>
                    </a:lnTo>
                    <a:lnTo>
                      <a:pt x="28" y="21"/>
                    </a:lnTo>
                    <a:lnTo>
                      <a:pt x="26" y="24"/>
                    </a:lnTo>
                    <a:lnTo>
                      <a:pt x="24" y="26"/>
                    </a:lnTo>
                    <a:lnTo>
                      <a:pt x="22" y="27"/>
                    </a:lnTo>
                    <a:lnTo>
                      <a:pt x="22" y="30"/>
                    </a:lnTo>
                    <a:lnTo>
                      <a:pt x="20" y="32"/>
                    </a:lnTo>
                    <a:lnTo>
                      <a:pt x="18" y="33"/>
                    </a:lnTo>
                    <a:lnTo>
                      <a:pt x="16" y="36"/>
                    </a:lnTo>
                    <a:lnTo>
                      <a:pt x="16" y="38"/>
                    </a:lnTo>
                    <a:lnTo>
                      <a:pt x="14" y="39"/>
                    </a:lnTo>
                    <a:lnTo>
                      <a:pt x="12" y="42"/>
                    </a:lnTo>
                    <a:lnTo>
                      <a:pt x="12" y="45"/>
                    </a:lnTo>
                    <a:lnTo>
                      <a:pt x="12" y="48"/>
                    </a:lnTo>
                    <a:lnTo>
                      <a:pt x="9" y="50"/>
                    </a:lnTo>
                    <a:lnTo>
                      <a:pt x="9" y="54"/>
                    </a:lnTo>
                    <a:lnTo>
                      <a:pt x="9" y="56"/>
                    </a:lnTo>
                    <a:lnTo>
                      <a:pt x="8" y="58"/>
                    </a:lnTo>
                    <a:lnTo>
                      <a:pt x="8" y="62"/>
                    </a:lnTo>
                    <a:lnTo>
                      <a:pt x="8" y="64"/>
                    </a:lnTo>
                    <a:lnTo>
                      <a:pt x="8" y="66"/>
                    </a:lnTo>
                    <a:lnTo>
                      <a:pt x="8" y="70"/>
                    </a:lnTo>
                    <a:lnTo>
                      <a:pt x="9" y="72"/>
                    </a:lnTo>
                    <a:lnTo>
                      <a:pt x="9" y="74"/>
                    </a:lnTo>
                    <a:lnTo>
                      <a:pt x="9" y="78"/>
                    </a:lnTo>
                    <a:lnTo>
                      <a:pt x="12" y="80"/>
                    </a:lnTo>
                    <a:lnTo>
                      <a:pt x="12" y="82"/>
                    </a:lnTo>
                    <a:lnTo>
                      <a:pt x="12" y="86"/>
                    </a:lnTo>
                    <a:lnTo>
                      <a:pt x="14" y="88"/>
                    </a:lnTo>
                    <a:lnTo>
                      <a:pt x="16" y="90"/>
                    </a:lnTo>
                    <a:lnTo>
                      <a:pt x="16" y="92"/>
                    </a:lnTo>
                    <a:lnTo>
                      <a:pt x="18" y="94"/>
                    </a:lnTo>
                    <a:lnTo>
                      <a:pt x="20" y="97"/>
                    </a:lnTo>
                    <a:lnTo>
                      <a:pt x="22" y="98"/>
                    </a:lnTo>
                    <a:lnTo>
                      <a:pt x="22" y="100"/>
                    </a:lnTo>
                    <a:lnTo>
                      <a:pt x="24" y="103"/>
                    </a:lnTo>
                    <a:lnTo>
                      <a:pt x="26" y="104"/>
                    </a:lnTo>
                    <a:lnTo>
                      <a:pt x="28" y="106"/>
                    </a:lnTo>
                    <a:lnTo>
                      <a:pt x="30" y="109"/>
                    </a:lnTo>
                    <a:lnTo>
                      <a:pt x="32" y="109"/>
                    </a:lnTo>
                    <a:lnTo>
                      <a:pt x="34" y="110"/>
                    </a:lnTo>
                    <a:lnTo>
                      <a:pt x="36" y="112"/>
                    </a:lnTo>
                    <a:lnTo>
                      <a:pt x="40" y="112"/>
                    </a:lnTo>
                    <a:lnTo>
                      <a:pt x="42" y="115"/>
                    </a:lnTo>
                    <a:lnTo>
                      <a:pt x="44" y="115"/>
                    </a:lnTo>
                    <a:lnTo>
                      <a:pt x="46" y="116"/>
                    </a:lnTo>
                    <a:lnTo>
                      <a:pt x="50" y="116"/>
                    </a:lnTo>
                    <a:lnTo>
                      <a:pt x="52" y="118"/>
                    </a:lnTo>
                    <a:lnTo>
                      <a:pt x="55" y="118"/>
                    </a:lnTo>
                    <a:lnTo>
                      <a:pt x="58" y="118"/>
                    </a:lnTo>
                    <a:lnTo>
                      <a:pt x="61" y="118"/>
                    </a:lnTo>
                    <a:lnTo>
                      <a:pt x="62" y="118"/>
                    </a:lnTo>
                    <a:lnTo>
                      <a:pt x="67" y="118"/>
                    </a:lnTo>
                    <a:lnTo>
                      <a:pt x="68" y="118"/>
                    </a:lnTo>
                    <a:lnTo>
                      <a:pt x="73" y="118"/>
                    </a:lnTo>
                    <a:lnTo>
                      <a:pt x="74" y="118"/>
                    </a:lnTo>
                    <a:lnTo>
                      <a:pt x="76" y="116"/>
                    </a:lnTo>
                    <a:lnTo>
                      <a:pt x="79" y="116"/>
                    </a:lnTo>
                    <a:lnTo>
                      <a:pt x="82" y="115"/>
                    </a:lnTo>
                    <a:lnTo>
                      <a:pt x="85" y="115"/>
                    </a:lnTo>
                    <a:lnTo>
                      <a:pt x="87" y="112"/>
                    </a:lnTo>
                    <a:lnTo>
                      <a:pt x="88" y="112"/>
                    </a:lnTo>
                    <a:lnTo>
                      <a:pt x="91" y="110"/>
                    </a:lnTo>
                    <a:lnTo>
                      <a:pt x="94" y="109"/>
                    </a:lnTo>
                    <a:lnTo>
                      <a:pt x="97" y="109"/>
                    </a:lnTo>
                    <a:lnTo>
                      <a:pt x="99" y="106"/>
                    </a:lnTo>
                    <a:lnTo>
                      <a:pt x="100" y="104"/>
                    </a:lnTo>
                    <a:lnTo>
                      <a:pt x="103" y="103"/>
                    </a:lnTo>
                    <a:lnTo>
                      <a:pt x="103" y="100"/>
                    </a:lnTo>
                    <a:lnTo>
                      <a:pt x="105" y="98"/>
                    </a:lnTo>
                    <a:lnTo>
                      <a:pt x="106" y="97"/>
                    </a:lnTo>
                    <a:lnTo>
                      <a:pt x="109" y="94"/>
                    </a:lnTo>
                    <a:lnTo>
                      <a:pt x="111" y="92"/>
                    </a:lnTo>
                    <a:lnTo>
                      <a:pt x="111" y="90"/>
                    </a:lnTo>
                    <a:lnTo>
                      <a:pt x="114" y="88"/>
                    </a:lnTo>
                    <a:lnTo>
                      <a:pt x="114" y="86"/>
                    </a:lnTo>
                    <a:lnTo>
                      <a:pt x="115" y="82"/>
                    </a:lnTo>
                    <a:lnTo>
                      <a:pt x="115" y="80"/>
                    </a:lnTo>
                    <a:lnTo>
                      <a:pt x="117" y="78"/>
                    </a:lnTo>
                    <a:lnTo>
                      <a:pt x="117" y="74"/>
                    </a:lnTo>
                    <a:lnTo>
                      <a:pt x="117" y="72"/>
                    </a:lnTo>
                    <a:lnTo>
                      <a:pt x="117" y="70"/>
                    </a:lnTo>
                    <a:lnTo>
                      <a:pt x="117" y="66"/>
                    </a:lnTo>
                    <a:lnTo>
                      <a:pt x="117" y="64"/>
                    </a:lnTo>
                    <a:lnTo>
                      <a:pt x="127" y="64"/>
                    </a:lnTo>
                    <a:close/>
                  </a:path>
                </a:pathLst>
              </a:custGeom>
              <a:solidFill>
                <a:srgbClr val="BABFF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70" name="Freeform 566"/>
              <p:cNvSpPr>
                <a:spLocks noChangeArrowheads="1"/>
              </p:cNvSpPr>
              <p:nvPr/>
            </p:nvSpPr>
            <p:spPr bwMode="auto">
              <a:xfrm>
                <a:off x="6068" y="796"/>
                <a:ext cx="10" cy="11"/>
              </a:xfrm>
              <a:custGeom>
                <a:avLst/>
                <a:gdLst>
                  <a:gd name="T0" fmla="*/ 109 w 109"/>
                  <a:gd name="T1" fmla="*/ 45 h 109"/>
                  <a:gd name="T2" fmla="*/ 106 w 109"/>
                  <a:gd name="T3" fmla="*/ 30 h 109"/>
                  <a:gd name="T4" fmla="*/ 97 w 109"/>
                  <a:gd name="T5" fmla="*/ 21 h 109"/>
                  <a:gd name="T6" fmla="*/ 89 w 109"/>
                  <a:gd name="T7" fmla="*/ 11 h 109"/>
                  <a:gd name="T8" fmla="*/ 77 w 109"/>
                  <a:gd name="T9" fmla="*/ 5 h 109"/>
                  <a:gd name="T10" fmla="*/ 65 w 109"/>
                  <a:gd name="T11" fmla="*/ 0 h 109"/>
                  <a:gd name="T12" fmla="*/ 50 w 109"/>
                  <a:gd name="T13" fmla="*/ 0 h 109"/>
                  <a:gd name="T14" fmla="*/ 36 w 109"/>
                  <a:gd name="T15" fmla="*/ 5 h 109"/>
                  <a:gd name="T16" fmla="*/ 24 w 109"/>
                  <a:gd name="T17" fmla="*/ 11 h 109"/>
                  <a:gd name="T18" fmla="*/ 14 w 109"/>
                  <a:gd name="T19" fmla="*/ 18 h 109"/>
                  <a:gd name="T20" fmla="*/ 8 w 109"/>
                  <a:gd name="T21" fmla="*/ 29 h 109"/>
                  <a:gd name="T22" fmla="*/ 1 w 109"/>
                  <a:gd name="T23" fmla="*/ 41 h 109"/>
                  <a:gd name="T24" fmla="*/ 0 w 109"/>
                  <a:gd name="T25" fmla="*/ 55 h 109"/>
                  <a:gd name="T26" fmla="*/ 1 w 109"/>
                  <a:gd name="T27" fmla="*/ 69 h 109"/>
                  <a:gd name="T28" fmla="*/ 8 w 109"/>
                  <a:gd name="T29" fmla="*/ 81 h 109"/>
                  <a:gd name="T30" fmla="*/ 14 w 109"/>
                  <a:gd name="T31" fmla="*/ 91 h 109"/>
                  <a:gd name="T32" fmla="*/ 24 w 109"/>
                  <a:gd name="T33" fmla="*/ 100 h 109"/>
                  <a:gd name="T34" fmla="*/ 36 w 109"/>
                  <a:gd name="T35" fmla="*/ 106 h 109"/>
                  <a:gd name="T36" fmla="*/ 50 w 109"/>
                  <a:gd name="T37" fmla="*/ 109 h 109"/>
                  <a:gd name="T38" fmla="*/ 65 w 109"/>
                  <a:gd name="T39" fmla="*/ 109 h 109"/>
                  <a:gd name="T40" fmla="*/ 77 w 109"/>
                  <a:gd name="T41" fmla="*/ 106 h 109"/>
                  <a:gd name="T42" fmla="*/ 89 w 109"/>
                  <a:gd name="T43" fmla="*/ 100 h 109"/>
                  <a:gd name="T44" fmla="*/ 97 w 109"/>
                  <a:gd name="T45" fmla="*/ 89 h 109"/>
                  <a:gd name="T46" fmla="*/ 106 w 109"/>
                  <a:gd name="T47" fmla="*/ 79 h 109"/>
                  <a:gd name="T48" fmla="*/ 109 w 109"/>
                  <a:gd name="T49" fmla="*/ 65 h 109"/>
                  <a:gd name="T50" fmla="*/ 101 w 109"/>
                  <a:gd name="T51" fmla="*/ 55 h 109"/>
                  <a:gd name="T52" fmla="*/ 98 w 109"/>
                  <a:gd name="T53" fmla="*/ 43 h 109"/>
                  <a:gd name="T54" fmla="*/ 95 w 109"/>
                  <a:gd name="T55" fmla="*/ 33 h 109"/>
                  <a:gd name="T56" fmla="*/ 89 w 109"/>
                  <a:gd name="T57" fmla="*/ 24 h 109"/>
                  <a:gd name="T58" fmla="*/ 80 w 109"/>
                  <a:gd name="T59" fmla="*/ 17 h 109"/>
                  <a:gd name="T60" fmla="*/ 71 w 109"/>
                  <a:gd name="T61" fmla="*/ 12 h 109"/>
                  <a:gd name="T62" fmla="*/ 60 w 109"/>
                  <a:gd name="T63" fmla="*/ 11 h 109"/>
                  <a:gd name="T64" fmla="*/ 48 w 109"/>
                  <a:gd name="T65" fmla="*/ 11 h 109"/>
                  <a:gd name="T66" fmla="*/ 38 w 109"/>
                  <a:gd name="T67" fmla="*/ 12 h 109"/>
                  <a:gd name="T68" fmla="*/ 28 w 109"/>
                  <a:gd name="T69" fmla="*/ 18 h 109"/>
                  <a:gd name="T70" fmla="*/ 20 w 109"/>
                  <a:gd name="T71" fmla="*/ 27 h 109"/>
                  <a:gd name="T72" fmla="*/ 14 w 109"/>
                  <a:gd name="T73" fmla="*/ 36 h 109"/>
                  <a:gd name="T74" fmla="*/ 10 w 109"/>
                  <a:gd name="T75" fmla="*/ 49 h 109"/>
                  <a:gd name="T76" fmla="*/ 10 w 109"/>
                  <a:gd name="T77" fmla="*/ 59 h 109"/>
                  <a:gd name="T78" fmla="*/ 12 w 109"/>
                  <a:gd name="T79" fmla="*/ 71 h 109"/>
                  <a:gd name="T80" fmla="*/ 18 w 109"/>
                  <a:gd name="T81" fmla="*/ 81 h 109"/>
                  <a:gd name="T82" fmla="*/ 26 w 109"/>
                  <a:gd name="T83" fmla="*/ 89 h 109"/>
                  <a:gd name="T84" fmla="*/ 36 w 109"/>
                  <a:gd name="T85" fmla="*/ 95 h 109"/>
                  <a:gd name="T86" fmla="*/ 47 w 109"/>
                  <a:gd name="T87" fmla="*/ 100 h 109"/>
                  <a:gd name="T88" fmla="*/ 59 w 109"/>
                  <a:gd name="T89" fmla="*/ 101 h 109"/>
                  <a:gd name="T90" fmla="*/ 68 w 109"/>
                  <a:gd name="T91" fmla="*/ 100 h 109"/>
                  <a:gd name="T92" fmla="*/ 79 w 109"/>
                  <a:gd name="T93" fmla="*/ 94 h 109"/>
                  <a:gd name="T94" fmla="*/ 86 w 109"/>
                  <a:gd name="T95" fmla="*/ 88 h 109"/>
                  <a:gd name="T96" fmla="*/ 95 w 109"/>
                  <a:gd name="T97" fmla="*/ 79 h 109"/>
                  <a:gd name="T98" fmla="*/ 98 w 109"/>
                  <a:gd name="T99" fmla="*/ 69 h 109"/>
                  <a:gd name="T100" fmla="*/ 101 w 109"/>
                  <a:gd name="T101" fmla="*/ 5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9" h="109">
                    <a:moveTo>
                      <a:pt x="109" y="55"/>
                    </a:moveTo>
                    <a:lnTo>
                      <a:pt x="109" y="53"/>
                    </a:lnTo>
                    <a:lnTo>
                      <a:pt x="109" y="49"/>
                    </a:lnTo>
                    <a:lnTo>
                      <a:pt x="109" y="47"/>
                    </a:lnTo>
                    <a:lnTo>
                      <a:pt x="109" y="45"/>
                    </a:lnTo>
                    <a:lnTo>
                      <a:pt x="109" y="41"/>
                    </a:lnTo>
                    <a:lnTo>
                      <a:pt x="107" y="39"/>
                    </a:lnTo>
                    <a:lnTo>
                      <a:pt x="107" y="36"/>
                    </a:lnTo>
                    <a:lnTo>
                      <a:pt x="106" y="33"/>
                    </a:lnTo>
                    <a:lnTo>
                      <a:pt x="106" y="30"/>
                    </a:lnTo>
                    <a:lnTo>
                      <a:pt x="103" y="29"/>
                    </a:lnTo>
                    <a:lnTo>
                      <a:pt x="103" y="27"/>
                    </a:lnTo>
                    <a:lnTo>
                      <a:pt x="101" y="24"/>
                    </a:lnTo>
                    <a:lnTo>
                      <a:pt x="98" y="23"/>
                    </a:lnTo>
                    <a:lnTo>
                      <a:pt x="97" y="21"/>
                    </a:lnTo>
                    <a:lnTo>
                      <a:pt x="95" y="18"/>
                    </a:lnTo>
                    <a:lnTo>
                      <a:pt x="95" y="17"/>
                    </a:lnTo>
                    <a:lnTo>
                      <a:pt x="92" y="15"/>
                    </a:lnTo>
                    <a:lnTo>
                      <a:pt x="91" y="12"/>
                    </a:lnTo>
                    <a:lnTo>
                      <a:pt x="89" y="11"/>
                    </a:lnTo>
                    <a:lnTo>
                      <a:pt x="86" y="11"/>
                    </a:lnTo>
                    <a:lnTo>
                      <a:pt x="83" y="9"/>
                    </a:lnTo>
                    <a:lnTo>
                      <a:pt x="80" y="6"/>
                    </a:lnTo>
                    <a:lnTo>
                      <a:pt x="79" y="6"/>
                    </a:lnTo>
                    <a:lnTo>
                      <a:pt x="77" y="5"/>
                    </a:lnTo>
                    <a:lnTo>
                      <a:pt x="74" y="5"/>
                    </a:lnTo>
                    <a:lnTo>
                      <a:pt x="71" y="3"/>
                    </a:lnTo>
                    <a:lnTo>
                      <a:pt x="68" y="3"/>
                    </a:lnTo>
                    <a:lnTo>
                      <a:pt x="66" y="0"/>
                    </a:lnTo>
                    <a:lnTo>
                      <a:pt x="65" y="0"/>
                    </a:lnTo>
                    <a:lnTo>
                      <a:pt x="60" y="0"/>
                    </a:lnTo>
                    <a:lnTo>
                      <a:pt x="59" y="0"/>
                    </a:lnTo>
                    <a:lnTo>
                      <a:pt x="54" y="0"/>
                    </a:lnTo>
                    <a:lnTo>
                      <a:pt x="53" y="0"/>
                    </a:lnTo>
                    <a:lnTo>
                      <a:pt x="50" y="0"/>
                    </a:lnTo>
                    <a:lnTo>
                      <a:pt x="47" y="0"/>
                    </a:lnTo>
                    <a:lnTo>
                      <a:pt x="44" y="0"/>
                    </a:lnTo>
                    <a:lnTo>
                      <a:pt x="42" y="3"/>
                    </a:lnTo>
                    <a:lnTo>
                      <a:pt x="38" y="3"/>
                    </a:lnTo>
                    <a:lnTo>
                      <a:pt x="36" y="5"/>
                    </a:lnTo>
                    <a:lnTo>
                      <a:pt x="34" y="5"/>
                    </a:lnTo>
                    <a:lnTo>
                      <a:pt x="32" y="6"/>
                    </a:lnTo>
                    <a:lnTo>
                      <a:pt x="28" y="6"/>
                    </a:lnTo>
                    <a:lnTo>
                      <a:pt x="26" y="9"/>
                    </a:lnTo>
                    <a:lnTo>
                      <a:pt x="24" y="11"/>
                    </a:lnTo>
                    <a:lnTo>
                      <a:pt x="22" y="11"/>
                    </a:lnTo>
                    <a:lnTo>
                      <a:pt x="20" y="12"/>
                    </a:lnTo>
                    <a:lnTo>
                      <a:pt x="18" y="15"/>
                    </a:lnTo>
                    <a:lnTo>
                      <a:pt x="16" y="17"/>
                    </a:lnTo>
                    <a:lnTo>
                      <a:pt x="14" y="18"/>
                    </a:lnTo>
                    <a:lnTo>
                      <a:pt x="14" y="21"/>
                    </a:lnTo>
                    <a:lnTo>
                      <a:pt x="12" y="23"/>
                    </a:lnTo>
                    <a:lnTo>
                      <a:pt x="10" y="24"/>
                    </a:lnTo>
                    <a:lnTo>
                      <a:pt x="8" y="27"/>
                    </a:lnTo>
                    <a:lnTo>
                      <a:pt x="8" y="29"/>
                    </a:lnTo>
                    <a:lnTo>
                      <a:pt x="6" y="30"/>
                    </a:lnTo>
                    <a:lnTo>
                      <a:pt x="4" y="33"/>
                    </a:lnTo>
                    <a:lnTo>
                      <a:pt x="4" y="36"/>
                    </a:lnTo>
                    <a:lnTo>
                      <a:pt x="4" y="39"/>
                    </a:lnTo>
                    <a:lnTo>
                      <a:pt x="1" y="41"/>
                    </a:lnTo>
                    <a:lnTo>
                      <a:pt x="1" y="45"/>
                    </a:lnTo>
                    <a:lnTo>
                      <a:pt x="1" y="47"/>
                    </a:lnTo>
                    <a:lnTo>
                      <a:pt x="0" y="49"/>
                    </a:lnTo>
                    <a:lnTo>
                      <a:pt x="0" y="53"/>
                    </a:lnTo>
                    <a:lnTo>
                      <a:pt x="0" y="55"/>
                    </a:lnTo>
                    <a:lnTo>
                      <a:pt x="0" y="57"/>
                    </a:lnTo>
                    <a:lnTo>
                      <a:pt x="0" y="61"/>
                    </a:lnTo>
                    <a:lnTo>
                      <a:pt x="1" y="63"/>
                    </a:lnTo>
                    <a:lnTo>
                      <a:pt x="1" y="65"/>
                    </a:lnTo>
                    <a:lnTo>
                      <a:pt x="1" y="69"/>
                    </a:lnTo>
                    <a:lnTo>
                      <a:pt x="4" y="71"/>
                    </a:lnTo>
                    <a:lnTo>
                      <a:pt x="4" y="73"/>
                    </a:lnTo>
                    <a:lnTo>
                      <a:pt x="4" y="77"/>
                    </a:lnTo>
                    <a:lnTo>
                      <a:pt x="6" y="79"/>
                    </a:lnTo>
                    <a:lnTo>
                      <a:pt x="8" y="81"/>
                    </a:lnTo>
                    <a:lnTo>
                      <a:pt x="8" y="83"/>
                    </a:lnTo>
                    <a:lnTo>
                      <a:pt x="10" y="85"/>
                    </a:lnTo>
                    <a:lnTo>
                      <a:pt x="12" y="88"/>
                    </a:lnTo>
                    <a:lnTo>
                      <a:pt x="14" y="89"/>
                    </a:lnTo>
                    <a:lnTo>
                      <a:pt x="14" y="91"/>
                    </a:lnTo>
                    <a:lnTo>
                      <a:pt x="16" y="94"/>
                    </a:lnTo>
                    <a:lnTo>
                      <a:pt x="18" y="95"/>
                    </a:lnTo>
                    <a:lnTo>
                      <a:pt x="20" y="97"/>
                    </a:lnTo>
                    <a:lnTo>
                      <a:pt x="22" y="100"/>
                    </a:lnTo>
                    <a:lnTo>
                      <a:pt x="24" y="100"/>
                    </a:lnTo>
                    <a:lnTo>
                      <a:pt x="26" y="101"/>
                    </a:lnTo>
                    <a:lnTo>
                      <a:pt x="28" y="103"/>
                    </a:lnTo>
                    <a:lnTo>
                      <a:pt x="32" y="103"/>
                    </a:lnTo>
                    <a:lnTo>
                      <a:pt x="34" y="106"/>
                    </a:lnTo>
                    <a:lnTo>
                      <a:pt x="36" y="106"/>
                    </a:lnTo>
                    <a:lnTo>
                      <a:pt x="38" y="107"/>
                    </a:lnTo>
                    <a:lnTo>
                      <a:pt x="42" y="107"/>
                    </a:lnTo>
                    <a:lnTo>
                      <a:pt x="44" y="109"/>
                    </a:lnTo>
                    <a:lnTo>
                      <a:pt x="47" y="109"/>
                    </a:lnTo>
                    <a:lnTo>
                      <a:pt x="50" y="109"/>
                    </a:lnTo>
                    <a:lnTo>
                      <a:pt x="53" y="109"/>
                    </a:lnTo>
                    <a:lnTo>
                      <a:pt x="54" y="109"/>
                    </a:lnTo>
                    <a:lnTo>
                      <a:pt x="59" y="109"/>
                    </a:lnTo>
                    <a:lnTo>
                      <a:pt x="60" y="109"/>
                    </a:lnTo>
                    <a:lnTo>
                      <a:pt x="65" y="109"/>
                    </a:lnTo>
                    <a:lnTo>
                      <a:pt x="66" y="109"/>
                    </a:lnTo>
                    <a:lnTo>
                      <a:pt x="68" y="107"/>
                    </a:lnTo>
                    <a:lnTo>
                      <a:pt x="71" y="107"/>
                    </a:lnTo>
                    <a:lnTo>
                      <a:pt x="74" y="106"/>
                    </a:lnTo>
                    <a:lnTo>
                      <a:pt x="77" y="106"/>
                    </a:lnTo>
                    <a:lnTo>
                      <a:pt x="79" y="103"/>
                    </a:lnTo>
                    <a:lnTo>
                      <a:pt x="80" y="103"/>
                    </a:lnTo>
                    <a:lnTo>
                      <a:pt x="83" y="101"/>
                    </a:lnTo>
                    <a:lnTo>
                      <a:pt x="86" y="100"/>
                    </a:lnTo>
                    <a:lnTo>
                      <a:pt x="89" y="100"/>
                    </a:lnTo>
                    <a:lnTo>
                      <a:pt x="91" y="97"/>
                    </a:lnTo>
                    <a:lnTo>
                      <a:pt x="92" y="95"/>
                    </a:lnTo>
                    <a:lnTo>
                      <a:pt x="95" y="94"/>
                    </a:lnTo>
                    <a:lnTo>
                      <a:pt x="95" y="91"/>
                    </a:lnTo>
                    <a:lnTo>
                      <a:pt x="97" y="89"/>
                    </a:lnTo>
                    <a:lnTo>
                      <a:pt x="98" y="88"/>
                    </a:lnTo>
                    <a:lnTo>
                      <a:pt x="101" y="85"/>
                    </a:lnTo>
                    <a:lnTo>
                      <a:pt x="103" y="83"/>
                    </a:lnTo>
                    <a:lnTo>
                      <a:pt x="103" y="81"/>
                    </a:lnTo>
                    <a:lnTo>
                      <a:pt x="106" y="79"/>
                    </a:lnTo>
                    <a:lnTo>
                      <a:pt x="106" y="77"/>
                    </a:lnTo>
                    <a:lnTo>
                      <a:pt x="107" y="73"/>
                    </a:lnTo>
                    <a:lnTo>
                      <a:pt x="107" y="71"/>
                    </a:lnTo>
                    <a:lnTo>
                      <a:pt x="109" y="69"/>
                    </a:lnTo>
                    <a:lnTo>
                      <a:pt x="109" y="65"/>
                    </a:lnTo>
                    <a:lnTo>
                      <a:pt x="109" y="63"/>
                    </a:lnTo>
                    <a:lnTo>
                      <a:pt x="109" y="61"/>
                    </a:lnTo>
                    <a:lnTo>
                      <a:pt x="109" y="57"/>
                    </a:lnTo>
                    <a:lnTo>
                      <a:pt x="109" y="55"/>
                    </a:lnTo>
                    <a:lnTo>
                      <a:pt x="101" y="55"/>
                    </a:lnTo>
                    <a:lnTo>
                      <a:pt x="101" y="53"/>
                    </a:lnTo>
                    <a:lnTo>
                      <a:pt x="101" y="51"/>
                    </a:lnTo>
                    <a:lnTo>
                      <a:pt x="101" y="49"/>
                    </a:lnTo>
                    <a:lnTo>
                      <a:pt x="101" y="45"/>
                    </a:lnTo>
                    <a:lnTo>
                      <a:pt x="98" y="43"/>
                    </a:lnTo>
                    <a:lnTo>
                      <a:pt x="98" y="41"/>
                    </a:lnTo>
                    <a:lnTo>
                      <a:pt x="98" y="39"/>
                    </a:lnTo>
                    <a:lnTo>
                      <a:pt x="97" y="36"/>
                    </a:lnTo>
                    <a:lnTo>
                      <a:pt x="97" y="35"/>
                    </a:lnTo>
                    <a:lnTo>
                      <a:pt x="95" y="33"/>
                    </a:lnTo>
                    <a:lnTo>
                      <a:pt x="95" y="30"/>
                    </a:lnTo>
                    <a:lnTo>
                      <a:pt x="92" y="29"/>
                    </a:lnTo>
                    <a:lnTo>
                      <a:pt x="91" y="29"/>
                    </a:lnTo>
                    <a:lnTo>
                      <a:pt x="91" y="27"/>
                    </a:lnTo>
                    <a:lnTo>
                      <a:pt x="89" y="24"/>
                    </a:lnTo>
                    <a:lnTo>
                      <a:pt x="86" y="23"/>
                    </a:lnTo>
                    <a:lnTo>
                      <a:pt x="86" y="21"/>
                    </a:lnTo>
                    <a:lnTo>
                      <a:pt x="85" y="21"/>
                    </a:lnTo>
                    <a:lnTo>
                      <a:pt x="83" y="18"/>
                    </a:lnTo>
                    <a:lnTo>
                      <a:pt x="80" y="17"/>
                    </a:lnTo>
                    <a:lnTo>
                      <a:pt x="79" y="17"/>
                    </a:lnTo>
                    <a:lnTo>
                      <a:pt x="77" y="15"/>
                    </a:lnTo>
                    <a:lnTo>
                      <a:pt x="74" y="15"/>
                    </a:lnTo>
                    <a:lnTo>
                      <a:pt x="73" y="12"/>
                    </a:lnTo>
                    <a:lnTo>
                      <a:pt x="71" y="12"/>
                    </a:lnTo>
                    <a:lnTo>
                      <a:pt x="68" y="11"/>
                    </a:lnTo>
                    <a:lnTo>
                      <a:pt x="66" y="11"/>
                    </a:lnTo>
                    <a:lnTo>
                      <a:pt x="65" y="11"/>
                    </a:lnTo>
                    <a:lnTo>
                      <a:pt x="62" y="11"/>
                    </a:lnTo>
                    <a:lnTo>
                      <a:pt x="60" y="11"/>
                    </a:lnTo>
                    <a:lnTo>
                      <a:pt x="59" y="9"/>
                    </a:lnTo>
                    <a:lnTo>
                      <a:pt x="54" y="9"/>
                    </a:lnTo>
                    <a:lnTo>
                      <a:pt x="53" y="9"/>
                    </a:lnTo>
                    <a:lnTo>
                      <a:pt x="50" y="11"/>
                    </a:lnTo>
                    <a:lnTo>
                      <a:pt x="48" y="11"/>
                    </a:lnTo>
                    <a:lnTo>
                      <a:pt x="47" y="11"/>
                    </a:lnTo>
                    <a:lnTo>
                      <a:pt x="44" y="11"/>
                    </a:lnTo>
                    <a:lnTo>
                      <a:pt x="42" y="11"/>
                    </a:lnTo>
                    <a:lnTo>
                      <a:pt x="41" y="12"/>
                    </a:lnTo>
                    <a:lnTo>
                      <a:pt x="38" y="12"/>
                    </a:lnTo>
                    <a:lnTo>
                      <a:pt x="36" y="15"/>
                    </a:lnTo>
                    <a:lnTo>
                      <a:pt x="34" y="15"/>
                    </a:lnTo>
                    <a:lnTo>
                      <a:pt x="32" y="17"/>
                    </a:lnTo>
                    <a:lnTo>
                      <a:pt x="30" y="17"/>
                    </a:lnTo>
                    <a:lnTo>
                      <a:pt x="28" y="18"/>
                    </a:lnTo>
                    <a:lnTo>
                      <a:pt x="26" y="21"/>
                    </a:lnTo>
                    <a:lnTo>
                      <a:pt x="24" y="21"/>
                    </a:lnTo>
                    <a:lnTo>
                      <a:pt x="22" y="23"/>
                    </a:lnTo>
                    <a:lnTo>
                      <a:pt x="22" y="24"/>
                    </a:lnTo>
                    <a:lnTo>
                      <a:pt x="20" y="27"/>
                    </a:lnTo>
                    <a:lnTo>
                      <a:pt x="18" y="29"/>
                    </a:lnTo>
                    <a:lnTo>
                      <a:pt x="16" y="30"/>
                    </a:lnTo>
                    <a:lnTo>
                      <a:pt x="16" y="33"/>
                    </a:lnTo>
                    <a:lnTo>
                      <a:pt x="14" y="35"/>
                    </a:lnTo>
                    <a:lnTo>
                      <a:pt x="14" y="36"/>
                    </a:lnTo>
                    <a:lnTo>
                      <a:pt x="12" y="39"/>
                    </a:lnTo>
                    <a:lnTo>
                      <a:pt x="12" y="41"/>
                    </a:lnTo>
                    <a:lnTo>
                      <a:pt x="12" y="43"/>
                    </a:lnTo>
                    <a:lnTo>
                      <a:pt x="10" y="45"/>
                    </a:lnTo>
                    <a:lnTo>
                      <a:pt x="10" y="49"/>
                    </a:lnTo>
                    <a:lnTo>
                      <a:pt x="10" y="51"/>
                    </a:lnTo>
                    <a:lnTo>
                      <a:pt x="10" y="53"/>
                    </a:lnTo>
                    <a:lnTo>
                      <a:pt x="10" y="55"/>
                    </a:lnTo>
                    <a:lnTo>
                      <a:pt x="10" y="57"/>
                    </a:lnTo>
                    <a:lnTo>
                      <a:pt x="10" y="59"/>
                    </a:lnTo>
                    <a:lnTo>
                      <a:pt x="10" y="61"/>
                    </a:lnTo>
                    <a:lnTo>
                      <a:pt x="10" y="65"/>
                    </a:lnTo>
                    <a:lnTo>
                      <a:pt x="12" y="67"/>
                    </a:lnTo>
                    <a:lnTo>
                      <a:pt x="12" y="69"/>
                    </a:lnTo>
                    <a:lnTo>
                      <a:pt x="12" y="71"/>
                    </a:lnTo>
                    <a:lnTo>
                      <a:pt x="14" y="73"/>
                    </a:lnTo>
                    <a:lnTo>
                      <a:pt x="14" y="75"/>
                    </a:lnTo>
                    <a:lnTo>
                      <a:pt x="16" y="77"/>
                    </a:lnTo>
                    <a:lnTo>
                      <a:pt x="16" y="79"/>
                    </a:lnTo>
                    <a:lnTo>
                      <a:pt x="18" y="81"/>
                    </a:lnTo>
                    <a:lnTo>
                      <a:pt x="20" y="83"/>
                    </a:lnTo>
                    <a:lnTo>
                      <a:pt x="22" y="85"/>
                    </a:lnTo>
                    <a:lnTo>
                      <a:pt x="22" y="88"/>
                    </a:lnTo>
                    <a:lnTo>
                      <a:pt x="24" y="89"/>
                    </a:lnTo>
                    <a:lnTo>
                      <a:pt x="26" y="89"/>
                    </a:lnTo>
                    <a:lnTo>
                      <a:pt x="28" y="91"/>
                    </a:lnTo>
                    <a:lnTo>
                      <a:pt x="30" y="94"/>
                    </a:lnTo>
                    <a:lnTo>
                      <a:pt x="32" y="94"/>
                    </a:lnTo>
                    <a:lnTo>
                      <a:pt x="34" y="95"/>
                    </a:lnTo>
                    <a:lnTo>
                      <a:pt x="36" y="95"/>
                    </a:lnTo>
                    <a:lnTo>
                      <a:pt x="38" y="97"/>
                    </a:lnTo>
                    <a:lnTo>
                      <a:pt x="41" y="97"/>
                    </a:lnTo>
                    <a:lnTo>
                      <a:pt x="42" y="100"/>
                    </a:lnTo>
                    <a:lnTo>
                      <a:pt x="44" y="100"/>
                    </a:lnTo>
                    <a:lnTo>
                      <a:pt x="47" y="100"/>
                    </a:lnTo>
                    <a:lnTo>
                      <a:pt x="48" y="100"/>
                    </a:lnTo>
                    <a:lnTo>
                      <a:pt x="50" y="100"/>
                    </a:lnTo>
                    <a:lnTo>
                      <a:pt x="53" y="101"/>
                    </a:lnTo>
                    <a:lnTo>
                      <a:pt x="54" y="101"/>
                    </a:lnTo>
                    <a:lnTo>
                      <a:pt x="59" y="101"/>
                    </a:lnTo>
                    <a:lnTo>
                      <a:pt x="60" y="100"/>
                    </a:lnTo>
                    <a:lnTo>
                      <a:pt x="62" y="100"/>
                    </a:lnTo>
                    <a:lnTo>
                      <a:pt x="65" y="100"/>
                    </a:lnTo>
                    <a:lnTo>
                      <a:pt x="66" y="100"/>
                    </a:lnTo>
                    <a:lnTo>
                      <a:pt x="68" y="100"/>
                    </a:lnTo>
                    <a:lnTo>
                      <a:pt x="71" y="97"/>
                    </a:lnTo>
                    <a:lnTo>
                      <a:pt x="73" y="97"/>
                    </a:lnTo>
                    <a:lnTo>
                      <a:pt x="74" y="95"/>
                    </a:lnTo>
                    <a:lnTo>
                      <a:pt x="77" y="95"/>
                    </a:lnTo>
                    <a:lnTo>
                      <a:pt x="79" y="94"/>
                    </a:lnTo>
                    <a:lnTo>
                      <a:pt x="80" y="94"/>
                    </a:lnTo>
                    <a:lnTo>
                      <a:pt x="83" y="91"/>
                    </a:lnTo>
                    <a:lnTo>
                      <a:pt x="85" y="89"/>
                    </a:lnTo>
                    <a:lnTo>
                      <a:pt x="86" y="89"/>
                    </a:lnTo>
                    <a:lnTo>
                      <a:pt x="86" y="88"/>
                    </a:lnTo>
                    <a:lnTo>
                      <a:pt x="89" y="85"/>
                    </a:lnTo>
                    <a:lnTo>
                      <a:pt x="91" y="83"/>
                    </a:lnTo>
                    <a:lnTo>
                      <a:pt x="91" y="81"/>
                    </a:lnTo>
                    <a:lnTo>
                      <a:pt x="92" y="81"/>
                    </a:lnTo>
                    <a:lnTo>
                      <a:pt x="95" y="79"/>
                    </a:lnTo>
                    <a:lnTo>
                      <a:pt x="95" y="77"/>
                    </a:lnTo>
                    <a:lnTo>
                      <a:pt x="97" y="75"/>
                    </a:lnTo>
                    <a:lnTo>
                      <a:pt x="97" y="73"/>
                    </a:lnTo>
                    <a:lnTo>
                      <a:pt x="98" y="71"/>
                    </a:lnTo>
                    <a:lnTo>
                      <a:pt x="98" y="69"/>
                    </a:lnTo>
                    <a:lnTo>
                      <a:pt x="98" y="67"/>
                    </a:lnTo>
                    <a:lnTo>
                      <a:pt x="101" y="65"/>
                    </a:lnTo>
                    <a:lnTo>
                      <a:pt x="101" y="61"/>
                    </a:lnTo>
                    <a:lnTo>
                      <a:pt x="101" y="59"/>
                    </a:lnTo>
                    <a:lnTo>
                      <a:pt x="101" y="57"/>
                    </a:lnTo>
                    <a:lnTo>
                      <a:pt x="101" y="55"/>
                    </a:lnTo>
                    <a:lnTo>
                      <a:pt x="109" y="55"/>
                    </a:lnTo>
                    <a:close/>
                  </a:path>
                </a:pathLst>
              </a:custGeom>
              <a:solidFill>
                <a:srgbClr val="BDC2F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71" name="Freeform 567"/>
              <p:cNvSpPr>
                <a:spLocks noChangeArrowheads="1"/>
              </p:cNvSpPr>
              <p:nvPr/>
            </p:nvSpPr>
            <p:spPr bwMode="auto">
              <a:xfrm>
                <a:off x="6069" y="797"/>
                <a:ext cx="9" cy="9"/>
              </a:xfrm>
              <a:custGeom>
                <a:avLst/>
                <a:gdLst>
                  <a:gd name="T0" fmla="*/ 91 w 91"/>
                  <a:gd name="T1" fmla="*/ 40 h 92"/>
                  <a:gd name="T2" fmla="*/ 88 w 91"/>
                  <a:gd name="T3" fmla="*/ 30 h 92"/>
                  <a:gd name="T4" fmla="*/ 85 w 91"/>
                  <a:gd name="T5" fmla="*/ 21 h 92"/>
                  <a:gd name="T6" fmla="*/ 79 w 91"/>
                  <a:gd name="T7" fmla="*/ 15 h 92"/>
                  <a:gd name="T8" fmla="*/ 73 w 91"/>
                  <a:gd name="T9" fmla="*/ 9 h 92"/>
                  <a:gd name="T10" fmla="*/ 64 w 91"/>
                  <a:gd name="T11" fmla="*/ 6 h 92"/>
                  <a:gd name="T12" fmla="*/ 56 w 91"/>
                  <a:gd name="T13" fmla="*/ 2 h 92"/>
                  <a:gd name="T14" fmla="*/ 49 w 91"/>
                  <a:gd name="T15" fmla="*/ 0 h 92"/>
                  <a:gd name="T16" fmla="*/ 38 w 91"/>
                  <a:gd name="T17" fmla="*/ 2 h 92"/>
                  <a:gd name="T18" fmla="*/ 31 w 91"/>
                  <a:gd name="T19" fmla="*/ 3 h 92"/>
                  <a:gd name="T20" fmla="*/ 22 w 91"/>
                  <a:gd name="T21" fmla="*/ 8 h 92"/>
                  <a:gd name="T22" fmla="*/ 14 w 91"/>
                  <a:gd name="T23" fmla="*/ 12 h 92"/>
                  <a:gd name="T24" fmla="*/ 8 w 91"/>
                  <a:gd name="T25" fmla="*/ 20 h 92"/>
                  <a:gd name="T26" fmla="*/ 4 w 91"/>
                  <a:gd name="T27" fmla="*/ 27 h 92"/>
                  <a:gd name="T28" fmla="*/ 0 w 91"/>
                  <a:gd name="T29" fmla="*/ 36 h 92"/>
                  <a:gd name="T30" fmla="*/ 0 w 91"/>
                  <a:gd name="T31" fmla="*/ 46 h 92"/>
                  <a:gd name="T32" fmla="*/ 0 w 91"/>
                  <a:gd name="T33" fmla="*/ 56 h 92"/>
                  <a:gd name="T34" fmla="*/ 4 w 91"/>
                  <a:gd name="T35" fmla="*/ 64 h 92"/>
                  <a:gd name="T36" fmla="*/ 8 w 91"/>
                  <a:gd name="T37" fmla="*/ 72 h 92"/>
                  <a:gd name="T38" fmla="*/ 14 w 91"/>
                  <a:gd name="T39" fmla="*/ 80 h 92"/>
                  <a:gd name="T40" fmla="*/ 22 w 91"/>
                  <a:gd name="T41" fmla="*/ 85 h 92"/>
                  <a:gd name="T42" fmla="*/ 31 w 91"/>
                  <a:gd name="T43" fmla="*/ 88 h 92"/>
                  <a:gd name="T44" fmla="*/ 38 w 91"/>
                  <a:gd name="T45" fmla="*/ 91 h 92"/>
                  <a:gd name="T46" fmla="*/ 49 w 91"/>
                  <a:gd name="T47" fmla="*/ 92 h 92"/>
                  <a:gd name="T48" fmla="*/ 56 w 91"/>
                  <a:gd name="T49" fmla="*/ 91 h 92"/>
                  <a:gd name="T50" fmla="*/ 64 w 91"/>
                  <a:gd name="T51" fmla="*/ 86 h 92"/>
                  <a:gd name="T52" fmla="*/ 73 w 91"/>
                  <a:gd name="T53" fmla="*/ 82 h 92"/>
                  <a:gd name="T54" fmla="*/ 79 w 91"/>
                  <a:gd name="T55" fmla="*/ 76 h 92"/>
                  <a:gd name="T56" fmla="*/ 85 w 91"/>
                  <a:gd name="T57" fmla="*/ 70 h 92"/>
                  <a:gd name="T58" fmla="*/ 88 w 91"/>
                  <a:gd name="T59" fmla="*/ 62 h 92"/>
                  <a:gd name="T60" fmla="*/ 91 w 91"/>
                  <a:gd name="T61" fmla="*/ 52 h 92"/>
                  <a:gd name="T62" fmla="*/ 81 w 91"/>
                  <a:gd name="T63" fmla="*/ 46 h 92"/>
                  <a:gd name="T64" fmla="*/ 81 w 91"/>
                  <a:gd name="T65" fmla="*/ 38 h 92"/>
                  <a:gd name="T66" fmla="*/ 79 w 91"/>
                  <a:gd name="T67" fmla="*/ 30 h 92"/>
                  <a:gd name="T68" fmla="*/ 73 w 91"/>
                  <a:gd name="T69" fmla="*/ 24 h 92"/>
                  <a:gd name="T70" fmla="*/ 67 w 91"/>
                  <a:gd name="T71" fmla="*/ 18 h 92"/>
                  <a:gd name="T72" fmla="*/ 58 w 91"/>
                  <a:gd name="T73" fmla="*/ 12 h 92"/>
                  <a:gd name="T74" fmla="*/ 50 w 91"/>
                  <a:gd name="T75" fmla="*/ 9 h 92"/>
                  <a:gd name="T76" fmla="*/ 43 w 91"/>
                  <a:gd name="T77" fmla="*/ 9 h 92"/>
                  <a:gd name="T78" fmla="*/ 34 w 91"/>
                  <a:gd name="T79" fmla="*/ 12 h 92"/>
                  <a:gd name="T80" fmla="*/ 28 w 91"/>
                  <a:gd name="T81" fmla="*/ 14 h 92"/>
                  <a:gd name="T82" fmla="*/ 22 w 91"/>
                  <a:gd name="T83" fmla="*/ 18 h 92"/>
                  <a:gd name="T84" fmla="*/ 14 w 91"/>
                  <a:gd name="T85" fmla="*/ 26 h 92"/>
                  <a:gd name="T86" fmla="*/ 10 w 91"/>
                  <a:gd name="T87" fmla="*/ 34 h 92"/>
                  <a:gd name="T88" fmla="*/ 8 w 91"/>
                  <a:gd name="T89" fmla="*/ 42 h 92"/>
                  <a:gd name="T90" fmla="*/ 8 w 91"/>
                  <a:gd name="T91" fmla="*/ 50 h 92"/>
                  <a:gd name="T92" fmla="*/ 10 w 91"/>
                  <a:gd name="T93" fmla="*/ 58 h 92"/>
                  <a:gd name="T94" fmla="*/ 14 w 91"/>
                  <a:gd name="T95" fmla="*/ 66 h 92"/>
                  <a:gd name="T96" fmla="*/ 22 w 91"/>
                  <a:gd name="T97" fmla="*/ 74 h 92"/>
                  <a:gd name="T98" fmla="*/ 28 w 91"/>
                  <a:gd name="T99" fmla="*/ 79 h 92"/>
                  <a:gd name="T100" fmla="*/ 34 w 91"/>
                  <a:gd name="T101" fmla="*/ 80 h 92"/>
                  <a:gd name="T102" fmla="*/ 43 w 91"/>
                  <a:gd name="T103" fmla="*/ 82 h 92"/>
                  <a:gd name="T104" fmla="*/ 50 w 91"/>
                  <a:gd name="T105" fmla="*/ 82 h 92"/>
                  <a:gd name="T106" fmla="*/ 58 w 91"/>
                  <a:gd name="T107" fmla="*/ 80 h 92"/>
                  <a:gd name="T108" fmla="*/ 67 w 91"/>
                  <a:gd name="T109" fmla="*/ 74 h 92"/>
                  <a:gd name="T110" fmla="*/ 73 w 91"/>
                  <a:gd name="T111" fmla="*/ 68 h 92"/>
                  <a:gd name="T112" fmla="*/ 79 w 91"/>
                  <a:gd name="T113" fmla="*/ 62 h 92"/>
                  <a:gd name="T114" fmla="*/ 81 w 91"/>
                  <a:gd name="T115" fmla="*/ 54 h 92"/>
                  <a:gd name="T116" fmla="*/ 81 w 91"/>
                  <a:gd name="T117"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 h="92">
                    <a:moveTo>
                      <a:pt x="91" y="46"/>
                    </a:moveTo>
                    <a:lnTo>
                      <a:pt x="91" y="44"/>
                    </a:lnTo>
                    <a:lnTo>
                      <a:pt x="91" y="42"/>
                    </a:lnTo>
                    <a:lnTo>
                      <a:pt x="91" y="40"/>
                    </a:lnTo>
                    <a:lnTo>
                      <a:pt x="91" y="36"/>
                    </a:lnTo>
                    <a:lnTo>
                      <a:pt x="88" y="34"/>
                    </a:lnTo>
                    <a:lnTo>
                      <a:pt x="88" y="32"/>
                    </a:lnTo>
                    <a:lnTo>
                      <a:pt x="88" y="30"/>
                    </a:lnTo>
                    <a:lnTo>
                      <a:pt x="87" y="27"/>
                    </a:lnTo>
                    <a:lnTo>
                      <a:pt x="87" y="26"/>
                    </a:lnTo>
                    <a:lnTo>
                      <a:pt x="85" y="24"/>
                    </a:lnTo>
                    <a:lnTo>
                      <a:pt x="85" y="21"/>
                    </a:lnTo>
                    <a:lnTo>
                      <a:pt x="82" y="20"/>
                    </a:lnTo>
                    <a:lnTo>
                      <a:pt x="81" y="20"/>
                    </a:lnTo>
                    <a:lnTo>
                      <a:pt x="81" y="18"/>
                    </a:lnTo>
                    <a:lnTo>
                      <a:pt x="79" y="15"/>
                    </a:lnTo>
                    <a:lnTo>
                      <a:pt x="76" y="14"/>
                    </a:lnTo>
                    <a:lnTo>
                      <a:pt x="76" y="12"/>
                    </a:lnTo>
                    <a:lnTo>
                      <a:pt x="75" y="12"/>
                    </a:lnTo>
                    <a:lnTo>
                      <a:pt x="73" y="9"/>
                    </a:lnTo>
                    <a:lnTo>
                      <a:pt x="70" y="8"/>
                    </a:lnTo>
                    <a:lnTo>
                      <a:pt x="69" y="8"/>
                    </a:lnTo>
                    <a:lnTo>
                      <a:pt x="67" y="6"/>
                    </a:lnTo>
                    <a:lnTo>
                      <a:pt x="64" y="6"/>
                    </a:lnTo>
                    <a:lnTo>
                      <a:pt x="63" y="3"/>
                    </a:lnTo>
                    <a:lnTo>
                      <a:pt x="61" y="3"/>
                    </a:lnTo>
                    <a:lnTo>
                      <a:pt x="58" y="2"/>
                    </a:lnTo>
                    <a:lnTo>
                      <a:pt x="56" y="2"/>
                    </a:lnTo>
                    <a:lnTo>
                      <a:pt x="55" y="2"/>
                    </a:lnTo>
                    <a:lnTo>
                      <a:pt x="52" y="2"/>
                    </a:lnTo>
                    <a:lnTo>
                      <a:pt x="50" y="2"/>
                    </a:lnTo>
                    <a:lnTo>
                      <a:pt x="49" y="0"/>
                    </a:lnTo>
                    <a:lnTo>
                      <a:pt x="44" y="0"/>
                    </a:lnTo>
                    <a:lnTo>
                      <a:pt x="43" y="0"/>
                    </a:lnTo>
                    <a:lnTo>
                      <a:pt x="40" y="2"/>
                    </a:lnTo>
                    <a:lnTo>
                      <a:pt x="38" y="2"/>
                    </a:lnTo>
                    <a:lnTo>
                      <a:pt x="37" y="2"/>
                    </a:lnTo>
                    <a:lnTo>
                      <a:pt x="34" y="2"/>
                    </a:lnTo>
                    <a:lnTo>
                      <a:pt x="32" y="2"/>
                    </a:lnTo>
                    <a:lnTo>
                      <a:pt x="31" y="3"/>
                    </a:lnTo>
                    <a:lnTo>
                      <a:pt x="28" y="3"/>
                    </a:lnTo>
                    <a:lnTo>
                      <a:pt x="26" y="6"/>
                    </a:lnTo>
                    <a:lnTo>
                      <a:pt x="24" y="6"/>
                    </a:lnTo>
                    <a:lnTo>
                      <a:pt x="22" y="8"/>
                    </a:lnTo>
                    <a:lnTo>
                      <a:pt x="20" y="8"/>
                    </a:lnTo>
                    <a:lnTo>
                      <a:pt x="18" y="9"/>
                    </a:lnTo>
                    <a:lnTo>
                      <a:pt x="16" y="12"/>
                    </a:lnTo>
                    <a:lnTo>
                      <a:pt x="14" y="12"/>
                    </a:lnTo>
                    <a:lnTo>
                      <a:pt x="12" y="14"/>
                    </a:lnTo>
                    <a:lnTo>
                      <a:pt x="12" y="15"/>
                    </a:lnTo>
                    <a:lnTo>
                      <a:pt x="10" y="18"/>
                    </a:lnTo>
                    <a:lnTo>
                      <a:pt x="8" y="20"/>
                    </a:lnTo>
                    <a:lnTo>
                      <a:pt x="6" y="21"/>
                    </a:lnTo>
                    <a:lnTo>
                      <a:pt x="6" y="24"/>
                    </a:lnTo>
                    <a:lnTo>
                      <a:pt x="4" y="26"/>
                    </a:lnTo>
                    <a:lnTo>
                      <a:pt x="4" y="27"/>
                    </a:lnTo>
                    <a:lnTo>
                      <a:pt x="2" y="30"/>
                    </a:lnTo>
                    <a:lnTo>
                      <a:pt x="2" y="32"/>
                    </a:lnTo>
                    <a:lnTo>
                      <a:pt x="2" y="34"/>
                    </a:lnTo>
                    <a:lnTo>
                      <a:pt x="0" y="36"/>
                    </a:lnTo>
                    <a:lnTo>
                      <a:pt x="0" y="40"/>
                    </a:lnTo>
                    <a:lnTo>
                      <a:pt x="0" y="42"/>
                    </a:lnTo>
                    <a:lnTo>
                      <a:pt x="0" y="44"/>
                    </a:lnTo>
                    <a:lnTo>
                      <a:pt x="0" y="46"/>
                    </a:lnTo>
                    <a:lnTo>
                      <a:pt x="0" y="48"/>
                    </a:lnTo>
                    <a:lnTo>
                      <a:pt x="0" y="50"/>
                    </a:lnTo>
                    <a:lnTo>
                      <a:pt x="0" y="52"/>
                    </a:lnTo>
                    <a:lnTo>
                      <a:pt x="0" y="56"/>
                    </a:lnTo>
                    <a:lnTo>
                      <a:pt x="2" y="58"/>
                    </a:lnTo>
                    <a:lnTo>
                      <a:pt x="2" y="60"/>
                    </a:lnTo>
                    <a:lnTo>
                      <a:pt x="2" y="62"/>
                    </a:lnTo>
                    <a:lnTo>
                      <a:pt x="4" y="64"/>
                    </a:lnTo>
                    <a:lnTo>
                      <a:pt x="4" y="66"/>
                    </a:lnTo>
                    <a:lnTo>
                      <a:pt x="6" y="68"/>
                    </a:lnTo>
                    <a:lnTo>
                      <a:pt x="6" y="70"/>
                    </a:lnTo>
                    <a:lnTo>
                      <a:pt x="8" y="72"/>
                    </a:lnTo>
                    <a:lnTo>
                      <a:pt x="10" y="74"/>
                    </a:lnTo>
                    <a:lnTo>
                      <a:pt x="12" y="76"/>
                    </a:lnTo>
                    <a:lnTo>
                      <a:pt x="12" y="79"/>
                    </a:lnTo>
                    <a:lnTo>
                      <a:pt x="14" y="80"/>
                    </a:lnTo>
                    <a:lnTo>
                      <a:pt x="16" y="80"/>
                    </a:lnTo>
                    <a:lnTo>
                      <a:pt x="18" y="82"/>
                    </a:lnTo>
                    <a:lnTo>
                      <a:pt x="20" y="85"/>
                    </a:lnTo>
                    <a:lnTo>
                      <a:pt x="22" y="85"/>
                    </a:lnTo>
                    <a:lnTo>
                      <a:pt x="24" y="86"/>
                    </a:lnTo>
                    <a:lnTo>
                      <a:pt x="26" y="86"/>
                    </a:lnTo>
                    <a:lnTo>
                      <a:pt x="28" y="88"/>
                    </a:lnTo>
                    <a:lnTo>
                      <a:pt x="31" y="88"/>
                    </a:lnTo>
                    <a:lnTo>
                      <a:pt x="32" y="91"/>
                    </a:lnTo>
                    <a:lnTo>
                      <a:pt x="34" y="91"/>
                    </a:lnTo>
                    <a:lnTo>
                      <a:pt x="37" y="91"/>
                    </a:lnTo>
                    <a:lnTo>
                      <a:pt x="38" y="91"/>
                    </a:lnTo>
                    <a:lnTo>
                      <a:pt x="40" y="91"/>
                    </a:lnTo>
                    <a:lnTo>
                      <a:pt x="43" y="92"/>
                    </a:lnTo>
                    <a:lnTo>
                      <a:pt x="44" y="92"/>
                    </a:lnTo>
                    <a:lnTo>
                      <a:pt x="49" y="92"/>
                    </a:lnTo>
                    <a:lnTo>
                      <a:pt x="50" y="91"/>
                    </a:lnTo>
                    <a:lnTo>
                      <a:pt x="52" y="91"/>
                    </a:lnTo>
                    <a:lnTo>
                      <a:pt x="55" y="91"/>
                    </a:lnTo>
                    <a:lnTo>
                      <a:pt x="56" y="91"/>
                    </a:lnTo>
                    <a:lnTo>
                      <a:pt x="58" y="91"/>
                    </a:lnTo>
                    <a:lnTo>
                      <a:pt x="61" y="88"/>
                    </a:lnTo>
                    <a:lnTo>
                      <a:pt x="63" y="88"/>
                    </a:lnTo>
                    <a:lnTo>
                      <a:pt x="64" y="86"/>
                    </a:lnTo>
                    <a:lnTo>
                      <a:pt x="67" y="86"/>
                    </a:lnTo>
                    <a:lnTo>
                      <a:pt x="69" y="85"/>
                    </a:lnTo>
                    <a:lnTo>
                      <a:pt x="70" y="85"/>
                    </a:lnTo>
                    <a:lnTo>
                      <a:pt x="73" y="82"/>
                    </a:lnTo>
                    <a:lnTo>
                      <a:pt x="75" y="80"/>
                    </a:lnTo>
                    <a:lnTo>
                      <a:pt x="76" y="80"/>
                    </a:lnTo>
                    <a:lnTo>
                      <a:pt x="76" y="79"/>
                    </a:lnTo>
                    <a:lnTo>
                      <a:pt x="79" y="76"/>
                    </a:lnTo>
                    <a:lnTo>
                      <a:pt x="81" y="74"/>
                    </a:lnTo>
                    <a:lnTo>
                      <a:pt x="81" y="72"/>
                    </a:lnTo>
                    <a:lnTo>
                      <a:pt x="82" y="72"/>
                    </a:lnTo>
                    <a:lnTo>
                      <a:pt x="85" y="70"/>
                    </a:lnTo>
                    <a:lnTo>
                      <a:pt x="85" y="68"/>
                    </a:lnTo>
                    <a:lnTo>
                      <a:pt x="87" y="66"/>
                    </a:lnTo>
                    <a:lnTo>
                      <a:pt x="87" y="64"/>
                    </a:lnTo>
                    <a:lnTo>
                      <a:pt x="88" y="62"/>
                    </a:lnTo>
                    <a:lnTo>
                      <a:pt x="88" y="60"/>
                    </a:lnTo>
                    <a:lnTo>
                      <a:pt x="88" y="58"/>
                    </a:lnTo>
                    <a:lnTo>
                      <a:pt x="91" y="56"/>
                    </a:lnTo>
                    <a:lnTo>
                      <a:pt x="91" y="52"/>
                    </a:lnTo>
                    <a:lnTo>
                      <a:pt x="91" y="50"/>
                    </a:lnTo>
                    <a:lnTo>
                      <a:pt x="91" y="48"/>
                    </a:lnTo>
                    <a:lnTo>
                      <a:pt x="91" y="46"/>
                    </a:lnTo>
                    <a:lnTo>
                      <a:pt x="81" y="46"/>
                    </a:lnTo>
                    <a:lnTo>
                      <a:pt x="81" y="44"/>
                    </a:lnTo>
                    <a:lnTo>
                      <a:pt x="81" y="42"/>
                    </a:lnTo>
                    <a:lnTo>
                      <a:pt x="81" y="40"/>
                    </a:lnTo>
                    <a:lnTo>
                      <a:pt x="81" y="38"/>
                    </a:lnTo>
                    <a:lnTo>
                      <a:pt x="81" y="36"/>
                    </a:lnTo>
                    <a:lnTo>
                      <a:pt x="79" y="34"/>
                    </a:lnTo>
                    <a:lnTo>
                      <a:pt x="79" y="32"/>
                    </a:lnTo>
                    <a:lnTo>
                      <a:pt x="79" y="30"/>
                    </a:lnTo>
                    <a:lnTo>
                      <a:pt x="76" y="27"/>
                    </a:lnTo>
                    <a:lnTo>
                      <a:pt x="75" y="26"/>
                    </a:lnTo>
                    <a:lnTo>
                      <a:pt x="75" y="24"/>
                    </a:lnTo>
                    <a:lnTo>
                      <a:pt x="73" y="24"/>
                    </a:lnTo>
                    <a:lnTo>
                      <a:pt x="73" y="21"/>
                    </a:lnTo>
                    <a:lnTo>
                      <a:pt x="70" y="20"/>
                    </a:lnTo>
                    <a:lnTo>
                      <a:pt x="69" y="18"/>
                    </a:lnTo>
                    <a:lnTo>
                      <a:pt x="67" y="18"/>
                    </a:lnTo>
                    <a:lnTo>
                      <a:pt x="64" y="15"/>
                    </a:lnTo>
                    <a:lnTo>
                      <a:pt x="63" y="14"/>
                    </a:lnTo>
                    <a:lnTo>
                      <a:pt x="61" y="14"/>
                    </a:lnTo>
                    <a:lnTo>
                      <a:pt x="58" y="12"/>
                    </a:lnTo>
                    <a:lnTo>
                      <a:pt x="56" y="12"/>
                    </a:lnTo>
                    <a:lnTo>
                      <a:pt x="55" y="12"/>
                    </a:lnTo>
                    <a:lnTo>
                      <a:pt x="52" y="9"/>
                    </a:lnTo>
                    <a:lnTo>
                      <a:pt x="50" y="9"/>
                    </a:lnTo>
                    <a:lnTo>
                      <a:pt x="49" y="9"/>
                    </a:lnTo>
                    <a:lnTo>
                      <a:pt x="46" y="9"/>
                    </a:lnTo>
                    <a:lnTo>
                      <a:pt x="44" y="9"/>
                    </a:lnTo>
                    <a:lnTo>
                      <a:pt x="43" y="9"/>
                    </a:lnTo>
                    <a:lnTo>
                      <a:pt x="40" y="9"/>
                    </a:lnTo>
                    <a:lnTo>
                      <a:pt x="38" y="9"/>
                    </a:lnTo>
                    <a:lnTo>
                      <a:pt x="37" y="12"/>
                    </a:lnTo>
                    <a:lnTo>
                      <a:pt x="34" y="12"/>
                    </a:lnTo>
                    <a:lnTo>
                      <a:pt x="32" y="12"/>
                    </a:lnTo>
                    <a:lnTo>
                      <a:pt x="31" y="12"/>
                    </a:lnTo>
                    <a:lnTo>
                      <a:pt x="31" y="14"/>
                    </a:lnTo>
                    <a:lnTo>
                      <a:pt x="28" y="14"/>
                    </a:lnTo>
                    <a:lnTo>
                      <a:pt x="26" y="15"/>
                    </a:lnTo>
                    <a:lnTo>
                      <a:pt x="24" y="15"/>
                    </a:lnTo>
                    <a:lnTo>
                      <a:pt x="24" y="18"/>
                    </a:lnTo>
                    <a:lnTo>
                      <a:pt x="22" y="18"/>
                    </a:lnTo>
                    <a:lnTo>
                      <a:pt x="20" y="20"/>
                    </a:lnTo>
                    <a:lnTo>
                      <a:pt x="18" y="21"/>
                    </a:lnTo>
                    <a:lnTo>
                      <a:pt x="16" y="24"/>
                    </a:lnTo>
                    <a:lnTo>
                      <a:pt x="14" y="26"/>
                    </a:lnTo>
                    <a:lnTo>
                      <a:pt x="14" y="27"/>
                    </a:lnTo>
                    <a:lnTo>
                      <a:pt x="12" y="30"/>
                    </a:lnTo>
                    <a:lnTo>
                      <a:pt x="12" y="32"/>
                    </a:lnTo>
                    <a:lnTo>
                      <a:pt x="10" y="34"/>
                    </a:lnTo>
                    <a:lnTo>
                      <a:pt x="10" y="36"/>
                    </a:lnTo>
                    <a:lnTo>
                      <a:pt x="10" y="38"/>
                    </a:lnTo>
                    <a:lnTo>
                      <a:pt x="10" y="40"/>
                    </a:lnTo>
                    <a:lnTo>
                      <a:pt x="8" y="42"/>
                    </a:lnTo>
                    <a:lnTo>
                      <a:pt x="8" y="44"/>
                    </a:lnTo>
                    <a:lnTo>
                      <a:pt x="8" y="46"/>
                    </a:lnTo>
                    <a:lnTo>
                      <a:pt x="8" y="48"/>
                    </a:lnTo>
                    <a:lnTo>
                      <a:pt x="8" y="50"/>
                    </a:lnTo>
                    <a:lnTo>
                      <a:pt x="10" y="52"/>
                    </a:lnTo>
                    <a:lnTo>
                      <a:pt x="10" y="54"/>
                    </a:lnTo>
                    <a:lnTo>
                      <a:pt x="10" y="56"/>
                    </a:lnTo>
                    <a:lnTo>
                      <a:pt x="10" y="58"/>
                    </a:lnTo>
                    <a:lnTo>
                      <a:pt x="12" y="60"/>
                    </a:lnTo>
                    <a:lnTo>
                      <a:pt x="12" y="62"/>
                    </a:lnTo>
                    <a:lnTo>
                      <a:pt x="14" y="64"/>
                    </a:lnTo>
                    <a:lnTo>
                      <a:pt x="14" y="66"/>
                    </a:lnTo>
                    <a:lnTo>
                      <a:pt x="16" y="68"/>
                    </a:lnTo>
                    <a:lnTo>
                      <a:pt x="18" y="70"/>
                    </a:lnTo>
                    <a:lnTo>
                      <a:pt x="20" y="72"/>
                    </a:lnTo>
                    <a:lnTo>
                      <a:pt x="22" y="74"/>
                    </a:lnTo>
                    <a:lnTo>
                      <a:pt x="24" y="74"/>
                    </a:lnTo>
                    <a:lnTo>
                      <a:pt x="24" y="76"/>
                    </a:lnTo>
                    <a:lnTo>
                      <a:pt x="26" y="76"/>
                    </a:lnTo>
                    <a:lnTo>
                      <a:pt x="28" y="79"/>
                    </a:lnTo>
                    <a:lnTo>
                      <a:pt x="31" y="79"/>
                    </a:lnTo>
                    <a:lnTo>
                      <a:pt x="31" y="80"/>
                    </a:lnTo>
                    <a:lnTo>
                      <a:pt x="32" y="80"/>
                    </a:lnTo>
                    <a:lnTo>
                      <a:pt x="34" y="80"/>
                    </a:lnTo>
                    <a:lnTo>
                      <a:pt x="37" y="80"/>
                    </a:lnTo>
                    <a:lnTo>
                      <a:pt x="38" y="82"/>
                    </a:lnTo>
                    <a:lnTo>
                      <a:pt x="40" y="82"/>
                    </a:lnTo>
                    <a:lnTo>
                      <a:pt x="43" y="82"/>
                    </a:lnTo>
                    <a:lnTo>
                      <a:pt x="44" y="82"/>
                    </a:lnTo>
                    <a:lnTo>
                      <a:pt x="46" y="82"/>
                    </a:lnTo>
                    <a:lnTo>
                      <a:pt x="49" y="82"/>
                    </a:lnTo>
                    <a:lnTo>
                      <a:pt x="50" y="82"/>
                    </a:lnTo>
                    <a:lnTo>
                      <a:pt x="52" y="82"/>
                    </a:lnTo>
                    <a:lnTo>
                      <a:pt x="55" y="80"/>
                    </a:lnTo>
                    <a:lnTo>
                      <a:pt x="56" y="80"/>
                    </a:lnTo>
                    <a:lnTo>
                      <a:pt x="58" y="80"/>
                    </a:lnTo>
                    <a:lnTo>
                      <a:pt x="61" y="79"/>
                    </a:lnTo>
                    <a:lnTo>
                      <a:pt x="63" y="79"/>
                    </a:lnTo>
                    <a:lnTo>
                      <a:pt x="64" y="76"/>
                    </a:lnTo>
                    <a:lnTo>
                      <a:pt x="67" y="74"/>
                    </a:lnTo>
                    <a:lnTo>
                      <a:pt x="69" y="74"/>
                    </a:lnTo>
                    <a:lnTo>
                      <a:pt x="70" y="72"/>
                    </a:lnTo>
                    <a:lnTo>
                      <a:pt x="73" y="70"/>
                    </a:lnTo>
                    <a:lnTo>
                      <a:pt x="73" y="68"/>
                    </a:lnTo>
                    <a:lnTo>
                      <a:pt x="75" y="68"/>
                    </a:lnTo>
                    <a:lnTo>
                      <a:pt x="75" y="66"/>
                    </a:lnTo>
                    <a:lnTo>
                      <a:pt x="76" y="64"/>
                    </a:lnTo>
                    <a:lnTo>
                      <a:pt x="79" y="62"/>
                    </a:lnTo>
                    <a:lnTo>
                      <a:pt x="79" y="60"/>
                    </a:lnTo>
                    <a:lnTo>
                      <a:pt x="79" y="58"/>
                    </a:lnTo>
                    <a:lnTo>
                      <a:pt x="81" y="56"/>
                    </a:lnTo>
                    <a:lnTo>
                      <a:pt x="81" y="54"/>
                    </a:lnTo>
                    <a:lnTo>
                      <a:pt x="81" y="52"/>
                    </a:lnTo>
                    <a:lnTo>
                      <a:pt x="81" y="50"/>
                    </a:lnTo>
                    <a:lnTo>
                      <a:pt x="81" y="48"/>
                    </a:lnTo>
                    <a:lnTo>
                      <a:pt x="81" y="46"/>
                    </a:lnTo>
                    <a:lnTo>
                      <a:pt x="91" y="46"/>
                    </a:lnTo>
                    <a:close/>
                  </a:path>
                </a:pathLst>
              </a:custGeom>
              <a:solidFill>
                <a:srgbClr val="BDC2F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72" name="Freeform 568"/>
              <p:cNvSpPr>
                <a:spLocks noChangeArrowheads="1"/>
              </p:cNvSpPr>
              <p:nvPr/>
            </p:nvSpPr>
            <p:spPr bwMode="auto">
              <a:xfrm>
                <a:off x="6070" y="797"/>
                <a:ext cx="7" cy="7"/>
              </a:xfrm>
              <a:custGeom>
                <a:avLst/>
                <a:gdLst>
                  <a:gd name="T0" fmla="*/ 73 w 73"/>
                  <a:gd name="T1" fmla="*/ 31 h 73"/>
                  <a:gd name="T2" fmla="*/ 71 w 73"/>
                  <a:gd name="T3" fmla="*/ 23 h 73"/>
                  <a:gd name="T4" fmla="*/ 67 w 73"/>
                  <a:gd name="T5" fmla="*/ 15 h 73"/>
                  <a:gd name="T6" fmla="*/ 61 w 73"/>
                  <a:gd name="T7" fmla="*/ 9 h 73"/>
                  <a:gd name="T8" fmla="*/ 53 w 73"/>
                  <a:gd name="T9" fmla="*/ 5 h 73"/>
                  <a:gd name="T10" fmla="*/ 44 w 73"/>
                  <a:gd name="T11" fmla="*/ 0 h 73"/>
                  <a:gd name="T12" fmla="*/ 36 w 73"/>
                  <a:gd name="T13" fmla="*/ 0 h 73"/>
                  <a:gd name="T14" fmla="*/ 29 w 73"/>
                  <a:gd name="T15" fmla="*/ 3 h 73"/>
                  <a:gd name="T16" fmla="*/ 23 w 73"/>
                  <a:gd name="T17" fmla="*/ 5 h 73"/>
                  <a:gd name="T18" fmla="*/ 16 w 73"/>
                  <a:gd name="T19" fmla="*/ 9 h 73"/>
                  <a:gd name="T20" fmla="*/ 8 w 73"/>
                  <a:gd name="T21" fmla="*/ 15 h 73"/>
                  <a:gd name="T22" fmla="*/ 4 w 73"/>
                  <a:gd name="T23" fmla="*/ 23 h 73"/>
                  <a:gd name="T24" fmla="*/ 2 w 73"/>
                  <a:gd name="T25" fmla="*/ 31 h 73"/>
                  <a:gd name="T26" fmla="*/ 0 w 73"/>
                  <a:gd name="T27" fmla="*/ 39 h 73"/>
                  <a:gd name="T28" fmla="*/ 2 w 73"/>
                  <a:gd name="T29" fmla="*/ 47 h 73"/>
                  <a:gd name="T30" fmla="*/ 6 w 73"/>
                  <a:gd name="T31" fmla="*/ 55 h 73"/>
                  <a:gd name="T32" fmla="*/ 12 w 73"/>
                  <a:gd name="T33" fmla="*/ 63 h 73"/>
                  <a:gd name="T34" fmla="*/ 18 w 73"/>
                  <a:gd name="T35" fmla="*/ 67 h 73"/>
                  <a:gd name="T36" fmla="*/ 24 w 73"/>
                  <a:gd name="T37" fmla="*/ 71 h 73"/>
                  <a:gd name="T38" fmla="*/ 32 w 73"/>
                  <a:gd name="T39" fmla="*/ 73 h 73"/>
                  <a:gd name="T40" fmla="*/ 41 w 73"/>
                  <a:gd name="T41" fmla="*/ 73 h 73"/>
                  <a:gd name="T42" fmla="*/ 48 w 73"/>
                  <a:gd name="T43" fmla="*/ 71 h 73"/>
                  <a:gd name="T44" fmla="*/ 56 w 73"/>
                  <a:gd name="T45" fmla="*/ 67 h 73"/>
                  <a:gd name="T46" fmla="*/ 65 w 73"/>
                  <a:gd name="T47" fmla="*/ 61 h 73"/>
                  <a:gd name="T48" fmla="*/ 68 w 73"/>
                  <a:gd name="T49" fmla="*/ 55 h 73"/>
                  <a:gd name="T50" fmla="*/ 73 w 73"/>
                  <a:gd name="T51" fmla="*/ 47 h 73"/>
                  <a:gd name="T52" fmla="*/ 73 w 73"/>
                  <a:gd name="T53" fmla="*/ 39 h 73"/>
                  <a:gd name="T54" fmla="*/ 65 w 73"/>
                  <a:gd name="T55" fmla="*/ 33 h 73"/>
                  <a:gd name="T56" fmla="*/ 62 w 73"/>
                  <a:gd name="T57" fmla="*/ 25 h 73"/>
                  <a:gd name="T58" fmla="*/ 59 w 73"/>
                  <a:gd name="T59" fmla="*/ 21 h 73"/>
                  <a:gd name="T60" fmla="*/ 55 w 73"/>
                  <a:gd name="T61" fmla="*/ 17 h 73"/>
                  <a:gd name="T62" fmla="*/ 48 w 73"/>
                  <a:gd name="T63" fmla="*/ 12 h 73"/>
                  <a:gd name="T64" fmla="*/ 41 w 73"/>
                  <a:gd name="T65" fmla="*/ 11 h 73"/>
                  <a:gd name="T66" fmla="*/ 32 w 73"/>
                  <a:gd name="T67" fmla="*/ 11 h 73"/>
                  <a:gd name="T68" fmla="*/ 24 w 73"/>
                  <a:gd name="T69" fmla="*/ 12 h 73"/>
                  <a:gd name="T70" fmla="*/ 20 w 73"/>
                  <a:gd name="T71" fmla="*/ 17 h 73"/>
                  <a:gd name="T72" fmla="*/ 14 w 73"/>
                  <a:gd name="T73" fmla="*/ 21 h 73"/>
                  <a:gd name="T74" fmla="*/ 10 w 73"/>
                  <a:gd name="T75" fmla="*/ 29 h 73"/>
                  <a:gd name="T76" fmla="*/ 10 w 73"/>
                  <a:gd name="T77" fmla="*/ 37 h 73"/>
                  <a:gd name="T78" fmla="*/ 10 w 73"/>
                  <a:gd name="T79" fmla="*/ 45 h 73"/>
                  <a:gd name="T80" fmla="*/ 14 w 73"/>
                  <a:gd name="T81" fmla="*/ 53 h 73"/>
                  <a:gd name="T82" fmla="*/ 20 w 73"/>
                  <a:gd name="T83" fmla="*/ 57 h 73"/>
                  <a:gd name="T84" fmla="*/ 24 w 73"/>
                  <a:gd name="T85" fmla="*/ 61 h 73"/>
                  <a:gd name="T86" fmla="*/ 32 w 73"/>
                  <a:gd name="T87" fmla="*/ 63 h 73"/>
                  <a:gd name="T88" fmla="*/ 41 w 73"/>
                  <a:gd name="T89" fmla="*/ 63 h 73"/>
                  <a:gd name="T90" fmla="*/ 48 w 73"/>
                  <a:gd name="T91" fmla="*/ 61 h 73"/>
                  <a:gd name="T92" fmla="*/ 55 w 73"/>
                  <a:gd name="T93" fmla="*/ 57 h 73"/>
                  <a:gd name="T94" fmla="*/ 59 w 73"/>
                  <a:gd name="T95" fmla="*/ 53 h 73"/>
                  <a:gd name="T96" fmla="*/ 62 w 73"/>
                  <a:gd name="T97" fmla="*/ 49 h 73"/>
                  <a:gd name="T98" fmla="*/ 65 w 73"/>
                  <a:gd name="T99" fmla="*/ 4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 h="73">
                    <a:moveTo>
                      <a:pt x="73" y="37"/>
                    </a:moveTo>
                    <a:lnTo>
                      <a:pt x="73" y="35"/>
                    </a:lnTo>
                    <a:lnTo>
                      <a:pt x="73" y="33"/>
                    </a:lnTo>
                    <a:lnTo>
                      <a:pt x="73" y="31"/>
                    </a:lnTo>
                    <a:lnTo>
                      <a:pt x="73" y="29"/>
                    </a:lnTo>
                    <a:lnTo>
                      <a:pt x="73" y="27"/>
                    </a:lnTo>
                    <a:lnTo>
                      <a:pt x="71" y="25"/>
                    </a:lnTo>
                    <a:lnTo>
                      <a:pt x="71" y="23"/>
                    </a:lnTo>
                    <a:lnTo>
                      <a:pt x="71" y="21"/>
                    </a:lnTo>
                    <a:lnTo>
                      <a:pt x="68" y="18"/>
                    </a:lnTo>
                    <a:lnTo>
                      <a:pt x="67" y="17"/>
                    </a:lnTo>
                    <a:lnTo>
                      <a:pt x="67" y="15"/>
                    </a:lnTo>
                    <a:lnTo>
                      <a:pt x="65" y="15"/>
                    </a:lnTo>
                    <a:lnTo>
                      <a:pt x="65" y="12"/>
                    </a:lnTo>
                    <a:lnTo>
                      <a:pt x="62" y="11"/>
                    </a:lnTo>
                    <a:lnTo>
                      <a:pt x="61" y="9"/>
                    </a:lnTo>
                    <a:lnTo>
                      <a:pt x="59" y="9"/>
                    </a:lnTo>
                    <a:lnTo>
                      <a:pt x="56" y="6"/>
                    </a:lnTo>
                    <a:lnTo>
                      <a:pt x="55" y="5"/>
                    </a:lnTo>
                    <a:lnTo>
                      <a:pt x="53" y="5"/>
                    </a:lnTo>
                    <a:lnTo>
                      <a:pt x="50" y="3"/>
                    </a:lnTo>
                    <a:lnTo>
                      <a:pt x="48" y="3"/>
                    </a:lnTo>
                    <a:lnTo>
                      <a:pt x="47" y="3"/>
                    </a:lnTo>
                    <a:lnTo>
                      <a:pt x="44" y="0"/>
                    </a:lnTo>
                    <a:lnTo>
                      <a:pt x="42" y="0"/>
                    </a:lnTo>
                    <a:lnTo>
                      <a:pt x="41" y="0"/>
                    </a:lnTo>
                    <a:lnTo>
                      <a:pt x="38" y="0"/>
                    </a:lnTo>
                    <a:lnTo>
                      <a:pt x="36" y="0"/>
                    </a:lnTo>
                    <a:lnTo>
                      <a:pt x="35" y="0"/>
                    </a:lnTo>
                    <a:lnTo>
                      <a:pt x="32" y="0"/>
                    </a:lnTo>
                    <a:lnTo>
                      <a:pt x="30" y="0"/>
                    </a:lnTo>
                    <a:lnTo>
                      <a:pt x="29" y="3"/>
                    </a:lnTo>
                    <a:lnTo>
                      <a:pt x="26" y="3"/>
                    </a:lnTo>
                    <a:lnTo>
                      <a:pt x="24" y="3"/>
                    </a:lnTo>
                    <a:lnTo>
                      <a:pt x="23" y="3"/>
                    </a:lnTo>
                    <a:lnTo>
                      <a:pt x="23" y="5"/>
                    </a:lnTo>
                    <a:lnTo>
                      <a:pt x="20" y="5"/>
                    </a:lnTo>
                    <a:lnTo>
                      <a:pt x="18" y="6"/>
                    </a:lnTo>
                    <a:lnTo>
                      <a:pt x="16" y="6"/>
                    </a:lnTo>
                    <a:lnTo>
                      <a:pt x="16" y="9"/>
                    </a:lnTo>
                    <a:lnTo>
                      <a:pt x="14" y="9"/>
                    </a:lnTo>
                    <a:lnTo>
                      <a:pt x="12" y="11"/>
                    </a:lnTo>
                    <a:lnTo>
                      <a:pt x="10" y="12"/>
                    </a:lnTo>
                    <a:lnTo>
                      <a:pt x="8" y="15"/>
                    </a:lnTo>
                    <a:lnTo>
                      <a:pt x="6" y="17"/>
                    </a:lnTo>
                    <a:lnTo>
                      <a:pt x="6" y="18"/>
                    </a:lnTo>
                    <a:lnTo>
                      <a:pt x="4" y="21"/>
                    </a:lnTo>
                    <a:lnTo>
                      <a:pt x="4" y="23"/>
                    </a:lnTo>
                    <a:lnTo>
                      <a:pt x="2" y="25"/>
                    </a:lnTo>
                    <a:lnTo>
                      <a:pt x="2" y="27"/>
                    </a:lnTo>
                    <a:lnTo>
                      <a:pt x="2" y="29"/>
                    </a:lnTo>
                    <a:lnTo>
                      <a:pt x="2" y="31"/>
                    </a:lnTo>
                    <a:lnTo>
                      <a:pt x="0" y="33"/>
                    </a:lnTo>
                    <a:lnTo>
                      <a:pt x="0" y="35"/>
                    </a:lnTo>
                    <a:lnTo>
                      <a:pt x="0" y="37"/>
                    </a:lnTo>
                    <a:lnTo>
                      <a:pt x="0" y="39"/>
                    </a:lnTo>
                    <a:lnTo>
                      <a:pt x="0" y="41"/>
                    </a:lnTo>
                    <a:lnTo>
                      <a:pt x="2" y="43"/>
                    </a:lnTo>
                    <a:lnTo>
                      <a:pt x="2" y="45"/>
                    </a:lnTo>
                    <a:lnTo>
                      <a:pt x="2" y="47"/>
                    </a:lnTo>
                    <a:lnTo>
                      <a:pt x="2" y="49"/>
                    </a:lnTo>
                    <a:lnTo>
                      <a:pt x="4" y="51"/>
                    </a:lnTo>
                    <a:lnTo>
                      <a:pt x="4" y="53"/>
                    </a:lnTo>
                    <a:lnTo>
                      <a:pt x="6" y="55"/>
                    </a:lnTo>
                    <a:lnTo>
                      <a:pt x="6" y="57"/>
                    </a:lnTo>
                    <a:lnTo>
                      <a:pt x="8" y="59"/>
                    </a:lnTo>
                    <a:lnTo>
                      <a:pt x="10" y="61"/>
                    </a:lnTo>
                    <a:lnTo>
                      <a:pt x="12" y="63"/>
                    </a:lnTo>
                    <a:lnTo>
                      <a:pt x="14" y="65"/>
                    </a:lnTo>
                    <a:lnTo>
                      <a:pt x="16" y="65"/>
                    </a:lnTo>
                    <a:lnTo>
                      <a:pt x="16" y="67"/>
                    </a:lnTo>
                    <a:lnTo>
                      <a:pt x="18" y="67"/>
                    </a:lnTo>
                    <a:lnTo>
                      <a:pt x="20" y="70"/>
                    </a:lnTo>
                    <a:lnTo>
                      <a:pt x="23" y="70"/>
                    </a:lnTo>
                    <a:lnTo>
                      <a:pt x="23" y="71"/>
                    </a:lnTo>
                    <a:lnTo>
                      <a:pt x="24" y="71"/>
                    </a:lnTo>
                    <a:lnTo>
                      <a:pt x="26" y="71"/>
                    </a:lnTo>
                    <a:lnTo>
                      <a:pt x="29" y="71"/>
                    </a:lnTo>
                    <a:lnTo>
                      <a:pt x="30" y="73"/>
                    </a:lnTo>
                    <a:lnTo>
                      <a:pt x="32" y="73"/>
                    </a:lnTo>
                    <a:lnTo>
                      <a:pt x="35" y="73"/>
                    </a:lnTo>
                    <a:lnTo>
                      <a:pt x="36" y="73"/>
                    </a:lnTo>
                    <a:lnTo>
                      <a:pt x="38" y="73"/>
                    </a:lnTo>
                    <a:lnTo>
                      <a:pt x="41" y="73"/>
                    </a:lnTo>
                    <a:lnTo>
                      <a:pt x="42" y="73"/>
                    </a:lnTo>
                    <a:lnTo>
                      <a:pt x="44" y="73"/>
                    </a:lnTo>
                    <a:lnTo>
                      <a:pt x="47" y="71"/>
                    </a:lnTo>
                    <a:lnTo>
                      <a:pt x="48" y="71"/>
                    </a:lnTo>
                    <a:lnTo>
                      <a:pt x="50" y="71"/>
                    </a:lnTo>
                    <a:lnTo>
                      <a:pt x="53" y="70"/>
                    </a:lnTo>
                    <a:lnTo>
                      <a:pt x="55" y="70"/>
                    </a:lnTo>
                    <a:lnTo>
                      <a:pt x="56" y="67"/>
                    </a:lnTo>
                    <a:lnTo>
                      <a:pt x="59" y="65"/>
                    </a:lnTo>
                    <a:lnTo>
                      <a:pt x="61" y="65"/>
                    </a:lnTo>
                    <a:lnTo>
                      <a:pt x="62" y="63"/>
                    </a:lnTo>
                    <a:lnTo>
                      <a:pt x="65" y="61"/>
                    </a:lnTo>
                    <a:lnTo>
                      <a:pt x="65" y="59"/>
                    </a:lnTo>
                    <a:lnTo>
                      <a:pt x="67" y="59"/>
                    </a:lnTo>
                    <a:lnTo>
                      <a:pt x="67" y="57"/>
                    </a:lnTo>
                    <a:lnTo>
                      <a:pt x="68" y="55"/>
                    </a:lnTo>
                    <a:lnTo>
                      <a:pt x="71" y="53"/>
                    </a:lnTo>
                    <a:lnTo>
                      <a:pt x="71" y="51"/>
                    </a:lnTo>
                    <a:lnTo>
                      <a:pt x="71" y="49"/>
                    </a:lnTo>
                    <a:lnTo>
                      <a:pt x="73" y="47"/>
                    </a:lnTo>
                    <a:lnTo>
                      <a:pt x="73" y="45"/>
                    </a:lnTo>
                    <a:lnTo>
                      <a:pt x="73" y="43"/>
                    </a:lnTo>
                    <a:lnTo>
                      <a:pt x="73" y="41"/>
                    </a:lnTo>
                    <a:lnTo>
                      <a:pt x="73" y="39"/>
                    </a:lnTo>
                    <a:lnTo>
                      <a:pt x="73" y="37"/>
                    </a:lnTo>
                    <a:lnTo>
                      <a:pt x="65" y="37"/>
                    </a:lnTo>
                    <a:lnTo>
                      <a:pt x="65" y="35"/>
                    </a:lnTo>
                    <a:lnTo>
                      <a:pt x="65" y="33"/>
                    </a:lnTo>
                    <a:lnTo>
                      <a:pt x="65" y="31"/>
                    </a:lnTo>
                    <a:lnTo>
                      <a:pt x="62" y="29"/>
                    </a:lnTo>
                    <a:lnTo>
                      <a:pt x="62" y="27"/>
                    </a:lnTo>
                    <a:lnTo>
                      <a:pt x="62" y="25"/>
                    </a:lnTo>
                    <a:lnTo>
                      <a:pt x="61" y="25"/>
                    </a:lnTo>
                    <a:lnTo>
                      <a:pt x="61" y="23"/>
                    </a:lnTo>
                    <a:lnTo>
                      <a:pt x="61" y="21"/>
                    </a:lnTo>
                    <a:lnTo>
                      <a:pt x="59" y="21"/>
                    </a:lnTo>
                    <a:lnTo>
                      <a:pt x="59" y="18"/>
                    </a:lnTo>
                    <a:lnTo>
                      <a:pt x="56" y="18"/>
                    </a:lnTo>
                    <a:lnTo>
                      <a:pt x="56" y="17"/>
                    </a:lnTo>
                    <a:lnTo>
                      <a:pt x="55" y="17"/>
                    </a:lnTo>
                    <a:lnTo>
                      <a:pt x="55" y="15"/>
                    </a:lnTo>
                    <a:lnTo>
                      <a:pt x="53" y="15"/>
                    </a:lnTo>
                    <a:lnTo>
                      <a:pt x="50" y="12"/>
                    </a:lnTo>
                    <a:lnTo>
                      <a:pt x="48" y="12"/>
                    </a:lnTo>
                    <a:lnTo>
                      <a:pt x="47" y="11"/>
                    </a:lnTo>
                    <a:lnTo>
                      <a:pt x="44" y="11"/>
                    </a:lnTo>
                    <a:lnTo>
                      <a:pt x="42" y="11"/>
                    </a:lnTo>
                    <a:lnTo>
                      <a:pt x="41" y="11"/>
                    </a:lnTo>
                    <a:lnTo>
                      <a:pt x="38" y="9"/>
                    </a:lnTo>
                    <a:lnTo>
                      <a:pt x="36" y="9"/>
                    </a:lnTo>
                    <a:lnTo>
                      <a:pt x="35" y="11"/>
                    </a:lnTo>
                    <a:lnTo>
                      <a:pt x="32" y="11"/>
                    </a:lnTo>
                    <a:lnTo>
                      <a:pt x="30" y="11"/>
                    </a:lnTo>
                    <a:lnTo>
                      <a:pt x="29" y="11"/>
                    </a:lnTo>
                    <a:lnTo>
                      <a:pt x="26" y="12"/>
                    </a:lnTo>
                    <a:lnTo>
                      <a:pt x="24" y="12"/>
                    </a:lnTo>
                    <a:lnTo>
                      <a:pt x="23" y="12"/>
                    </a:lnTo>
                    <a:lnTo>
                      <a:pt x="23" y="15"/>
                    </a:lnTo>
                    <a:lnTo>
                      <a:pt x="20" y="15"/>
                    </a:lnTo>
                    <a:lnTo>
                      <a:pt x="20" y="17"/>
                    </a:lnTo>
                    <a:lnTo>
                      <a:pt x="18" y="17"/>
                    </a:lnTo>
                    <a:lnTo>
                      <a:pt x="16" y="18"/>
                    </a:lnTo>
                    <a:lnTo>
                      <a:pt x="16" y="21"/>
                    </a:lnTo>
                    <a:lnTo>
                      <a:pt x="14" y="21"/>
                    </a:lnTo>
                    <a:lnTo>
                      <a:pt x="14" y="23"/>
                    </a:lnTo>
                    <a:lnTo>
                      <a:pt x="12" y="25"/>
                    </a:lnTo>
                    <a:lnTo>
                      <a:pt x="12" y="27"/>
                    </a:lnTo>
                    <a:lnTo>
                      <a:pt x="10" y="29"/>
                    </a:lnTo>
                    <a:lnTo>
                      <a:pt x="10" y="31"/>
                    </a:lnTo>
                    <a:lnTo>
                      <a:pt x="10" y="33"/>
                    </a:lnTo>
                    <a:lnTo>
                      <a:pt x="10" y="35"/>
                    </a:lnTo>
                    <a:lnTo>
                      <a:pt x="10" y="37"/>
                    </a:lnTo>
                    <a:lnTo>
                      <a:pt x="10" y="39"/>
                    </a:lnTo>
                    <a:lnTo>
                      <a:pt x="10" y="41"/>
                    </a:lnTo>
                    <a:lnTo>
                      <a:pt x="10" y="43"/>
                    </a:lnTo>
                    <a:lnTo>
                      <a:pt x="10" y="45"/>
                    </a:lnTo>
                    <a:lnTo>
                      <a:pt x="12" y="47"/>
                    </a:lnTo>
                    <a:lnTo>
                      <a:pt x="12" y="49"/>
                    </a:lnTo>
                    <a:lnTo>
                      <a:pt x="14" y="51"/>
                    </a:lnTo>
                    <a:lnTo>
                      <a:pt x="14" y="53"/>
                    </a:lnTo>
                    <a:lnTo>
                      <a:pt x="16" y="53"/>
                    </a:lnTo>
                    <a:lnTo>
                      <a:pt x="16" y="55"/>
                    </a:lnTo>
                    <a:lnTo>
                      <a:pt x="18" y="57"/>
                    </a:lnTo>
                    <a:lnTo>
                      <a:pt x="20" y="57"/>
                    </a:lnTo>
                    <a:lnTo>
                      <a:pt x="20" y="59"/>
                    </a:lnTo>
                    <a:lnTo>
                      <a:pt x="23" y="59"/>
                    </a:lnTo>
                    <a:lnTo>
                      <a:pt x="23" y="61"/>
                    </a:lnTo>
                    <a:lnTo>
                      <a:pt x="24" y="61"/>
                    </a:lnTo>
                    <a:lnTo>
                      <a:pt x="26" y="61"/>
                    </a:lnTo>
                    <a:lnTo>
                      <a:pt x="29" y="63"/>
                    </a:lnTo>
                    <a:lnTo>
                      <a:pt x="30" y="63"/>
                    </a:lnTo>
                    <a:lnTo>
                      <a:pt x="32" y="63"/>
                    </a:lnTo>
                    <a:lnTo>
                      <a:pt x="35" y="63"/>
                    </a:lnTo>
                    <a:lnTo>
                      <a:pt x="36" y="65"/>
                    </a:lnTo>
                    <a:lnTo>
                      <a:pt x="38" y="65"/>
                    </a:lnTo>
                    <a:lnTo>
                      <a:pt x="41" y="63"/>
                    </a:lnTo>
                    <a:lnTo>
                      <a:pt x="42" y="63"/>
                    </a:lnTo>
                    <a:lnTo>
                      <a:pt x="44" y="63"/>
                    </a:lnTo>
                    <a:lnTo>
                      <a:pt x="47" y="63"/>
                    </a:lnTo>
                    <a:lnTo>
                      <a:pt x="48" y="61"/>
                    </a:lnTo>
                    <a:lnTo>
                      <a:pt x="50" y="61"/>
                    </a:lnTo>
                    <a:lnTo>
                      <a:pt x="53" y="59"/>
                    </a:lnTo>
                    <a:lnTo>
                      <a:pt x="55" y="59"/>
                    </a:lnTo>
                    <a:lnTo>
                      <a:pt x="55" y="57"/>
                    </a:lnTo>
                    <a:lnTo>
                      <a:pt x="56" y="57"/>
                    </a:lnTo>
                    <a:lnTo>
                      <a:pt x="56" y="55"/>
                    </a:lnTo>
                    <a:lnTo>
                      <a:pt x="59" y="55"/>
                    </a:lnTo>
                    <a:lnTo>
                      <a:pt x="59" y="53"/>
                    </a:lnTo>
                    <a:lnTo>
                      <a:pt x="61" y="53"/>
                    </a:lnTo>
                    <a:lnTo>
                      <a:pt x="61" y="51"/>
                    </a:lnTo>
                    <a:lnTo>
                      <a:pt x="61" y="49"/>
                    </a:lnTo>
                    <a:lnTo>
                      <a:pt x="62" y="49"/>
                    </a:lnTo>
                    <a:lnTo>
                      <a:pt x="62" y="47"/>
                    </a:lnTo>
                    <a:lnTo>
                      <a:pt x="62" y="45"/>
                    </a:lnTo>
                    <a:lnTo>
                      <a:pt x="65" y="43"/>
                    </a:lnTo>
                    <a:lnTo>
                      <a:pt x="65" y="41"/>
                    </a:lnTo>
                    <a:lnTo>
                      <a:pt x="65" y="39"/>
                    </a:lnTo>
                    <a:lnTo>
                      <a:pt x="65" y="37"/>
                    </a:lnTo>
                    <a:lnTo>
                      <a:pt x="73" y="37"/>
                    </a:lnTo>
                    <a:close/>
                  </a:path>
                </a:pathLst>
              </a:custGeom>
              <a:solidFill>
                <a:srgbClr val="C1C4F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73" name="Freeform 569"/>
              <p:cNvSpPr>
                <a:spLocks noChangeArrowheads="1"/>
              </p:cNvSpPr>
              <p:nvPr/>
            </p:nvSpPr>
            <p:spPr bwMode="auto">
              <a:xfrm>
                <a:off x="6070" y="798"/>
                <a:ext cx="5" cy="6"/>
              </a:xfrm>
              <a:custGeom>
                <a:avLst/>
                <a:gdLst>
                  <a:gd name="T0" fmla="*/ 55 w 55"/>
                  <a:gd name="T1" fmla="*/ 24 h 56"/>
                  <a:gd name="T2" fmla="*/ 52 w 55"/>
                  <a:gd name="T3" fmla="*/ 18 h 56"/>
                  <a:gd name="T4" fmla="*/ 51 w 55"/>
                  <a:gd name="T5" fmla="*/ 14 h 56"/>
                  <a:gd name="T6" fmla="*/ 49 w 55"/>
                  <a:gd name="T7" fmla="*/ 9 h 56"/>
                  <a:gd name="T8" fmla="*/ 45 w 55"/>
                  <a:gd name="T9" fmla="*/ 8 h 56"/>
                  <a:gd name="T10" fmla="*/ 40 w 55"/>
                  <a:gd name="T11" fmla="*/ 3 h 56"/>
                  <a:gd name="T12" fmla="*/ 34 w 55"/>
                  <a:gd name="T13" fmla="*/ 2 h 56"/>
                  <a:gd name="T14" fmla="*/ 28 w 55"/>
                  <a:gd name="T15" fmla="*/ 0 h 56"/>
                  <a:gd name="T16" fmla="*/ 22 w 55"/>
                  <a:gd name="T17" fmla="*/ 2 h 56"/>
                  <a:gd name="T18" fmla="*/ 16 w 55"/>
                  <a:gd name="T19" fmla="*/ 3 h 56"/>
                  <a:gd name="T20" fmla="*/ 13 w 55"/>
                  <a:gd name="T21" fmla="*/ 6 h 56"/>
                  <a:gd name="T22" fmla="*/ 8 w 55"/>
                  <a:gd name="T23" fmla="*/ 8 h 56"/>
                  <a:gd name="T24" fmla="*/ 4 w 55"/>
                  <a:gd name="T25" fmla="*/ 12 h 56"/>
                  <a:gd name="T26" fmla="*/ 2 w 55"/>
                  <a:gd name="T27" fmla="*/ 18 h 56"/>
                  <a:gd name="T28" fmla="*/ 0 w 55"/>
                  <a:gd name="T29" fmla="*/ 24 h 56"/>
                  <a:gd name="T30" fmla="*/ 0 w 55"/>
                  <a:gd name="T31" fmla="*/ 30 h 56"/>
                  <a:gd name="T32" fmla="*/ 0 w 55"/>
                  <a:gd name="T33" fmla="*/ 36 h 56"/>
                  <a:gd name="T34" fmla="*/ 4 w 55"/>
                  <a:gd name="T35" fmla="*/ 42 h 56"/>
                  <a:gd name="T36" fmla="*/ 6 w 55"/>
                  <a:gd name="T37" fmla="*/ 46 h 56"/>
                  <a:gd name="T38" fmla="*/ 10 w 55"/>
                  <a:gd name="T39" fmla="*/ 50 h 56"/>
                  <a:gd name="T40" fmla="*/ 14 w 55"/>
                  <a:gd name="T41" fmla="*/ 52 h 56"/>
                  <a:gd name="T42" fmla="*/ 20 w 55"/>
                  <a:gd name="T43" fmla="*/ 54 h 56"/>
                  <a:gd name="T44" fmla="*/ 26 w 55"/>
                  <a:gd name="T45" fmla="*/ 56 h 56"/>
                  <a:gd name="T46" fmla="*/ 32 w 55"/>
                  <a:gd name="T47" fmla="*/ 54 h 56"/>
                  <a:gd name="T48" fmla="*/ 38 w 55"/>
                  <a:gd name="T49" fmla="*/ 52 h 56"/>
                  <a:gd name="T50" fmla="*/ 45 w 55"/>
                  <a:gd name="T51" fmla="*/ 50 h 56"/>
                  <a:gd name="T52" fmla="*/ 46 w 55"/>
                  <a:gd name="T53" fmla="*/ 46 h 56"/>
                  <a:gd name="T54" fmla="*/ 51 w 55"/>
                  <a:gd name="T55" fmla="*/ 44 h 56"/>
                  <a:gd name="T56" fmla="*/ 52 w 55"/>
                  <a:gd name="T57" fmla="*/ 40 h 56"/>
                  <a:gd name="T58" fmla="*/ 55 w 55"/>
                  <a:gd name="T59" fmla="*/ 34 h 56"/>
                  <a:gd name="T60" fmla="*/ 55 w 55"/>
                  <a:gd name="T61" fmla="*/ 28 h 56"/>
                  <a:gd name="T62" fmla="*/ 45 w 55"/>
                  <a:gd name="T63" fmla="*/ 24 h 56"/>
                  <a:gd name="T64" fmla="*/ 43 w 55"/>
                  <a:gd name="T65" fmla="*/ 20 h 56"/>
                  <a:gd name="T66" fmla="*/ 38 w 55"/>
                  <a:gd name="T67" fmla="*/ 14 h 56"/>
                  <a:gd name="T68" fmla="*/ 34 w 55"/>
                  <a:gd name="T69" fmla="*/ 12 h 56"/>
                  <a:gd name="T70" fmla="*/ 28 w 55"/>
                  <a:gd name="T71" fmla="*/ 9 h 56"/>
                  <a:gd name="T72" fmla="*/ 22 w 55"/>
                  <a:gd name="T73" fmla="*/ 9 h 56"/>
                  <a:gd name="T74" fmla="*/ 16 w 55"/>
                  <a:gd name="T75" fmla="*/ 14 h 56"/>
                  <a:gd name="T76" fmla="*/ 13 w 55"/>
                  <a:gd name="T77" fmla="*/ 16 h 56"/>
                  <a:gd name="T78" fmla="*/ 10 w 55"/>
                  <a:gd name="T79" fmla="*/ 22 h 56"/>
                  <a:gd name="T80" fmla="*/ 8 w 55"/>
                  <a:gd name="T81" fmla="*/ 28 h 56"/>
                  <a:gd name="T82" fmla="*/ 10 w 55"/>
                  <a:gd name="T83" fmla="*/ 34 h 56"/>
                  <a:gd name="T84" fmla="*/ 13 w 55"/>
                  <a:gd name="T85" fmla="*/ 40 h 56"/>
                  <a:gd name="T86" fmla="*/ 16 w 55"/>
                  <a:gd name="T87" fmla="*/ 42 h 56"/>
                  <a:gd name="T88" fmla="*/ 22 w 55"/>
                  <a:gd name="T89" fmla="*/ 46 h 56"/>
                  <a:gd name="T90" fmla="*/ 28 w 55"/>
                  <a:gd name="T91" fmla="*/ 46 h 56"/>
                  <a:gd name="T92" fmla="*/ 34 w 55"/>
                  <a:gd name="T93" fmla="*/ 44 h 56"/>
                  <a:gd name="T94" fmla="*/ 38 w 55"/>
                  <a:gd name="T95" fmla="*/ 42 h 56"/>
                  <a:gd name="T96" fmla="*/ 43 w 55"/>
                  <a:gd name="T97" fmla="*/ 36 h 56"/>
                  <a:gd name="T98" fmla="*/ 45 w 55"/>
                  <a:gd name="T99" fmla="*/ 32 h 56"/>
                  <a:gd name="T100" fmla="*/ 55 w 55"/>
                  <a:gd name="T101"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 h="56">
                    <a:moveTo>
                      <a:pt x="55" y="28"/>
                    </a:moveTo>
                    <a:lnTo>
                      <a:pt x="55" y="26"/>
                    </a:lnTo>
                    <a:lnTo>
                      <a:pt x="55" y="24"/>
                    </a:lnTo>
                    <a:lnTo>
                      <a:pt x="55" y="22"/>
                    </a:lnTo>
                    <a:lnTo>
                      <a:pt x="52" y="20"/>
                    </a:lnTo>
                    <a:lnTo>
                      <a:pt x="52" y="18"/>
                    </a:lnTo>
                    <a:lnTo>
                      <a:pt x="52" y="16"/>
                    </a:lnTo>
                    <a:lnTo>
                      <a:pt x="51" y="16"/>
                    </a:lnTo>
                    <a:lnTo>
                      <a:pt x="51" y="14"/>
                    </a:lnTo>
                    <a:lnTo>
                      <a:pt x="51" y="12"/>
                    </a:lnTo>
                    <a:lnTo>
                      <a:pt x="49" y="12"/>
                    </a:lnTo>
                    <a:lnTo>
                      <a:pt x="49" y="9"/>
                    </a:lnTo>
                    <a:lnTo>
                      <a:pt x="46" y="9"/>
                    </a:lnTo>
                    <a:lnTo>
                      <a:pt x="46" y="8"/>
                    </a:lnTo>
                    <a:lnTo>
                      <a:pt x="45" y="8"/>
                    </a:lnTo>
                    <a:lnTo>
                      <a:pt x="45" y="6"/>
                    </a:lnTo>
                    <a:lnTo>
                      <a:pt x="43" y="6"/>
                    </a:lnTo>
                    <a:lnTo>
                      <a:pt x="40" y="3"/>
                    </a:lnTo>
                    <a:lnTo>
                      <a:pt x="38" y="3"/>
                    </a:lnTo>
                    <a:lnTo>
                      <a:pt x="37" y="2"/>
                    </a:lnTo>
                    <a:lnTo>
                      <a:pt x="34" y="2"/>
                    </a:lnTo>
                    <a:lnTo>
                      <a:pt x="32" y="2"/>
                    </a:lnTo>
                    <a:lnTo>
                      <a:pt x="31" y="2"/>
                    </a:lnTo>
                    <a:lnTo>
                      <a:pt x="28" y="0"/>
                    </a:lnTo>
                    <a:lnTo>
                      <a:pt x="26" y="0"/>
                    </a:lnTo>
                    <a:lnTo>
                      <a:pt x="25" y="2"/>
                    </a:lnTo>
                    <a:lnTo>
                      <a:pt x="22" y="2"/>
                    </a:lnTo>
                    <a:lnTo>
                      <a:pt x="20" y="2"/>
                    </a:lnTo>
                    <a:lnTo>
                      <a:pt x="19" y="2"/>
                    </a:lnTo>
                    <a:lnTo>
                      <a:pt x="16" y="3"/>
                    </a:lnTo>
                    <a:lnTo>
                      <a:pt x="14" y="3"/>
                    </a:lnTo>
                    <a:lnTo>
                      <a:pt x="13" y="3"/>
                    </a:lnTo>
                    <a:lnTo>
                      <a:pt x="13" y="6"/>
                    </a:lnTo>
                    <a:lnTo>
                      <a:pt x="10" y="6"/>
                    </a:lnTo>
                    <a:lnTo>
                      <a:pt x="10" y="8"/>
                    </a:lnTo>
                    <a:lnTo>
                      <a:pt x="8" y="8"/>
                    </a:lnTo>
                    <a:lnTo>
                      <a:pt x="6" y="9"/>
                    </a:lnTo>
                    <a:lnTo>
                      <a:pt x="6" y="12"/>
                    </a:lnTo>
                    <a:lnTo>
                      <a:pt x="4" y="12"/>
                    </a:lnTo>
                    <a:lnTo>
                      <a:pt x="4" y="14"/>
                    </a:lnTo>
                    <a:lnTo>
                      <a:pt x="2" y="16"/>
                    </a:lnTo>
                    <a:lnTo>
                      <a:pt x="2" y="18"/>
                    </a:lnTo>
                    <a:lnTo>
                      <a:pt x="0" y="20"/>
                    </a:lnTo>
                    <a:lnTo>
                      <a:pt x="0" y="22"/>
                    </a:lnTo>
                    <a:lnTo>
                      <a:pt x="0" y="24"/>
                    </a:lnTo>
                    <a:lnTo>
                      <a:pt x="0" y="26"/>
                    </a:lnTo>
                    <a:lnTo>
                      <a:pt x="0" y="28"/>
                    </a:lnTo>
                    <a:lnTo>
                      <a:pt x="0" y="30"/>
                    </a:lnTo>
                    <a:lnTo>
                      <a:pt x="0" y="32"/>
                    </a:lnTo>
                    <a:lnTo>
                      <a:pt x="0" y="34"/>
                    </a:lnTo>
                    <a:lnTo>
                      <a:pt x="0" y="36"/>
                    </a:lnTo>
                    <a:lnTo>
                      <a:pt x="2" y="38"/>
                    </a:lnTo>
                    <a:lnTo>
                      <a:pt x="2" y="40"/>
                    </a:lnTo>
                    <a:lnTo>
                      <a:pt x="4" y="42"/>
                    </a:lnTo>
                    <a:lnTo>
                      <a:pt x="4" y="44"/>
                    </a:lnTo>
                    <a:lnTo>
                      <a:pt x="6" y="44"/>
                    </a:lnTo>
                    <a:lnTo>
                      <a:pt x="6" y="46"/>
                    </a:lnTo>
                    <a:lnTo>
                      <a:pt x="8" y="48"/>
                    </a:lnTo>
                    <a:lnTo>
                      <a:pt x="10" y="48"/>
                    </a:lnTo>
                    <a:lnTo>
                      <a:pt x="10" y="50"/>
                    </a:lnTo>
                    <a:lnTo>
                      <a:pt x="13" y="50"/>
                    </a:lnTo>
                    <a:lnTo>
                      <a:pt x="13" y="52"/>
                    </a:lnTo>
                    <a:lnTo>
                      <a:pt x="14" y="52"/>
                    </a:lnTo>
                    <a:lnTo>
                      <a:pt x="16" y="52"/>
                    </a:lnTo>
                    <a:lnTo>
                      <a:pt x="19" y="54"/>
                    </a:lnTo>
                    <a:lnTo>
                      <a:pt x="20" y="54"/>
                    </a:lnTo>
                    <a:lnTo>
                      <a:pt x="22" y="54"/>
                    </a:lnTo>
                    <a:lnTo>
                      <a:pt x="25" y="54"/>
                    </a:lnTo>
                    <a:lnTo>
                      <a:pt x="26" y="56"/>
                    </a:lnTo>
                    <a:lnTo>
                      <a:pt x="28" y="56"/>
                    </a:lnTo>
                    <a:lnTo>
                      <a:pt x="31" y="54"/>
                    </a:lnTo>
                    <a:lnTo>
                      <a:pt x="32" y="54"/>
                    </a:lnTo>
                    <a:lnTo>
                      <a:pt x="34" y="54"/>
                    </a:lnTo>
                    <a:lnTo>
                      <a:pt x="37" y="54"/>
                    </a:lnTo>
                    <a:lnTo>
                      <a:pt x="38" y="52"/>
                    </a:lnTo>
                    <a:lnTo>
                      <a:pt x="40" y="52"/>
                    </a:lnTo>
                    <a:lnTo>
                      <a:pt x="43" y="50"/>
                    </a:lnTo>
                    <a:lnTo>
                      <a:pt x="45" y="50"/>
                    </a:lnTo>
                    <a:lnTo>
                      <a:pt x="45" y="48"/>
                    </a:lnTo>
                    <a:lnTo>
                      <a:pt x="46" y="48"/>
                    </a:lnTo>
                    <a:lnTo>
                      <a:pt x="46" y="46"/>
                    </a:lnTo>
                    <a:lnTo>
                      <a:pt x="49" y="46"/>
                    </a:lnTo>
                    <a:lnTo>
                      <a:pt x="49" y="44"/>
                    </a:lnTo>
                    <a:lnTo>
                      <a:pt x="51" y="44"/>
                    </a:lnTo>
                    <a:lnTo>
                      <a:pt x="51" y="42"/>
                    </a:lnTo>
                    <a:lnTo>
                      <a:pt x="51" y="40"/>
                    </a:lnTo>
                    <a:lnTo>
                      <a:pt x="52" y="40"/>
                    </a:lnTo>
                    <a:lnTo>
                      <a:pt x="52" y="38"/>
                    </a:lnTo>
                    <a:lnTo>
                      <a:pt x="52" y="36"/>
                    </a:lnTo>
                    <a:lnTo>
                      <a:pt x="55" y="34"/>
                    </a:lnTo>
                    <a:lnTo>
                      <a:pt x="55" y="32"/>
                    </a:lnTo>
                    <a:lnTo>
                      <a:pt x="55" y="30"/>
                    </a:lnTo>
                    <a:lnTo>
                      <a:pt x="55" y="28"/>
                    </a:lnTo>
                    <a:lnTo>
                      <a:pt x="45" y="28"/>
                    </a:lnTo>
                    <a:lnTo>
                      <a:pt x="45" y="26"/>
                    </a:lnTo>
                    <a:lnTo>
                      <a:pt x="45" y="24"/>
                    </a:lnTo>
                    <a:lnTo>
                      <a:pt x="45" y="22"/>
                    </a:lnTo>
                    <a:lnTo>
                      <a:pt x="45" y="20"/>
                    </a:lnTo>
                    <a:lnTo>
                      <a:pt x="43" y="20"/>
                    </a:lnTo>
                    <a:lnTo>
                      <a:pt x="43" y="18"/>
                    </a:lnTo>
                    <a:lnTo>
                      <a:pt x="40" y="16"/>
                    </a:lnTo>
                    <a:lnTo>
                      <a:pt x="38" y="14"/>
                    </a:lnTo>
                    <a:lnTo>
                      <a:pt x="37" y="14"/>
                    </a:lnTo>
                    <a:lnTo>
                      <a:pt x="37" y="12"/>
                    </a:lnTo>
                    <a:lnTo>
                      <a:pt x="34" y="12"/>
                    </a:lnTo>
                    <a:lnTo>
                      <a:pt x="32" y="9"/>
                    </a:lnTo>
                    <a:lnTo>
                      <a:pt x="31" y="9"/>
                    </a:lnTo>
                    <a:lnTo>
                      <a:pt x="28" y="9"/>
                    </a:lnTo>
                    <a:lnTo>
                      <a:pt x="26" y="9"/>
                    </a:lnTo>
                    <a:lnTo>
                      <a:pt x="25" y="9"/>
                    </a:lnTo>
                    <a:lnTo>
                      <a:pt x="22" y="9"/>
                    </a:lnTo>
                    <a:lnTo>
                      <a:pt x="20" y="12"/>
                    </a:lnTo>
                    <a:lnTo>
                      <a:pt x="19" y="12"/>
                    </a:lnTo>
                    <a:lnTo>
                      <a:pt x="16" y="14"/>
                    </a:lnTo>
                    <a:lnTo>
                      <a:pt x="14" y="14"/>
                    </a:lnTo>
                    <a:lnTo>
                      <a:pt x="14" y="16"/>
                    </a:lnTo>
                    <a:lnTo>
                      <a:pt x="13" y="16"/>
                    </a:lnTo>
                    <a:lnTo>
                      <a:pt x="13" y="18"/>
                    </a:lnTo>
                    <a:lnTo>
                      <a:pt x="10" y="20"/>
                    </a:lnTo>
                    <a:lnTo>
                      <a:pt x="10" y="22"/>
                    </a:lnTo>
                    <a:lnTo>
                      <a:pt x="10" y="24"/>
                    </a:lnTo>
                    <a:lnTo>
                      <a:pt x="8" y="26"/>
                    </a:lnTo>
                    <a:lnTo>
                      <a:pt x="8" y="28"/>
                    </a:lnTo>
                    <a:lnTo>
                      <a:pt x="8" y="30"/>
                    </a:lnTo>
                    <a:lnTo>
                      <a:pt x="10" y="32"/>
                    </a:lnTo>
                    <a:lnTo>
                      <a:pt x="10" y="34"/>
                    </a:lnTo>
                    <a:lnTo>
                      <a:pt x="10" y="36"/>
                    </a:lnTo>
                    <a:lnTo>
                      <a:pt x="13" y="38"/>
                    </a:lnTo>
                    <a:lnTo>
                      <a:pt x="13" y="40"/>
                    </a:lnTo>
                    <a:lnTo>
                      <a:pt x="14" y="40"/>
                    </a:lnTo>
                    <a:lnTo>
                      <a:pt x="14" y="42"/>
                    </a:lnTo>
                    <a:lnTo>
                      <a:pt x="16" y="42"/>
                    </a:lnTo>
                    <a:lnTo>
                      <a:pt x="19" y="44"/>
                    </a:lnTo>
                    <a:lnTo>
                      <a:pt x="20" y="44"/>
                    </a:lnTo>
                    <a:lnTo>
                      <a:pt x="22" y="46"/>
                    </a:lnTo>
                    <a:lnTo>
                      <a:pt x="25" y="46"/>
                    </a:lnTo>
                    <a:lnTo>
                      <a:pt x="26" y="46"/>
                    </a:lnTo>
                    <a:lnTo>
                      <a:pt x="28" y="46"/>
                    </a:lnTo>
                    <a:lnTo>
                      <a:pt x="31" y="46"/>
                    </a:lnTo>
                    <a:lnTo>
                      <a:pt x="32" y="46"/>
                    </a:lnTo>
                    <a:lnTo>
                      <a:pt x="34" y="44"/>
                    </a:lnTo>
                    <a:lnTo>
                      <a:pt x="37" y="44"/>
                    </a:lnTo>
                    <a:lnTo>
                      <a:pt x="37" y="42"/>
                    </a:lnTo>
                    <a:lnTo>
                      <a:pt x="38" y="42"/>
                    </a:lnTo>
                    <a:lnTo>
                      <a:pt x="40" y="40"/>
                    </a:lnTo>
                    <a:lnTo>
                      <a:pt x="43" y="38"/>
                    </a:lnTo>
                    <a:lnTo>
                      <a:pt x="43" y="36"/>
                    </a:lnTo>
                    <a:lnTo>
                      <a:pt x="45" y="36"/>
                    </a:lnTo>
                    <a:lnTo>
                      <a:pt x="45" y="34"/>
                    </a:lnTo>
                    <a:lnTo>
                      <a:pt x="45" y="32"/>
                    </a:lnTo>
                    <a:lnTo>
                      <a:pt x="45" y="30"/>
                    </a:lnTo>
                    <a:lnTo>
                      <a:pt x="45" y="28"/>
                    </a:lnTo>
                    <a:lnTo>
                      <a:pt x="55" y="28"/>
                    </a:lnTo>
                    <a:close/>
                  </a:path>
                </a:pathLst>
              </a:custGeom>
              <a:solidFill>
                <a:srgbClr val="C4C7F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74" name="Freeform 570"/>
              <p:cNvSpPr>
                <a:spLocks noChangeArrowheads="1"/>
              </p:cNvSpPr>
              <p:nvPr/>
            </p:nvSpPr>
            <p:spPr bwMode="auto">
              <a:xfrm>
                <a:off x="6071" y="799"/>
                <a:ext cx="4" cy="4"/>
              </a:xfrm>
              <a:custGeom>
                <a:avLst/>
                <a:gdLst>
                  <a:gd name="T0" fmla="*/ 37 w 37"/>
                  <a:gd name="T1" fmla="*/ 19 h 37"/>
                  <a:gd name="T2" fmla="*/ 37 w 37"/>
                  <a:gd name="T3" fmla="*/ 17 h 37"/>
                  <a:gd name="T4" fmla="*/ 37 w 37"/>
                  <a:gd name="T5" fmla="*/ 15 h 37"/>
                  <a:gd name="T6" fmla="*/ 37 w 37"/>
                  <a:gd name="T7" fmla="*/ 13 h 37"/>
                  <a:gd name="T8" fmla="*/ 37 w 37"/>
                  <a:gd name="T9" fmla="*/ 11 h 37"/>
                  <a:gd name="T10" fmla="*/ 35 w 37"/>
                  <a:gd name="T11" fmla="*/ 11 h 37"/>
                  <a:gd name="T12" fmla="*/ 35 w 37"/>
                  <a:gd name="T13" fmla="*/ 9 h 37"/>
                  <a:gd name="T14" fmla="*/ 32 w 37"/>
                  <a:gd name="T15" fmla="*/ 7 h 37"/>
                  <a:gd name="T16" fmla="*/ 30 w 37"/>
                  <a:gd name="T17" fmla="*/ 5 h 37"/>
                  <a:gd name="T18" fmla="*/ 29 w 37"/>
                  <a:gd name="T19" fmla="*/ 5 h 37"/>
                  <a:gd name="T20" fmla="*/ 29 w 37"/>
                  <a:gd name="T21" fmla="*/ 3 h 37"/>
                  <a:gd name="T22" fmla="*/ 26 w 37"/>
                  <a:gd name="T23" fmla="*/ 3 h 37"/>
                  <a:gd name="T24" fmla="*/ 24 w 37"/>
                  <a:gd name="T25" fmla="*/ 0 h 37"/>
                  <a:gd name="T26" fmla="*/ 23 w 37"/>
                  <a:gd name="T27" fmla="*/ 0 h 37"/>
                  <a:gd name="T28" fmla="*/ 20 w 37"/>
                  <a:gd name="T29" fmla="*/ 0 h 37"/>
                  <a:gd name="T30" fmla="*/ 18 w 37"/>
                  <a:gd name="T31" fmla="*/ 0 h 37"/>
                  <a:gd name="T32" fmla="*/ 17 w 37"/>
                  <a:gd name="T33" fmla="*/ 0 h 37"/>
                  <a:gd name="T34" fmla="*/ 14 w 37"/>
                  <a:gd name="T35" fmla="*/ 0 h 37"/>
                  <a:gd name="T36" fmla="*/ 12 w 37"/>
                  <a:gd name="T37" fmla="*/ 3 h 37"/>
                  <a:gd name="T38" fmla="*/ 11 w 37"/>
                  <a:gd name="T39" fmla="*/ 3 h 37"/>
                  <a:gd name="T40" fmla="*/ 8 w 37"/>
                  <a:gd name="T41" fmla="*/ 5 h 37"/>
                  <a:gd name="T42" fmla="*/ 6 w 37"/>
                  <a:gd name="T43" fmla="*/ 5 h 37"/>
                  <a:gd name="T44" fmla="*/ 6 w 37"/>
                  <a:gd name="T45" fmla="*/ 7 h 37"/>
                  <a:gd name="T46" fmla="*/ 5 w 37"/>
                  <a:gd name="T47" fmla="*/ 7 h 37"/>
                  <a:gd name="T48" fmla="*/ 5 w 37"/>
                  <a:gd name="T49" fmla="*/ 9 h 37"/>
                  <a:gd name="T50" fmla="*/ 2 w 37"/>
                  <a:gd name="T51" fmla="*/ 11 h 37"/>
                  <a:gd name="T52" fmla="*/ 2 w 37"/>
                  <a:gd name="T53" fmla="*/ 13 h 37"/>
                  <a:gd name="T54" fmla="*/ 2 w 37"/>
                  <a:gd name="T55" fmla="*/ 15 h 37"/>
                  <a:gd name="T56" fmla="*/ 0 w 37"/>
                  <a:gd name="T57" fmla="*/ 17 h 37"/>
                  <a:gd name="T58" fmla="*/ 0 w 37"/>
                  <a:gd name="T59" fmla="*/ 19 h 37"/>
                  <a:gd name="T60" fmla="*/ 0 w 37"/>
                  <a:gd name="T61" fmla="*/ 21 h 37"/>
                  <a:gd name="T62" fmla="*/ 2 w 37"/>
                  <a:gd name="T63" fmla="*/ 23 h 37"/>
                  <a:gd name="T64" fmla="*/ 2 w 37"/>
                  <a:gd name="T65" fmla="*/ 25 h 37"/>
                  <a:gd name="T66" fmla="*/ 2 w 37"/>
                  <a:gd name="T67" fmla="*/ 27 h 37"/>
                  <a:gd name="T68" fmla="*/ 5 w 37"/>
                  <a:gd name="T69" fmla="*/ 29 h 37"/>
                  <a:gd name="T70" fmla="*/ 5 w 37"/>
                  <a:gd name="T71" fmla="*/ 31 h 37"/>
                  <a:gd name="T72" fmla="*/ 6 w 37"/>
                  <a:gd name="T73" fmla="*/ 31 h 37"/>
                  <a:gd name="T74" fmla="*/ 6 w 37"/>
                  <a:gd name="T75" fmla="*/ 33 h 37"/>
                  <a:gd name="T76" fmla="*/ 8 w 37"/>
                  <a:gd name="T77" fmla="*/ 33 h 37"/>
                  <a:gd name="T78" fmla="*/ 11 w 37"/>
                  <a:gd name="T79" fmla="*/ 35 h 37"/>
                  <a:gd name="T80" fmla="*/ 12 w 37"/>
                  <a:gd name="T81" fmla="*/ 35 h 37"/>
                  <a:gd name="T82" fmla="*/ 14 w 37"/>
                  <a:gd name="T83" fmla="*/ 37 h 37"/>
                  <a:gd name="T84" fmla="*/ 17 w 37"/>
                  <a:gd name="T85" fmla="*/ 37 h 37"/>
                  <a:gd name="T86" fmla="*/ 18 w 37"/>
                  <a:gd name="T87" fmla="*/ 37 h 37"/>
                  <a:gd name="T88" fmla="*/ 20 w 37"/>
                  <a:gd name="T89" fmla="*/ 37 h 37"/>
                  <a:gd name="T90" fmla="*/ 23 w 37"/>
                  <a:gd name="T91" fmla="*/ 37 h 37"/>
                  <a:gd name="T92" fmla="*/ 24 w 37"/>
                  <a:gd name="T93" fmla="*/ 37 h 37"/>
                  <a:gd name="T94" fmla="*/ 26 w 37"/>
                  <a:gd name="T95" fmla="*/ 35 h 37"/>
                  <a:gd name="T96" fmla="*/ 29 w 37"/>
                  <a:gd name="T97" fmla="*/ 35 h 37"/>
                  <a:gd name="T98" fmla="*/ 29 w 37"/>
                  <a:gd name="T99" fmla="*/ 33 h 37"/>
                  <a:gd name="T100" fmla="*/ 30 w 37"/>
                  <a:gd name="T101" fmla="*/ 33 h 37"/>
                  <a:gd name="T102" fmla="*/ 32 w 37"/>
                  <a:gd name="T103" fmla="*/ 31 h 37"/>
                  <a:gd name="T104" fmla="*/ 35 w 37"/>
                  <a:gd name="T105" fmla="*/ 29 h 37"/>
                  <a:gd name="T106" fmla="*/ 35 w 37"/>
                  <a:gd name="T107" fmla="*/ 27 h 37"/>
                  <a:gd name="T108" fmla="*/ 37 w 37"/>
                  <a:gd name="T109" fmla="*/ 27 h 37"/>
                  <a:gd name="T110" fmla="*/ 37 w 37"/>
                  <a:gd name="T111" fmla="*/ 25 h 37"/>
                  <a:gd name="T112" fmla="*/ 37 w 37"/>
                  <a:gd name="T113" fmla="*/ 23 h 37"/>
                  <a:gd name="T114" fmla="*/ 37 w 37"/>
                  <a:gd name="T115" fmla="*/ 21 h 37"/>
                  <a:gd name="T116" fmla="*/ 37 w 37"/>
                  <a:gd name="T117"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 h="37">
                    <a:moveTo>
                      <a:pt x="37" y="19"/>
                    </a:moveTo>
                    <a:lnTo>
                      <a:pt x="37" y="17"/>
                    </a:lnTo>
                    <a:lnTo>
                      <a:pt x="37" y="15"/>
                    </a:lnTo>
                    <a:lnTo>
                      <a:pt x="37" y="13"/>
                    </a:lnTo>
                    <a:lnTo>
                      <a:pt x="37" y="11"/>
                    </a:lnTo>
                    <a:lnTo>
                      <a:pt x="35" y="11"/>
                    </a:lnTo>
                    <a:lnTo>
                      <a:pt x="35" y="9"/>
                    </a:lnTo>
                    <a:lnTo>
                      <a:pt x="32" y="7"/>
                    </a:lnTo>
                    <a:lnTo>
                      <a:pt x="30" y="5"/>
                    </a:lnTo>
                    <a:lnTo>
                      <a:pt x="29" y="5"/>
                    </a:lnTo>
                    <a:lnTo>
                      <a:pt x="29" y="3"/>
                    </a:lnTo>
                    <a:lnTo>
                      <a:pt x="26" y="3"/>
                    </a:lnTo>
                    <a:lnTo>
                      <a:pt x="24" y="0"/>
                    </a:lnTo>
                    <a:lnTo>
                      <a:pt x="23" y="0"/>
                    </a:lnTo>
                    <a:lnTo>
                      <a:pt x="20" y="0"/>
                    </a:lnTo>
                    <a:lnTo>
                      <a:pt x="18" y="0"/>
                    </a:lnTo>
                    <a:lnTo>
                      <a:pt x="17" y="0"/>
                    </a:lnTo>
                    <a:lnTo>
                      <a:pt x="14" y="0"/>
                    </a:lnTo>
                    <a:lnTo>
                      <a:pt x="12" y="3"/>
                    </a:lnTo>
                    <a:lnTo>
                      <a:pt x="11" y="3"/>
                    </a:lnTo>
                    <a:lnTo>
                      <a:pt x="8" y="5"/>
                    </a:lnTo>
                    <a:lnTo>
                      <a:pt x="6" y="5"/>
                    </a:lnTo>
                    <a:lnTo>
                      <a:pt x="6" y="7"/>
                    </a:lnTo>
                    <a:lnTo>
                      <a:pt x="5" y="7"/>
                    </a:lnTo>
                    <a:lnTo>
                      <a:pt x="5" y="9"/>
                    </a:lnTo>
                    <a:lnTo>
                      <a:pt x="2" y="11"/>
                    </a:lnTo>
                    <a:lnTo>
                      <a:pt x="2" y="13"/>
                    </a:lnTo>
                    <a:lnTo>
                      <a:pt x="2" y="15"/>
                    </a:lnTo>
                    <a:lnTo>
                      <a:pt x="0" y="17"/>
                    </a:lnTo>
                    <a:lnTo>
                      <a:pt x="0" y="19"/>
                    </a:lnTo>
                    <a:lnTo>
                      <a:pt x="0" y="21"/>
                    </a:lnTo>
                    <a:lnTo>
                      <a:pt x="2" y="23"/>
                    </a:lnTo>
                    <a:lnTo>
                      <a:pt x="2" y="25"/>
                    </a:lnTo>
                    <a:lnTo>
                      <a:pt x="2" y="27"/>
                    </a:lnTo>
                    <a:lnTo>
                      <a:pt x="5" y="29"/>
                    </a:lnTo>
                    <a:lnTo>
                      <a:pt x="5" y="31"/>
                    </a:lnTo>
                    <a:lnTo>
                      <a:pt x="6" y="31"/>
                    </a:lnTo>
                    <a:lnTo>
                      <a:pt x="6" y="33"/>
                    </a:lnTo>
                    <a:lnTo>
                      <a:pt x="8" y="33"/>
                    </a:lnTo>
                    <a:lnTo>
                      <a:pt x="11" y="35"/>
                    </a:lnTo>
                    <a:lnTo>
                      <a:pt x="12" y="35"/>
                    </a:lnTo>
                    <a:lnTo>
                      <a:pt x="14" y="37"/>
                    </a:lnTo>
                    <a:lnTo>
                      <a:pt x="17" y="37"/>
                    </a:lnTo>
                    <a:lnTo>
                      <a:pt x="18" y="37"/>
                    </a:lnTo>
                    <a:lnTo>
                      <a:pt x="20" y="37"/>
                    </a:lnTo>
                    <a:lnTo>
                      <a:pt x="23" y="37"/>
                    </a:lnTo>
                    <a:lnTo>
                      <a:pt x="24" y="37"/>
                    </a:lnTo>
                    <a:lnTo>
                      <a:pt x="26" y="35"/>
                    </a:lnTo>
                    <a:lnTo>
                      <a:pt x="29" y="35"/>
                    </a:lnTo>
                    <a:lnTo>
                      <a:pt x="29" y="33"/>
                    </a:lnTo>
                    <a:lnTo>
                      <a:pt x="30" y="33"/>
                    </a:lnTo>
                    <a:lnTo>
                      <a:pt x="32" y="31"/>
                    </a:lnTo>
                    <a:lnTo>
                      <a:pt x="35" y="29"/>
                    </a:lnTo>
                    <a:lnTo>
                      <a:pt x="35" y="27"/>
                    </a:lnTo>
                    <a:lnTo>
                      <a:pt x="37" y="27"/>
                    </a:lnTo>
                    <a:lnTo>
                      <a:pt x="37" y="25"/>
                    </a:lnTo>
                    <a:lnTo>
                      <a:pt x="37" y="23"/>
                    </a:lnTo>
                    <a:lnTo>
                      <a:pt x="37" y="21"/>
                    </a:lnTo>
                    <a:lnTo>
                      <a:pt x="37" y="19"/>
                    </a:lnTo>
                    <a:close/>
                  </a:path>
                </a:pathLst>
              </a:custGeom>
              <a:solidFill>
                <a:srgbClr val="C9C9F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75" name="Freeform 571"/>
              <p:cNvSpPr>
                <a:spLocks noChangeArrowheads="1"/>
              </p:cNvSpPr>
              <p:nvPr/>
            </p:nvSpPr>
            <p:spPr bwMode="auto">
              <a:xfrm>
                <a:off x="6072" y="800"/>
                <a:ext cx="2" cy="2"/>
              </a:xfrm>
              <a:custGeom>
                <a:avLst/>
                <a:gdLst>
                  <a:gd name="T0" fmla="*/ 18 w 18"/>
                  <a:gd name="T1" fmla="*/ 10 h 20"/>
                  <a:gd name="T2" fmla="*/ 18 w 18"/>
                  <a:gd name="T3" fmla="*/ 8 h 20"/>
                  <a:gd name="T4" fmla="*/ 18 w 18"/>
                  <a:gd name="T5" fmla="*/ 6 h 20"/>
                  <a:gd name="T6" fmla="*/ 15 w 18"/>
                  <a:gd name="T7" fmla="*/ 6 h 20"/>
                  <a:gd name="T8" fmla="*/ 15 w 18"/>
                  <a:gd name="T9" fmla="*/ 4 h 20"/>
                  <a:gd name="T10" fmla="*/ 13 w 18"/>
                  <a:gd name="T11" fmla="*/ 4 h 20"/>
                  <a:gd name="T12" fmla="*/ 13 w 18"/>
                  <a:gd name="T13" fmla="*/ 2 h 20"/>
                  <a:gd name="T14" fmla="*/ 12 w 18"/>
                  <a:gd name="T15" fmla="*/ 2 h 20"/>
                  <a:gd name="T16" fmla="*/ 9 w 18"/>
                  <a:gd name="T17" fmla="*/ 2 h 20"/>
                  <a:gd name="T18" fmla="*/ 9 w 18"/>
                  <a:gd name="T19" fmla="*/ 0 h 20"/>
                  <a:gd name="T20" fmla="*/ 7 w 18"/>
                  <a:gd name="T21" fmla="*/ 0 h 20"/>
                  <a:gd name="T22" fmla="*/ 7 w 18"/>
                  <a:gd name="T23" fmla="*/ 2 h 20"/>
                  <a:gd name="T24" fmla="*/ 6 w 18"/>
                  <a:gd name="T25" fmla="*/ 2 h 20"/>
                  <a:gd name="T26" fmla="*/ 3 w 18"/>
                  <a:gd name="T27" fmla="*/ 2 h 20"/>
                  <a:gd name="T28" fmla="*/ 3 w 18"/>
                  <a:gd name="T29" fmla="*/ 4 h 20"/>
                  <a:gd name="T30" fmla="*/ 1 w 18"/>
                  <a:gd name="T31" fmla="*/ 4 h 20"/>
                  <a:gd name="T32" fmla="*/ 1 w 18"/>
                  <a:gd name="T33" fmla="*/ 6 h 20"/>
                  <a:gd name="T34" fmla="*/ 0 w 18"/>
                  <a:gd name="T35" fmla="*/ 6 h 20"/>
                  <a:gd name="T36" fmla="*/ 0 w 18"/>
                  <a:gd name="T37" fmla="*/ 8 h 20"/>
                  <a:gd name="T38" fmla="*/ 0 w 18"/>
                  <a:gd name="T39" fmla="*/ 10 h 20"/>
                  <a:gd name="T40" fmla="*/ 0 w 18"/>
                  <a:gd name="T41" fmla="*/ 12 h 20"/>
                  <a:gd name="T42" fmla="*/ 0 w 18"/>
                  <a:gd name="T43" fmla="*/ 14 h 20"/>
                  <a:gd name="T44" fmla="*/ 1 w 18"/>
                  <a:gd name="T45" fmla="*/ 14 h 20"/>
                  <a:gd name="T46" fmla="*/ 1 w 18"/>
                  <a:gd name="T47" fmla="*/ 16 h 20"/>
                  <a:gd name="T48" fmla="*/ 3 w 18"/>
                  <a:gd name="T49" fmla="*/ 16 h 20"/>
                  <a:gd name="T50" fmla="*/ 3 w 18"/>
                  <a:gd name="T51" fmla="*/ 18 h 20"/>
                  <a:gd name="T52" fmla="*/ 6 w 18"/>
                  <a:gd name="T53" fmla="*/ 18 h 20"/>
                  <a:gd name="T54" fmla="*/ 7 w 18"/>
                  <a:gd name="T55" fmla="*/ 18 h 20"/>
                  <a:gd name="T56" fmla="*/ 7 w 18"/>
                  <a:gd name="T57" fmla="*/ 20 h 20"/>
                  <a:gd name="T58" fmla="*/ 9 w 18"/>
                  <a:gd name="T59" fmla="*/ 20 h 20"/>
                  <a:gd name="T60" fmla="*/ 9 w 18"/>
                  <a:gd name="T61" fmla="*/ 18 h 20"/>
                  <a:gd name="T62" fmla="*/ 12 w 18"/>
                  <a:gd name="T63" fmla="*/ 18 h 20"/>
                  <a:gd name="T64" fmla="*/ 13 w 18"/>
                  <a:gd name="T65" fmla="*/ 18 h 20"/>
                  <a:gd name="T66" fmla="*/ 13 w 18"/>
                  <a:gd name="T67" fmla="*/ 16 h 20"/>
                  <a:gd name="T68" fmla="*/ 15 w 18"/>
                  <a:gd name="T69" fmla="*/ 16 h 20"/>
                  <a:gd name="T70" fmla="*/ 15 w 18"/>
                  <a:gd name="T71" fmla="*/ 14 h 20"/>
                  <a:gd name="T72" fmla="*/ 18 w 18"/>
                  <a:gd name="T73" fmla="*/ 14 h 20"/>
                  <a:gd name="T74" fmla="*/ 18 w 18"/>
                  <a:gd name="T75" fmla="*/ 12 h 20"/>
                  <a:gd name="T76" fmla="*/ 18 w 18"/>
                  <a:gd name="T7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 h="20">
                    <a:moveTo>
                      <a:pt x="18" y="10"/>
                    </a:moveTo>
                    <a:lnTo>
                      <a:pt x="18" y="8"/>
                    </a:lnTo>
                    <a:lnTo>
                      <a:pt x="18" y="6"/>
                    </a:lnTo>
                    <a:lnTo>
                      <a:pt x="15" y="6"/>
                    </a:lnTo>
                    <a:lnTo>
                      <a:pt x="15" y="4"/>
                    </a:lnTo>
                    <a:lnTo>
                      <a:pt x="13" y="4"/>
                    </a:lnTo>
                    <a:lnTo>
                      <a:pt x="13" y="2"/>
                    </a:lnTo>
                    <a:lnTo>
                      <a:pt x="12" y="2"/>
                    </a:lnTo>
                    <a:lnTo>
                      <a:pt x="9" y="2"/>
                    </a:lnTo>
                    <a:lnTo>
                      <a:pt x="9" y="0"/>
                    </a:lnTo>
                    <a:lnTo>
                      <a:pt x="7" y="0"/>
                    </a:lnTo>
                    <a:lnTo>
                      <a:pt x="7" y="2"/>
                    </a:lnTo>
                    <a:lnTo>
                      <a:pt x="6" y="2"/>
                    </a:lnTo>
                    <a:lnTo>
                      <a:pt x="3" y="2"/>
                    </a:lnTo>
                    <a:lnTo>
                      <a:pt x="3" y="4"/>
                    </a:lnTo>
                    <a:lnTo>
                      <a:pt x="1" y="4"/>
                    </a:lnTo>
                    <a:lnTo>
                      <a:pt x="1" y="6"/>
                    </a:lnTo>
                    <a:lnTo>
                      <a:pt x="0" y="6"/>
                    </a:lnTo>
                    <a:lnTo>
                      <a:pt x="0" y="8"/>
                    </a:lnTo>
                    <a:lnTo>
                      <a:pt x="0" y="10"/>
                    </a:lnTo>
                    <a:lnTo>
                      <a:pt x="0" y="12"/>
                    </a:lnTo>
                    <a:lnTo>
                      <a:pt x="0" y="14"/>
                    </a:lnTo>
                    <a:lnTo>
                      <a:pt x="1" y="14"/>
                    </a:lnTo>
                    <a:lnTo>
                      <a:pt x="1" y="16"/>
                    </a:lnTo>
                    <a:lnTo>
                      <a:pt x="3" y="16"/>
                    </a:lnTo>
                    <a:lnTo>
                      <a:pt x="3" y="18"/>
                    </a:lnTo>
                    <a:lnTo>
                      <a:pt x="6" y="18"/>
                    </a:lnTo>
                    <a:lnTo>
                      <a:pt x="7" y="18"/>
                    </a:lnTo>
                    <a:lnTo>
                      <a:pt x="7" y="20"/>
                    </a:lnTo>
                    <a:lnTo>
                      <a:pt x="9" y="20"/>
                    </a:lnTo>
                    <a:lnTo>
                      <a:pt x="9" y="18"/>
                    </a:lnTo>
                    <a:lnTo>
                      <a:pt x="12" y="18"/>
                    </a:lnTo>
                    <a:lnTo>
                      <a:pt x="13" y="18"/>
                    </a:lnTo>
                    <a:lnTo>
                      <a:pt x="13" y="16"/>
                    </a:lnTo>
                    <a:lnTo>
                      <a:pt x="15" y="16"/>
                    </a:lnTo>
                    <a:lnTo>
                      <a:pt x="15" y="14"/>
                    </a:lnTo>
                    <a:lnTo>
                      <a:pt x="18" y="14"/>
                    </a:lnTo>
                    <a:lnTo>
                      <a:pt x="18" y="12"/>
                    </a:lnTo>
                    <a:lnTo>
                      <a:pt x="18" y="10"/>
                    </a:lnTo>
                    <a:close/>
                  </a:path>
                </a:pathLst>
              </a:custGeom>
              <a:solidFill>
                <a:srgbClr val="CCCC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76" name="Freeform 572"/>
              <p:cNvSpPr>
                <a:spLocks noChangeArrowheads="1"/>
              </p:cNvSpPr>
              <p:nvPr/>
            </p:nvSpPr>
            <p:spPr bwMode="auto">
              <a:xfrm>
                <a:off x="6028" y="772"/>
                <a:ext cx="76" cy="72"/>
              </a:xfrm>
              <a:custGeom>
                <a:avLst/>
                <a:gdLst>
                  <a:gd name="T0" fmla="*/ 440 w 798"/>
                  <a:gd name="T1" fmla="*/ 3 h 737"/>
                  <a:gd name="T2" fmla="*/ 498 w 798"/>
                  <a:gd name="T3" fmla="*/ 12 h 737"/>
                  <a:gd name="T4" fmla="*/ 555 w 798"/>
                  <a:gd name="T5" fmla="*/ 29 h 737"/>
                  <a:gd name="T6" fmla="*/ 606 w 798"/>
                  <a:gd name="T7" fmla="*/ 53 h 737"/>
                  <a:gd name="T8" fmla="*/ 652 w 798"/>
                  <a:gd name="T9" fmla="*/ 85 h 737"/>
                  <a:gd name="T10" fmla="*/ 695 w 798"/>
                  <a:gd name="T11" fmla="*/ 121 h 737"/>
                  <a:gd name="T12" fmla="*/ 730 w 798"/>
                  <a:gd name="T13" fmla="*/ 163 h 737"/>
                  <a:gd name="T14" fmla="*/ 760 w 798"/>
                  <a:gd name="T15" fmla="*/ 210 h 737"/>
                  <a:gd name="T16" fmla="*/ 780 w 798"/>
                  <a:gd name="T17" fmla="*/ 258 h 737"/>
                  <a:gd name="T18" fmla="*/ 795 w 798"/>
                  <a:gd name="T19" fmla="*/ 313 h 737"/>
                  <a:gd name="T20" fmla="*/ 798 w 798"/>
                  <a:gd name="T21" fmla="*/ 370 h 737"/>
                  <a:gd name="T22" fmla="*/ 795 w 798"/>
                  <a:gd name="T23" fmla="*/ 424 h 737"/>
                  <a:gd name="T24" fmla="*/ 780 w 798"/>
                  <a:gd name="T25" fmla="*/ 479 h 737"/>
                  <a:gd name="T26" fmla="*/ 760 w 798"/>
                  <a:gd name="T27" fmla="*/ 529 h 737"/>
                  <a:gd name="T28" fmla="*/ 730 w 798"/>
                  <a:gd name="T29" fmla="*/ 574 h 737"/>
                  <a:gd name="T30" fmla="*/ 695 w 798"/>
                  <a:gd name="T31" fmla="*/ 616 h 737"/>
                  <a:gd name="T32" fmla="*/ 652 w 798"/>
                  <a:gd name="T33" fmla="*/ 652 h 737"/>
                  <a:gd name="T34" fmla="*/ 606 w 798"/>
                  <a:gd name="T35" fmla="*/ 684 h 737"/>
                  <a:gd name="T36" fmla="*/ 555 w 798"/>
                  <a:gd name="T37" fmla="*/ 708 h 737"/>
                  <a:gd name="T38" fmla="*/ 498 w 798"/>
                  <a:gd name="T39" fmla="*/ 725 h 737"/>
                  <a:gd name="T40" fmla="*/ 440 w 798"/>
                  <a:gd name="T41" fmla="*/ 735 h 737"/>
                  <a:gd name="T42" fmla="*/ 380 w 798"/>
                  <a:gd name="T43" fmla="*/ 737 h 737"/>
                  <a:gd name="T44" fmla="*/ 318 w 798"/>
                  <a:gd name="T45" fmla="*/ 729 h 737"/>
                  <a:gd name="T46" fmla="*/ 262 w 798"/>
                  <a:gd name="T47" fmla="*/ 714 h 737"/>
                  <a:gd name="T48" fmla="*/ 209 w 798"/>
                  <a:gd name="T49" fmla="*/ 693 h 737"/>
                  <a:gd name="T50" fmla="*/ 160 w 798"/>
                  <a:gd name="T51" fmla="*/ 664 h 737"/>
                  <a:gd name="T52" fmla="*/ 118 w 798"/>
                  <a:gd name="T53" fmla="*/ 628 h 737"/>
                  <a:gd name="T54" fmla="*/ 80 w 798"/>
                  <a:gd name="T55" fmla="*/ 589 h 737"/>
                  <a:gd name="T56" fmla="*/ 50 w 798"/>
                  <a:gd name="T57" fmla="*/ 544 h 737"/>
                  <a:gd name="T58" fmla="*/ 24 w 798"/>
                  <a:gd name="T59" fmla="*/ 495 h 737"/>
                  <a:gd name="T60" fmla="*/ 9 w 798"/>
                  <a:gd name="T61" fmla="*/ 442 h 737"/>
                  <a:gd name="T62" fmla="*/ 0 w 798"/>
                  <a:gd name="T63" fmla="*/ 388 h 737"/>
                  <a:gd name="T64" fmla="*/ 3 w 798"/>
                  <a:gd name="T65" fmla="*/ 331 h 737"/>
                  <a:gd name="T66" fmla="*/ 12 w 798"/>
                  <a:gd name="T67" fmla="*/ 276 h 737"/>
                  <a:gd name="T68" fmla="*/ 33 w 798"/>
                  <a:gd name="T69" fmla="*/ 226 h 737"/>
                  <a:gd name="T70" fmla="*/ 59 w 798"/>
                  <a:gd name="T71" fmla="*/ 178 h 737"/>
                  <a:gd name="T72" fmla="*/ 92 w 798"/>
                  <a:gd name="T73" fmla="*/ 136 h 737"/>
                  <a:gd name="T74" fmla="*/ 132 w 798"/>
                  <a:gd name="T75" fmla="*/ 97 h 737"/>
                  <a:gd name="T76" fmla="*/ 177 w 798"/>
                  <a:gd name="T77" fmla="*/ 63 h 737"/>
                  <a:gd name="T78" fmla="*/ 227 w 798"/>
                  <a:gd name="T79" fmla="*/ 36 h 737"/>
                  <a:gd name="T80" fmla="*/ 282 w 798"/>
                  <a:gd name="T81" fmla="*/ 16 h 737"/>
                  <a:gd name="T82" fmla="*/ 339 w 798"/>
                  <a:gd name="T83" fmla="*/ 4 h 737"/>
                  <a:gd name="T84" fmla="*/ 400 w 798"/>
                  <a:gd name="T85"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8" h="737">
                    <a:moveTo>
                      <a:pt x="400" y="0"/>
                    </a:moveTo>
                    <a:lnTo>
                      <a:pt x="419" y="0"/>
                    </a:lnTo>
                    <a:lnTo>
                      <a:pt x="440" y="3"/>
                    </a:lnTo>
                    <a:lnTo>
                      <a:pt x="460" y="4"/>
                    </a:lnTo>
                    <a:lnTo>
                      <a:pt x="480" y="9"/>
                    </a:lnTo>
                    <a:lnTo>
                      <a:pt x="498" y="12"/>
                    </a:lnTo>
                    <a:lnTo>
                      <a:pt x="516" y="16"/>
                    </a:lnTo>
                    <a:lnTo>
                      <a:pt x="537" y="23"/>
                    </a:lnTo>
                    <a:lnTo>
                      <a:pt x="555" y="29"/>
                    </a:lnTo>
                    <a:lnTo>
                      <a:pt x="572" y="36"/>
                    </a:lnTo>
                    <a:lnTo>
                      <a:pt x="590" y="45"/>
                    </a:lnTo>
                    <a:lnTo>
                      <a:pt x="606" y="53"/>
                    </a:lnTo>
                    <a:lnTo>
                      <a:pt x="622" y="63"/>
                    </a:lnTo>
                    <a:lnTo>
                      <a:pt x="639" y="73"/>
                    </a:lnTo>
                    <a:lnTo>
                      <a:pt x="652" y="85"/>
                    </a:lnTo>
                    <a:lnTo>
                      <a:pt x="666" y="97"/>
                    </a:lnTo>
                    <a:lnTo>
                      <a:pt x="681" y="109"/>
                    </a:lnTo>
                    <a:lnTo>
                      <a:pt x="695" y="121"/>
                    </a:lnTo>
                    <a:lnTo>
                      <a:pt x="707" y="136"/>
                    </a:lnTo>
                    <a:lnTo>
                      <a:pt x="719" y="148"/>
                    </a:lnTo>
                    <a:lnTo>
                      <a:pt x="730" y="163"/>
                    </a:lnTo>
                    <a:lnTo>
                      <a:pt x="740" y="178"/>
                    </a:lnTo>
                    <a:lnTo>
                      <a:pt x="749" y="193"/>
                    </a:lnTo>
                    <a:lnTo>
                      <a:pt x="760" y="210"/>
                    </a:lnTo>
                    <a:lnTo>
                      <a:pt x="766" y="226"/>
                    </a:lnTo>
                    <a:lnTo>
                      <a:pt x="774" y="243"/>
                    </a:lnTo>
                    <a:lnTo>
                      <a:pt x="780" y="258"/>
                    </a:lnTo>
                    <a:lnTo>
                      <a:pt x="786" y="276"/>
                    </a:lnTo>
                    <a:lnTo>
                      <a:pt x="790" y="295"/>
                    </a:lnTo>
                    <a:lnTo>
                      <a:pt x="795" y="313"/>
                    </a:lnTo>
                    <a:lnTo>
                      <a:pt x="796" y="331"/>
                    </a:lnTo>
                    <a:lnTo>
                      <a:pt x="798" y="349"/>
                    </a:lnTo>
                    <a:lnTo>
                      <a:pt x="798" y="370"/>
                    </a:lnTo>
                    <a:lnTo>
                      <a:pt x="798" y="388"/>
                    </a:lnTo>
                    <a:lnTo>
                      <a:pt x="796" y="406"/>
                    </a:lnTo>
                    <a:lnTo>
                      <a:pt x="795" y="424"/>
                    </a:lnTo>
                    <a:lnTo>
                      <a:pt x="790" y="442"/>
                    </a:lnTo>
                    <a:lnTo>
                      <a:pt x="786" y="461"/>
                    </a:lnTo>
                    <a:lnTo>
                      <a:pt x="780" y="479"/>
                    </a:lnTo>
                    <a:lnTo>
                      <a:pt x="774" y="495"/>
                    </a:lnTo>
                    <a:lnTo>
                      <a:pt x="766" y="511"/>
                    </a:lnTo>
                    <a:lnTo>
                      <a:pt x="760" y="529"/>
                    </a:lnTo>
                    <a:lnTo>
                      <a:pt x="749" y="544"/>
                    </a:lnTo>
                    <a:lnTo>
                      <a:pt x="740" y="559"/>
                    </a:lnTo>
                    <a:lnTo>
                      <a:pt x="730" y="574"/>
                    </a:lnTo>
                    <a:lnTo>
                      <a:pt x="719" y="589"/>
                    </a:lnTo>
                    <a:lnTo>
                      <a:pt x="707" y="601"/>
                    </a:lnTo>
                    <a:lnTo>
                      <a:pt x="695" y="616"/>
                    </a:lnTo>
                    <a:lnTo>
                      <a:pt x="681" y="628"/>
                    </a:lnTo>
                    <a:lnTo>
                      <a:pt x="666" y="640"/>
                    </a:lnTo>
                    <a:lnTo>
                      <a:pt x="652" y="652"/>
                    </a:lnTo>
                    <a:lnTo>
                      <a:pt x="639" y="664"/>
                    </a:lnTo>
                    <a:lnTo>
                      <a:pt x="622" y="675"/>
                    </a:lnTo>
                    <a:lnTo>
                      <a:pt x="606" y="684"/>
                    </a:lnTo>
                    <a:lnTo>
                      <a:pt x="590" y="693"/>
                    </a:lnTo>
                    <a:lnTo>
                      <a:pt x="572" y="701"/>
                    </a:lnTo>
                    <a:lnTo>
                      <a:pt x="555" y="708"/>
                    </a:lnTo>
                    <a:lnTo>
                      <a:pt x="537" y="714"/>
                    </a:lnTo>
                    <a:lnTo>
                      <a:pt x="516" y="721"/>
                    </a:lnTo>
                    <a:lnTo>
                      <a:pt x="498" y="725"/>
                    </a:lnTo>
                    <a:lnTo>
                      <a:pt x="480" y="729"/>
                    </a:lnTo>
                    <a:lnTo>
                      <a:pt x="460" y="733"/>
                    </a:lnTo>
                    <a:lnTo>
                      <a:pt x="440" y="735"/>
                    </a:lnTo>
                    <a:lnTo>
                      <a:pt x="419" y="737"/>
                    </a:lnTo>
                    <a:lnTo>
                      <a:pt x="400" y="737"/>
                    </a:lnTo>
                    <a:lnTo>
                      <a:pt x="380" y="737"/>
                    </a:lnTo>
                    <a:lnTo>
                      <a:pt x="359" y="735"/>
                    </a:lnTo>
                    <a:lnTo>
                      <a:pt x="339" y="733"/>
                    </a:lnTo>
                    <a:lnTo>
                      <a:pt x="318" y="729"/>
                    </a:lnTo>
                    <a:lnTo>
                      <a:pt x="300" y="725"/>
                    </a:lnTo>
                    <a:lnTo>
                      <a:pt x="282" y="721"/>
                    </a:lnTo>
                    <a:lnTo>
                      <a:pt x="262" y="714"/>
                    </a:lnTo>
                    <a:lnTo>
                      <a:pt x="244" y="708"/>
                    </a:lnTo>
                    <a:lnTo>
                      <a:pt x="227" y="701"/>
                    </a:lnTo>
                    <a:lnTo>
                      <a:pt x="209" y="693"/>
                    </a:lnTo>
                    <a:lnTo>
                      <a:pt x="192" y="684"/>
                    </a:lnTo>
                    <a:lnTo>
                      <a:pt x="177" y="675"/>
                    </a:lnTo>
                    <a:lnTo>
                      <a:pt x="160" y="664"/>
                    </a:lnTo>
                    <a:lnTo>
                      <a:pt x="147" y="652"/>
                    </a:lnTo>
                    <a:lnTo>
                      <a:pt x="132" y="640"/>
                    </a:lnTo>
                    <a:lnTo>
                      <a:pt x="118" y="628"/>
                    </a:lnTo>
                    <a:lnTo>
                      <a:pt x="104" y="616"/>
                    </a:lnTo>
                    <a:lnTo>
                      <a:pt x="92" y="601"/>
                    </a:lnTo>
                    <a:lnTo>
                      <a:pt x="80" y="589"/>
                    </a:lnTo>
                    <a:lnTo>
                      <a:pt x="69" y="574"/>
                    </a:lnTo>
                    <a:lnTo>
                      <a:pt x="59" y="559"/>
                    </a:lnTo>
                    <a:lnTo>
                      <a:pt x="50" y="544"/>
                    </a:lnTo>
                    <a:lnTo>
                      <a:pt x="39" y="529"/>
                    </a:lnTo>
                    <a:lnTo>
                      <a:pt x="33" y="511"/>
                    </a:lnTo>
                    <a:lnTo>
                      <a:pt x="24" y="495"/>
                    </a:lnTo>
                    <a:lnTo>
                      <a:pt x="18" y="479"/>
                    </a:lnTo>
                    <a:lnTo>
                      <a:pt x="12" y="461"/>
                    </a:lnTo>
                    <a:lnTo>
                      <a:pt x="9" y="442"/>
                    </a:lnTo>
                    <a:lnTo>
                      <a:pt x="4" y="424"/>
                    </a:lnTo>
                    <a:lnTo>
                      <a:pt x="3" y="406"/>
                    </a:lnTo>
                    <a:lnTo>
                      <a:pt x="0" y="388"/>
                    </a:lnTo>
                    <a:lnTo>
                      <a:pt x="0" y="370"/>
                    </a:lnTo>
                    <a:lnTo>
                      <a:pt x="0" y="349"/>
                    </a:lnTo>
                    <a:lnTo>
                      <a:pt x="3" y="331"/>
                    </a:lnTo>
                    <a:lnTo>
                      <a:pt x="4" y="313"/>
                    </a:lnTo>
                    <a:lnTo>
                      <a:pt x="9" y="295"/>
                    </a:lnTo>
                    <a:lnTo>
                      <a:pt x="12" y="276"/>
                    </a:lnTo>
                    <a:lnTo>
                      <a:pt x="18" y="258"/>
                    </a:lnTo>
                    <a:lnTo>
                      <a:pt x="24" y="243"/>
                    </a:lnTo>
                    <a:lnTo>
                      <a:pt x="33" y="226"/>
                    </a:lnTo>
                    <a:lnTo>
                      <a:pt x="39" y="210"/>
                    </a:lnTo>
                    <a:lnTo>
                      <a:pt x="50" y="193"/>
                    </a:lnTo>
                    <a:lnTo>
                      <a:pt x="59" y="178"/>
                    </a:lnTo>
                    <a:lnTo>
                      <a:pt x="69" y="163"/>
                    </a:lnTo>
                    <a:lnTo>
                      <a:pt x="80" y="148"/>
                    </a:lnTo>
                    <a:lnTo>
                      <a:pt x="92" y="136"/>
                    </a:lnTo>
                    <a:lnTo>
                      <a:pt x="104" y="121"/>
                    </a:lnTo>
                    <a:lnTo>
                      <a:pt x="118" y="109"/>
                    </a:lnTo>
                    <a:lnTo>
                      <a:pt x="132" y="97"/>
                    </a:lnTo>
                    <a:lnTo>
                      <a:pt x="147" y="85"/>
                    </a:lnTo>
                    <a:lnTo>
                      <a:pt x="160" y="73"/>
                    </a:lnTo>
                    <a:lnTo>
                      <a:pt x="177" y="63"/>
                    </a:lnTo>
                    <a:lnTo>
                      <a:pt x="192" y="53"/>
                    </a:lnTo>
                    <a:lnTo>
                      <a:pt x="209" y="45"/>
                    </a:lnTo>
                    <a:lnTo>
                      <a:pt x="227" y="36"/>
                    </a:lnTo>
                    <a:lnTo>
                      <a:pt x="244" y="29"/>
                    </a:lnTo>
                    <a:lnTo>
                      <a:pt x="262" y="23"/>
                    </a:lnTo>
                    <a:lnTo>
                      <a:pt x="282" y="16"/>
                    </a:lnTo>
                    <a:lnTo>
                      <a:pt x="300" y="12"/>
                    </a:lnTo>
                    <a:lnTo>
                      <a:pt x="318" y="9"/>
                    </a:lnTo>
                    <a:lnTo>
                      <a:pt x="339" y="4"/>
                    </a:lnTo>
                    <a:lnTo>
                      <a:pt x="359" y="3"/>
                    </a:lnTo>
                    <a:lnTo>
                      <a:pt x="380" y="0"/>
                    </a:lnTo>
                    <a:lnTo>
                      <a:pt x="400" y="0"/>
                    </a:lnTo>
                  </a:path>
                </a:pathLst>
              </a:cu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77" name="Rectangle 573"/>
              <p:cNvSpPr>
                <a:spLocks noChangeArrowheads="1"/>
              </p:cNvSpPr>
              <p:nvPr/>
            </p:nvSpPr>
            <p:spPr bwMode="auto">
              <a:xfrm>
                <a:off x="6116" y="793"/>
                <a:ext cx="482" cy="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defTabSz="407988" hangingPunct="0">
                  <a:lnSpc>
                    <a:spcPct val="87000"/>
                  </a:lnSpc>
                  <a:buFont typeface="Arial" pitchFamily="34"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en-GB" sz="1000" b="1">
                    <a:solidFill>
                      <a:srgbClr val="000000"/>
                    </a:solidFill>
                    <a:latin typeface="Arial" pitchFamily="34" charset="0"/>
                    <a:cs typeface="Arial" pitchFamily="34" charset="0"/>
                  </a:rPr>
                  <a:t>ALBACETE</a:t>
                </a:r>
              </a:p>
            </p:txBody>
          </p:sp>
          <p:sp>
            <p:nvSpPr>
              <p:cNvPr id="201278" name="Freeform 574"/>
              <p:cNvSpPr>
                <a:spLocks noChangeArrowheads="1"/>
              </p:cNvSpPr>
              <p:nvPr/>
            </p:nvSpPr>
            <p:spPr bwMode="auto">
              <a:xfrm>
                <a:off x="5966" y="397"/>
                <a:ext cx="40" cy="51"/>
              </a:xfrm>
              <a:custGeom>
                <a:avLst/>
                <a:gdLst>
                  <a:gd name="T0" fmla="*/ 415 w 418"/>
                  <a:gd name="T1" fmla="*/ 527 h 527"/>
                  <a:gd name="T2" fmla="*/ 412 w 418"/>
                  <a:gd name="T3" fmla="*/ 527 h 527"/>
                  <a:gd name="T4" fmla="*/ 407 w 418"/>
                  <a:gd name="T5" fmla="*/ 527 h 527"/>
                  <a:gd name="T6" fmla="*/ 403 w 418"/>
                  <a:gd name="T7" fmla="*/ 527 h 527"/>
                  <a:gd name="T8" fmla="*/ 400 w 418"/>
                  <a:gd name="T9" fmla="*/ 527 h 527"/>
                  <a:gd name="T10" fmla="*/ 359 w 418"/>
                  <a:gd name="T11" fmla="*/ 525 h 527"/>
                  <a:gd name="T12" fmla="*/ 318 w 418"/>
                  <a:gd name="T13" fmla="*/ 519 h 527"/>
                  <a:gd name="T14" fmla="*/ 282 w 418"/>
                  <a:gd name="T15" fmla="*/ 512 h 527"/>
                  <a:gd name="T16" fmla="*/ 244 w 418"/>
                  <a:gd name="T17" fmla="*/ 498 h 527"/>
                  <a:gd name="T18" fmla="*/ 209 w 418"/>
                  <a:gd name="T19" fmla="*/ 483 h 527"/>
                  <a:gd name="T20" fmla="*/ 176 w 418"/>
                  <a:gd name="T21" fmla="*/ 465 h 527"/>
                  <a:gd name="T22" fmla="*/ 146 w 418"/>
                  <a:gd name="T23" fmla="*/ 442 h 527"/>
                  <a:gd name="T24" fmla="*/ 118 w 418"/>
                  <a:gd name="T25" fmla="*/ 418 h 527"/>
                  <a:gd name="T26" fmla="*/ 91 w 418"/>
                  <a:gd name="T27" fmla="*/ 392 h 527"/>
                  <a:gd name="T28" fmla="*/ 68 w 418"/>
                  <a:gd name="T29" fmla="*/ 364 h 527"/>
                  <a:gd name="T30" fmla="*/ 49 w 418"/>
                  <a:gd name="T31" fmla="*/ 334 h 527"/>
                  <a:gd name="T32" fmla="*/ 32 w 418"/>
                  <a:gd name="T33" fmla="*/ 302 h 527"/>
                  <a:gd name="T34" fmla="*/ 18 w 418"/>
                  <a:gd name="T35" fmla="*/ 269 h 527"/>
                  <a:gd name="T36" fmla="*/ 8 w 418"/>
                  <a:gd name="T37" fmla="*/ 232 h 527"/>
                  <a:gd name="T38" fmla="*/ 2 w 418"/>
                  <a:gd name="T39" fmla="*/ 196 h 527"/>
                  <a:gd name="T40" fmla="*/ 0 w 418"/>
                  <a:gd name="T41" fmla="*/ 160 h 527"/>
                  <a:gd name="T42" fmla="*/ 0 w 418"/>
                  <a:gd name="T43" fmla="*/ 148 h 527"/>
                  <a:gd name="T44" fmla="*/ 0 w 418"/>
                  <a:gd name="T45" fmla="*/ 137 h 527"/>
                  <a:gd name="T46" fmla="*/ 2 w 418"/>
                  <a:gd name="T47" fmla="*/ 128 h 527"/>
                  <a:gd name="T48" fmla="*/ 2 w 418"/>
                  <a:gd name="T49" fmla="*/ 118 h 527"/>
                  <a:gd name="T50" fmla="*/ 4 w 418"/>
                  <a:gd name="T51" fmla="*/ 107 h 527"/>
                  <a:gd name="T52" fmla="*/ 6 w 418"/>
                  <a:gd name="T53" fmla="*/ 98 h 527"/>
                  <a:gd name="T54" fmla="*/ 8 w 418"/>
                  <a:gd name="T55" fmla="*/ 86 h 527"/>
                  <a:gd name="T56" fmla="*/ 10 w 418"/>
                  <a:gd name="T57" fmla="*/ 77 h 527"/>
                  <a:gd name="T58" fmla="*/ 12 w 418"/>
                  <a:gd name="T59" fmla="*/ 66 h 527"/>
                  <a:gd name="T60" fmla="*/ 17 w 418"/>
                  <a:gd name="T61" fmla="*/ 57 h 527"/>
                  <a:gd name="T62" fmla="*/ 18 w 418"/>
                  <a:gd name="T63" fmla="*/ 47 h 527"/>
                  <a:gd name="T64" fmla="*/ 23 w 418"/>
                  <a:gd name="T65" fmla="*/ 36 h 527"/>
                  <a:gd name="T66" fmla="*/ 26 w 418"/>
                  <a:gd name="T67" fmla="*/ 27 h 527"/>
                  <a:gd name="T68" fmla="*/ 30 w 418"/>
                  <a:gd name="T69" fmla="*/ 18 h 527"/>
                  <a:gd name="T70" fmla="*/ 35 w 418"/>
                  <a:gd name="T71" fmla="*/ 9 h 527"/>
                  <a:gd name="T72" fmla="*/ 38 w 418"/>
                  <a:gd name="T73" fmla="*/ 0 h 527"/>
                  <a:gd name="T74" fmla="*/ 32 w 418"/>
                  <a:gd name="T75" fmla="*/ 39 h 527"/>
                  <a:gd name="T76" fmla="*/ 30 w 418"/>
                  <a:gd name="T77" fmla="*/ 86 h 527"/>
                  <a:gd name="T78" fmla="*/ 32 w 418"/>
                  <a:gd name="T79" fmla="*/ 131 h 527"/>
                  <a:gd name="T80" fmla="*/ 41 w 418"/>
                  <a:gd name="T81" fmla="*/ 176 h 527"/>
                  <a:gd name="T82" fmla="*/ 50 w 418"/>
                  <a:gd name="T83" fmla="*/ 219 h 527"/>
                  <a:gd name="T84" fmla="*/ 67 w 418"/>
                  <a:gd name="T85" fmla="*/ 258 h 527"/>
                  <a:gd name="T86" fmla="*/ 85 w 418"/>
                  <a:gd name="T87" fmla="*/ 297 h 527"/>
                  <a:gd name="T88" fmla="*/ 107 w 418"/>
                  <a:gd name="T89" fmla="*/ 335 h 527"/>
                  <a:gd name="T90" fmla="*/ 133 w 418"/>
                  <a:gd name="T91" fmla="*/ 370 h 527"/>
                  <a:gd name="T92" fmla="*/ 162 w 418"/>
                  <a:gd name="T93" fmla="*/ 400 h 527"/>
                  <a:gd name="T94" fmla="*/ 194 w 418"/>
                  <a:gd name="T95" fmla="*/ 430 h 527"/>
                  <a:gd name="T96" fmla="*/ 229 w 418"/>
                  <a:gd name="T97" fmla="*/ 454 h 527"/>
                  <a:gd name="T98" fmla="*/ 265 w 418"/>
                  <a:gd name="T99" fmla="*/ 477 h 527"/>
                  <a:gd name="T100" fmla="*/ 304 w 418"/>
                  <a:gd name="T101" fmla="*/ 497 h 527"/>
                  <a:gd name="T102" fmla="*/ 347 w 418"/>
                  <a:gd name="T103" fmla="*/ 512 h 527"/>
                  <a:gd name="T104" fmla="*/ 389 w 418"/>
                  <a:gd name="T105" fmla="*/ 521 h 527"/>
                  <a:gd name="T106" fmla="*/ 418 w 418"/>
                  <a:gd name="T107"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8" h="527">
                    <a:moveTo>
                      <a:pt x="418" y="527"/>
                    </a:moveTo>
                    <a:lnTo>
                      <a:pt x="415" y="527"/>
                    </a:lnTo>
                    <a:lnTo>
                      <a:pt x="413" y="527"/>
                    </a:lnTo>
                    <a:lnTo>
                      <a:pt x="412" y="527"/>
                    </a:lnTo>
                    <a:lnTo>
                      <a:pt x="409" y="527"/>
                    </a:lnTo>
                    <a:lnTo>
                      <a:pt x="407" y="527"/>
                    </a:lnTo>
                    <a:lnTo>
                      <a:pt x="406" y="527"/>
                    </a:lnTo>
                    <a:lnTo>
                      <a:pt x="403" y="527"/>
                    </a:lnTo>
                    <a:lnTo>
                      <a:pt x="401" y="527"/>
                    </a:lnTo>
                    <a:lnTo>
                      <a:pt x="400" y="527"/>
                    </a:lnTo>
                    <a:lnTo>
                      <a:pt x="379" y="527"/>
                    </a:lnTo>
                    <a:lnTo>
                      <a:pt x="359" y="525"/>
                    </a:lnTo>
                    <a:lnTo>
                      <a:pt x="338" y="524"/>
                    </a:lnTo>
                    <a:lnTo>
                      <a:pt x="318" y="519"/>
                    </a:lnTo>
                    <a:lnTo>
                      <a:pt x="300" y="515"/>
                    </a:lnTo>
                    <a:lnTo>
                      <a:pt x="282" y="512"/>
                    </a:lnTo>
                    <a:lnTo>
                      <a:pt x="262" y="504"/>
                    </a:lnTo>
                    <a:lnTo>
                      <a:pt x="244" y="498"/>
                    </a:lnTo>
                    <a:lnTo>
                      <a:pt x="227" y="491"/>
                    </a:lnTo>
                    <a:lnTo>
                      <a:pt x="209" y="483"/>
                    </a:lnTo>
                    <a:lnTo>
                      <a:pt x="192" y="474"/>
                    </a:lnTo>
                    <a:lnTo>
                      <a:pt x="176" y="465"/>
                    </a:lnTo>
                    <a:lnTo>
                      <a:pt x="160" y="454"/>
                    </a:lnTo>
                    <a:lnTo>
                      <a:pt x="146" y="442"/>
                    </a:lnTo>
                    <a:lnTo>
                      <a:pt x="132" y="430"/>
                    </a:lnTo>
                    <a:lnTo>
                      <a:pt x="118" y="418"/>
                    </a:lnTo>
                    <a:lnTo>
                      <a:pt x="103" y="406"/>
                    </a:lnTo>
                    <a:lnTo>
                      <a:pt x="91" y="392"/>
                    </a:lnTo>
                    <a:lnTo>
                      <a:pt x="79" y="380"/>
                    </a:lnTo>
                    <a:lnTo>
                      <a:pt x="68" y="364"/>
                    </a:lnTo>
                    <a:lnTo>
                      <a:pt x="59" y="350"/>
                    </a:lnTo>
                    <a:lnTo>
                      <a:pt x="49" y="334"/>
                    </a:lnTo>
                    <a:lnTo>
                      <a:pt x="38" y="317"/>
                    </a:lnTo>
                    <a:lnTo>
                      <a:pt x="32" y="302"/>
                    </a:lnTo>
                    <a:lnTo>
                      <a:pt x="24" y="285"/>
                    </a:lnTo>
                    <a:lnTo>
                      <a:pt x="18" y="269"/>
                    </a:lnTo>
                    <a:lnTo>
                      <a:pt x="12" y="251"/>
                    </a:lnTo>
                    <a:lnTo>
                      <a:pt x="8" y="232"/>
                    </a:lnTo>
                    <a:lnTo>
                      <a:pt x="4" y="214"/>
                    </a:lnTo>
                    <a:lnTo>
                      <a:pt x="2" y="196"/>
                    </a:lnTo>
                    <a:lnTo>
                      <a:pt x="0" y="178"/>
                    </a:lnTo>
                    <a:lnTo>
                      <a:pt x="0" y="160"/>
                    </a:lnTo>
                    <a:lnTo>
                      <a:pt x="0" y="154"/>
                    </a:lnTo>
                    <a:lnTo>
                      <a:pt x="0" y="148"/>
                    </a:lnTo>
                    <a:lnTo>
                      <a:pt x="0" y="143"/>
                    </a:lnTo>
                    <a:lnTo>
                      <a:pt x="0" y="137"/>
                    </a:lnTo>
                    <a:lnTo>
                      <a:pt x="2" y="131"/>
                    </a:lnTo>
                    <a:lnTo>
                      <a:pt x="2" y="128"/>
                    </a:lnTo>
                    <a:lnTo>
                      <a:pt x="2" y="122"/>
                    </a:lnTo>
                    <a:lnTo>
                      <a:pt x="2" y="118"/>
                    </a:lnTo>
                    <a:lnTo>
                      <a:pt x="4" y="111"/>
                    </a:lnTo>
                    <a:lnTo>
                      <a:pt x="4" y="107"/>
                    </a:lnTo>
                    <a:lnTo>
                      <a:pt x="4" y="101"/>
                    </a:lnTo>
                    <a:lnTo>
                      <a:pt x="6" y="98"/>
                    </a:lnTo>
                    <a:lnTo>
                      <a:pt x="6" y="92"/>
                    </a:lnTo>
                    <a:lnTo>
                      <a:pt x="8" y="86"/>
                    </a:lnTo>
                    <a:lnTo>
                      <a:pt x="8" y="81"/>
                    </a:lnTo>
                    <a:lnTo>
                      <a:pt x="10" y="77"/>
                    </a:lnTo>
                    <a:lnTo>
                      <a:pt x="12" y="71"/>
                    </a:lnTo>
                    <a:lnTo>
                      <a:pt x="12" y="66"/>
                    </a:lnTo>
                    <a:lnTo>
                      <a:pt x="14" y="60"/>
                    </a:lnTo>
                    <a:lnTo>
                      <a:pt x="17" y="57"/>
                    </a:lnTo>
                    <a:lnTo>
                      <a:pt x="18" y="51"/>
                    </a:lnTo>
                    <a:lnTo>
                      <a:pt x="18" y="47"/>
                    </a:lnTo>
                    <a:lnTo>
                      <a:pt x="20" y="42"/>
                    </a:lnTo>
                    <a:lnTo>
                      <a:pt x="23" y="36"/>
                    </a:lnTo>
                    <a:lnTo>
                      <a:pt x="24" y="33"/>
                    </a:lnTo>
                    <a:lnTo>
                      <a:pt x="26" y="27"/>
                    </a:lnTo>
                    <a:lnTo>
                      <a:pt x="29" y="22"/>
                    </a:lnTo>
                    <a:lnTo>
                      <a:pt x="30" y="18"/>
                    </a:lnTo>
                    <a:lnTo>
                      <a:pt x="32" y="15"/>
                    </a:lnTo>
                    <a:lnTo>
                      <a:pt x="35" y="9"/>
                    </a:lnTo>
                    <a:lnTo>
                      <a:pt x="36" y="4"/>
                    </a:lnTo>
                    <a:lnTo>
                      <a:pt x="38" y="0"/>
                    </a:lnTo>
                    <a:lnTo>
                      <a:pt x="36" y="16"/>
                    </a:lnTo>
                    <a:lnTo>
                      <a:pt x="32" y="39"/>
                    </a:lnTo>
                    <a:lnTo>
                      <a:pt x="32" y="63"/>
                    </a:lnTo>
                    <a:lnTo>
                      <a:pt x="30" y="86"/>
                    </a:lnTo>
                    <a:lnTo>
                      <a:pt x="32" y="107"/>
                    </a:lnTo>
                    <a:lnTo>
                      <a:pt x="32" y="131"/>
                    </a:lnTo>
                    <a:lnTo>
                      <a:pt x="36" y="154"/>
                    </a:lnTo>
                    <a:lnTo>
                      <a:pt x="41" y="176"/>
                    </a:lnTo>
                    <a:lnTo>
                      <a:pt x="44" y="196"/>
                    </a:lnTo>
                    <a:lnTo>
                      <a:pt x="50" y="219"/>
                    </a:lnTo>
                    <a:lnTo>
                      <a:pt x="59" y="238"/>
                    </a:lnTo>
                    <a:lnTo>
                      <a:pt x="67" y="258"/>
                    </a:lnTo>
                    <a:lnTo>
                      <a:pt x="74" y="279"/>
                    </a:lnTo>
                    <a:lnTo>
                      <a:pt x="85" y="297"/>
                    </a:lnTo>
                    <a:lnTo>
                      <a:pt x="95" y="317"/>
                    </a:lnTo>
                    <a:lnTo>
                      <a:pt x="107" y="335"/>
                    </a:lnTo>
                    <a:lnTo>
                      <a:pt x="120" y="352"/>
                    </a:lnTo>
                    <a:lnTo>
                      <a:pt x="133" y="370"/>
                    </a:lnTo>
                    <a:lnTo>
                      <a:pt x="148" y="386"/>
                    </a:lnTo>
                    <a:lnTo>
                      <a:pt x="162" y="400"/>
                    </a:lnTo>
                    <a:lnTo>
                      <a:pt x="179" y="416"/>
                    </a:lnTo>
                    <a:lnTo>
                      <a:pt x="194" y="430"/>
                    </a:lnTo>
                    <a:lnTo>
                      <a:pt x="211" y="442"/>
                    </a:lnTo>
                    <a:lnTo>
                      <a:pt x="229" y="454"/>
                    </a:lnTo>
                    <a:lnTo>
                      <a:pt x="247" y="467"/>
                    </a:lnTo>
                    <a:lnTo>
                      <a:pt x="265" y="477"/>
                    </a:lnTo>
                    <a:lnTo>
                      <a:pt x="286" y="486"/>
                    </a:lnTo>
                    <a:lnTo>
                      <a:pt x="304" y="497"/>
                    </a:lnTo>
                    <a:lnTo>
                      <a:pt x="324" y="504"/>
                    </a:lnTo>
                    <a:lnTo>
                      <a:pt x="347" y="512"/>
                    </a:lnTo>
                    <a:lnTo>
                      <a:pt x="366" y="518"/>
                    </a:lnTo>
                    <a:lnTo>
                      <a:pt x="389" y="521"/>
                    </a:lnTo>
                    <a:lnTo>
                      <a:pt x="412" y="525"/>
                    </a:lnTo>
                    <a:lnTo>
                      <a:pt x="418" y="527"/>
                    </a:lnTo>
                    <a:close/>
                  </a:path>
                </a:pathLst>
              </a:custGeom>
              <a:solidFill>
                <a:srgbClr val="3366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79" name="Freeform 575"/>
              <p:cNvSpPr>
                <a:spLocks noChangeArrowheads="1"/>
              </p:cNvSpPr>
              <p:nvPr/>
            </p:nvSpPr>
            <p:spPr bwMode="auto">
              <a:xfrm>
                <a:off x="5969" y="394"/>
                <a:ext cx="42" cy="54"/>
              </a:xfrm>
              <a:custGeom>
                <a:avLst/>
                <a:gdLst>
                  <a:gd name="T0" fmla="*/ 389 w 438"/>
                  <a:gd name="T1" fmla="*/ 555 h 555"/>
                  <a:gd name="T2" fmla="*/ 394 w 438"/>
                  <a:gd name="T3" fmla="*/ 555 h 555"/>
                  <a:gd name="T4" fmla="*/ 397 w 438"/>
                  <a:gd name="T5" fmla="*/ 555 h 555"/>
                  <a:gd name="T6" fmla="*/ 402 w 438"/>
                  <a:gd name="T7" fmla="*/ 553 h 555"/>
                  <a:gd name="T8" fmla="*/ 406 w 438"/>
                  <a:gd name="T9" fmla="*/ 553 h 555"/>
                  <a:gd name="T10" fmla="*/ 409 w 438"/>
                  <a:gd name="T11" fmla="*/ 553 h 555"/>
                  <a:gd name="T12" fmla="*/ 414 w 438"/>
                  <a:gd name="T13" fmla="*/ 553 h 555"/>
                  <a:gd name="T14" fmla="*/ 418 w 438"/>
                  <a:gd name="T15" fmla="*/ 553 h 555"/>
                  <a:gd name="T16" fmla="*/ 421 w 438"/>
                  <a:gd name="T17" fmla="*/ 552 h 555"/>
                  <a:gd name="T18" fmla="*/ 426 w 438"/>
                  <a:gd name="T19" fmla="*/ 552 h 555"/>
                  <a:gd name="T20" fmla="*/ 430 w 438"/>
                  <a:gd name="T21" fmla="*/ 552 h 555"/>
                  <a:gd name="T22" fmla="*/ 434 w 438"/>
                  <a:gd name="T23" fmla="*/ 552 h 555"/>
                  <a:gd name="T24" fmla="*/ 438 w 438"/>
                  <a:gd name="T25" fmla="*/ 549 h 555"/>
                  <a:gd name="T26" fmla="*/ 403 w 438"/>
                  <a:gd name="T27" fmla="*/ 547 h 555"/>
                  <a:gd name="T28" fmla="*/ 361 w 438"/>
                  <a:gd name="T29" fmla="*/ 541 h 555"/>
                  <a:gd name="T30" fmla="*/ 318 w 438"/>
                  <a:gd name="T31" fmla="*/ 531 h 555"/>
                  <a:gd name="T32" fmla="*/ 278 w 438"/>
                  <a:gd name="T33" fmla="*/ 514 h 555"/>
                  <a:gd name="T34" fmla="*/ 239 w 438"/>
                  <a:gd name="T35" fmla="*/ 496 h 555"/>
                  <a:gd name="T36" fmla="*/ 203 w 438"/>
                  <a:gd name="T37" fmla="*/ 475 h 555"/>
                  <a:gd name="T38" fmla="*/ 170 w 438"/>
                  <a:gd name="T39" fmla="*/ 451 h 555"/>
                  <a:gd name="T40" fmla="*/ 138 w 438"/>
                  <a:gd name="T41" fmla="*/ 422 h 555"/>
                  <a:gd name="T42" fmla="*/ 109 w 438"/>
                  <a:gd name="T43" fmla="*/ 392 h 555"/>
                  <a:gd name="T44" fmla="*/ 85 w 438"/>
                  <a:gd name="T45" fmla="*/ 357 h 555"/>
                  <a:gd name="T46" fmla="*/ 64 w 438"/>
                  <a:gd name="T47" fmla="*/ 321 h 555"/>
                  <a:gd name="T48" fmla="*/ 44 w 438"/>
                  <a:gd name="T49" fmla="*/ 283 h 555"/>
                  <a:gd name="T50" fmla="*/ 31 w 438"/>
                  <a:gd name="T51" fmla="*/ 242 h 555"/>
                  <a:gd name="T52" fmla="*/ 19 w 438"/>
                  <a:gd name="T53" fmla="*/ 202 h 555"/>
                  <a:gd name="T54" fmla="*/ 12 w 438"/>
                  <a:gd name="T55" fmla="*/ 158 h 555"/>
                  <a:gd name="T56" fmla="*/ 11 w 438"/>
                  <a:gd name="T57" fmla="*/ 114 h 555"/>
                  <a:gd name="T58" fmla="*/ 12 w 438"/>
                  <a:gd name="T59" fmla="*/ 69 h 555"/>
                  <a:gd name="T60" fmla="*/ 19 w 438"/>
                  <a:gd name="T61" fmla="*/ 25 h 555"/>
                  <a:gd name="T62" fmla="*/ 25 w 438"/>
                  <a:gd name="T63" fmla="*/ 0 h 555"/>
                  <a:gd name="T64" fmla="*/ 23 w 438"/>
                  <a:gd name="T65" fmla="*/ 2 h 555"/>
                  <a:gd name="T66" fmla="*/ 23 w 438"/>
                  <a:gd name="T67" fmla="*/ 6 h 555"/>
                  <a:gd name="T68" fmla="*/ 20 w 438"/>
                  <a:gd name="T69" fmla="*/ 8 h 555"/>
                  <a:gd name="T70" fmla="*/ 19 w 438"/>
                  <a:gd name="T71" fmla="*/ 12 h 555"/>
                  <a:gd name="T72" fmla="*/ 17 w 438"/>
                  <a:gd name="T73" fmla="*/ 16 h 555"/>
                  <a:gd name="T74" fmla="*/ 14 w 438"/>
                  <a:gd name="T75" fmla="*/ 19 h 555"/>
                  <a:gd name="T76" fmla="*/ 12 w 438"/>
                  <a:gd name="T77" fmla="*/ 20 h 555"/>
                  <a:gd name="T78" fmla="*/ 11 w 438"/>
                  <a:gd name="T79" fmla="*/ 25 h 555"/>
                  <a:gd name="T80" fmla="*/ 8 w 438"/>
                  <a:gd name="T81" fmla="*/ 28 h 555"/>
                  <a:gd name="T82" fmla="*/ 2 w 438"/>
                  <a:gd name="T83" fmla="*/ 67 h 555"/>
                  <a:gd name="T84" fmla="*/ 0 w 438"/>
                  <a:gd name="T85" fmla="*/ 114 h 555"/>
                  <a:gd name="T86" fmla="*/ 2 w 438"/>
                  <a:gd name="T87" fmla="*/ 159 h 555"/>
                  <a:gd name="T88" fmla="*/ 11 w 438"/>
                  <a:gd name="T89" fmla="*/ 204 h 555"/>
                  <a:gd name="T90" fmla="*/ 20 w 438"/>
                  <a:gd name="T91" fmla="*/ 247 h 555"/>
                  <a:gd name="T92" fmla="*/ 37 w 438"/>
                  <a:gd name="T93" fmla="*/ 286 h 555"/>
                  <a:gd name="T94" fmla="*/ 55 w 438"/>
                  <a:gd name="T95" fmla="*/ 325 h 555"/>
                  <a:gd name="T96" fmla="*/ 77 w 438"/>
                  <a:gd name="T97" fmla="*/ 363 h 555"/>
                  <a:gd name="T98" fmla="*/ 103 w 438"/>
                  <a:gd name="T99" fmla="*/ 398 h 555"/>
                  <a:gd name="T100" fmla="*/ 132 w 438"/>
                  <a:gd name="T101" fmla="*/ 428 h 555"/>
                  <a:gd name="T102" fmla="*/ 164 w 438"/>
                  <a:gd name="T103" fmla="*/ 458 h 555"/>
                  <a:gd name="T104" fmla="*/ 199 w 438"/>
                  <a:gd name="T105" fmla="*/ 482 h 555"/>
                  <a:gd name="T106" fmla="*/ 235 w 438"/>
                  <a:gd name="T107" fmla="*/ 505 h 555"/>
                  <a:gd name="T108" fmla="*/ 274 w 438"/>
                  <a:gd name="T109" fmla="*/ 525 h 555"/>
                  <a:gd name="T110" fmla="*/ 317 w 438"/>
                  <a:gd name="T111" fmla="*/ 540 h 555"/>
                  <a:gd name="T112" fmla="*/ 359 w 438"/>
                  <a:gd name="T113" fmla="*/ 549 h 555"/>
                  <a:gd name="T114" fmla="*/ 388 w 438"/>
                  <a:gd name="T115" fmla="*/ 55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8" h="555">
                    <a:moveTo>
                      <a:pt x="388" y="555"/>
                    </a:moveTo>
                    <a:lnTo>
                      <a:pt x="389" y="555"/>
                    </a:lnTo>
                    <a:lnTo>
                      <a:pt x="391" y="555"/>
                    </a:lnTo>
                    <a:lnTo>
                      <a:pt x="394" y="555"/>
                    </a:lnTo>
                    <a:lnTo>
                      <a:pt x="395" y="555"/>
                    </a:lnTo>
                    <a:lnTo>
                      <a:pt x="397" y="555"/>
                    </a:lnTo>
                    <a:lnTo>
                      <a:pt x="400" y="553"/>
                    </a:lnTo>
                    <a:lnTo>
                      <a:pt x="402" y="553"/>
                    </a:lnTo>
                    <a:lnTo>
                      <a:pt x="403" y="553"/>
                    </a:lnTo>
                    <a:lnTo>
                      <a:pt x="406" y="553"/>
                    </a:lnTo>
                    <a:lnTo>
                      <a:pt x="408" y="553"/>
                    </a:lnTo>
                    <a:lnTo>
                      <a:pt x="409" y="553"/>
                    </a:lnTo>
                    <a:lnTo>
                      <a:pt x="412" y="553"/>
                    </a:lnTo>
                    <a:lnTo>
                      <a:pt x="414" y="553"/>
                    </a:lnTo>
                    <a:lnTo>
                      <a:pt x="415" y="553"/>
                    </a:lnTo>
                    <a:lnTo>
                      <a:pt x="418" y="553"/>
                    </a:lnTo>
                    <a:lnTo>
                      <a:pt x="420" y="552"/>
                    </a:lnTo>
                    <a:lnTo>
                      <a:pt x="421" y="552"/>
                    </a:lnTo>
                    <a:lnTo>
                      <a:pt x="424" y="552"/>
                    </a:lnTo>
                    <a:lnTo>
                      <a:pt x="426" y="552"/>
                    </a:lnTo>
                    <a:lnTo>
                      <a:pt x="427" y="552"/>
                    </a:lnTo>
                    <a:lnTo>
                      <a:pt x="430" y="552"/>
                    </a:lnTo>
                    <a:lnTo>
                      <a:pt x="432" y="552"/>
                    </a:lnTo>
                    <a:lnTo>
                      <a:pt x="434" y="552"/>
                    </a:lnTo>
                    <a:lnTo>
                      <a:pt x="436" y="549"/>
                    </a:lnTo>
                    <a:lnTo>
                      <a:pt x="438" y="549"/>
                    </a:lnTo>
                    <a:lnTo>
                      <a:pt x="426" y="549"/>
                    </a:lnTo>
                    <a:lnTo>
                      <a:pt x="403" y="547"/>
                    </a:lnTo>
                    <a:lnTo>
                      <a:pt x="382" y="546"/>
                    </a:lnTo>
                    <a:lnTo>
                      <a:pt x="361" y="541"/>
                    </a:lnTo>
                    <a:lnTo>
                      <a:pt x="338" y="537"/>
                    </a:lnTo>
                    <a:lnTo>
                      <a:pt x="318" y="531"/>
                    </a:lnTo>
                    <a:lnTo>
                      <a:pt x="298" y="523"/>
                    </a:lnTo>
                    <a:lnTo>
                      <a:pt x="278" y="514"/>
                    </a:lnTo>
                    <a:lnTo>
                      <a:pt x="258" y="507"/>
                    </a:lnTo>
                    <a:lnTo>
                      <a:pt x="239" y="496"/>
                    </a:lnTo>
                    <a:lnTo>
                      <a:pt x="221" y="487"/>
                    </a:lnTo>
                    <a:lnTo>
                      <a:pt x="203" y="475"/>
                    </a:lnTo>
                    <a:lnTo>
                      <a:pt x="187" y="463"/>
                    </a:lnTo>
                    <a:lnTo>
                      <a:pt x="170" y="451"/>
                    </a:lnTo>
                    <a:lnTo>
                      <a:pt x="155" y="436"/>
                    </a:lnTo>
                    <a:lnTo>
                      <a:pt x="138" y="422"/>
                    </a:lnTo>
                    <a:lnTo>
                      <a:pt x="124" y="408"/>
                    </a:lnTo>
                    <a:lnTo>
                      <a:pt x="109" y="392"/>
                    </a:lnTo>
                    <a:lnTo>
                      <a:pt x="97" y="375"/>
                    </a:lnTo>
                    <a:lnTo>
                      <a:pt x="85" y="357"/>
                    </a:lnTo>
                    <a:lnTo>
                      <a:pt x="73" y="339"/>
                    </a:lnTo>
                    <a:lnTo>
                      <a:pt x="64" y="321"/>
                    </a:lnTo>
                    <a:lnTo>
                      <a:pt x="53" y="303"/>
                    </a:lnTo>
                    <a:lnTo>
                      <a:pt x="44" y="283"/>
                    </a:lnTo>
                    <a:lnTo>
                      <a:pt x="37" y="262"/>
                    </a:lnTo>
                    <a:lnTo>
                      <a:pt x="31" y="242"/>
                    </a:lnTo>
                    <a:lnTo>
                      <a:pt x="25" y="222"/>
                    </a:lnTo>
                    <a:lnTo>
                      <a:pt x="19" y="202"/>
                    </a:lnTo>
                    <a:lnTo>
                      <a:pt x="14" y="180"/>
                    </a:lnTo>
                    <a:lnTo>
                      <a:pt x="12" y="158"/>
                    </a:lnTo>
                    <a:lnTo>
                      <a:pt x="11" y="135"/>
                    </a:lnTo>
                    <a:lnTo>
                      <a:pt x="11" y="114"/>
                    </a:lnTo>
                    <a:lnTo>
                      <a:pt x="11" y="91"/>
                    </a:lnTo>
                    <a:lnTo>
                      <a:pt x="12" y="69"/>
                    </a:lnTo>
                    <a:lnTo>
                      <a:pt x="14" y="46"/>
                    </a:lnTo>
                    <a:lnTo>
                      <a:pt x="19" y="25"/>
                    </a:lnTo>
                    <a:lnTo>
                      <a:pt x="25" y="4"/>
                    </a:lnTo>
                    <a:lnTo>
                      <a:pt x="25" y="0"/>
                    </a:lnTo>
                    <a:lnTo>
                      <a:pt x="25" y="2"/>
                    </a:lnTo>
                    <a:lnTo>
                      <a:pt x="23" y="2"/>
                    </a:lnTo>
                    <a:lnTo>
                      <a:pt x="23" y="4"/>
                    </a:lnTo>
                    <a:lnTo>
                      <a:pt x="23" y="6"/>
                    </a:lnTo>
                    <a:lnTo>
                      <a:pt x="20" y="6"/>
                    </a:lnTo>
                    <a:lnTo>
                      <a:pt x="20" y="8"/>
                    </a:lnTo>
                    <a:lnTo>
                      <a:pt x="19" y="10"/>
                    </a:lnTo>
                    <a:lnTo>
                      <a:pt x="19" y="12"/>
                    </a:lnTo>
                    <a:lnTo>
                      <a:pt x="17" y="14"/>
                    </a:lnTo>
                    <a:lnTo>
                      <a:pt x="17" y="16"/>
                    </a:lnTo>
                    <a:lnTo>
                      <a:pt x="14" y="16"/>
                    </a:lnTo>
                    <a:lnTo>
                      <a:pt x="14" y="19"/>
                    </a:lnTo>
                    <a:lnTo>
                      <a:pt x="14" y="20"/>
                    </a:lnTo>
                    <a:lnTo>
                      <a:pt x="12" y="20"/>
                    </a:lnTo>
                    <a:lnTo>
                      <a:pt x="12" y="22"/>
                    </a:lnTo>
                    <a:lnTo>
                      <a:pt x="11" y="25"/>
                    </a:lnTo>
                    <a:lnTo>
                      <a:pt x="11" y="26"/>
                    </a:lnTo>
                    <a:lnTo>
                      <a:pt x="8" y="28"/>
                    </a:lnTo>
                    <a:lnTo>
                      <a:pt x="6" y="44"/>
                    </a:lnTo>
                    <a:lnTo>
                      <a:pt x="2" y="67"/>
                    </a:lnTo>
                    <a:lnTo>
                      <a:pt x="2" y="91"/>
                    </a:lnTo>
                    <a:lnTo>
                      <a:pt x="0" y="114"/>
                    </a:lnTo>
                    <a:lnTo>
                      <a:pt x="2" y="135"/>
                    </a:lnTo>
                    <a:lnTo>
                      <a:pt x="2" y="159"/>
                    </a:lnTo>
                    <a:lnTo>
                      <a:pt x="6" y="182"/>
                    </a:lnTo>
                    <a:lnTo>
                      <a:pt x="11" y="204"/>
                    </a:lnTo>
                    <a:lnTo>
                      <a:pt x="14" y="224"/>
                    </a:lnTo>
                    <a:lnTo>
                      <a:pt x="20" y="247"/>
                    </a:lnTo>
                    <a:lnTo>
                      <a:pt x="29" y="266"/>
                    </a:lnTo>
                    <a:lnTo>
                      <a:pt x="37" y="286"/>
                    </a:lnTo>
                    <a:lnTo>
                      <a:pt x="44" y="307"/>
                    </a:lnTo>
                    <a:lnTo>
                      <a:pt x="55" y="325"/>
                    </a:lnTo>
                    <a:lnTo>
                      <a:pt x="65" y="345"/>
                    </a:lnTo>
                    <a:lnTo>
                      <a:pt x="77" y="363"/>
                    </a:lnTo>
                    <a:lnTo>
                      <a:pt x="90" y="380"/>
                    </a:lnTo>
                    <a:lnTo>
                      <a:pt x="103" y="398"/>
                    </a:lnTo>
                    <a:lnTo>
                      <a:pt x="118" y="414"/>
                    </a:lnTo>
                    <a:lnTo>
                      <a:pt x="132" y="428"/>
                    </a:lnTo>
                    <a:lnTo>
                      <a:pt x="149" y="444"/>
                    </a:lnTo>
                    <a:lnTo>
                      <a:pt x="164" y="458"/>
                    </a:lnTo>
                    <a:lnTo>
                      <a:pt x="181" y="470"/>
                    </a:lnTo>
                    <a:lnTo>
                      <a:pt x="199" y="482"/>
                    </a:lnTo>
                    <a:lnTo>
                      <a:pt x="217" y="495"/>
                    </a:lnTo>
                    <a:lnTo>
                      <a:pt x="235" y="505"/>
                    </a:lnTo>
                    <a:lnTo>
                      <a:pt x="256" y="514"/>
                    </a:lnTo>
                    <a:lnTo>
                      <a:pt x="274" y="525"/>
                    </a:lnTo>
                    <a:lnTo>
                      <a:pt x="294" y="532"/>
                    </a:lnTo>
                    <a:lnTo>
                      <a:pt x="317" y="540"/>
                    </a:lnTo>
                    <a:lnTo>
                      <a:pt x="336" y="546"/>
                    </a:lnTo>
                    <a:lnTo>
                      <a:pt x="359" y="549"/>
                    </a:lnTo>
                    <a:lnTo>
                      <a:pt x="382" y="553"/>
                    </a:lnTo>
                    <a:lnTo>
                      <a:pt x="388" y="555"/>
                    </a:lnTo>
                    <a:close/>
                  </a:path>
                </a:pathLst>
              </a:custGeom>
              <a:solidFill>
                <a:srgbClr val="36699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80" name="Freeform 576"/>
              <p:cNvSpPr>
                <a:spLocks noChangeArrowheads="1"/>
              </p:cNvSpPr>
              <p:nvPr/>
            </p:nvSpPr>
            <p:spPr bwMode="auto">
              <a:xfrm>
                <a:off x="5970" y="392"/>
                <a:ext cx="45" cy="56"/>
              </a:xfrm>
              <a:custGeom>
                <a:avLst/>
                <a:gdLst>
                  <a:gd name="T0" fmla="*/ 429 w 474"/>
                  <a:gd name="T1" fmla="*/ 573 h 573"/>
                  <a:gd name="T2" fmla="*/ 433 w 474"/>
                  <a:gd name="T3" fmla="*/ 573 h 573"/>
                  <a:gd name="T4" fmla="*/ 437 w 474"/>
                  <a:gd name="T5" fmla="*/ 571 h 573"/>
                  <a:gd name="T6" fmla="*/ 441 w 474"/>
                  <a:gd name="T7" fmla="*/ 571 h 573"/>
                  <a:gd name="T8" fmla="*/ 445 w 474"/>
                  <a:gd name="T9" fmla="*/ 571 h 573"/>
                  <a:gd name="T10" fmla="*/ 449 w 474"/>
                  <a:gd name="T11" fmla="*/ 570 h 573"/>
                  <a:gd name="T12" fmla="*/ 453 w 474"/>
                  <a:gd name="T13" fmla="*/ 570 h 573"/>
                  <a:gd name="T14" fmla="*/ 456 w 474"/>
                  <a:gd name="T15" fmla="*/ 567 h 573"/>
                  <a:gd name="T16" fmla="*/ 459 w 474"/>
                  <a:gd name="T17" fmla="*/ 567 h 573"/>
                  <a:gd name="T18" fmla="*/ 463 w 474"/>
                  <a:gd name="T19" fmla="*/ 567 h 573"/>
                  <a:gd name="T20" fmla="*/ 468 w 474"/>
                  <a:gd name="T21" fmla="*/ 565 h 573"/>
                  <a:gd name="T22" fmla="*/ 471 w 474"/>
                  <a:gd name="T23" fmla="*/ 565 h 573"/>
                  <a:gd name="T24" fmla="*/ 474 w 474"/>
                  <a:gd name="T25" fmla="*/ 564 h 573"/>
                  <a:gd name="T26" fmla="*/ 437 w 474"/>
                  <a:gd name="T27" fmla="*/ 565 h 573"/>
                  <a:gd name="T28" fmla="*/ 395 w 474"/>
                  <a:gd name="T29" fmla="*/ 564 h 573"/>
                  <a:gd name="T30" fmla="*/ 351 w 474"/>
                  <a:gd name="T31" fmla="*/ 556 h 573"/>
                  <a:gd name="T32" fmla="*/ 309 w 474"/>
                  <a:gd name="T33" fmla="*/ 544 h 573"/>
                  <a:gd name="T34" fmla="*/ 271 w 474"/>
                  <a:gd name="T35" fmla="*/ 531 h 573"/>
                  <a:gd name="T36" fmla="*/ 233 w 474"/>
                  <a:gd name="T37" fmla="*/ 512 h 573"/>
                  <a:gd name="T38" fmla="*/ 198 w 474"/>
                  <a:gd name="T39" fmla="*/ 493 h 573"/>
                  <a:gd name="T40" fmla="*/ 163 w 474"/>
                  <a:gd name="T41" fmla="*/ 468 h 573"/>
                  <a:gd name="T42" fmla="*/ 133 w 474"/>
                  <a:gd name="T43" fmla="*/ 440 h 573"/>
                  <a:gd name="T44" fmla="*/ 107 w 474"/>
                  <a:gd name="T45" fmla="*/ 410 h 573"/>
                  <a:gd name="T46" fmla="*/ 83 w 474"/>
                  <a:gd name="T47" fmla="*/ 375 h 573"/>
                  <a:gd name="T48" fmla="*/ 60 w 474"/>
                  <a:gd name="T49" fmla="*/ 342 h 573"/>
                  <a:gd name="T50" fmla="*/ 42 w 474"/>
                  <a:gd name="T51" fmla="*/ 303 h 573"/>
                  <a:gd name="T52" fmla="*/ 27 w 474"/>
                  <a:gd name="T53" fmla="*/ 265 h 573"/>
                  <a:gd name="T54" fmla="*/ 18 w 474"/>
                  <a:gd name="T55" fmla="*/ 224 h 573"/>
                  <a:gd name="T56" fmla="*/ 9 w 474"/>
                  <a:gd name="T57" fmla="*/ 182 h 573"/>
                  <a:gd name="T58" fmla="*/ 8 w 474"/>
                  <a:gd name="T59" fmla="*/ 138 h 573"/>
                  <a:gd name="T60" fmla="*/ 9 w 474"/>
                  <a:gd name="T61" fmla="*/ 93 h 573"/>
                  <a:gd name="T62" fmla="*/ 18 w 474"/>
                  <a:gd name="T63" fmla="*/ 50 h 573"/>
                  <a:gd name="T64" fmla="*/ 27 w 474"/>
                  <a:gd name="T65" fmla="*/ 10 h 573"/>
                  <a:gd name="T66" fmla="*/ 30 w 474"/>
                  <a:gd name="T67" fmla="*/ 2 h 573"/>
                  <a:gd name="T68" fmla="*/ 27 w 474"/>
                  <a:gd name="T69" fmla="*/ 6 h 573"/>
                  <a:gd name="T70" fmla="*/ 26 w 474"/>
                  <a:gd name="T71" fmla="*/ 8 h 573"/>
                  <a:gd name="T72" fmla="*/ 24 w 474"/>
                  <a:gd name="T73" fmla="*/ 10 h 573"/>
                  <a:gd name="T74" fmla="*/ 21 w 474"/>
                  <a:gd name="T75" fmla="*/ 12 h 573"/>
                  <a:gd name="T76" fmla="*/ 20 w 474"/>
                  <a:gd name="T77" fmla="*/ 14 h 573"/>
                  <a:gd name="T78" fmla="*/ 20 w 474"/>
                  <a:gd name="T79" fmla="*/ 18 h 573"/>
                  <a:gd name="T80" fmla="*/ 18 w 474"/>
                  <a:gd name="T81" fmla="*/ 20 h 573"/>
                  <a:gd name="T82" fmla="*/ 15 w 474"/>
                  <a:gd name="T83" fmla="*/ 22 h 573"/>
                  <a:gd name="T84" fmla="*/ 14 w 474"/>
                  <a:gd name="T85" fmla="*/ 28 h 573"/>
                  <a:gd name="T86" fmla="*/ 3 w 474"/>
                  <a:gd name="T87" fmla="*/ 70 h 573"/>
                  <a:gd name="T88" fmla="*/ 0 w 474"/>
                  <a:gd name="T89" fmla="*/ 115 h 573"/>
                  <a:gd name="T90" fmla="*/ 0 w 474"/>
                  <a:gd name="T91" fmla="*/ 159 h 573"/>
                  <a:gd name="T92" fmla="*/ 3 w 474"/>
                  <a:gd name="T93" fmla="*/ 204 h 573"/>
                  <a:gd name="T94" fmla="*/ 14 w 474"/>
                  <a:gd name="T95" fmla="*/ 246 h 573"/>
                  <a:gd name="T96" fmla="*/ 26 w 474"/>
                  <a:gd name="T97" fmla="*/ 286 h 573"/>
                  <a:gd name="T98" fmla="*/ 42 w 474"/>
                  <a:gd name="T99" fmla="*/ 327 h 573"/>
                  <a:gd name="T100" fmla="*/ 62 w 474"/>
                  <a:gd name="T101" fmla="*/ 363 h 573"/>
                  <a:gd name="T102" fmla="*/ 86 w 474"/>
                  <a:gd name="T103" fmla="*/ 399 h 573"/>
                  <a:gd name="T104" fmla="*/ 113 w 474"/>
                  <a:gd name="T105" fmla="*/ 432 h 573"/>
                  <a:gd name="T106" fmla="*/ 144 w 474"/>
                  <a:gd name="T107" fmla="*/ 460 h 573"/>
                  <a:gd name="T108" fmla="*/ 176 w 474"/>
                  <a:gd name="T109" fmla="*/ 487 h 573"/>
                  <a:gd name="T110" fmla="*/ 210 w 474"/>
                  <a:gd name="T111" fmla="*/ 511 h 573"/>
                  <a:gd name="T112" fmla="*/ 247 w 474"/>
                  <a:gd name="T113" fmla="*/ 531 h 573"/>
                  <a:gd name="T114" fmla="*/ 287 w 474"/>
                  <a:gd name="T115" fmla="*/ 547 h 573"/>
                  <a:gd name="T116" fmla="*/ 327 w 474"/>
                  <a:gd name="T117" fmla="*/ 561 h 573"/>
                  <a:gd name="T118" fmla="*/ 371 w 474"/>
                  <a:gd name="T119" fmla="*/ 570 h 573"/>
                  <a:gd name="T120" fmla="*/ 415 w 474"/>
                  <a:gd name="T121" fmla="*/ 57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573">
                    <a:moveTo>
                      <a:pt x="427" y="573"/>
                    </a:moveTo>
                    <a:lnTo>
                      <a:pt x="429" y="573"/>
                    </a:lnTo>
                    <a:lnTo>
                      <a:pt x="431" y="573"/>
                    </a:lnTo>
                    <a:lnTo>
                      <a:pt x="433" y="573"/>
                    </a:lnTo>
                    <a:lnTo>
                      <a:pt x="435" y="573"/>
                    </a:lnTo>
                    <a:lnTo>
                      <a:pt x="437" y="571"/>
                    </a:lnTo>
                    <a:lnTo>
                      <a:pt x="439" y="571"/>
                    </a:lnTo>
                    <a:lnTo>
                      <a:pt x="441" y="571"/>
                    </a:lnTo>
                    <a:lnTo>
                      <a:pt x="443" y="571"/>
                    </a:lnTo>
                    <a:lnTo>
                      <a:pt x="445" y="571"/>
                    </a:lnTo>
                    <a:lnTo>
                      <a:pt x="447" y="570"/>
                    </a:lnTo>
                    <a:lnTo>
                      <a:pt x="449" y="570"/>
                    </a:lnTo>
                    <a:lnTo>
                      <a:pt x="451" y="570"/>
                    </a:lnTo>
                    <a:lnTo>
                      <a:pt x="453" y="570"/>
                    </a:lnTo>
                    <a:lnTo>
                      <a:pt x="456" y="570"/>
                    </a:lnTo>
                    <a:lnTo>
                      <a:pt x="456" y="567"/>
                    </a:lnTo>
                    <a:lnTo>
                      <a:pt x="457" y="567"/>
                    </a:lnTo>
                    <a:lnTo>
                      <a:pt x="459" y="567"/>
                    </a:lnTo>
                    <a:lnTo>
                      <a:pt x="462" y="567"/>
                    </a:lnTo>
                    <a:lnTo>
                      <a:pt x="463" y="567"/>
                    </a:lnTo>
                    <a:lnTo>
                      <a:pt x="465" y="565"/>
                    </a:lnTo>
                    <a:lnTo>
                      <a:pt x="468" y="565"/>
                    </a:lnTo>
                    <a:lnTo>
                      <a:pt x="469" y="565"/>
                    </a:lnTo>
                    <a:lnTo>
                      <a:pt x="471" y="565"/>
                    </a:lnTo>
                    <a:lnTo>
                      <a:pt x="471" y="564"/>
                    </a:lnTo>
                    <a:lnTo>
                      <a:pt x="474" y="564"/>
                    </a:lnTo>
                    <a:lnTo>
                      <a:pt x="459" y="565"/>
                    </a:lnTo>
                    <a:lnTo>
                      <a:pt x="437" y="565"/>
                    </a:lnTo>
                    <a:lnTo>
                      <a:pt x="415" y="565"/>
                    </a:lnTo>
                    <a:lnTo>
                      <a:pt x="395" y="564"/>
                    </a:lnTo>
                    <a:lnTo>
                      <a:pt x="372" y="561"/>
                    </a:lnTo>
                    <a:lnTo>
                      <a:pt x="351" y="556"/>
                    </a:lnTo>
                    <a:lnTo>
                      <a:pt x="330" y="550"/>
                    </a:lnTo>
                    <a:lnTo>
                      <a:pt x="309" y="544"/>
                    </a:lnTo>
                    <a:lnTo>
                      <a:pt x="289" y="538"/>
                    </a:lnTo>
                    <a:lnTo>
                      <a:pt x="271" y="531"/>
                    </a:lnTo>
                    <a:lnTo>
                      <a:pt x="251" y="523"/>
                    </a:lnTo>
                    <a:lnTo>
                      <a:pt x="233" y="512"/>
                    </a:lnTo>
                    <a:lnTo>
                      <a:pt x="215" y="502"/>
                    </a:lnTo>
                    <a:lnTo>
                      <a:pt x="198" y="493"/>
                    </a:lnTo>
                    <a:lnTo>
                      <a:pt x="180" y="481"/>
                    </a:lnTo>
                    <a:lnTo>
                      <a:pt x="163" y="468"/>
                    </a:lnTo>
                    <a:lnTo>
                      <a:pt x="150" y="454"/>
                    </a:lnTo>
                    <a:lnTo>
                      <a:pt x="133" y="440"/>
                    </a:lnTo>
                    <a:lnTo>
                      <a:pt x="119" y="426"/>
                    </a:lnTo>
                    <a:lnTo>
                      <a:pt x="107" y="410"/>
                    </a:lnTo>
                    <a:lnTo>
                      <a:pt x="92" y="393"/>
                    </a:lnTo>
                    <a:lnTo>
                      <a:pt x="83" y="375"/>
                    </a:lnTo>
                    <a:lnTo>
                      <a:pt x="71" y="360"/>
                    </a:lnTo>
                    <a:lnTo>
                      <a:pt x="60" y="342"/>
                    </a:lnTo>
                    <a:lnTo>
                      <a:pt x="50" y="322"/>
                    </a:lnTo>
                    <a:lnTo>
                      <a:pt x="42" y="303"/>
                    </a:lnTo>
                    <a:lnTo>
                      <a:pt x="33" y="284"/>
                    </a:lnTo>
                    <a:lnTo>
                      <a:pt x="27" y="265"/>
                    </a:lnTo>
                    <a:lnTo>
                      <a:pt x="21" y="244"/>
                    </a:lnTo>
                    <a:lnTo>
                      <a:pt x="18" y="224"/>
                    </a:lnTo>
                    <a:lnTo>
                      <a:pt x="14" y="201"/>
                    </a:lnTo>
                    <a:lnTo>
                      <a:pt x="9" y="182"/>
                    </a:lnTo>
                    <a:lnTo>
                      <a:pt x="9" y="159"/>
                    </a:lnTo>
                    <a:lnTo>
                      <a:pt x="8" y="138"/>
                    </a:lnTo>
                    <a:lnTo>
                      <a:pt x="9" y="115"/>
                    </a:lnTo>
                    <a:lnTo>
                      <a:pt x="9" y="93"/>
                    </a:lnTo>
                    <a:lnTo>
                      <a:pt x="14" y="73"/>
                    </a:lnTo>
                    <a:lnTo>
                      <a:pt x="18" y="50"/>
                    </a:lnTo>
                    <a:lnTo>
                      <a:pt x="21" y="30"/>
                    </a:lnTo>
                    <a:lnTo>
                      <a:pt x="27" y="10"/>
                    </a:lnTo>
                    <a:lnTo>
                      <a:pt x="30" y="0"/>
                    </a:lnTo>
                    <a:lnTo>
                      <a:pt x="30" y="2"/>
                    </a:lnTo>
                    <a:lnTo>
                      <a:pt x="27" y="4"/>
                    </a:lnTo>
                    <a:lnTo>
                      <a:pt x="27" y="6"/>
                    </a:lnTo>
                    <a:lnTo>
                      <a:pt x="26" y="6"/>
                    </a:lnTo>
                    <a:lnTo>
                      <a:pt x="26" y="8"/>
                    </a:lnTo>
                    <a:lnTo>
                      <a:pt x="24" y="8"/>
                    </a:lnTo>
                    <a:lnTo>
                      <a:pt x="24" y="10"/>
                    </a:lnTo>
                    <a:lnTo>
                      <a:pt x="24" y="12"/>
                    </a:lnTo>
                    <a:lnTo>
                      <a:pt x="21" y="12"/>
                    </a:lnTo>
                    <a:lnTo>
                      <a:pt x="21" y="14"/>
                    </a:lnTo>
                    <a:lnTo>
                      <a:pt x="20" y="14"/>
                    </a:lnTo>
                    <a:lnTo>
                      <a:pt x="20" y="16"/>
                    </a:lnTo>
                    <a:lnTo>
                      <a:pt x="20" y="18"/>
                    </a:lnTo>
                    <a:lnTo>
                      <a:pt x="18" y="18"/>
                    </a:lnTo>
                    <a:lnTo>
                      <a:pt x="18" y="20"/>
                    </a:lnTo>
                    <a:lnTo>
                      <a:pt x="15" y="20"/>
                    </a:lnTo>
                    <a:lnTo>
                      <a:pt x="15" y="22"/>
                    </a:lnTo>
                    <a:lnTo>
                      <a:pt x="14" y="24"/>
                    </a:lnTo>
                    <a:lnTo>
                      <a:pt x="14" y="28"/>
                    </a:lnTo>
                    <a:lnTo>
                      <a:pt x="8" y="49"/>
                    </a:lnTo>
                    <a:lnTo>
                      <a:pt x="3" y="70"/>
                    </a:lnTo>
                    <a:lnTo>
                      <a:pt x="1" y="93"/>
                    </a:lnTo>
                    <a:lnTo>
                      <a:pt x="0" y="115"/>
                    </a:lnTo>
                    <a:lnTo>
                      <a:pt x="0" y="138"/>
                    </a:lnTo>
                    <a:lnTo>
                      <a:pt x="0" y="159"/>
                    </a:lnTo>
                    <a:lnTo>
                      <a:pt x="1" y="182"/>
                    </a:lnTo>
                    <a:lnTo>
                      <a:pt x="3" y="204"/>
                    </a:lnTo>
                    <a:lnTo>
                      <a:pt x="8" y="226"/>
                    </a:lnTo>
                    <a:lnTo>
                      <a:pt x="14" y="246"/>
                    </a:lnTo>
                    <a:lnTo>
                      <a:pt x="20" y="266"/>
                    </a:lnTo>
                    <a:lnTo>
                      <a:pt x="26" y="286"/>
                    </a:lnTo>
                    <a:lnTo>
                      <a:pt x="33" y="307"/>
                    </a:lnTo>
                    <a:lnTo>
                      <a:pt x="42" y="327"/>
                    </a:lnTo>
                    <a:lnTo>
                      <a:pt x="53" y="345"/>
                    </a:lnTo>
                    <a:lnTo>
                      <a:pt x="62" y="363"/>
                    </a:lnTo>
                    <a:lnTo>
                      <a:pt x="74" y="381"/>
                    </a:lnTo>
                    <a:lnTo>
                      <a:pt x="86" y="399"/>
                    </a:lnTo>
                    <a:lnTo>
                      <a:pt x="98" y="416"/>
                    </a:lnTo>
                    <a:lnTo>
                      <a:pt x="113" y="432"/>
                    </a:lnTo>
                    <a:lnTo>
                      <a:pt x="127" y="446"/>
                    </a:lnTo>
                    <a:lnTo>
                      <a:pt x="144" y="460"/>
                    </a:lnTo>
                    <a:lnTo>
                      <a:pt x="159" y="475"/>
                    </a:lnTo>
                    <a:lnTo>
                      <a:pt x="176" y="487"/>
                    </a:lnTo>
                    <a:lnTo>
                      <a:pt x="192" y="499"/>
                    </a:lnTo>
                    <a:lnTo>
                      <a:pt x="210" y="511"/>
                    </a:lnTo>
                    <a:lnTo>
                      <a:pt x="228" y="520"/>
                    </a:lnTo>
                    <a:lnTo>
                      <a:pt x="247" y="531"/>
                    </a:lnTo>
                    <a:lnTo>
                      <a:pt x="267" y="538"/>
                    </a:lnTo>
                    <a:lnTo>
                      <a:pt x="287" y="547"/>
                    </a:lnTo>
                    <a:lnTo>
                      <a:pt x="307" y="555"/>
                    </a:lnTo>
                    <a:lnTo>
                      <a:pt x="327" y="561"/>
                    </a:lnTo>
                    <a:lnTo>
                      <a:pt x="350" y="565"/>
                    </a:lnTo>
                    <a:lnTo>
                      <a:pt x="371" y="570"/>
                    </a:lnTo>
                    <a:lnTo>
                      <a:pt x="392" y="571"/>
                    </a:lnTo>
                    <a:lnTo>
                      <a:pt x="415" y="573"/>
                    </a:lnTo>
                    <a:lnTo>
                      <a:pt x="427" y="573"/>
                    </a:lnTo>
                    <a:close/>
                  </a:path>
                </a:pathLst>
              </a:custGeom>
              <a:solidFill>
                <a:srgbClr val="3B6B9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81" name="Freeform 577"/>
              <p:cNvSpPr>
                <a:spLocks noChangeArrowheads="1"/>
              </p:cNvSpPr>
              <p:nvPr/>
            </p:nvSpPr>
            <p:spPr bwMode="auto">
              <a:xfrm>
                <a:off x="5970" y="390"/>
                <a:ext cx="49" cy="57"/>
              </a:xfrm>
              <a:custGeom>
                <a:avLst/>
                <a:gdLst>
                  <a:gd name="T0" fmla="*/ 467 w 510"/>
                  <a:gd name="T1" fmla="*/ 585 h 586"/>
                  <a:gd name="T2" fmla="*/ 472 w 510"/>
                  <a:gd name="T3" fmla="*/ 582 h 586"/>
                  <a:gd name="T4" fmla="*/ 475 w 510"/>
                  <a:gd name="T5" fmla="*/ 582 h 586"/>
                  <a:gd name="T6" fmla="*/ 480 w 510"/>
                  <a:gd name="T7" fmla="*/ 580 h 586"/>
                  <a:gd name="T8" fmla="*/ 484 w 510"/>
                  <a:gd name="T9" fmla="*/ 577 h 586"/>
                  <a:gd name="T10" fmla="*/ 487 w 510"/>
                  <a:gd name="T11" fmla="*/ 577 h 586"/>
                  <a:gd name="T12" fmla="*/ 492 w 510"/>
                  <a:gd name="T13" fmla="*/ 576 h 586"/>
                  <a:gd name="T14" fmla="*/ 496 w 510"/>
                  <a:gd name="T15" fmla="*/ 574 h 586"/>
                  <a:gd name="T16" fmla="*/ 499 w 510"/>
                  <a:gd name="T17" fmla="*/ 574 h 586"/>
                  <a:gd name="T18" fmla="*/ 502 w 510"/>
                  <a:gd name="T19" fmla="*/ 571 h 586"/>
                  <a:gd name="T20" fmla="*/ 505 w 510"/>
                  <a:gd name="T21" fmla="*/ 570 h 586"/>
                  <a:gd name="T22" fmla="*/ 510 w 510"/>
                  <a:gd name="T23" fmla="*/ 570 h 586"/>
                  <a:gd name="T24" fmla="*/ 473 w 510"/>
                  <a:gd name="T25" fmla="*/ 574 h 586"/>
                  <a:gd name="T26" fmla="*/ 429 w 510"/>
                  <a:gd name="T27" fmla="*/ 576 h 586"/>
                  <a:gd name="T28" fmla="*/ 387 w 510"/>
                  <a:gd name="T29" fmla="*/ 574 h 586"/>
                  <a:gd name="T30" fmla="*/ 346 w 510"/>
                  <a:gd name="T31" fmla="*/ 568 h 586"/>
                  <a:gd name="T32" fmla="*/ 305 w 510"/>
                  <a:gd name="T33" fmla="*/ 558 h 586"/>
                  <a:gd name="T34" fmla="*/ 267 w 510"/>
                  <a:gd name="T35" fmla="*/ 544 h 586"/>
                  <a:gd name="T36" fmla="*/ 228 w 510"/>
                  <a:gd name="T37" fmla="*/ 526 h 586"/>
                  <a:gd name="T38" fmla="*/ 195 w 510"/>
                  <a:gd name="T39" fmla="*/ 505 h 586"/>
                  <a:gd name="T40" fmla="*/ 162 w 510"/>
                  <a:gd name="T41" fmla="*/ 481 h 586"/>
                  <a:gd name="T42" fmla="*/ 133 w 510"/>
                  <a:gd name="T43" fmla="*/ 455 h 586"/>
                  <a:gd name="T44" fmla="*/ 105 w 510"/>
                  <a:gd name="T45" fmla="*/ 425 h 586"/>
                  <a:gd name="T46" fmla="*/ 81 w 510"/>
                  <a:gd name="T47" fmla="*/ 393 h 586"/>
                  <a:gd name="T48" fmla="*/ 60 w 510"/>
                  <a:gd name="T49" fmla="*/ 358 h 586"/>
                  <a:gd name="T50" fmla="*/ 42 w 510"/>
                  <a:gd name="T51" fmla="*/ 322 h 586"/>
                  <a:gd name="T52" fmla="*/ 28 w 510"/>
                  <a:gd name="T53" fmla="*/ 283 h 586"/>
                  <a:gd name="T54" fmla="*/ 18 w 510"/>
                  <a:gd name="T55" fmla="*/ 243 h 586"/>
                  <a:gd name="T56" fmla="*/ 12 w 510"/>
                  <a:gd name="T57" fmla="*/ 201 h 586"/>
                  <a:gd name="T58" fmla="*/ 10 w 510"/>
                  <a:gd name="T59" fmla="*/ 159 h 586"/>
                  <a:gd name="T60" fmla="*/ 12 w 510"/>
                  <a:gd name="T61" fmla="*/ 115 h 586"/>
                  <a:gd name="T62" fmla="*/ 18 w 510"/>
                  <a:gd name="T63" fmla="*/ 73 h 586"/>
                  <a:gd name="T64" fmla="*/ 28 w 510"/>
                  <a:gd name="T65" fmla="*/ 33 h 586"/>
                  <a:gd name="T66" fmla="*/ 40 w 510"/>
                  <a:gd name="T67" fmla="*/ 0 h 586"/>
                  <a:gd name="T68" fmla="*/ 36 w 510"/>
                  <a:gd name="T69" fmla="*/ 5 h 586"/>
                  <a:gd name="T70" fmla="*/ 34 w 510"/>
                  <a:gd name="T71" fmla="*/ 6 h 586"/>
                  <a:gd name="T72" fmla="*/ 33 w 510"/>
                  <a:gd name="T73" fmla="*/ 9 h 586"/>
                  <a:gd name="T74" fmla="*/ 30 w 510"/>
                  <a:gd name="T75" fmla="*/ 11 h 586"/>
                  <a:gd name="T76" fmla="*/ 28 w 510"/>
                  <a:gd name="T77" fmla="*/ 15 h 586"/>
                  <a:gd name="T78" fmla="*/ 25 w 510"/>
                  <a:gd name="T79" fmla="*/ 17 h 586"/>
                  <a:gd name="T80" fmla="*/ 24 w 510"/>
                  <a:gd name="T81" fmla="*/ 19 h 586"/>
                  <a:gd name="T82" fmla="*/ 22 w 510"/>
                  <a:gd name="T83" fmla="*/ 21 h 586"/>
                  <a:gd name="T84" fmla="*/ 13 w 510"/>
                  <a:gd name="T85" fmla="*/ 51 h 586"/>
                  <a:gd name="T86" fmla="*/ 6 w 510"/>
                  <a:gd name="T87" fmla="*/ 94 h 586"/>
                  <a:gd name="T88" fmla="*/ 1 w 510"/>
                  <a:gd name="T89" fmla="*/ 136 h 586"/>
                  <a:gd name="T90" fmla="*/ 1 w 510"/>
                  <a:gd name="T91" fmla="*/ 180 h 586"/>
                  <a:gd name="T92" fmla="*/ 6 w 510"/>
                  <a:gd name="T93" fmla="*/ 222 h 586"/>
                  <a:gd name="T94" fmla="*/ 13 w 510"/>
                  <a:gd name="T95" fmla="*/ 265 h 586"/>
                  <a:gd name="T96" fmla="*/ 25 w 510"/>
                  <a:gd name="T97" fmla="*/ 305 h 586"/>
                  <a:gd name="T98" fmla="*/ 42 w 510"/>
                  <a:gd name="T99" fmla="*/ 343 h 586"/>
                  <a:gd name="T100" fmla="*/ 63 w 510"/>
                  <a:gd name="T101" fmla="*/ 381 h 586"/>
                  <a:gd name="T102" fmla="*/ 84 w 510"/>
                  <a:gd name="T103" fmla="*/ 414 h 586"/>
                  <a:gd name="T104" fmla="*/ 111 w 510"/>
                  <a:gd name="T105" fmla="*/ 447 h 586"/>
                  <a:gd name="T106" fmla="*/ 142 w 510"/>
                  <a:gd name="T107" fmla="*/ 475 h 586"/>
                  <a:gd name="T108" fmla="*/ 172 w 510"/>
                  <a:gd name="T109" fmla="*/ 502 h 586"/>
                  <a:gd name="T110" fmla="*/ 207 w 510"/>
                  <a:gd name="T111" fmla="*/ 523 h 586"/>
                  <a:gd name="T112" fmla="*/ 243 w 510"/>
                  <a:gd name="T113" fmla="*/ 544 h 586"/>
                  <a:gd name="T114" fmla="*/ 281 w 510"/>
                  <a:gd name="T115" fmla="*/ 559 h 586"/>
                  <a:gd name="T116" fmla="*/ 322 w 510"/>
                  <a:gd name="T117" fmla="*/ 571 h 586"/>
                  <a:gd name="T118" fmla="*/ 364 w 510"/>
                  <a:gd name="T119" fmla="*/ 582 h 586"/>
                  <a:gd name="T120" fmla="*/ 407 w 510"/>
                  <a:gd name="T121" fmla="*/ 586 h 586"/>
                  <a:gd name="T122" fmla="*/ 451 w 510"/>
                  <a:gd name="T123" fmla="*/ 586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0" h="586">
                    <a:moveTo>
                      <a:pt x="466" y="585"/>
                    </a:moveTo>
                    <a:lnTo>
                      <a:pt x="467" y="585"/>
                    </a:lnTo>
                    <a:lnTo>
                      <a:pt x="469" y="585"/>
                    </a:lnTo>
                    <a:lnTo>
                      <a:pt x="472" y="582"/>
                    </a:lnTo>
                    <a:lnTo>
                      <a:pt x="473" y="582"/>
                    </a:lnTo>
                    <a:lnTo>
                      <a:pt x="475" y="582"/>
                    </a:lnTo>
                    <a:lnTo>
                      <a:pt x="478" y="580"/>
                    </a:lnTo>
                    <a:lnTo>
                      <a:pt x="480" y="580"/>
                    </a:lnTo>
                    <a:lnTo>
                      <a:pt x="481" y="580"/>
                    </a:lnTo>
                    <a:lnTo>
                      <a:pt x="484" y="577"/>
                    </a:lnTo>
                    <a:lnTo>
                      <a:pt x="486" y="577"/>
                    </a:lnTo>
                    <a:lnTo>
                      <a:pt x="487" y="577"/>
                    </a:lnTo>
                    <a:lnTo>
                      <a:pt x="490" y="576"/>
                    </a:lnTo>
                    <a:lnTo>
                      <a:pt x="492" y="576"/>
                    </a:lnTo>
                    <a:lnTo>
                      <a:pt x="493" y="576"/>
                    </a:lnTo>
                    <a:lnTo>
                      <a:pt x="496" y="574"/>
                    </a:lnTo>
                    <a:lnTo>
                      <a:pt x="498" y="574"/>
                    </a:lnTo>
                    <a:lnTo>
                      <a:pt x="499" y="574"/>
                    </a:lnTo>
                    <a:lnTo>
                      <a:pt x="499" y="571"/>
                    </a:lnTo>
                    <a:lnTo>
                      <a:pt x="502" y="571"/>
                    </a:lnTo>
                    <a:lnTo>
                      <a:pt x="504" y="571"/>
                    </a:lnTo>
                    <a:lnTo>
                      <a:pt x="505" y="570"/>
                    </a:lnTo>
                    <a:lnTo>
                      <a:pt x="508" y="570"/>
                    </a:lnTo>
                    <a:lnTo>
                      <a:pt x="510" y="570"/>
                    </a:lnTo>
                    <a:lnTo>
                      <a:pt x="493" y="571"/>
                    </a:lnTo>
                    <a:lnTo>
                      <a:pt x="473" y="574"/>
                    </a:lnTo>
                    <a:lnTo>
                      <a:pt x="451" y="576"/>
                    </a:lnTo>
                    <a:lnTo>
                      <a:pt x="429" y="576"/>
                    </a:lnTo>
                    <a:lnTo>
                      <a:pt x="408" y="576"/>
                    </a:lnTo>
                    <a:lnTo>
                      <a:pt x="387" y="574"/>
                    </a:lnTo>
                    <a:lnTo>
                      <a:pt x="366" y="571"/>
                    </a:lnTo>
                    <a:lnTo>
                      <a:pt x="346" y="568"/>
                    </a:lnTo>
                    <a:lnTo>
                      <a:pt x="325" y="564"/>
                    </a:lnTo>
                    <a:lnTo>
                      <a:pt x="305" y="558"/>
                    </a:lnTo>
                    <a:lnTo>
                      <a:pt x="285" y="552"/>
                    </a:lnTo>
                    <a:lnTo>
                      <a:pt x="267" y="544"/>
                    </a:lnTo>
                    <a:lnTo>
                      <a:pt x="246" y="535"/>
                    </a:lnTo>
                    <a:lnTo>
                      <a:pt x="228" y="526"/>
                    </a:lnTo>
                    <a:lnTo>
                      <a:pt x="213" y="515"/>
                    </a:lnTo>
                    <a:lnTo>
                      <a:pt x="195" y="505"/>
                    </a:lnTo>
                    <a:lnTo>
                      <a:pt x="178" y="493"/>
                    </a:lnTo>
                    <a:lnTo>
                      <a:pt x="162" y="481"/>
                    </a:lnTo>
                    <a:lnTo>
                      <a:pt x="148" y="469"/>
                    </a:lnTo>
                    <a:lnTo>
                      <a:pt x="133" y="455"/>
                    </a:lnTo>
                    <a:lnTo>
                      <a:pt x="119" y="438"/>
                    </a:lnTo>
                    <a:lnTo>
                      <a:pt x="105" y="425"/>
                    </a:lnTo>
                    <a:lnTo>
                      <a:pt x="93" y="408"/>
                    </a:lnTo>
                    <a:lnTo>
                      <a:pt x="81" y="393"/>
                    </a:lnTo>
                    <a:lnTo>
                      <a:pt x="71" y="376"/>
                    </a:lnTo>
                    <a:lnTo>
                      <a:pt x="60" y="358"/>
                    </a:lnTo>
                    <a:lnTo>
                      <a:pt x="51" y="340"/>
                    </a:lnTo>
                    <a:lnTo>
                      <a:pt x="42" y="322"/>
                    </a:lnTo>
                    <a:lnTo>
                      <a:pt x="34" y="301"/>
                    </a:lnTo>
                    <a:lnTo>
                      <a:pt x="28" y="283"/>
                    </a:lnTo>
                    <a:lnTo>
                      <a:pt x="22" y="263"/>
                    </a:lnTo>
                    <a:lnTo>
                      <a:pt x="18" y="243"/>
                    </a:lnTo>
                    <a:lnTo>
                      <a:pt x="13" y="222"/>
                    </a:lnTo>
                    <a:lnTo>
                      <a:pt x="12" y="201"/>
                    </a:lnTo>
                    <a:lnTo>
                      <a:pt x="10" y="180"/>
                    </a:lnTo>
                    <a:lnTo>
                      <a:pt x="10" y="159"/>
                    </a:lnTo>
                    <a:lnTo>
                      <a:pt x="10" y="136"/>
                    </a:lnTo>
                    <a:lnTo>
                      <a:pt x="12" y="115"/>
                    </a:lnTo>
                    <a:lnTo>
                      <a:pt x="13" y="94"/>
                    </a:lnTo>
                    <a:lnTo>
                      <a:pt x="18" y="73"/>
                    </a:lnTo>
                    <a:lnTo>
                      <a:pt x="22" y="53"/>
                    </a:lnTo>
                    <a:lnTo>
                      <a:pt x="28" y="33"/>
                    </a:lnTo>
                    <a:lnTo>
                      <a:pt x="34" y="15"/>
                    </a:lnTo>
                    <a:lnTo>
                      <a:pt x="40" y="0"/>
                    </a:lnTo>
                    <a:lnTo>
                      <a:pt x="39" y="3"/>
                    </a:lnTo>
                    <a:lnTo>
                      <a:pt x="36" y="5"/>
                    </a:lnTo>
                    <a:lnTo>
                      <a:pt x="36" y="6"/>
                    </a:lnTo>
                    <a:lnTo>
                      <a:pt x="34" y="6"/>
                    </a:lnTo>
                    <a:lnTo>
                      <a:pt x="34" y="9"/>
                    </a:lnTo>
                    <a:lnTo>
                      <a:pt x="33" y="9"/>
                    </a:lnTo>
                    <a:lnTo>
                      <a:pt x="33" y="11"/>
                    </a:lnTo>
                    <a:lnTo>
                      <a:pt x="30" y="11"/>
                    </a:lnTo>
                    <a:lnTo>
                      <a:pt x="30" y="12"/>
                    </a:lnTo>
                    <a:lnTo>
                      <a:pt x="28" y="15"/>
                    </a:lnTo>
                    <a:lnTo>
                      <a:pt x="28" y="17"/>
                    </a:lnTo>
                    <a:lnTo>
                      <a:pt x="25" y="17"/>
                    </a:lnTo>
                    <a:lnTo>
                      <a:pt x="25" y="19"/>
                    </a:lnTo>
                    <a:lnTo>
                      <a:pt x="24" y="19"/>
                    </a:lnTo>
                    <a:lnTo>
                      <a:pt x="24" y="21"/>
                    </a:lnTo>
                    <a:lnTo>
                      <a:pt x="22" y="21"/>
                    </a:lnTo>
                    <a:lnTo>
                      <a:pt x="19" y="31"/>
                    </a:lnTo>
                    <a:lnTo>
                      <a:pt x="13" y="51"/>
                    </a:lnTo>
                    <a:lnTo>
                      <a:pt x="10" y="71"/>
                    </a:lnTo>
                    <a:lnTo>
                      <a:pt x="6" y="94"/>
                    </a:lnTo>
                    <a:lnTo>
                      <a:pt x="1" y="114"/>
                    </a:lnTo>
                    <a:lnTo>
                      <a:pt x="1" y="136"/>
                    </a:lnTo>
                    <a:lnTo>
                      <a:pt x="0" y="159"/>
                    </a:lnTo>
                    <a:lnTo>
                      <a:pt x="1" y="180"/>
                    </a:lnTo>
                    <a:lnTo>
                      <a:pt x="1" y="203"/>
                    </a:lnTo>
                    <a:lnTo>
                      <a:pt x="6" y="222"/>
                    </a:lnTo>
                    <a:lnTo>
                      <a:pt x="10" y="245"/>
                    </a:lnTo>
                    <a:lnTo>
                      <a:pt x="13" y="265"/>
                    </a:lnTo>
                    <a:lnTo>
                      <a:pt x="19" y="286"/>
                    </a:lnTo>
                    <a:lnTo>
                      <a:pt x="25" y="305"/>
                    </a:lnTo>
                    <a:lnTo>
                      <a:pt x="34" y="324"/>
                    </a:lnTo>
                    <a:lnTo>
                      <a:pt x="42" y="343"/>
                    </a:lnTo>
                    <a:lnTo>
                      <a:pt x="52" y="363"/>
                    </a:lnTo>
                    <a:lnTo>
                      <a:pt x="63" y="381"/>
                    </a:lnTo>
                    <a:lnTo>
                      <a:pt x="75" y="396"/>
                    </a:lnTo>
                    <a:lnTo>
                      <a:pt x="84" y="414"/>
                    </a:lnTo>
                    <a:lnTo>
                      <a:pt x="99" y="431"/>
                    </a:lnTo>
                    <a:lnTo>
                      <a:pt x="111" y="447"/>
                    </a:lnTo>
                    <a:lnTo>
                      <a:pt x="125" y="461"/>
                    </a:lnTo>
                    <a:lnTo>
                      <a:pt x="142" y="475"/>
                    </a:lnTo>
                    <a:lnTo>
                      <a:pt x="155" y="489"/>
                    </a:lnTo>
                    <a:lnTo>
                      <a:pt x="172" y="502"/>
                    </a:lnTo>
                    <a:lnTo>
                      <a:pt x="190" y="514"/>
                    </a:lnTo>
                    <a:lnTo>
                      <a:pt x="207" y="523"/>
                    </a:lnTo>
                    <a:lnTo>
                      <a:pt x="225" y="533"/>
                    </a:lnTo>
                    <a:lnTo>
                      <a:pt x="243" y="544"/>
                    </a:lnTo>
                    <a:lnTo>
                      <a:pt x="263" y="552"/>
                    </a:lnTo>
                    <a:lnTo>
                      <a:pt x="281" y="559"/>
                    </a:lnTo>
                    <a:lnTo>
                      <a:pt x="301" y="565"/>
                    </a:lnTo>
                    <a:lnTo>
                      <a:pt x="322" y="571"/>
                    </a:lnTo>
                    <a:lnTo>
                      <a:pt x="343" y="577"/>
                    </a:lnTo>
                    <a:lnTo>
                      <a:pt x="364" y="582"/>
                    </a:lnTo>
                    <a:lnTo>
                      <a:pt x="387" y="585"/>
                    </a:lnTo>
                    <a:lnTo>
                      <a:pt x="407" y="586"/>
                    </a:lnTo>
                    <a:lnTo>
                      <a:pt x="429" y="586"/>
                    </a:lnTo>
                    <a:lnTo>
                      <a:pt x="451" y="586"/>
                    </a:lnTo>
                    <a:lnTo>
                      <a:pt x="466" y="585"/>
                    </a:lnTo>
                    <a:close/>
                  </a:path>
                </a:pathLst>
              </a:custGeom>
              <a:solidFill>
                <a:srgbClr val="3B6B9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82" name="Freeform 578"/>
              <p:cNvSpPr>
                <a:spLocks noChangeArrowheads="1"/>
              </p:cNvSpPr>
              <p:nvPr/>
            </p:nvSpPr>
            <p:spPr bwMode="auto">
              <a:xfrm>
                <a:off x="5971" y="388"/>
                <a:ext cx="52" cy="58"/>
              </a:xfrm>
              <a:custGeom>
                <a:avLst/>
                <a:gdLst>
                  <a:gd name="T0" fmla="*/ 504 w 542"/>
                  <a:gd name="T1" fmla="*/ 587 h 595"/>
                  <a:gd name="T2" fmla="*/ 509 w 542"/>
                  <a:gd name="T3" fmla="*/ 584 h 595"/>
                  <a:gd name="T4" fmla="*/ 512 w 542"/>
                  <a:gd name="T5" fmla="*/ 583 h 595"/>
                  <a:gd name="T6" fmla="*/ 518 w 542"/>
                  <a:gd name="T7" fmla="*/ 581 h 595"/>
                  <a:gd name="T8" fmla="*/ 524 w 542"/>
                  <a:gd name="T9" fmla="*/ 577 h 595"/>
                  <a:gd name="T10" fmla="*/ 530 w 542"/>
                  <a:gd name="T11" fmla="*/ 575 h 595"/>
                  <a:gd name="T12" fmla="*/ 535 w 542"/>
                  <a:gd name="T13" fmla="*/ 572 h 595"/>
                  <a:gd name="T14" fmla="*/ 541 w 542"/>
                  <a:gd name="T15" fmla="*/ 569 h 595"/>
                  <a:gd name="T16" fmla="*/ 503 w 542"/>
                  <a:gd name="T17" fmla="*/ 578 h 595"/>
                  <a:gd name="T18" fmla="*/ 441 w 542"/>
                  <a:gd name="T19" fmla="*/ 587 h 595"/>
                  <a:gd name="T20" fmla="*/ 379 w 542"/>
                  <a:gd name="T21" fmla="*/ 584 h 595"/>
                  <a:gd name="T22" fmla="*/ 318 w 542"/>
                  <a:gd name="T23" fmla="*/ 575 h 595"/>
                  <a:gd name="T24" fmla="*/ 259 w 542"/>
                  <a:gd name="T25" fmla="*/ 554 h 595"/>
                  <a:gd name="T26" fmla="*/ 206 w 542"/>
                  <a:gd name="T27" fmla="*/ 528 h 595"/>
                  <a:gd name="T28" fmla="*/ 158 w 542"/>
                  <a:gd name="T29" fmla="*/ 494 h 595"/>
                  <a:gd name="T30" fmla="*/ 115 w 542"/>
                  <a:gd name="T31" fmla="*/ 451 h 595"/>
                  <a:gd name="T32" fmla="*/ 79 w 542"/>
                  <a:gd name="T33" fmla="*/ 406 h 595"/>
                  <a:gd name="T34" fmla="*/ 48 w 542"/>
                  <a:gd name="T35" fmla="*/ 355 h 595"/>
                  <a:gd name="T36" fmla="*/ 26 w 542"/>
                  <a:gd name="T37" fmla="*/ 299 h 595"/>
                  <a:gd name="T38" fmla="*/ 14 w 542"/>
                  <a:gd name="T39" fmla="*/ 240 h 595"/>
                  <a:gd name="T40" fmla="*/ 8 w 542"/>
                  <a:gd name="T41" fmla="*/ 178 h 595"/>
                  <a:gd name="T42" fmla="*/ 14 w 542"/>
                  <a:gd name="T43" fmla="*/ 114 h 595"/>
                  <a:gd name="T44" fmla="*/ 26 w 542"/>
                  <a:gd name="T45" fmla="*/ 56 h 595"/>
                  <a:gd name="T46" fmla="*/ 48 w 542"/>
                  <a:gd name="T47" fmla="*/ 0 h 595"/>
                  <a:gd name="T48" fmla="*/ 44 w 542"/>
                  <a:gd name="T49" fmla="*/ 4 h 595"/>
                  <a:gd name="T50" fmla="*/ 42 w 542"/>
                  <a:gd name="T51" fmla="*/ 7 h 595"/>
                  <a:gd name="T52" fmla="*/ 38 w 542"/>
                  <a:gd name="T53" fmla="*/ 10 h 595"/>
                  <a:gd name="T54" fmla="*/ 36 w 542"/>
                  <a:gd name="T55" fmla="*/ 13 h 595"/>
                  <a:gd name="T56" fmla="*/ 32 w 542"/>
                  <a:gd name="T57" fmla="*/ 16 h 595"/>
                  <a:gd name="T58" fmla="*/ 30 w 542"/>
                  <a:gd name="T59" fmla="*/ 19 h 595"/>
                  <a:gd name="T60" fmla="*/ 12 w 542"/>
                  <a:gd name="T61" fmla="*/ 72 h 595"/>
                  <a:gd name="T62" fmla="*/ 2 w 542"/>
                  <a:gd name="T63" fmla="*/ 134 h 595"/>
                  <a:gd name="T64" fmla="*/ 0 w 542"/>
                  <a:gd name="T65" fmla="*/ 199 h 595"/>
                  <a:gd name="T66" fmla="*/ 8 w 542"/>
                  <a:gd name="T67" fmla="*/ 262 h 595"/>
                  <a:gd name="T68" fmla="*/ 24 w 542"/>
                  <a:gd name="T69" fmla="*/ 320 h 595"/>
                  <a:gd name="T70" fmla="*/ 50 w 542"/>
                  <a:gd name="T71" fmla="*/ 377 h 595"/>
                  <a:gd name="T72" fmla="*/ 83 w 542"/>
                  <a:gd name="T73" fmla="*/ 427 h 595"/>
                  <a:gd name="T74" fmla="*/ 123 w 542"/>
                  <a:gd name="T75" fmla="*/ 474 h 595"/>
                  <a:gd name="T76" fmla="*/ 168 w 542"/>
                  <a:gd name="T77" fmla="*/ 512 h 595"/>
                  <a:gd name="T78" fmla="*/ 218 w 542"/>
                  <a:gd name="T79" fmla="*/ 545 h 595"/>
                  <a:gd name="T80" fmla="*/ 275 w 542"/>
                  <a:gd name="T81" fmla="*/ 571 h 595"/>
                  <a:gd name="T82" fmla="*/ 336 w 542"/>
                  <a:gd name="T83" fmla="*/ 587 h 595"/>
                  <a:gd name="T84" fmla="*/ 398 w 542"/>
                  <a:gd name="T85" fmla="*/ 595 h 595"/>
                  <a:gd name="T86" fmla="*/ 463 w 542"/>
                  <a:gd name="T87" fmla="*/ 593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2" h="595">
                    <a:moveTo>
                      <a:pt x="500" y="589"/>
                    </a:moveTo>
                    <a:lnTo>
                      <a:pt x="503" y="587"/>
                    </a:lnTo>
                    <a:lnTo>
                      <a:pt x="504" y="587"/>
                    </a:lnTo>
                    <a:lnTo>
                      <a:pt x="506" y="587"/>
                    </a:lnTo>
                    <a:lnTo>
                      <a:pt x="506" y="584"/>
                    </a:lnTo>
                    <a:lnTo>
                      <a:pt x="509" y="584"/>
                    </a:lnTo>
                    <a:lnTo>
                      <a:pt x="510" y="584"/>
                    </a:lnTo>
                    <a:lnTo>
                      <a:pt x="510" y="583"/>
                    </a:lnTo>
                    <a:lnTo>
                      <a:pt x="512" y="583"/>
                    </a:lnTo>
                    <a:lnTo>
                      <a:pt x="515" y="583"/>
                    </a:lnTo>
                    <a:lnTo>
                      <a:pt x="516" y="581"/>
                    </a:lnTo>
                    <a:lnTo>
                      <a:pt x="518" y="581"/>
                    </a:lnTo>
                    <a:lnTo>
                      <a:pt x="521" y="578"/>
                    </a:lnTo>
                    <a:lnTo>
                      <a:pt x="522" y="578"/>
                    </a:lnTo>
                    <a:lnTo>
                      <a:pt x="524" y="577"/>
                    </a:lnTo>
                    <a:lnTo>
                      <a:pt x="527" y="577"/>
                    </a:lnTo>
                    <a:lnTo>
                      <a:pt x="528" y="575"/>
                    </a:lnTo>
                    <a:lnTo>
                      <a:pt x="530" y="575"/>
                    </a:lnTo>
                    <a:lnTo>
                      <a:pt x="533" y="575"/>
                    </a:lnTo>
                    <a:lnTo>
                      <a:pt x="533" y="572"/>
                    </a:lnTo>
                    <a:lnTo>
                      <a:pt x="535" y="572"/>
                    </a:lnTo>
                    <a:lnTo>
                      <a:pt x="536" y="571"/>
                    </a:lnTo>
                    <a:lnTo>
                      <a:pt x="539" y="571"/>
                    </a:lnTo>
                    <a:lnTo>
                      <a:pt x="541" y="569"/>
                    </a:lnTo>
                    <a:lnTo>
                      <a:pt x="542" y="569"/>
                    </a:lnTo>
                    <a:lnTo>
                      <a:pt x="522" y="575"/>
                    </a:lnTo>
                    <a:lnTo>
                      <a:pt x="503" y="578"/>
                    </a:lnTo>
                    <a:lnTo>
                      <a:pt x="482" y="583"/>
                    </a:lnTo>
                    <a:lnTo>
                      <a:pt x="462" y="584"/>
                    </a:lnTo>
                    <a:lnTo>
                      <a:pt x="441" y="587"/>
                    </a:lnTo>
                    <a:lnTo>
                      <a:pt x="419" y="587"/>
                    </a:lnTo>
                    <a:lnTo>
                      <a:pt x="398" y="587"/>
                    </a:lnTo>
                    <a:lnTo>
                      <a:pt x="379" y="584"/>
                    </a:lnTo>
                    <a:lnTo>
                      <a:pt x="356" y="583"/>
                    </a:lnTo>
                    <a:lnTo>
                      <a:pt x="336" y="578"/>
                    </a:lnTo>
                    <a:lnTo>
                      <a:pt x="318" y="575"/>
                    </a:lnTo>
                    <a:lnTo>
                      <a:pt x="297" y="569"/>
                    </a:lnTo>
                    <a:lnTo>
                      <a:pt x="279" y="563"/>
                    </a:lnTo>
                    <a:lnTo>
                      <a:pt x="259" y="554"/>
                    </a:lnTo>
                    <a:lnTo>
                      <a:pt x="241" y="546"/>
                    </a:lnTo>
                    <a:lnTo>
                      <a:pt x="224" y="536"/>
                    </a:lnTo>
                    <a:lnTo>
                      <a:pt x="206" y="528"/>
                    </a:lnTo>
                    <a:lnTo>
                      <a:pt x="191" y="516"/>
                    </a:lnTo>
                    <a:lnTo>
                      <a:pt x="174" y="506"/>
                    </a:lnTo>
                    <a:lnTo>
                      <a:pt x="158" y="494"/>
                    </a:lnTo>
                    <a:lnTo>
                      <a:pt x="144" y="480"/>
                    </a:lnTo>
                    <a:lnTo>
                      <a:pt x="129" y="466"/>
                    </a:lnTo>
                    <a:lnTo>
                      <a:pt x="115" y="451"/>
                    </a:lnTo>
                    <a:lnTo>
                      <a:pt x="103" y="438"/>
                    </a:lnTo>
                    <a:lnTo>
                      <a:pt x="91" y="421"/>
                    </a:lnTo>
                    <a:lnTo>
                      <a:pt x="79" y="406"/>
                    </a:lnTo>
                    <a:lnTo>
                      <a:pt x="68" y="389"/>
                    </a:lnTo>
                    <a:lnTo>
                      <a:pt x="59" y="373"/>
                    </a:lnTo>
                    <a:lnTo>
                      <a:pt x="48" y="355"/>
                    </a:lnTo>
                    <a:lnTo>
                      <a:pt x="41" y="336"/>
                    </a:lnTo>
                    <a:lnTo>
                      <a:pt x="35" y="318"/>
                    </a:lnTo>
                    <a:lnTo>
                      <a:pt x="26" y="299"/>
                    </a:lnTo>
                    <a:lnTo>
                      <a:pt x="23" y="280"/>
                    </a:lnTo>
                    <a:lnTo>
                      <a:pt x="15" y="260"/>
                    </a:lnTo>
                    <a:lnTo>
                      <a:pt x="14" y="240"/>
                    </a:lnTo>
                    <a:lnTo>
                      <a:pt x="9" y="220"/>
                    </a:lnTo>
                    <a:lnTo>
                      <a:pt x="9" y="197"/>
                    </a:lnTo>
                    <a:lnTo>
                      <a:pt x="8" y="178"/>
                    </a:lnTo>
                    <a:lnTo>
                      <a:pt x="9" y="157"/>
                    </a:lnTo>
                    <a:lnTo>
                      <a:pt x="9" y="134"/>
                    </a:lnTo>
                    <a:lnTo>
                      <a:pt x="14" y="114"/>
                    </a:lnTo>
                    <a:lnTo>
                      <a:pt x="15" y="95"/>
                    </a:lnTo>
                    <a:lnTo>
                      <a:pt x="23" y="74"/>
                    </a:lnTo>
                    <a:lnTo>
                      <a:pt x="26" y="56"/>
                    </a:lnTo>
                    <a:lnTo>
                      <a:pt x="35" y="36"/>
                    </a:lnTo>
                    <a:lnTo>
                      <a:pt x="41" y="18"/>
                    </a:lnTo>
                    <a:lnTo>
                      <a:pt x="48" y="0"/>
                    </a:lnTo>
                    <a:lnTo>
                      <a:pt x="48" y="1"/>
                    </a:lnTo>
                    <a:lnTo>
                      <a:pt x="47" y="1"/>
                    </a:lnTo>
                    <a:lnTo>
                      <a:pt x="44" y="4"/>
                    </a:lnTo>
                    <a:lnTo>
                      <a:pt x="44" y="6"/>
                    </a:lnTo>
                    <a:lnTo>
                      <a:pt x="42" y="6"/>
                    </a:lnTo>
                    <a:lnTo>
                      <a:pt x="42" y="7"/>
                    </a:lnTo>
                    <a:lnTo>
                      <a:pt x="41" y="7"/>
                    </a:lnTo>
                    <a:lnTo>
                      <a:pt x="41" y="10"/>
                    </a:lnTo>
                    <a:lnTo>
                      <a:pt x="38" y="10"/>
                    </a:lnTo>
                    <a:lnTo>
                      <a:pt x="38" y="12"/>
                    </a:lnTo>
                    <a:lnTo>
                      <a:pt x="36" y="12"/>
                    </a:lnTo>
                    <a:lnTo>
                      <a:pt x="36" y="13"/>
                    </a:lnTo>
                    <a:lnTo>
                      <a:pt x="35" y="13"/>
                    </a:lnTo>
                    <a:lnTo>
                      <a:pt x="35" y="16"/>
                    </a:lnTo>
                    <a:lnTo>
                      <a:pt x="32" y="16"/>
                    </a:lnTo>
                    <a:lnTo>
                      <a:pt x="32" y="18"/>
                    </a:lnTo>
                    <a:lnTo>
                      <a:pt x="30" y="18"/>
                    </a:lnTo>
                    <a:lnTo>
                      <a:pt x="30" y="19"/>
                    </a:lnTo>
                    <a:lnTo>
                      <a:pt x="24" y="34"/>
                    </a:lnTo>
                    <a:lnTo>
                      <a:pt x="18" y="52"/>
                    </a:lnTo>
                    <a:lnTo>
                      <a:pt x="12" y="72"/>
                    </a:lnTo>
                    <a:lnTo>
                      <a:pt x="8" y="92"/>
                    </a:lnTo>
                    <a:lnTo>
                      <a:pt x="3" y="113"/>
                    </a:lnTo>
                    <a:lnTo>
                      <a:pt x="2" y="134"/>
                    </a:lnTo>
                    <a:lnTo>
                      <a:pt x="0" y="155"/>
                    </a:lnTo>
                    <a:lnTo>
                      <a:pt x="0" y="178"/>
                    </a:lnTo>
                    <a:lnTo>
                      <a:pt x="0" y="199"/>
                    </a:lnTo>
                    <a:lnTo>
                      <a:pt x="2" y="220"/>
                    </a:lnTo>
                    <a:lnTo>
                      <a:pt x="3" y="241"/>
                    </a:lnTo>
                    <a:lnTo>
                      <a:pt x="8" y="262"/>
                    </a:lnTo>
                    <a:lnTo>
                      <a:pt x="12" y="282"/>
                    </a:lnTo>
                    <a:lnTo>
                      <a:pt x="18" y="302"/>
                    </a:lnTo>
                    <a:lnTo>
                      <a:pt x="24" y="320"/>
                    </a:lnTo>
                    <a:lnTo>
                      <a:pt x="32" y="341"/>
                    </a:lnTo>
                    <a:lnTo>
                      <a:pt x="41" y="359"/>
                    </a:lnTo>
                    <a:lnTo>
                      <a:pt x="50" y="377"/>
                    </a:lnTo>
                    <a:lnTo>
                      <a:pt x="61" y="395"/>
                    </a:lnTo>
                    <a:lnTo>
                      <a:pt x="71" y="412"/>
                    </a:lnTo>
                    <a:lnTo>
                      <a:pt x="83" y="427"/>
                    </a:lnTo>
                    <a:lnTo>
                      <a:pt x="95" y="444"/>
                    </a:lnTo>
                    <a:lnTo>
                      <a:pt x="109" y="457"/>
                    </a:lnTo>
                    <a:lnTo>
                      <a:pt x="123" y="474"/>
                    </a:lnTo>
                    <a:lnTo>
                      <a:pt x="138" y="488"/>
                    </a:lnTo>
                    <a:lnTo>
                      <a:pt x="152" y="500"/>
                    </a:lnTo>
                    <a:lnTo>
                      <a:pt x="168" y="512"/>
                    </a:lnTo>
                    <a:lnTo>
                      <a:pt x="185" y="524"/>
                    </a:lnTo>
                    <a:lnTo>
                      <a:pt x="203" y="534"/>
                    </a:lnTo>
                    <a:lnTo>
                      <a:pt x="218" y="545"/>
                    </a:lnTo>
                    <a:lnTo>
                      <a:pt x="236" y="554"/>
                    </a:lnTo>
                    <a:lnTo>
                      <a:pt x="257" y="563"/>
                    </a:lnTo>
                    <a:lnTo>
                      <a:pt x="275" y="571"/>
                    </a:lnTo>
                    <a:lnTo>
                      <a:pt x="295" y="577"/>
                    </a:lnTo>
                    <a:lnTo>
                      <a:pt x="315" y="583"/>
                    </a:lnTo>
                    <a:lnTo>
                      <a:pt x="336" y="587"/>
                    </a:lnTo>
                    <a:lnTo>
                      <a:pt x="356" y="590"/>
                    </a:lnTo>
                    <a:lnTo>
                      <a:pt x="377" y="593"/>
                    </a:lnTo>
                    <a:lnTo>
                      <a:pt x="398" y="595"/>
                    </a:lnTo>
                    <a:lnTo>
                      <a:pt x="419" y="595"/>
                    </a:lnTo>
                    <a:lnTo>
                      <a:pt x="441" y="595"/>
                    </a:lnTo>
                    <a:lnTo>
                      <a:pt x="463" y="593"/>
                    </a:lnTo>
                    <a:lnTo>
                      <a:pt x="483" y="590"/>
                    </a:lnTo>
                    <a:lnTo>
                      <a:pt x="500" y="589"/>
                    </a:lnTo>
                    <a:close/>
                  </a:path>
                </a:pathLst>
              </a:custGeom>
              <a:solidFill>
                <a:srgbClr val="406EA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83" name="Freeform 579"/>
              <p:cNvSpPr>
                <a:spLocks noChangeArrowheads="1"/>
              </p:cNvSpPr>
              <p:nvPr/>
            </p:nvSpPr>
            <p:spPr bwMode="auto">
              <a:xfrm>
                <a:off x="5972" y="386"/>
                <a:ext cx="55" cy="59"/>
              </a:xfrm>
              <a:custGeom>
                <a:avLst/>
                <a:gdLst>
                  <a:gd name="T0" fmla="*/ 539 w 573"/>
                  <a:gd name="T1" fmla="*/ 584 h 606"/>
                  <a:gd name="T2" fmla="*/ 545 w 573"/>
                  <a:gd name="T3" fmla="*/ 582 h 606"/>
                  <a:gd name="T4" fmla="*/ 551 w 573"/>
                  <a:gd name="T5" fmla="*/ 578 h 606"/>
                  <a:gd name="T6" fmla="*/ 557 w 573"/>
                  <a:gd name="T7" fmla="*/ 573 h 606"/>
                  <a:gd name="T8" fmla="*/ 561 w 573"/>
                  <a:gd name="T9" fmla="*/ 571 h 606"/>
                  <a:gd name="T10" fmla="*/ 565 w 573"/>
                  <a:gd name="T11" fmla="*/ 567 h 606"/>
                  <a:gd name="T12" fmla="*/ 571 w 573"/>
                  <a:gd name="T13" fmla="*/ 565 h 606"/>
                  <a:gd name="T14" fmla="*/ 569 w 573"/>
                  <a:gd name="T15" fmla="*/ 565 h 606"/>
                  <a:gd name="T16" fmla="*/ 513 w 573"/>
                  <a:gd name="T17" fmla="*/ 584 h 606"/>
                  <a:gd name="T18" fmla="*/ 454 w 573"/>
                  <a:gd name="T19" fmla="*/ 594 h 606"/>
                  <a:gd name="T20" fmla="*/ 390 w 573"/>
                  <a:gd name="T21" fmla="*/ 596 h 606"/>
                  <a:gd name="T22" fmla="*/ 330 w 573"/>
                  <a:gd name="T23" fmla="*/ 588 h 606"/>
                  <a:gd name="T24" fmla="*/ 274 w 573"/>
                  <a:gd name="T25" fmla="*/ 571 h 606"/>
                  <a:gd name="T26" fmla="*/ 221 w 573"/>
                  <a:gd name="T27" fmla="*/ 547 h 606"/>
                  <a:gd name="T28" fmla="*/ 172 w 573"/>
                  <a:gd name="T29" fmla="*/ 517 h 606"/>
                  <a:gd name="T30" fmla="*/ 127 w 573"/>
                  <a:gd name="T31" fmla="*/ 479 h 606"/>
                  <a:gd name="T32" fmla="*/ 89 w 573"/>
                  <a:gd name="T33" fmla="*/ 437 h 606"/>
                  <a:gd name="T34" fmla="*/ 59 w 573"/>
                  <a:gd name="T35" fmla="*/ 387 h 606"/>
                  <a:gd name="T36" fmla="*/ 34 w 573"/>
                  <a:gd name="T37" fmla="*/ 333 h 606"/>
                  <a:gd name="T38" fmla="*/ 18 w 573"/>
                  <a:gd name="T39" fmla="*/ 277 h 606"/>
                  <a:gd name="T40" fmla="*/ 10 w 573"/>
                  <a:gd name="T41" fmla="*/ 216 h 606"/>
                  <a:gd name="T42" fmla="*/ 12 w 573"/>
                  <a:gd name="T43" fmla="*/ 156 h 606"/>
                  <a:gd name="T44" fmla="*/ 22 w 573"/>
                  <a:gd name="T45" fmla="*/ 95 h 606"/>
                  <a:gd name="T46" fmla="*/ 40 w 573"/>
                  <a:gd name="T47" fmla="*/ 41 h 606"/>
                  <a:gd name="T48" fmla="*/ 60 w 573"/>
                  <a:gd name="T49" fmla="*/ 0 h 606"/>
                  <a:gd name="T50" fmla="*/ 57 w 573"/>
                  <a:gd name="T51" fmla="*/ 2 h 606"/>
                  <a:gd name="T52" fmla="*/ 54 w 573"/>
                  <a:gd name="T53" fmla="*/ 6 h 606"/>
                  <a:gd name="T54" fmla="*/ 51 w 573"/>
                  <a:gd name="T55" fmla="*/ 8 h 606"/>
                  <a:gd name="T56" fmla="*/ 48 w 573"/>
                  <a:gd name="T57" fmla="*/ 13 h 606"/>
                  <a:gd name="T58" fmla="*/ 45 w 573"/>
                  <a:gd name="T59" fmla="*/ 14 h 606"/>
                  <a:gd name="T60" fmla="*/ 42 w 573"/>
                  <a:gd name="T61" fmla="*/ 19 h 606"/>
                  <a:gd name="T62" fmla="*/ 27 w 573"/>
                  <a:gd name="T63" fmla="*/ 55 h 606"/>
                  <a:gd name="T64" fmla="*/ 7 w 573"/>
                  <a:gd name="T65" fmla="*/ 114 h 606"/>
                  <a:gd name="T66" fmla="*/ 1 w 573"/>
                  <a:gd name="T67" fmla="*/ 176 h 606"/>
                  <a:gd name="T68" fmla="*/ 1 w 573"/>
                  <a:gd name="T69" fmla="*/ 239 h 606"/>
                  <a:gd name="T70" fmla="*/ 15 w 573"/>
                  <a:gd name="T71" fmla="*/ 299 h 606"/>
                  <a:gd name="T72" fmla="*/ 33 w 573"/>
                  <a:gd name="T73" fmla="*/ 355 h 606"/>
                  <a:gd name="T74" fmla="*/ 60 w 573"/>
                  <a:gd name="T75" fmla="*/ 408 h 606"/>
                  <a:gd name="T76" fmla="*/ 95 w 573"/>
                  <a:gd name="T77" fmla="*/ 457 h 606"/>
                  <a:gd name="T78" fmla="*/ 136 w 573"/>
                  <a:gd name="T79" fmla="*/ 499 h 606"/>
                  <a:gd name="T80" fmla="*/ 183 w 573"/>
                  <a:gd name="T81" fmla="*/ 535 h 606"/>
                  <a:gd name="T82" fmla="*/ 233 w 573"/>
                  <a:gd name="T83" fmla="*/ 565 h 606"/>
                  <a:gd name="T84" fmla="*/ 289 w 573"/>
                  <a:gd name="T85" fmla="*/ 588 h 606"/>
                  <a:gd name="T86" fmla="*/ 348 w 573"/>
                  <a:gd name="T87" fmla="*/ 602 h 606"/>
                  <a:gd name="T88" fmla="*/ 411 w 573"/>
                  <a:gd name="T89" fmla="*/ 606 h 606"/>
                  <a:gd name="T90" fmla="*/ 474 w 573"/>
                  <a:gd name="T91" fmla="*/ 602 h 606"/>
                  <a:gd name="T92" fmla="*/ 534 w 573"/>
                  <a:gd name="T93" fmla="*/ 58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3" h="606">
                    <a:moveTo>
                      <a:pt x="534" y="588"/>
                    </a:moveTo>
                    <a:lnTo>
                      <a:pt x="537" y="585"/>
                    </a:lnTo>
                    <a:lnTo>
                      <a:pt x="539" y="584"/>
                    </a:lnTo>
                    <a:lnTo>
                      <a:pt x="540" y="584"/>
                    </a:lnTo>
                    <a:lnTo>
                      <a:pt x="543" y="582"/>
                    </a:lnTo>
                    <a:lnTo>
                      <a:pt x="545" y="582"/>
                    </a:lnTo>
                    <a:lnTo>
                      <a:pt x="546" y="579"/>
                    </a:lnTo>
                    <a:lnTo>
                      <a:pt x="549" y="579"/>
                    </a:lnTo>
                    <a:lnTo>
                      <a:pt x="551" y="578"/>
                    </a:lnTo>
                    <a:lnTo>
                      <a:pt x="552" y="576"/>
                    </a:lnTo>
                    <a:lnTo>
                      <a:pt x="555" y="576"/>
                    </a:lnTo>
                    <a:lnTo>
                      <a:pt x="557" y="573"/>
                    </a:lnTo>
                    <a:lnTo>
                      <a:pt x="559" y="573"/>
                    </a:lnTo>
                    <a:lnTo>
                      <a:pt x="559" y="571"/>
                    </a:lnTo>
                    <a:lnTo>
                      <a:pt x="561" y="571"/>
                    </a:lnTo>
                    <a:lnTo>
                      <a:pt x="563" y="570"/>
                    </a:lnTo>
                    <a:lnTo>
                      <a:pt x="565" y="570"/>
                    </a:lnTo>
                    <a:lnTo>
                      <a:pt x="565" y="567"/>
                    </a:lnTo>
                    <a:lnTo>
                      <a:pt x="567" y="567"/>
                    </a:lnTo>
                    <a:lnTo>
                      <a:pt x="569" y="565"/>
                    </a:lnTo>
                    <a:lnTo>
                      <a:pt x="571" y="565"/>
                    </a:lnTo>
                    <a:lnTo>
                      <a:pt x="571" y="564"/>
                    </a:lnTo>
                    <a:lnTo>
                      <a:pt x="573" y="564"/>
                    </a:lnTo>
                    <a:lnTo>
                      <a:pt x="569" y="565"/>
                    </a:lnTo>
                    <a:lnTo>
                      <a:pt x="551" y="571"/>
                    </a:lnTo>
                    <a:lnTo>
                      <a:pt x="531" y="579"/>
                    </a:lnTo>
                    <a:lnTo>
                      <a:pt x="513" y="584"/>
                    </a:lnTo>
                    <a:lnTo>
                      <a:pt x="492" y="588"/>
                    </a:lnTo>
                    <a:lnTo>
                      <a:pt x="474" y="591"/>
                    </a:lnTo>
                    <a:lnTo>
                      <a:pt x="454" y="594"/>
                    </a:lnTo>
                    <a:lnTo>
                      <a:pt x="433" y="596"/>
                    </a:lnTo>
                    <a:lnTo>
                      <a:pt x="411" y="596"/>
                    </a:lnTo>
                    <a:lnTo>
                      <a:pt x="390" y="596"/>
                    </a:lnTo>
                    <a:lnTo>
                      <a:pt x="371" y="594"/>
                    </a:lnTo>
                    <a:lnTo>
                      <a:pt x="351" y="591"/>
                    </a:lnTo>
                    <a:lnTo>
                      <a:pt x="330" y="588"/>
                    </a:lnTo>
                    <a:lnTo>
                      <a:pt x="312" y="584"/>
                    </a:lnTo>
                    <a:lnTo>
                      <a:pt x="292" y="579"/>
                    </a:lnTo>
                    <a:lnTo>
                      <a:pt x="274" y="571"/>
                    </a:lnTo>
                    <a:lnTo>
                      <a:pt x="255" y="565"/>
                    </a:lnTo>
                    <a:lnTo>
                      <a:pt x="237" y="558"/>
                    </a:lnTo>
                    <a:lnTo>
                      <a:pt x="221" y="547"/>
                    </a:lnTo>
                    <a:lnTo>
                      <a:pt x="202" y="540"/>
                    </a:lnTo>
                    <a:lnTo>
                      <a:pt x="186" y="529"/>
                    </a:lnTo>
                    <a:lnTo>
                      <a:pt x="172" y="517"/>
                    </a:lnTo>
                    <a:lnTo>
                      <a:pt x="156" y="505"/>
                    </a:lnTo>
                    <a:lnTo>
                      <a:pt x="142" y="493"/>
                    </a:lnTo>
                    <a:lnTo>
                      <a:pt x="127" y="479"/>
                    </a:lnTo>
                    <a:lnTo>
                      <a:pt x="113" y="464"/>
                    </a:lnTo>
                    <a:lnTo>
                      <a:pt x="101" y="451"/>
                    </a:lnTo>
                    <a:lnTo>
                      <a:pt x="89" y="437"/>
                    </a:lnTo>
                    <a:lnTo>
                      <a:pt x="79" y="420"/>
                    </a:lnTo>
                    <a:lnTo>
                      <a:pt x="69" y="404"/>
                    </a:lnTo>
                    <a:lnTo>
                      <a:pt x="59" y="387"/>
                    </a:lnTo>
                    <a:lnTo>
                      <a:pt x="48" y="369"/>
                    </a:lnTo>
                    <a:lnTo>
                      <a:pt x="40" y="351"/>
                    </a:lnTo>
                    <a:lnTo>
                      <a:pt x="34" y="333"/>
                    </a:lnTo>
                    <a:lnTo>
                      <a:pt x="28" y="315"/>
                    </a:lnTo>
                    <a:lnTo>
                      <a:pt x="22" y="297"/>
                    </a:lnTo>
                    <a:lnTo>
                      <a:pt x="18" y="277"/>
                    </a:lnTo>
                    <a:lnTo>
                      <a:pt x="15" y="257"/>
                    </a:lnTo>
                    <a:lnTo>
                      <a:pt x="12" y="236"/>
                    </a:lnTo>
                    <a:lnTo>
                      <a:pt x="10" y="216"/>
                    </a:lnTo>
                    <a:lnTo>
                      <a:pt x="10" y="197"/>
                    </a:lnTo>
                    <a:lnTo>
                      <a:pt x="10" y="176"/>
                    </a:lnTo>
                    <a:lnTo>
                      <a:pt x="12" y="156"/>
                    </a:lnTo>
                    <a:lnTo>
                      <a:pt x="15" y="135"/>
                    </a:lnTo>
                    <a:lnTo>
                      <a:pt x="18" y="115"/>
                    </a:lnTo>
                    <a:lnTo>
                      <a:pt x="22" y="95"/>
                    </a:lnTo>
                    <a:lnTo>
                      <a:pt x="28" y="77"/>
                    </a:lnTo>
                    <a:lnTo>
                      <a:pt x="34" y="59"/>
                    </a:lnTo>
                    <a:lnTo>
                      <a:pt x="40" y="41"/>
                    </a:lnTo>
                    <a:lnTo>
                      <a:pt x="48" y="23"/>
                    </a:lnTo>
                    <a:lnTo>
                      <a:pt x="59" y="5"/>
                    </a:lnTo>
                    <a:lnTo>
                      <a:pt x="60" y="0"/>
                    </a:lnTo>
                    <a:lnTo>
                      <a:pt x="59" y="0"/>
                    </a:lnTo>
                    <a:lnTo>
                      <a:pt x="59" y="2"/>
                    </a:lnTo>
                    <a:lnTo>
                      <a:pt x="57" y="2"/>
                    </a:lnTo>
                    <a:lnTo>
                      <a:pt x="57" y="5"/>
                    </a:lnTo>
                    <a:lnTo>
                      <a:pt x="54" y="5"/>
                    </a:lnTo>
                    <a:lnTo>
                      <a:pt x="54" y="6"/>
                    </a:lnTo>
                    <a:lnTo>
                      <a:pt x="53" y="6"/>
                    </a:lnTo>
                    <a:lnTo>
                      <a:pt x="53" y="8"/>
                    </a:lnTo>
                    <a:lnTo>
                      <a:pt x="51" y="8"/>
                    </a:lnTo>
                    <a:lnTo>
                      <a:pt x="51" y="11"/>
                    </a:lnTo>
                    <a:lnTo>
                      <a:pt x="48" y="11"/>
                    </a:lnTo>
                    <a:lnTo>
                      <a:pt x="48" y="13"/>
                    </a:lnTo>
                    <a:lnTo>
                      <a:pt x="47" y="13"/>
                    </a:lnTo>
                    <a:lnTo>
                      <a:pt x="47" y="14"/>
                    </a:lnTo>
                    <a:lnTo>
                      <a:pt x="45" y="14"/>
                    </a:lnTo>
                    <a:lnTo>
                      <a:pt x="45" y="17"/>
                    </a:lnTo>
                    <a:lnTo>
                      <a:pt x="42" y="17"/>
                    </a:lnTo>
                    <a:lnTo>
                      <a:pt x="42" y="19"/>
                    </a:lnTo>
                    <a:lnTo>
                      <a:pt x="40" y="19"/>
                    </a:lnTo>
                    <a:lnTo>
                      <a:pt x="33" y="37"/>
                    </a:lnTo>
                    <a:lnTo>
                      <a:pt x="27" y="55"/>
                    </a:lnTo>
                    <a:lnTo>
                      <a:pt x="18" y="75"/>
                    </a:lnTo>
                    <a:lnTo>
                      <a:pt x="15" y="93"/>
                    </a:lnTo>
                    <a:lnTo>
                      <a:pt x="7" y="114"/>
                    </a:lnTo>
                    <a:lnTo>
                      <a:pt x="6" y="133"/>
                    </a:lnTo>
                    <a:lnTo>
                      <a:pt x="1" y="153"/>
                    </a:lnTo>
                    <a:lnTo>
                      <a:pt x="1" y="176"/>
                    </a:lnTo>
                    <a:lnTo>
                      <a:pt x="0" y="197"/>
                    </a:lnTo>
                    <a:lnTo>
                      <a:pt x="1" y="216"/>
                    </a:lnTo>
                    <a:lnTo>
                      <a:pt x="1" y="239"/>
                    </a:lnTo>
                    <a:lnTo>
                      <a:pt x="6" y="259"/>
                    </a:lnTo>
                    <a:lnTo>
                      <a:pt x="7" y="279"/>
                    </a:lnTo>
                    <a:lnTo>
                      <a:pt x="15" y="299"/>
                    </a:lnTo>
                    <a:lnTo>
                      <a:pt x="18" y="318"/>
                    </a:lnTo>
                    <a:lnTo>
                      <a:pt x="27" y="337"/>
                    </a:lnTo>
                    <a:lnTo>
                      <a:pt x="33" y="355"/>
                    </a:lnTo>
                    <a:lnTo>
                      <a:pt x="40" y="374"/>
                    </a:lnTo>
                    <a:lnTo>
                      <a:pt x="51" y="392"/>
                    </a:lnTo>
                    <a:lnTo>
                      <a:pt x="60" y="408"/>
                    </a:lnTo>
                    <a:lnTo>
                      <a:pt x="71" y="425"/>
                    </a:lnTo>
                    <a:lnTo>
                      <a:pt x="83" y="440"/>
                    </a:lnTo>
                    <a:lnTo>
                      <a:pt x="95" y="457"/>
                    </a:lnTo>
                    <a:lnTo>
                      <a:pt x="107" y="470"/>
                    </a:lnTo>
                    <a:lnTo>
                      <a:pt x="121" y="485"/>
                    </a:lnTo>
                    <a:lnTo>
                      <a:pt x="136" y="499"/>
                    </a:lnTo>
                    <a:lnTo>
                      <a:pt x="150" y="513"/>
                    </a:lnTo>
                    <a:lnTo>
                      <a:pt x="166" y="525"/>
                    </a:lnTo>
                    <a:lnTo>
                      <a:pt x="183" y="535"/>
                    </a:lnTo>
                    <a:lnTo>
                      <a:pt x="198" y="547"/>
                    </a:lnTo>
                    <a:lnTo>
                      <a:pt x="216" y="555"/>
                    </a:lnTo>
                    <a:lnTo>
                      <a:pt x="233" y="565"/>
                    </a:lnTo>
                    <a:lnTo>
                      <a:pt x="251" y="573"/>
                    </a:lnTo>
                    <a:lnTo>
                      <a:pt x="271" y="582"/>
                    </a:lnTo>
                    <a:lnTo>
                      <a:pt x="289" y="588"/>
                    </a:lnTo>
                    <a:lnTo>
                      <a:pt x="310" y="594"/>
                    </a:lnTo>
                    <a:lnTo>
                      <a:pt x="328" y="597"/>
                    </a:lnTo>
                    <a:lnTo>
                      <a:pt x="348" y="602"/>
                    </a:lnTo>
                    <a:lnTo>
                      <a:pt x="371" y="603"/>
                    </a:lnTo>
                    <a:lnTo>
                      <a:pt x="390" y="606"/>
                    </a:lnTo>
                    <a:lnTo>
                      <a:pt x="411" y="606"/>
                    </a:lnTo>
                    <a:lnTo>
                      <a:pt x="433" y="606"/>
                    </a:lnTo>
                    <a:lnTo>
                      <a:pt x="454" y="603"/>
                    </a:lnTo>
                    <a:lnTo>
                      <a:pt x="474" y="602"/>
                    </a:lnTo>
                    <a:lnTo>
                      <a:pt x="495" y="597"/>
                    </a:lnTo>
                    <a:lnTo>
                      <a:pt x="514" y="594"/>
                    </a:lnTo>
                    <a:lnTo>
                      <a:pt x="534" y="588"/>
                    </a:lnTo>
                    <a:close/>
                  </a:path>
                </a:pathLst>
              </a:custGeom>
              <a:solidFill>
                <a:srgbClr val="4270A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84" name="Freeform 580"/>
              <p:cNvSpPr>
                <a:spLocks noChangeArrowheads="1"/>
              </p:cNvSpPr>
              <p:nvPr/>
            </p:nvSpPr>
            <p:spPr bwMode="auto">
              <a:xfrm>
                <a:off x="5973" y="384"/>
                <a:ext cx="57" cy="60"/>
              </a:xfrm>
              <a:custGeom>
                <a:avLst/>
                <a:gdLst>
                  <a:gd name="T0" fmla="*/ 567 w 600"/>
                  <a:gd name="T1" fmla="*/ 579 h 614"/>
                  <a:gd name="T2" fmla="*/ 569 w 600"/>
                  <a:gd name="T3" fmla="*/ 576 h 614"/>
                  <a:gd name="T4" fmla="*/ 575 w 600"/>
                  <a:gd name="T5" fmla="*/ 573 h 614"/>
                  <a:gd name="T6" fmla="*/ 577 w 600"/>
                  <a:gd name="T7" fmla="*/ 570 h 614"/>
                  <a:gd name="T8" fmla="*/ 583 w 600"/>
                  <a:gd name="T9" fmla="*/ 567 h 614"/>
                  <a:gd name="T10" fmla="*/ 585 w 600"/>
                  <a:gd name="T11" fmla="*/ 564 h 614"/>
                  <a:gd name="T12" fmla="*/ 589 w 600"/>
                  <a:gd name="T13" fmla="*/ 561 h 614"/>
                  <a:gd name="T14" fmla="*/ 595 w 600"/>
                  <a:gd name="T15" fmla="*/ 555 h 614"/>
                  <a:gd name="T16" fmla="*/ 589 w 600"/>
                  <a:gd name="T17" fmla="*/ 559 h 614"/>
                  <a:gd name="T18" fmla="*/ 536 w 600"/>
                  <a:gd name="T19" fmla="*/ 582 h 614"/>
                  <a:gd name="T20" fmla="*/ 482 w 600"/>
                  <a:gd name="T21" fmla="*/ 597 h 614"/>
                  <a:gd name="T22" fmla="*/ 421 w 600"/>
                  <a:gd name="T23" fmla="*/ 606 h 614"/>
                  <a:gd name="T24" fmla="*/ 362 w 600"/>
                  <a:gd name="T25" fmla="*/ 603 h 614"/>
                  <a:gd name="T26" fmla="*/ 303 w 600"/>
                  <a:gd name="T27" fmla="*/ 594 h 614"/>
                  <a:gd name="T28" fmla="*/ 249 w 600"/>
                  <a:gd name="T29" fmla="*/ 576 h 614"/>
                  <a:gd name="T30" fmla="*/ 199 w 600"/>
                  <a:gd name="T31" fmla="*/ 549 h 614"/>
                  <a:gd name="T32" fmla="*/ 152 w 600"/>
                  <a:gd name="T33" fmla="*/ 517 h 614"/>
                  <a:gd name="T34" fmla="*/ 111 w 600"/>
                  <a:gd name="T35" fmla="*/ 476 h 614"/>
                  <a:gd name="T36" fmla="*/ 75 w 600"/>
                  <a:gd name="T37" fmla="*/ 432 h 614"/>
                  <a:gd name="T38" fmla="*/ 47 w 600"/>
                  <a:gd name="T39" fmla="*/ 384 h 614"/>
                  <a:gd name="T40" fmla="*/ 26 w 600"/>
                  <a:gd name="T41" fmla="*/ 331 h 614"/>
                  <a:gd name="T42" fmla="*/ 14 w 600"/>
                  <a:gd name="T43" fmla="*/ 275 h 614"/>
                  <a:gd name="T44" fmla="*/ 8 w 600"/>
                  <a:gd name="T45" fmla="*/ 215 h 614"/>
                  <a:gd name="T46" fmla="*/ 14 w 600"/>
                  <a:gd name="T47" fmla="*/ 153 h 614"/>
                  <a:gd name="T48" fmla="*/ 26 w 600"/>
                  <a:gd name="T49" fmla="*/ 97 h 614"/>
                  <a:gd name="T50" fmla="*/ 47 w 600"/>
                  <a:gd name="T51" fmla="*/ 44 h 614"/>
                  <a:gd name="T52" fmla="*/ 73 w 600"/>
                  <a:gd name="T53" fmla="*/ 0 h 614"/>
                  <a:gd name="T54" fmla="*/ 69 w 600"/>
                  <a:gd name="T55" fmla="*/ 5 h 614"/>
                  <a:gd name="T56" fmla="*/ 65 w 600"/>
                  <a:gd name="T57" fmla="*/ 6 h 614"/>
                  <a:gd name="T58" fmla="*/ 61 w 600"/>
                  <a:gd name="T59" fmla="*/ 11 h 614"/>
                  <a:gd name="T60" fmla="*/ 56 w 600"/>
                  <a:gd name="T61" fmla="*/ 12 h 614"/>
                  <a:gd name="T62" fmla="*/ 55 w 600"/>
                  <a:gd name="T63" fmla="*/ 17 h 614"/>
                  <a:gd name="T64" fmla="*/ 49 w 600"/>
                  <a:gd name="T65" fmla="*/ 23 h 614"/>
                  <a:gd name="T66" fmla="*/ 24 w 600"/>
                  <a:gd name="T67" fmla="*/ 77 h 614"/>
                  <a:gd name="T68" fmla="*/ 8 w 600"/>
                  <a:gd name="T69" fmla="*/ 133 h 614"/>
                  <a:gd name="T70" fmla="*/ 0 w 600"/>
                  <a:gd name="T71" fmla="*/ 194 h 614"/>
                  <a:gd name="T72" fmla="*/ 2 w 600"/>
                  <a:gd name="T73" fmla="*/ 254 h 614"/>
                  <a:gd name="T74" fmla="*/ 12 w 600"/>
                  <a:gd name="T75" fmla="*/ 315 h 614"/>
                  <a:gd name="T76" fmla="*/ 30 w 600"/>
                  <a:gd name="T77" fmla="*/ 369 h 614"/>
                  <a:gd name="T78" fmla="*/ 59 w 600"/>
                  <a:gd name="T79" fmla="*/ 422 h 614"/>
                  <a:gd name="T80" fmla="*/ 91 w 600"/>
                  <a:gd name="T81" fmla="*/ 469 h 614"/>
                  <a:gd name="T82" fmla="*/ 132 w 600"/>
                  <a:gd name="T83" fmla="*/ 511 h 614"/>
                  <a:gd name="T84" fmla="*/ 176 w 600"/>
                  <a:gd name="T85" fmla="*/ 547 h 614"/>
                  <a:gd name="T86" fmla="*/ 227 w 600"/>
                  <a:gd name="T87" fmla="*/ 576 h 614"/>
                  <a:gd name="T88" fmla="*/ 282 w 600"/>
                  <a:gd name="T89" fmla="*/ 597 h 614"/>
                  <a:gd name="T90" fmla="*/ 341 w 600"/>
                  <a:gd name="T91" fmla="*/ 609 h 614"/>
                  <a:gd name="T92" fmla="*/ 401 w 600"/>
                  <a:gd name="T93" fmla="*/ 614 h 614"/>
                  <a:gd name="T94" fmla="*/ 464 w 600"/>
                  <a:gd name="T95" fmla="*/ 609 h 614"/>
                  <a:gd name="T96" fmla="*/ 521 w 600"/>
                  <a:gd name="T97" fmla="*/ 597 h 614"/>
                  <a:gd name="T98" fmla="*/ 563 w 600"/>
                  <a:gd name="T99" fmla="*/ 58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0" h="614">
                    <a:moveTo>
                      <a:pt x="563" y="582"/>
                    </a:moveTo>
                    <a:lnTo>
                      <a:pt x="565" y="579"/>
                    </a:lnTo>
                    <a:lnTo>
                      <a:pt x="567" y="579"/>
                    </a:lnTo>
                    <a:lnTo>
                      <a:pt x="567" y="577"/>
                    </a:lnTo>
                    <a:lnTo>
                      <a:pt x="569" y="577"/>
                    </a:lnTo>
                    <a:lnTo>
                      <a:pt x="569" y="576"/>
                    </a:lnTo>
                    <a:lnTo>
                      <a:pt x="571" y="576"/>
                    </a:lnTo>
                    <a:lnTo>
                      <a:pt x="573" y="573"/>
                    </a:lnTo>
                    <a:lnTo>
                      <a:pt x="575" y="573"/>
                    </a:lnTo>
                    <a:lnTo>
                      <a:pt x="575" y="571"/>
                    </a:lnTo>
                    <a:lnTo>
                      <a:pt x="577" y="571"/>
                    </a:lnTo>
                    <a:lnTo>
                      <a:pt x="577" y="570"/>
                    </a:lnTo>
                    <a:lnTo>
                      <a:pt x="579" y="570"/>
                    </a:lnTo>
                    <a:lnTo>
                      <a:pt x="582" y="567"/>
                    </a:lnTo>
                    <a:lnTo>
                      <a:pt x="583" y="567"/>
                    </a:lnTo>
                    <a:lnTo>
                      <a:pt x="583" y="565"/>
                    </a:lnTo>
                    <a:lnTo>
                      <a:pt x="585" y="565"/>
                    </a:lnTo>
                    <a:lnTo>
                      <a:pt x="585" y="564"/>
                    </a:lnTo>
                    <a:lnTo>
                      <a:pt x="588" y="564"/>
                    </a:lnTo>
                    <a:lnTo>
                      <a:pt x="588" y="561"/>
                    </a:lnTo>
                    <a:lnTo>
                      <a:pt x="589" y="561"/>
                    </a:lnTo>
                    <a:lnTo>
                      <a:pt x="591" y="559"/>
                    </a:lnTo>
                    <a:lnTo>
                      <a:pt x="594" y="558"/>
                    </a:lnTo>
                    <a:lnTo>
                      <a:pt x="595" y="555"/>
                    </a:lnTo>
                    <a:lnTo>
                      <a:pt x="597" y="553"/>
                    </a:lnTo>
                    <a:lnTo>
                      <a:pt x="600" y="553"/>
                    </a:lnTo>
                    <a:lnTo>
                      <a:pt x="589" y="559"/>
                    </a:lnTo>
                    <a:lnTo>
                      <a:pt x="573" y="567"/>
                    </a:lnTo>
                    <a:lnTo>
                      <a:pt x="555" y="576"/>
                    </a:lnTo>
                    <a:lnTo>
                      <a:pt x="536" y="582"/>
                    </a:lnTo>
                    <a:lnTo>
                      <a:pt x="518" y="588"/>
                    </a:lnTo>
                    <a:lnTo>
                      <a:pt x="500" y="594"/>
                    </a:lnTo>
                    <a:lnTo>
                      <a:pt x="482" y="597"/>
                    </a:lnTo>
                    <a:lnTo>
                      <a:pt x="462" y="602"/>
                    </a:lnTo>
                    <a:lnTo>
                      <a:pt x="441" y="603"/>
                    </a:lnTo>
                    <a:lnTo>
                      <a:pt x="421" y="606"/>
                    </a:lnTo>
                    <a:lnTo>
                      <a:pt x="401" y="606"/>
                    </a:lnTo>
                    <a:lnTo>
                      <a:pt x="380" y="606"/>
                    </a:lnTo>
                    <a:lnTo>
                      <a:pt x="362" y="603"/>
                    </a:lnTo>
                    <a:lnTo>
                      <a:pt x="342" y="602"/>
                    </a:lnTo>
                    <a:lnTo>
                      <a:pt x="323" y="597"/>
                    </a:lnTo>
                    <a:lnTo>
                      <a:pt x="303" y="594"/>
                    </a:lnTo>
                    <a:lnTo>
                      <a:pt x="285" y="588"/>
                    </a:lnTo>
                    <a:lnTo>
                      <a:pt x="267" y="582"/>
                    </a:lnTo>
                    <a:lnTo>
                      <a:pt x="249" y="576"/>
                    </a:lnTo>
                    <a:lnTo>
                      <a:pt x="231" y="567"/>
                    </a:lnTo>
                    <a:lnTo>
                      <a:pt x="215" y="559"/>
                    </a:lnTo>
                    <a:lnTo>
                      <a:pt x="199" y="549"/>
                    </a:lnTo>
                    <a:lnTo>
                      <a:pt x="182" y="539"/>
                    </a:lnTo>
                    <a:lnTo>
                      <a:pt x="167" y="527"/>
                    </a:lnTo>
                    <a:lnTo>
                      <a:pt x="152" y="517"/>
                    </a:lnTo>
                    <a:lnTo>
                      <a:pt x="138" y="505"/>
                    </a:lnTo>
                    <a:lnTo>
                      <a:pt x="123" y="491"/>
                    </a:lnTo>
                    <a:lnTo>
                      <a:pt x="111" y="476"/>
                    </a:lnTo>
                    <a:lnTo>
                      <a:pt x="99" y="463"/>
                    </a:lnTo>
                    <a:lnTo>
                      <a:pt x="87" y="449"/>
                    </a:lnTo>
                    <a:lnTo>
                      <a:pt x="75" y="432"/>
                    </a:lnTo>
                    <a:lnTo>
                      <a:pt x="65" y="419"/>
                    </a:lnTo>
                    <a:lnTo>
                      <a:pt x="56" y="399"/>
                    </a:lnTo>
                    <a:lnTo>
                      <a:pt x="47" y="384"/>
                    </a:lnTo>
                    <a:lnTo>
                      <a:pt x="41" y="366"/>
                    </a:lnTo>
                    <a:lnTo>
                      <a:pt x="32" y="349"/>
                    </a:lnTo>
                    <a:lnTo>
                      <a:pt x="26" y="331"/>
                    </a:lnTo>
                    <a:lnTo>
                      <a:pt x="20" y="311"/>
                    </a:lnTo>
                    <a:lnTo>
                      <a:pt x="17" y="293"/>
                    </a:lnTo>
                    <a:lnTo>
                      <a:pt x="14" y="275"/>
                    </a:lnTo>
                    <a:lnTo>
                      <a:pt x="11" y="254"/>
                    </a:lnTo>
                    <a:lnTo>
                      <a:pt x="11" y="234"/>
                    </a:lnTo>
                    <a:lnTo>
                      <a:pt x="8" y="215"/>
                    </a:lnTo>
                    <a:lnTo>
                      <a:pt x="11" y="194"/>
                    </a:lnTo>
                    <a:lnTo>
                      <a:pt x="11" y="174"/>
                    </a:lnTo>
                    <a:lnTo>
                      <a:pt x="14" y="153"/>
                    </a:lnTo>
                    <a:lnTo>
                      <a:pt x="17" y="135"/>
                    </a:lnTo>
                    <a:lnTo>
                      <a:pt x="20" y="117"/>
                    </a:lnTo>
                    <a:lnTo>
                      <a:pt x="26" y="97"/>
                    </a:lnTo>
                    <a:lnTo>
                      <a:pt x="32" y="79"/>
                    </a:lnTo>
                    <a:lnTo>
                      <a:pt x="41" y="62"/>
                    </a:lnTo>
                    <a:lnTo>
                      <a:pt x="47" y="44"/>
                    </a:lnTo>
                    <a:lnTo>
                      <a:pt x="56" y="29"/>
                    </a:lnTo>
                    <a:lnTo>
                      <a:pt x="65" y="11"/>
                    </a:lnTo>
                    <a:lnTo>
                      <a:pt x="73" y="0"/>
                    </a:lnTo>
                    <a:lnTo>
                      <a:pt x="71" y="2"/>
                    </a:lnTo>
                    <a:lnTo>
                      <a:pt x="69" y="2"/>
                    </a:lnTo>
                    <a:lnTo>
                      <a:pt x="69" y="5"/>
                    </a:lnTo>
                    <a:lnTo>
                      <a:pt x="67" y="5"/>
                    </a:lnTo>
                    <a:lnTo>
                      <a:pt x="67" y="6"/>
                    </a:lnTo>
                    <a:lnTo>
                      <a:pt x="65" y="6"/>
                    </a:lnTo>
                    <a:lnTo>
                      <a:pt x="62" y="8"/>
                    </a:lnTo>
                    <a:lnTo>
                      <a:pt x="61" y="8"/>
                    </a:lnTo>
                    <a:lnTo>
                      <a:pt x="61" y="11"/>
                    </a:lnTo>
                    <a:lnTo>
                      <a:pt x="59" y="11"/>
                    </a:lnTo>
                    <a:lnTo>
                      <a:pt x="59" y="12"/>
                    </a:lnTo>
                    <a:lnTo>
                      <a:pt x="56" y="12"/>
                    </a:lnTo>
                    <a:lnTo>
                      <a:pt x="56" y="14"/>
                    </a:lnTo>
                    <a:lnTo>
                      <a:pt x="55" y="14"/>
                    </a:lnTo>
                    <a:lnTo>
                      <a:pt x="55" y="17"/>
                    </a:lnTo>
                    <a:lnTo>
                      <a:pt x="53" y="17"/>
                    </a:lnTo>
                    <a:lnTo>
                      <a:pt x="50" y="18"/>
                    </a:lnTo>
                    <a:lnTo>
                      <a:pt x="49" y="23"/>
                    </a:lnTo>
                    <a:lnTo>
                      <a:pt x="38" y="41"/>
                    </a:lnTo>
                    <a:lnTo>
                      <a:pt x="30" y="59"/>
                    </a:lnTo>
                    <a:lnTo>
                      <a:pt x="24" y="77"/>
                    </a:lnTo>
                    <a:lnTo>
                      <a:pt x="18" y="95"/>
                    </a:lnTo>
                    <a:lnTo>
                      <a:pt x="12" y="113"/>
                    </a:lnTo>
                    <a:lnTo>
                      <a:pt x="8" y="133"/>
                    </a:lnTo>
                    <a:lnTo>
                      <a:pt x="5" y="153"/>
                    </a:lnTo>
                    <a:lnTo>
                      <a:pt x="2" y="174"/>
                    </a:lnTo>
                    <a:lnTo>
                      <a:pt x="0" y="194"/>
                    </a:lnTo>
                    <a:lnTo>
                      <a:pt x="0" y="215"/>
                    </a:lnTo>
                    <a:lnTo>
                      <a:pt x="0" y="234"/>
                    </a:lnTo>
                    <a:lnTo>
                      <a:pt x="2" y="254"/>
                    </a:lnTo>
                    <a:lnTo>
                      <a:pt x="5" y="275"/>
                    </a:lnTo>
                    <a:lnTo>
                      <a:pt x="8" y="295"/>
                    </a:lnTo>
                    <a:lnTo>
                      <a:pt x="12" y="315"/>
                    </a:lnTo>
                    <a:lnTo>
                      <a:pt x="18" y="333"/>
                    </a:lnTo>
                    <a:lnTo>
                      <a:pt x="24" y="351"/>
                    </a:lnTo>
                    <a:lnTo>
                      <a:pt x="30" y="369"/>
                    </a:lnTo>
                    <a:lnTo>
                      <a:pt x="38" y="387"/>
                    </a:lnTo>
                    <a:lnTo>
                      <a:pt x="49" y="405"/>
                    </a:lnTo>
                    <a:lnTo>
                      <a:pt x="59" y="422"/>
                    </a:lnTo>
                    <a:lnTo>
                      <a:pt x="69" y="438"/>
                    </a:lnTo>
                    <a:lnTo>
                      <a:pt x="79" y="455"/>
                    </a:lnTo>
                    <a:lnTo>
                      <a:pt x="91" y="469"/>
                    </a:lnTo>
                    <a:lnTo>
                      <a:pt x="103" y="482"/>
                    </a:lnTo>
                    <a:lnTo>
                      <a:pt x="117" y="497"/>
                    </a:lnTo>
                    <a:lnTo>
                      <a:pt x="132" y="511"/>
                    </a:lnTo>
                    <a:lnTo>
                      <a:pt x="146" y="523"/>
                    </a:lnTo>
                    <a:lnTo>
                      <a:pt x="162" y="535"/>
                    </a:lnTo>
                    <a:lnTo>
                      <a:pt x="176" y="547"/>
                    </a:lnTo>
                    <a:lnTo>
                      <a:pt x="192" y="558"/>
                    </a:lnTo>
                    <a:lnTo>
                      <a:pt x="211" y="565"/>
                    </a:lnTo>
                    <a:lnTo>
                      <a:pt x="227" y="576"/>
                    </a:lnTo>
                    <a:lnTo>
                      <a:pt x="245" y="583"/>
                    </a:lnTo>
                    <a:lnTo>
                      <a:pt x="264" y="589"/>
                    </a:lnTo>
                    <a:lnTo>
                      <a:pt x="282" y="597"/>
                    </a:lnTo>
                    <a:lnTo>
                      <a:pt x="302" y="602"/>
                    </a:lnTo>
                    <a:lnTo>
                      <a:pt x="320" y="606"/>
                    </a:lnTo>
                    <a:lnTo>
                      <a:pt x="341" y="609"/>
                    </a:lnTo>
                    <a:lnTo>
                      <a:pt x="361" y="612"/>
                    </a:lnTo>
                    <a:lnTo>
                      <a:pt x="380" y="614"/>
                    </a:lnTo>
                    <a:lnTo>
                      <a:pt x="401" y="614"/>
                    </a:lnTo>
                    <a:lnTo>
                      <a:pt x="423" y="614"/>
                    </a:lnTo>
                    <a:lnTo>
                      <a:pt x="444" y="612"/>
                    </a:lnTo>
                    <a:lnTo>
                      <a:pt x="464" y="609"/>
                    </a:lnTo>
                    <a:lnTo>
                      <a:pt x="482" y="606"/>
                    </a:lnTo>
                    <a:lnTo>
                      <a:pt x="503" y="602"/>
                    </a:lnTo>
                    <a:lnTo>
                      <a:pt x="521" y="597"/>
                    </a:lnTo>
                    <a:lnTo>
                      <a:pt x="541" y="589"/>
                    </a:lnTo>
                    <a:lnTo>
                      <a:pt x="559" y="583"/>
                    </a:lnTo>
                    <a:lnTo>
                      <a:pt x="563" y="582"/>
                    </a:lnTo>
                    <a:close/>
                  </a:path>
                </a:pathLst>
              </a:custGeom>
              <a:solidFill>
                <a:srgbClr val="4573A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85" name="Freeform 581"/>
              <p:cNvSpPr>
                <a:spLocks noChangeArrowheads="1"/>
              </p:cNvSpPr>
              <p:nvPr/>
            </p:nvSpPr>
            <p:spPr bwMode="auto">
              <a:xfrm>
                <a:off x="5974" y="383"/>
                <a:ext cx="59" cy="60"/>
              </a:xfrm>
              <a:custGeom>
                <a:avLst/>
                <a:gdLst>
                  <a:gd name="T0" fmla="*/ 593 w 622"/>
                  <a:gd name="T1" fmla="*/ 565 h 619"/>
                  <a:gd name="T2" fmla="*/ 598 w 622"/>
                  <a:gd name="T3" fmla="*/ 560 h 619"/>
                  <a:gd name="T4" fmla="*/ 604 w 622"/>
                  <a:gd name="T5" fmla="*/ 554 h 619"/>
                  <a:gd name="T6" fmla="*/ 610 w 622"/>
                  <a:gd name="T7" fmla="*/ 548 h 619"/>
                  <a:gd name="T8" fmla="*/ 612 w 622"/>
                  <a:gd name="T9" fmla="*/ 544 h 619"/>
                  <a:gd name="T10" fmla="*/ 616 w 622"/>
                  <a:gd name="T11" fmla="*/ 542 h 619"/>
                  <a:gd name="T12" fmla="*/ 618 w 622"/>
                  <a:gd name="T13" fmla="*/ 538 h 619"/>
                  <a:gd name="T14" fmla="*/ 622 w 622"/>
                  <a:gd name="T15" fmla="*/ 536 h 619"/>
                  <a:gd name="T16" fmla="*/ 593 w 622"/>
                  <a:gd name="T17" fmla="*/ 554 h 619"/>
                  <a:gd name="T18" fmla="*/ 543 w 622"/>
                  <a:gd name="T19" fmla="*/ 580 h 619"/>
                  <a:gd name="T20" fmla="*/ 490 w 622"/>
                  <a:gd name="T21" fmla="*/ 596 h 619"/>
                  <a:gd name="T22" fmla="*/ 433 w 622"/>
                  <a:gd name="T23" fmla="*/ 607 h 619"/>
                  <a:gd name="T24" fmla="*/ 375 w 622"/>
                  <a:gd name="T25" fmla="*/ 609 h 619"/>
                  <a:gd name="T26" fmla="*/ 316 w 622"/>
                  <a:gd name="T27" fmla="*/ 602 h 619"/>
                  <a:gd name="T28" fmla="*/ 262 w 622"/>
                  <a:gd name="T29" fmla="*/ 586 h 619"/>
                  <a:gd name="T30" fmla="*/ 210 w 622"/>
                  <a:gd name="T31" fmla="*/ 565 h 619"/>
                  <a:gd name="T32" fmla="*/ 165 w 622"/>
                  <a:gd name="T33" fmla="*/ 534 h 619"/>
                  <a:gd name="T34" fmla="*/ 121 w 622"/>
                  <a:gd name="T35" fmla="*/ 498 h 619"/>
                  <a:gd name="T36" fmla="*/ 87 w 622"/>
                  <a:gd name="T37" fmla="*/ 456 h 619"/>
                  <a:gd name="T38" fmla="*/ 57 w 622"/>
                  <a:gd name="T39" fmla="*/ 409 h 619"/>
                  <a:gd name="T40" fmla="*/ 33 w 622"/>
                  <a:gd name="T41" fmla="*/ 358 h 619"/>
                  <a:gd name="T42" fmla="*/ 18 w 622"/>
                  <a:gd name="T43" fmla="*/ 304 h 619"/>
                  <a:gd name="T44" fmla="*/ 10 w 622"/>
                  <a:gd name="T45" fmla="*/ 247 h 619"/>
                  <a:gd name="T46" fmla="*/ 12 w 622"/>
                  <a:gd name="T47" fmla="*/ 189 h 619"/>
                  <a:gd name="T48" fmla="*/ 22 w 622"/>
                  <a:gd name="T49" fmla="*/ 133 h 619"/>
                  <a:gd name="T50" fmla="*/ 41 w 622"/>
                  <a:gd name="T51" fmla="*/ 78 h 619"/>
                  <a:gd name="T52" fmla="*/ 65 w 622"/>
                  <a:gd name="T53" fmla="*/ 30 h 619"/>
                  <a:gd name="T54" fmla="*/ 83 w 622"/>
                  <a:gd name="T55" fmla="*/ 1 h 619"/>
                  <a:gd name="T56" fmla="*/ 79 w 622"/>
                  <a:gd name="T57" fmla="*/ 3 h 619"/>
                  <a:gd name="T58" fmla="*/ 75 w 622"/>
                  <a:gd name="T59" fmla="*/ 7 h 619"/>
                  <a:gd name="T60" fmla="*/ 71 w 622"/>
                  <a:gd name="T61" fmla="*/ 9 h 619"/>
                  <a:gd name="T62" fmla="*/ 67 w 622"/>
                  <a:gd name="T63" fmla="*/ 12 h 619"/>
                  <a:gd name="T64" fmla="*/ 57 w 622"/>
                  <a:gd name="T65" fmla="*/ 24 h 619"/>
                  <a:gd name="T66" fmla="*/ 33 w 622"/>
                  <a:gd name="T67" fmla="*/ 75 h 619"/>
                  <a:gd name="T68" fmla="*/ 12 w 622"/>
                  <a:gd name="T69" fmla="*/ 130 h 619"/>
                  <a:gd name="T70" fmla="*/ 3 w 622"/>
                  <a:gd name="T71" fmla="*/ 187 h 619"/>
                  <a:gd name="T72" fmla="*/ 3 w 622"/>
                  <a:gd name="T73" fmla="*/ 247 h 619"/>
                  <a:gd name="T74" fmla="*/ 9 w 622"/>
                  <a:gd name="T75" fmla="*/ 306 h 619"/>
                  <a:gd name="T76" fmla="*/ 24 w 622"/>
                  <a:gd name="T77" fmla="*/ 362 h 619"/>
                  <a:gd name="T78" fmla="*/ 48 w 622"/>
                  <a:gd name="T79" fmla="*/ 412 h 619"/>
                  <a:gd name="T80" fmla="*/ 79 w 622"/>
                  <a:gd name="T81" fmla="*/ 462 h 619"/>
                  <a:gd name="T82" fmla="*/ 115 w 622"/>
                  <a:gd name="T83" fmla="*/ 504 h 619"/>
                  <a:gd name="T84" fmla="*/ 159 w 622"/>
                  <a:gd name="T85" fmla="*/ 540 h 619"/>
                  <a:gd name="T86" fmla="*/ 207 w 622"/>
                  <a:gd name="T87" fmla="*/ 572 h 619"/>
                  <a:gd name="T88" fmla="*/ 259 w 622"/>
                  <a:gd name="T89" fmla="*/ 595 h 619"/>
                  <a:gd name="T90" fmla="*/ 315 w 622"/>
                  <a:gd name="T91" fmla="*/ 610 h 619"/>
                  <a:gd name="T92" fmla="*/ 372 w 622"/>
                  <a:gd name="T93" fmla="*/ 619 h 619"/>
                  <a:gd name="T94" fmla="*/ 433 w 622"/>
                  <a:gd name="T95" fmla="*/ 616 h 619"/>
                  <a:gd name="T96" fmla="*/ 492 w 622"/>
                  <a:gd name="T97" fmla="*/ 607 h 619"/>
                  <a:gd name="T98" fmla="*/ 547 w 622"/>
                  <a:gd name="T99" fmla="*/ 589 h 619"/>
                  <a:gd name="T100" fmla="*/ 592 w 622"/>
                  <a:gd name="T101" fmla="*/ 56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2" h="619">
                    <a:moveTo>
                      <a:pt x="592" y="566"/>
                    </a:moveTo>
                    <a:lnTo>
                      <a:pt x="592" y="565"/>
                    </a:lnTo>
                    <a:lnTo>
                      <a:pt x="593" y="565"/>
                    </a:lnTo>
                    <a:lnTo>
                      <a:pt x="593" y="562"/>
                    </a:lnTo>
                    <a:lnTo>
                      <a:pt x="595" y="562"/>
                    </a:lnTo>
                    <a:lnTo>
                      <a:pt x="598" y="560"/>
                    </a:lnTo>
                    <a:lnTo>
                      <a:pt x="599" y="558"/>
                    </a:lnTo>
                    <a:lnTo>
                      <a:pt x="601" y="556"/>
                    </a:lnTo>
                    <a:lnTo>
                      <a:pt x="604" y="554"/>
                    </a:lnTo>
                    <a:lnTo>
                      <a:pt x="606" y="552"/>
                    </a:lnTo>
                    <a:lnTo>
                      <a:pt x="607" y="550"/>
                    </a:lnTo>
                    <a:lnTo>
                      <a:pt x="610" y="548"/>
                    </a:lnTo>
                    <a:lnTo>
                      <a:pt x="610" y="546"/>
                    </a:lnTo>
                    <a:lnTo>
                      <a:pt x="612" y="546"/>
                    </a:lnTo>
                    <a:lnTo>
                      <a:pt x="612" y="544"/>
                    </a:lnTo>
                    <a:lnTo>
                      <a:pt x="613" y="544"/>
                    </a:lnTo>
                    <a:lnTo>
                      <a:pt x="613" y="542"/>
                    </a:lnTo>
                    <a:lnTo>
                      <a:pt x="616" y="542"/>
                    </a:lnTo>
                    <a:lnTo>
                      <a:pt x="616" y="540"/>
                    </a:lnTo>
                    <a:lnTo>
                      <a:pt x="618" y="540"/>
                    </a:lnTo>
                    <a:lnTo>
                      <a:pt x="618" y="538"/>
                    </a:lnTo>
                    <a:lnTo>
                      <a:pt x="619" y="538"/>
                    </a:lnTo>
                    <a:lnTo>
                      <a:pt x="619" y="536"/>
                    </a:lnTo>
                    <a:lnTo>
                      <a:pt x="622" y="536"/>
                    </a:lnTo>
                    <a:lnTo>
                      <a:pt x="622" y="534"/>
                    </a:lnTo>
                    <a:lnTo>
                      <a:pt x="607" y="544"/>
                    </a:lnTo>
                    <a:lnTo>
                      <a:pt x="593" y="554"/>
                    </a:lnTo>
                    <a:lnTo>
                      <a:pt x="577" y="565"/>
                    </a:lnTo>
                    <a:lnTo>
                      <a:pt x="561" y="572"/>
                    </a:lnTo>
                    <a:lnTo>
                      <a:pt x="543" y="580"/>
                    </a:lnTo>
                    <a:lnTo>
                      <a:pt x="527" y="586"/>
                    </a:lnTo>
                    <a:lnTo>
                      <a:pt x="509" y="592"/>
                    </a:lnTo>
                    <a:lnTo>
                      <a:pt x="490" y="596"/>
                    </a:lnTo>
                    <a:lnTo>
                      <a:pt x="472" y="602"/>
                    </a:lnTo>
                    <a:lnTo>
                      <a:pt x="451" y="604"/>
                    </a:lnTo>
                    <a:lnTo>
                      <a:pt x="433" y="607"/>
                    </a:lnTo>
                    <a:lnTo>
                      <a:pt x="413" y="609"/>
                    </a:lnTo>
                    <a:lnTo>
                      <a:pt x="393" y="609"/>
                    </a:lnTo>
                    <a:lnTo>
                      <a:pt x="375" y="609"/>
                    </a:lnTo>
                    <a:lnTo>
                      <a:pt x="354" y="607"/>
                    </a:lnTo>
                    <a:lnTo>
                      <a:pt x="336" y="604"/>
                    </a:lnTo>
                    <a:lnTo>
                      <a:pt x="316" y="602"/>
                    </a:lnTo>
                    <a:lnTo>
                      <a:pt x="298" y="596"/>
                    </a:lnTo>
                    <a:lnTo>
                      <a:pt x="280" y="592"/>
                    </a:lnTo>
                    <a:lnTo>
                      <a:pt x="262" y="586"/>
                    </a:lnTo>
                    <a:lnTo>
                      <a:pt x="245" y="580"/>
                    </a:lnTo>
                    <a:lnTo>
                      <a:pt x="227" y="572"/>
                    </a:lnTo>
                    <a:lnTo>
                      <a:pt x="210" y="565"/>
                    </a:lnTo>
                    <a:lnTo>
                      <a:pt x="195" y="554"/>
                    </a:lnTo>
                    <a:lnTo>
                      <a:pt x="178" y="544"/>
                    </a:lnTo>
                    <a:lnTo>
                      <a:pt x="165" y="534"/>
                    </a:lnTo>
                    <a:lnTo>
                      <a:pt x="150" y="522"/>
                    </a:lnTo>
                    <a:lnTo>
                      <a:pt x="136" y="510"/>
                    </a:lnTo>
                    <a:lnTo>
                      <a:pt x="121" y="498"/>
                    </a:lnTo>
                    <a:lnTo>
                      <a:pt x="109" y="483"/>
                    </a:lnTo>
                    <a:lnTo>
                      <a:pt x="97" y="469"/>
                    </a:lnTo>
                    <a:lnTo>
                      <a:pt x="87" y="456"/>
                    </a:lnTo>
                    <a:lnTo>
                      <a:pt x="75" y="441"/>
                    </a:lnTo>
                    <a:lnTo>
                      <a:pt x="65" y="424"/>
                    </a:lnTo>
                    <a:lnTo>
                      <a:pt x="57" y="409"/>
                    </a:lnTo>
                    <a:lnTo>
                      <a:pt x="48" y="393"/>
                    </a:lnTo>
                    <a:lnTo>
                      <a:pt x="41" y="376"/>
                    </a:lnTo>
                    <a:lnTo>
                      <a:pt x="33" y="358"/>
                    </a:lnTo>
                    <a:lnTo>
                      <a:pt x="27" y="340"/>
                    </a:lnTo>
                    <a:lnTo>
                      <a:pt x="22" y="322"/>
                    </a:lnTo>
                    <a:lnTo>
                      <a:pt x="18" y="304"/>
                    </a:lnTo>
                    <a:lnTo>
                      <a:pt x="15" y="285"/>
                    </a:lnTo>
                    <a:lnTo>
                      <a:pt x="12" y="266"/>
                    </a:lnTo>
                    <a:lnTo>
                      <a:pt x="10" y="247"/>
                    </a:lnTo>
                    <a:lnTo>
                      <a:pt x="10" y="228"/>
                    </a:lnTo>
                    <a:lnTo>
                      <a:pt x="10" y="207"/>
                    </a:lnTo>
                    <a:lnTo>
                      <a:pt x="12" y="189"/>
                    </a:lnTo>
                    <a:lnTo>
                      <a:pt x="15" y="169"/>
                    </a:lnTo>
                    <a:lnTo>
                      <a:pt x="18" y="151"/>
                    </a:lnTo>
                    <a:lnTo>
                      <a:pt x="22" y="133"/>
                    </a:lnTo>
                    <a:lnTo>
                      <a:pt x="27" y="114"/>
                    </a:lnTo>
                    <a:lnTo>
                      <a:pt x="33" y="96"/>
                    </a:lnTo>
                    <a:lnTo>
                      <a:pt x="41" y="78"/>
                    </a:lnTo>
                    <a:lnTo>
                      <a:pt x="48" y="62"/>
                    </a:lnTo>
                    <a:lnTo>
                      <a:pt x="57" y="45"/>
                    </a:lnTo>
                    <a:lnTo>
                      <a:pt x="65" y="30"/>
                    </a:lnTo>
                    <a:lnTo>
                      <a:pt x="75" y="13"/>
                    </a:lnTo>
                    <a:lnTo>
                      <a:pt x="85" y="0"/>
                    </a:lnTo>
                    <a:lnTo>
                      <a:pt x="83" y="1"/>
                    </a:lnTo>
                    <a:lnTo>
                      <a:pt x="81" y="1"/>
                    </a:lnTo>
                    <a:lnTo>
                      <a:pt x="81" y="3"/>
                    </a:lnTo>
                    <a:lnTo>
                      <a:pt x="79" y="3"/>
                    </a:lnTo>
                    <a:lnTo>
                      <a:pt x="77" y="6"/>
                    </a:lnTo>
                    <a:lnTo>
                      <a:pt x="75" y="6"/>
                    </a:lnTo>
                    <a:lnTo>
                      <a:pt x="75" y="7"/>
                    </a:lnTo>
                    <a:lnTo>
                      <a:pt x="73" y="7"/>
                    </a:lnTo>
                    <a:lnTo>
                      <a:pt x="73" y="9"/>
                    </a:lnTo>
                    <a:lnTo>
                      <a:pt x="71" y="9"/>
                    </a:lnTo>
                    <a:lnTo>
                      <a:pt x="69" y="9"/>
                    </a:lnTo>
                    <a:lnTo>
                      <a:pt x="69" y="12"/>
                    </a:lnTo>
                    <a:lnTo>
                      <a:pt x="67" y="12"/>
                    </a:lnTo>
                    <a:lnTo>
                      <a:pt x="67" y="13"/>
                    </a:lnTo>
                    <a:lnTo>
                      <a:pt x="65" y="13"/>
                    </a:lnTo>
                    <a:lnTo>
                      <a:pt x="57" y="24"/>
                    </a:lnTo>
                    <a:lnTo>
                      <a:pt x="48" y="42"/>
                    </a:lnTo>
                    <a:lnTo>
                      <a:pt x="39" y="57"/>
                    </a:lnTo>
                    <a:lnTo>
                      <a:pt x="33" y="75"/>
                    </a:lnTo>
                    <a:lnTo>
                      <a:pt x="24" y="92"/>
                    </a:lnTo>
                    <a:lnTo>
                      <a:pt x="18" y="110"/>
                    </a:lnTo>
                    <a:lnTo>
                      <a:pt x="12" y="130"/>
                    </a:lnTo>
                    <a:lnTo>
                      <a:pt x="9" y="148"/>
                    </a:lnTo>
                    <a:lnTo>
                      <a:pt x="6" y="166"/>
                    </a:lnTo>
                    <a:lnTo>
                      <a:pt x="3" y="187"/>
                    </a:lnTo>
                    <a:lnTo>
                      <a:pt x="3" y="207"/>
                    </a:lnTo>
                    <a:lnTo>
                      <a:pt x="0" y="228"/>
                    </a:lnTo>
                    <a:lnTo>
                      <a:pt x="3" y="247"/>
                    </a:lnTo>
                    <a:lnTo>
                      <a:pt x="3" y="267"/>
                    </a:lnTo>
                    <a:lnTo>
                      <a:pt x="6" y="288"/>
                    </a:lnTo>
                    <a:lnTo>
                      <a:pt x="9" y="306"/>
                    </a:lnTo>
                    <a:lnTo>
                      <a:pt x="12" y="324"/>
                    </a:lnTo>
                    <a:lnTo>
                      <a:pt x="18" y="344"/>
                    </a:lnTo>
                    <a:lnTo>
                      <a:pt x="24" y="362"/>
                    </a:lnTo>
                    <a:lnTo>
                      <a:pt x="33" y="379"/>
                    </a:lnTo>
                    <a:lnTo>
                      <a:pt x="39" y="397"/>
                    </a:lnTo>
                    <a:lnTo>
                      <a:pt x="48" y="412"/>
                    </a:lnTo>
                    <a:lnTo>
                      <a:pt x="57" y="432"/>
                    </a:lnTo>
                    <a:lnTo>
                      <a:pt x="67" y="445"/>
                    </a:lnTo>
                    <a:lnTo>
                      <a:pt x="79" y="462"/>
                    </a:lnTo>
                    <a:lnTo>
                      <a:pt x="91" y="476"/>
                    </a:lnTo>
                    <a:lnTo>
                      <a:pt x="103" y="489"/>
                    </a:lnTo>
                    <a:lnTo>
                      <a:pt x="115" y="504"/>
                    </a:lnTo>
                    <a:lnTo>
                      <a:pt x="130" y="518"/>
                    </a:lnTo>
                    <a:lnTo>
                      <a:pt x="144" y="530"/>
                    </a:lnTo>
                    <a:lnTo>
                      <a:pt x="159" y="540"/>
                    </a:lnTo>
                    <a:lnTo>
                      <a:pt x="174" y="552"/>
                    </a:lnTo>
                    <a:lnTo>
                      <a:pt x="191" y="562"/>
                    </a:lnTo>
                    <a:lnTo>
                      <a:pt x="207" y="572"/>
                    </a:lnTo>
                    <a:lnTo>
                      <a:pt x="223" y="580"/>
                    </a:lnTo>
                    <a:lnTo>
                      <a:pt x="241" y="589"/>
                    </a:lnTo>
                    <a:lnTo>
                      <a:pt x="259" y="595"/>
                    </a:lnTo>
                    <a:lnTo>
                      <a:pt x="277" y="601"/>
                    </a:lnTo>
                    <a:lnTo>
                      <a:pt x="295" y="607"/>
                    </a:lnTo>
                    <a:lnTo>
                      <a:pt x="315" y="610"/>
                    </a:lnTo>
                    <a:lnTo>
                      <a:pt x="334" y="615"/>
                    </a:lnTo>
                    <a:lnTo>
                      <a:pt x="354" y="616"/>
                    </a:lnTo>
                    <a:lnTo>
                      <a:pt x="372" y="619"/>
                    </a:lnTo>
                    <a:lnTo>
                      <a:pt x="393" y="619"/>
                    </a:lnTo>
                    <a:lnTo>
                      <a:pt x="413" y="619"/>
                    </a:lnTo>
                    <a:lnTo>
                      <a:pt x="433" y="616"/>
                    </a:lnTo>
                    <a:lnTo>
                      <a:pt x="454" y="615"/>
                    </a:lnTo>
                    <a:lnTo>
                      <a:pt x="474" y="610"/>
                    </a:lnTo>
                    <a:lnTo>
                      <a:pt x="492" y="607"/>
                    </a:lnTo>
                    <a:lnTo>
                      <a:pt x="510" y="601"/>
                    </a:lnTo>
                    <a:lnTo>
                      <a:pt x="528" y="595"/>
                    </a:lnTo>
                    <a:lnTo>
                      <a:pt x="547" y="589"/>
                    </a:lnTo>
                    <a:lnTo>
                      <a:pt x="565" y="580"/>
                    </a:lnTo>
                    <a:lnTo>
                      <a:pt x="581" y="572"/>
                    </a:lnTo>
                    <a:lnTo>
                      <a:pt x="592" y="566"/>
                    </a:lnTo>
                    <a:close/>
                  </a:path>
                </a:pathLst>
              </a:custGeom>
              <a:solidFill>
                <a:srgbClr val="4873A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86" name="Freeform 582"/>
              <p:cNvSpPr>
                <a:spLocks noChangeArrowheads="1"/>
              </p:cNvSpPr>
              <p:nvPr/>
            </p:nvSpPr>
            <p:spPr bwMode="auto">
              <a:xfrm>
                <a:off x="5975" y="381"/>
                <a:ext cx="61" cy="61"/>
              </a:xfrm>
              <a:custGeom>
                <a:avLst/>
                <a:gdLst>
                  <a:gd name="T0" fmla="*/ 614 w 641"/>
                  <a:gd name="T1" fmla="*/ 547 h 624"/>
                  <a:gd name="T2" fmla="*/ 620 w 641"/>
                  <a:gd name="T3" fmla="*/ 541 h 624"/>
                  <a:gd name="T4" fmla="*/ 624 w 641"/>
                  <a:gd name="T5" fmla="*/ 537 h 624"/>
                  <a:gd name="T6" fmla="*/ 629 w 641"/>
                  <a:gd name="T7" fmla="*/ 531 h 624"/>
                  <a:gd name="T8" fmla="*/ 630 w 641"/>
                  <a:gd name="T9" fmla="*/ 527 h 624"/>
                  <a:gd name="T10" fmla="*/ 635 w 641"/>
                  <a:gd name="T11" fmla="*/ 522 h 624"/>
                  <a:gd name="T12" fmla="*/ 636 w 641"/>
                  <a:gd name="T13" fmla="*/ 519 h 624"/>
                  <a:gd name="T14" fmla="*/ 636 w 641"/>
                  <a:gd name="T15" fmla="*/ 519 h 624"/>
                  <a:gd name="T16" fmla="*/ 594 w 641"/>
                  <a:gd name="T17" fmla="*/ 551 h 624"/>
                  <a:gd name="T18" fmla="*/ 547 w 641"/>
                  <a:gd name="T19" fmla="*/ 580 h 624"/>
                  <a:gd name="T20" fmla="*/ 494 w 641"/>
                  <a:gd name="T21" fmla="*/ 599 h 624"/>
                  <a:gd name="T22" fmla="*/ 441 w 641"/>
                  <a:gd name="T23" fmla="*/ 611 h 624"/>
                  <a:gd name="T24" fmla="*/ 383 w 641"/>
                  <a:gd name="T25" fmla="*/ 616 h 624"/>
                  <a:gd name="T26" fmla="*/ 326 w 641"/>
                  <a:gd name="T27" fmla="*/ 611 h 624"/>
                  <a:gd name="T28" fmla="*/ 271 w 641"/>
                  <a:gd name="T29" fmla="*/ 599 h 624"/>
                  <a:gd name="T30" fmla="*/ 221 w 641"/>
                  <a:gd name="T31" fmla="*/ 580 h 624"/>
                  <a:gd name="T32" fmla="*/ 174 w 641"/>
                  <a:gd name="T33" fmla="*/ 551 h 624"/>
                  <a:gd name="T34" fmla="*/ 132 w 641"/>
                  <a:gd name="T35" fmla="*/ 519 h 624"/>
                  <a:gd name="T36" fmla="*/ 96 w 641"/>
                  <a:gd name="T37" fmla="*/ 480 h 624"/>
                  <a:gd name="T38" fmla="*/ 63 w 641"/>
                  <a:gd name="T39" fmla="*/ 436 h 624"/>
                  <a:gd name="T40" fmla="*/ 38 w 641"/>
                  <a:gd name="T41" fmla="*/ 388 h 624"/>
                  <a:gd name="T42" fmla="*/ 20 w 641"/>
                  <a:gd name="T43" fmla="*/ 335 h 624"/>
                  <a:gd name="T44" fmla="*/ 11 w 641"/>
                  <a:gd name="T45" fmla="*/ 281 h 624"/>
                  <a:gd name="T46" fmla="*/ 11 w 641"/>
                  <a:gd name="T47" fmla="*/ 222 h 624"/>
                  <a:gd name="T48" fmla="*/ 17 w 641"/>
                  <a:gd name="T49" fmla="*/ 167 h 624"/>
                  <a:gd name="T50" fmla="*/ 32 w 641"/>
                  <a:gd name="T51" fmla="*/ 113 h 624"/>
                  <a:gd name="T52" fmla="*/ 55 w 641"/>
                  <a:gd name="T53" fmla="*/ 65 h 624"/>
                  <a:gd name="T54" fmla="*/ 84 w 641"/>
                  <a:gd name="T55" fmla="*/ 18 h 624"/>
                  <a:gd name="T56" fmla="*/ 97 w 641"/>
                  <a:gd name="T57" fmla="*/ 0 h 624"/>
                  <a:gd name="T58" fmla="*/ 93 w 641"/>
                  <a:gd name="T59" fmla="*/ 1 h 624"/>
                  <a:gd name="T60" fmla="*/ 90 w 641"/>
                  <a:gd name="T61" fmla="*/ 6 h 624"/>
                  <a:gd name="T62" fmla="*/ 85 w 641"/>
                  <a:gd name="T63" fmla="*/ 7 h 624"/>
                  <a:gd name="T64" fmla="*/ 81 w 641"/>
                  <a:gd name="T65" fmla="*/ 10 h 624"/>
                  <a:gd name="T66" fmla="*/ 77 w 641"/>
                  <a:gd name="T67" fmla="*/ 15 h 624"/>
                  <a:gd name="T68" fmla="*/ 55 w 641"/>
                  <a:gd name="T69" fmla="*/ 45 h 624"/>
                  <a:gd name="T70" fmla="*/ 31 w 641"/>
                  <a:gd name="T71" fmla="*/ 93 h 624"/>
                  <a:gd name="T72" fmla="*/ 12 w 641"/>
                  <a:gd name="T73" fmla="*/ 148 h 624"/>
                  <a:gd name="T74" fmla="*/ 2 w 641"/>
                  <a:gd name="T75" fmla="*/ 204 h 624"/>
                  <a:gd name="T76" fmla="*/ 0 w 641"/>
                  <a:gd name="T77" fmla="*/ 262 h 624"/>
                  <a:gd name="T78" fmla="*/ 8 w 641"/>
                  <a:gd name="T79" fmla="*/ 319 h 624"/>
                  <a:gd name="T80" fmla="*/ 23 w 641"/>
                  <a:gd name="T81" fmla="*/ 373 h 624"/>
                  <a:gd name="T82" fmla="*/ 47 w 641"/>
                  <a:gd name="T83" fmla="*/ 424 h 624"/>
                  <a:gd name="T84" fmla="*/ 77 w 641"/>
                  <a:gd name="T85" fmla="*/ 471 h 624"/>
                  <a:gd name="T86" fmla="*/ 111 w 641"/>
                  <a:gd name="T87" fmla="*/ 513 h 624"/>
                  <a:gd name="T88" fmla="*/ 155 w 641"/>
                  <a:gd name="T89" fmla="*/ 549 h 624"/>
                  <a:gd name="T90" fmla="*/ 200 w 641"/>
                  <a:gd name="T91" fmla="*/ 580 h 624"/>
                  <a:gd name="T92" fmla="*/ 252 w 641"/>
                  <a:gd name="T93" fmla="*/ 601 h 624"/>
                  <a:gd name="T94" fmla="*/ 306 w 641"/>
                  <a:gd name="T95" fmla="*/ 617 h 624"/>
                  <a:gd name="T96" fmla="*/ 365 w 641"/>
                  <a:gd name="T97" fmla="*/ 624 h 624"/>
                  <a:gd name="T98" fmla="*/ 423 w 641"/>
                  <a:gd name="T99" fmla="*/ 622 h 624"/>
                  <a:gd name="T100" fmla="*/ 480 w 641"/>
                  <a:gd name="T101" fmla="*/ 611 h 624"/>
                  <a:gd name="T102" fmla="*/ 533 w 641"/>
                  <a:gd name="T103" fmla="*/ 595 h 624"/>
                  <a:gd name="T104" fmla="*/ 583 w 641"/>
                  <a:gd name="T105" fmla="*/ 569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41" h="624">
                    <a:moveTo>
                      <a:pt x="612" y="549"/>
                    </a:moveTo>
                    <a:lnTo>
                      <a:pt x="614" y="549"/>
                    </a:lnTo>
                    <a:lnTo>
                      <a:pt x="614" y="547"/>
                    </a:lnTo>
                    <a:lnTo>
                      <a:pt x="615" y="545"/>
                    </a:lnTo>
                    <a:lnTo>
                      <a:pt x="618" y="543"/>
                    </a:lnTo>
                    <a:lnTo>
                      <a:pt x="620" y="541"/>
                    </a:lnTo>
                    <a:lnTo>
                      <a:pt x="621" y="539"/>
                    </a:lnTo>
                    <a:lnTo>
                      <a:pt x="621" y="537"/>
                    </a:lnTo>
                    <a:lnTo>
                      <a:pt x="624" y="537"/>
                    </a:lnTo>
                    <a:lnTo>
                      <a:pt x="624" y="535"/>
                    </a:lnTo>
                    <a:lnTo>
                      <a:pt x="626" y="533"/>
                    </a:lnTo>
                    <a:lnTo>
                      <a:pt x="629" y="531"/>
                    </a:lnTo>
                    <a:lnTo>
                      <a:pt x="629" y="528"/>
                    </a:lnTo>
                    <a:lnTo>
                      <a:pt x="630" y="528"/>
                    </a:lnTo>
                    <a:lnTo>
                      <a:pt x="630" y="527"/>
                    </a:lnTo>
                    <a:lnTo>
                      <a:pt x="632" y="527"/>
                    </a:lnTo>
                    <a:lnTo>
                      <a:pt x="632" y="525"/>
                    </a:lnTo>
                    <a:lnTo>
                      <a:pt x="635" y="522"/>
                    </a:lnTo>
                    <a:lnTo>
                      <a:pt x="635" y="521"/>
                    </a:lnTo>
                    <a:lnTo>
                      <a:pt x="636" y="521"/>
                    </a:lnTo>
                    <a:lnTo>
                      <a:pt x="636" y="519"/>
                    </a:lnTo>
                    <a:lnTo>
                      <a:pt x="638" y="516"/>
                    </a:lnTo>
                    <a:lnTo>
                      <a:pt x="641" y="515"/>
                    </a:lnTo>
                    <a:lnTo>
                      <a:pt x="636" y="519"/>
                    </a:lnTo>
                    <a:lnTo>
                      <a:pt x="621" y="531"/>
                    </a:lnTo>
                    <a:lnTo>
                      <a:pt x="608" y="541"/>
                    </a:lnTo>
                    <a:lnTo>
                      <a:pt x="594" y="551"/>
                    </a:lnTo>
                    <a:lnTo>
                      <a:pt x="577" y="561"/>
                    </a:lnTo>
                    <a:lnTo>
                      <a:pt x="564" y="571"/>
                    </a:lnTo>
                    <a:lnTo>
                      <a:pt x="547" y="580"/>
                    </a:lnTo>
                    <a:lnTo>
                      <a:pt x="529" y="586"/>
                    </a:lnTo>
                    <a:lnTo>
                      <a:pt x="512" y="593"/>
                    </a:lnTo>
                    <a:lnTo>
                      <a:pt x="494" y="599"/>
                    </a:lnTo>
                    <a:lnTo>
                      <a:pt x="479" y="604"/>
                    </a:lnTo>
                    <a:lnTo>
                      <a:pt x="459" y="607"/>
                    </a:lnTo>
                    <a:lnTo>
                      <a:pt x="441" y="611"/>
                    </a:lnTo>
                    <a:lnTo>
                      <a:pt x="421" y="613"/>
                    </a:lnTo>
                    <a:lnTo>
                      <a:pt x="403" y="616"/>
                    </a:lnTo>
                    <a:lnTo>
                      <a:pt x="383" y="616"/>
                    </a:lnTo>
                    <a:lnTo>
                      <a:pt x="365" y="616"/>
                    </a:lnTo>
                    <a:lnTo>
                      <a:pt x="344" y="613"/>
                    </a:lnTo>
                    <a:lnTo>
                      <a:pt x="326" y="611"/>
                    </a:lnTo>
                    <a:lnTo>
                      <a:pt x="308" y="607"/>
                    </a:lnTo>
                    <a:lnTo>
                      <a:pt x="290" y="604"/>
                    </a:lnTo>
                    <a:lnTo>
                      <a:pt x="271" y="599"/>
                    </a:lnTo>
                    <a:lnTo>
                      <a:pt x="255" y="593"/>
                    </a:lnTo>
                    <a:lnTo>
                      <a:pt x="237" y="586"/>
                    </a:lnTo>
                    <a:lnTo>
                      <a:pt x="221" y="580"/>
                    </a:lnTo>
                    <a:lnTo>
                      <a:pt x="205" y="571"/>
                    </a:lnTo>
                    <a:lnTo>
                      <a:pt x="188" y="561"/>
                    </a:lnTo>
                    <a:lnTo>
                      <a:pt x="174" y="551"/>
                    </a:lnTo>
                    <a:lnTo>
                      <a:pt x="161" y="541"/>
                    </a:lnTo>
                    <a:lnTo>
                      <a:pt x="146" y="531"/>
                    </a:lnTo>
                    <a:lnTo>
                      <a:pt x="132" y="519"/>
                    </a:lnTo>
                    <a:lnTo>
                      <a:pt x="120" y="507"/>
                    </a:lnTo>
                    <a:lnTo>
                      <a:pt x="105" y="492"/>
                    </a:lnTo>
                    <a:lnTo>
                      <a:pt x="96" y="480"/>
                    </a:lnTo>
                    <a:lnTo>
                      <a:pt x="84" y="466"/>
                    </a:lnTo>
                    <a:lnTo>
                      <a:pt x="73" y="450"/>
                    </a:lnTo>
                    <a:lnTo>
                      <a:pt x="63" y="436"/>
                    </a:lnTo>
                    <a:lnTo>
                      <a:pt x="55" y="420"/>
                    </a:lnTo>
                    <a:lnTo>
                      <a:pt x="47" y="403"/>
                    </a:lnTo>
                    <a:lnTo>
                      <a:pt x="38" y="388"/>
                    </a:lnTo>
                    <a:lnTo>
                      <a:pt x="32" y="371"/>
                    </a:lnTo>
                    <a:lnTo>
                      <a:pt x="26" y="353"/>
                    </a:lnTo>
                    <a:lnTo>
                      <a:pt x="20" y="335"/>
                    </a:lnTo>
                    <a:lnTo>
                      <a:pt x="17" y="317"/>
                    </a:lnTo>
                    <a:lnTo>
                      <a:pt x="12" y="299"/>
                    </a:lnTo>
                    <a:lnTo>
                      <a:pt x="11" y="281"/>
                    </a:lnTo>
                    <a:lnTo>
                      <a:pt x="11" y="262"/>
                    </a:lnTo>
                    <a:lnTo>
                      <a:pt x="8" y="243"/>
                    </a:lnTo>
                    <a:lnTo>
                      <a:pt x="11" y="222"/>
                    </a:lnTo>
                    <a:lnTo>
                      <a:pt x="11" y="204"/>
                    </a:lnTo>
                    <a:lnTo>
                      <a:pt x="12" y="185"/>
                    </a:lnTo>
                    <a:lnTo>
                      <a:pt x="17" y="167"/>
                    </a:lnTo>
                    <a:lnTo>
                      <a:pt x="20" y="149"/>
                    </a:lnTo>
                    <a:lnTo>
                      <a:pt x="26" y="131"/>
                    </a:lnTo>
                    <a:lnTo>
                      <a:pt x="32" y="113"/>
                    </a:lnTo>
                    <a:lnTo>
                      <a:pt x="38" y="96"/>
                    </a:lnTo>
                    <a:lnTo>
                      <a:pt x="47" y="81"/>
                    </a:lnTo>
                    <a:lnTo>
                      <a:pt x="55" y="65"/>
                    </a:lnTo>
                    <a:lnTo>
                      <a:pt x="63" y="48"/>
                    </a:lnTo>
                    <a:lnTo>
                      <a:pt x="73" y="34"/>
                    </a:lnTo>
                    <a:lnTo>
                      <a:pt x="84" y="18"/>
                    </a:lnTo>
                    <a:lnTo>
                      <a:pt x="96" y="4"/>
                    </a:lnTo>
                    <a:lnTo>
                      <a:pt x="99" y="0"/>
                    </a:lnTo>
                    <a:lnTo>
                      <a:pt x="97" y="0"/>
                    </a:lnTo>
                    <a:lnTo>
                      <a:pt x="97" y="1"/>
                    </a:lnTo>
                    <a:lnTo>
                      <a:pt x="96" y="1"/>
                    </a:lnTo>
                    <a:lnTo>
                      <a:pt x="93" y="1"/>
                    </a:lnTo>
                    <a:lnTo>
                      <a:pt x="93" y="4"/>
                    </a:lnTo>
                    <a:lnTo>
                      <a:pt x="91" y="4"/>
                    </a:lnTo>
                    <a:lnTo>
                      <a:pt x="90" y="6"/>
                    </a:lnTo>
                    <a:lnTo>
                      <a:pt x="87" y="6"/>
                    </a:lnTo>
                    <a:lnTo>
                      <a:pt x="87" y="7"/>
                    </a:lnTo>
                    <a:lnTo>
                      <a:pt x="85" y="7"/>
                    </a:lnTo>
                    <a:lnTo>
                      <a:pt x="84" y="7"/>
                    </a:lnTo>
                    <a:lnTo>
                      <a:pt x="84" y="10"/>
                    </a:lnTo>
                    <a:lnTo>
                      <a:pt x="81" y="10"/>
                    </a:lnTo>
                    <a:lnTo>
                      <a:pt x="79" y="12"/>
                    </a:lnTo>
                    <a:lnTo>
                      <a:pt x="77" y="12"/>
                    </a:lnTo>
                    <a:lnTo>
                      <a:pt x="77" y="15"/>
                    </a:lnTo>
                    <a:lnTo>
                      <a:pt x="75" y="15"/>
                    </a:lnTo>
                    <a:lnTo>
                      <a:pt x="65" y="28"/>
                    </a:lnTo>
                    <a:lnTo>
                      <a:pt x="55" y="45"/>
                    </a:lnTo>
                    <a:lnTo>
                      <a:pt x="47" y="60"/>
                    </a:lnTo>
                    <a:lnTo>
                      <a:pt x="38" y="77"/>
                    </a:lnTo>
                    <a:lnTo>
                      <a:pt x="31" y="93"/>
                    </a:lnTo>
                    <a:lnTo>
                      <a:pt x="23" y="111"/>
                    </a:lnTo>
                    <a:lnTo>
                      <a:pt x="17" y="129"/>
                    </a:lnTo>
                    <a:lnTo>
                      <a:pt x="12" y="148"/>
                    </a:lnTo>
                    <a:lnTo>
                      <a:pt x="8" y="166"/>
                    </a:lnTo>
                    <a:lnTo>
                      <a:pt x="5" y="184"/>
                    </a:lnTo>
                    <a:lnTo>
                      <a:pt x="2" y="204"/>
                    </a:lnTo>
                    <a:lnTo>
                      <a:pt x="0" y="222"/>
                    </a:lnTo>
                    <a:lnTo>
                      <a:pt x="0" y="243"/>
                    </a:lnTo>
                    <a:lnTo>
                      <a:pt x="0" y="262"/>
                    </a:lnTo>
                    <a:lnTo>
                      <a:pt x="2" y="281"/>
                    </a:lnTo>
                    <a:lnTo>
                      <a:pt x="5" y="300"/>
                    </a:lnTo>
                    <a:lnTo>
                      <a:pt x="8" y="319"/>
                    </a:lnTo>
                    <a:lnTo>
                      <a:pt x="12" y="337"/>
                    </a:lnTo>
                    <a:lnTo>
                      <a:pt x="17" y="355"/>
                    </a:lnTo>
                    <a:lnTo>
                      <a:pt x="23" y="373"/>
                    </a:lnTo>
                    <a:lnTo>
                      <a:pt x="31" y="391"/>
                    </a:lnTo>
                    <a:lnTo>
                      <a:pt x="38" y="408"/>
                    </a:lnTo>
                    <a:lnTo>
                      <a:pt x="47" y="424"/>
                    </a:lnTo>
                    <a:lnTo>
                      <a:pt x="55" y="439"/>
                    </a:lnTo>
                    <a:lnTo>
                      <a:pt x="65" y="456"/>
                    </a:lnTo>
                    <a:lnTo>
                      <a:pt x="77" y="471"/>
                    </a:lnTo>
                    <a:lnTo>
                      <a:pt x="87" y="484"/>
                    </a:lnTo>
                    <a:lnTo>
                      <a:pt x="99" y="498"/>
                    </a:lnTo>
                    <a:lnTo>
                      <a:pt x="111" y="513"/>
                    </a:lnTo>
                    <a:lnTo>
                      <a:pt x="126" y="525"/>
                    </a:lnTo>
                    <a:lnTo>
                      <a:pt x="140" y="537"/>
                    </a:lnTo>
                    <a:lnTo>
                      <a:pt x="155" y="549"/>
                    </a:lnTo>
                    <a:lnTo>
                      <a:pt x="168" y="559"/>
                    </a:lnTo>
                    <a:lnTo>
                      <a:pt x="185" y="569"/>
                    </a:lnTo>
                    <a:lnTo>
                      <a:pt x="200" y="580"/>
                    </a:lnTo>
                    <a:lnTo>
                      <a:pt x="217" y="587"/>
                    </a:lnTo>
                    <a:lnTo>
                      <a:pt x="235" y="595"/>
                    </a:lnTo>
                    <a:lnTo>
                      <a:pt x="252" y="601"/>
                    </a:lnTo>
                    <a:lnTo>
                      <a:pt x="270" y="607"/>
                    </a:lnTo>
                    <a:lnTo>
                      <a:pt x="288" y="611"/>
                    </a:lnTo>
                    <a:lnTo>
                      <a:pt x="306" y="617"/>
                    </a:lnTo>
                    <a:lnTo>
                      <a:pt x="326" y="619"/>
                    </a:lnTo>
                    <a:lnTo>
                      <a:pt x="344" y="622"/>
                    </a:lnTo>
                    <a:lnTo>
                      <a:pt x="365" y="624"/>
                    </a:lnTo>
                    <a:lnTo>
                      <a:pt x="383" y="624"/>
                    </a:lnTo>
                    <a:lnTo>
                      <a:pt x="403" y="624"/>
                    </a:lnTo>
                    <a:lnTo>
                      <a:pt x="423" y="622"/>
                    </a:lnTo>
                    <a:lnTo>
                      <a:pt x="441" y="619"/>
                    </a:lnTo>
                    <a:lnTo>
                      <a:pt x="462" y="617"/>
                    </a:lnTo>
                    <a:lnTo>
                      <a:pt x="480" y="611"/>
                    </a:lnTo>
                    <a:lnTo>
                      <a:pt x="499" y="607"/>
                    </a:lnTo>
                    <a:lnTo>
                      <a:pt x="517" y="601"/>
                    </a:lnTo>
                    <a:lnTo>
                      <a:pt x="533" y="595"/>
                    </a:lnTo>
                    <a:lnTo>
                      <a:pt x="551" y="587"/>
                    </a:lnTo>
                    <a:lnTo>
                      <a:pt x="567" y="580"/>
                    </a:lnTo>
                    <a:lnTo>
                      <a:pt x="583" y="569"/>
                    </a:lnTo>
                    <a:lnTo>
                      <a:pt x="597" y="559"/>
                    </a:lnTo>
                    <a:lnTo>
                      <a:pt x="612" y="549"/>
                    </a:lnTo>
                    <a:close/>
                  </a:path>
                </a:pathLst>
              </a:custGeom>
              <a:solidFill>
                <a:srgbClr val="4A75A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87" name="Freeform 583"/>
              <p:cNvSpPr>
                <a:spLocks noChangeArrowheads="1"/>
              </p:cNvSpPr>
              <p:nvPr/>
            </p:nvSpPr>
            <p:spPr bwMode="auto">
              <a:xfrm>
                <a:off x="5976" y="381"/>
                <a:ext cx="62" cy="61"/>
              </a:xfrm>
              <a:custGeom>
                <a:avLst/>
                <a:gdLst>
                  <a:gd name="T0" fmla="*/ 634 w 654"/>
                  <a:gd name="T1" fmla="*/ 525 h 628"/>
                  <a:gd name="T2" fmla="*/ 636 w 654"/>
                  <a:gd name="T3" fmla="*/ 521 h 628"/>
                  <a:gd name="T4" fmla="*/ 639 w 654"/>
                  <a:gd name="T5" fmla="*/ 516 h 628"/>
                  <a:gd name="T6" fmla="*/ 642 w 654"/>
                  <a:gd name="T7" fmla="*/ 510 h 628"/>
                  <a:gd name="T8" fmla="*/ 645 w 654"/>
                  <a:gd name="T9" fmla="*/ 507 h 628"/>
                  <a:gd name="T10" fmla="*/ 648 w 654"/>
                  <a:gd name="T11" fmla="*/ 501 h 628"/>
                  <a:gd name="T12" fmla="*/ 651 w 654"/>
                  <a:gd name="T13" fmla="*/ 496 h 628"/>
                  <a:gd name="T14" fmla="*/ 653 w 654"/>
                  <a:gd name="T15" fmla="*/ 492 h 628"/>
                  <a:gd name="T16" fmla="*/ 634 w 654"/>
                  <a:gd name="T17" fmla="*/ 513 h 628"/>
                  <a:gd name="T18" fmla="*/ 594 w 654"/>
                  <a:gd name="T19" fmla="*/ 547 h 628"/>
                  <a:gd name="T20" fmla="*/ 549 w 654"/>
                  <a:gd name="T21" fmla="*/ 575 h 628"/>
                  <a:gd name="T22" fmla="*/ 501 w 654"/>
                  <a:gd name="T23" fmla="*/ 595 h 628"/>
                  <a:gd name="T24" fmla="*/ 450 w 654"/>
                  <a:gd name="T25" fmla="*/ 611 h 628"/>
                  <a:gd name="T26" fmla="*/ 395 w 654"/>
                  <a:gd name="T27" fmla="*/ 617 h 628"/>
                  <a:gd name="T28" fmla="*/ 339 w 654"/>
                  <a:gd name="T29" fmla="*/ 616 h 628"/>
                  <a:gd name="T30" fmla="*/ 283 w 654"/>
                  <a:gd name="T31" fmla="*/ 607 h 628"/>
                  <a:gd name="T32" fmla="*/ 233 w 654"/>
                  <a:gd name="T33" fmla="*/ 589 h 628"/>
                  <a:gd name="T34" fmla="*/ 186 w 654"/>
                  <a:gd name="T35" fmla="*/ 565 h 628"/>
                  <a:gd name="T36" fmla="*/ 144 w 654"/>
                  <a:gd name="T37" fmla="*/ 534 h 628"/>
                  <a:gd name="T38" fmla="*/ 106 w 654"/>
                  <a:gd name="T39" fmla="*/ 498 h 628"/>
                  <a:gd name="T40" fmla="*/ 73 w 654"/>
                  <a:gd name="T41" fmla="*/ 459 h 628"/>
                  <a:gd name="T42" fmla="*/ 47 w 654"/>
                  <a:gd name="T43" fmla="*/ 412 h 628"/>
                  <a:gd name="T44" fmla="*/ 27 w 654"/>
                  <a:gd name="T45" fmla="*/ 363 h 628"/>
                  <a:gd name="T46" fmla="*/ 15 w 654"/>
                  <a:gd name="T47" fmla="*/ 309 h 628"/>
                  <a:gd name="T48" fmla="*/ 11 w 654"/>
                  <a:gd name="T49" fmla="*/ 255 h 628"/>
                  <a:gd name="T50" fmla="*/ 15 w 654"/>
                  <a:gd name="T51" fmla="*/ 199 h 628"/>
                  <a:gd name="T52" fmla="*/ 27 w 654"/>
                  <a:gd name="T53" fmla="*/ 145 h 628"/>
                  <a:gd name="T54" fmla="*/ 47 w 654"/>
                  <a:gd name="T55" fmla="*/ 96 h 628"/>
                  <a:gd name="T56" fmla="*/ 73 w 654"/>
                  <a:gd name="T57" fmla="*/ 51 h 628"/>
                  <a:gd name="T58" fmla="*/ 106 w 654"/>
                  <a:gd name="T59" fmla="*/ 10 h 628"/>
                  <a:gd name="T60" fmla="*/ 109 w 654"/>
                  <a:gd name="T61" fmla="*/ 1 h 628"/>
                  <a:gd name="T62" fmla="*/ 103 w 654"/>
                  <a:gd name="T63" fmla="*/ 6 h 628"/>
                  <a:gd name="T64" fmla="*/ 97 w 654"/>
                  <a:gd name="T65" fmla="*/ 7 h 628"/>
                  <a:gd name="T66" fmla="*/ 94 w 654"/>
                  <a:gd name="T67" fmla="*/ 12 h 628"/>
                  <a:gd name="T68" fmla="*/ 76 w 654"/>
                  <a:gd name="T69" fmla="*/ 30 h 628"/>
                  <a:gd name="T70" fmla="*/ 47 w 654"/>
                  <a:gd name="T71" fmla="*/ 77 h 628"/>
                  <a:gd name="T72" fmla="*/ 24 w 654"/>
                  <a:gd name="T73" fmla="*/ 125 h 628"/>
                  <a:gd name="T74" fmla="*/ 9 w 654"/>
                  <a:gd name="T75" fmla="*/ 179 h 628"/>
                  <a:gd name="T76" fmla="*/ 3 w 654"/>
                  <a:gd name="T77" fmla="*/ 234 h 628"/>
                  <a:gd name="T78" fmla="*/ 3 w 654"/>
                  <a:gd name="T79" fmla="*/ 293 h 628"/>
                  <a:gd name="T80" fmla="*/ 12 w 654"/>
                  <a:gd name="T81" fmla="*/ 347 h 628"/>
                  <a:gd name="T82" fmla="*/ 30 w 654"/>
                  <a:gd name="T83" fmla="*/ 400 h 628"/>
                  <a:gd name="T84" fmla="*/ 55 w 654"/>
                  <a:gd name="T85" fmla="*/ 448 h 628"/>
                  <a:gd name="T86" fmla="*/ 88 w 654"/>
                  <a:gd name="T87" fmla="*/ 492 h 628"/>
                  <a:gd name="T88" fmla="*/ 124 w 654"/>
                  <a:gd name="T89" fmla="*/ 531 h 628"/>
                  <a:gd name="T90" fmla="*/ 166 w 654"/>
                  <a:gd name="T91" fmla="*/ 563 h 628"/>
                  <a:gd name="T92" fmla="*/ 213 w 654"/>
                  <a:gd name="T93" fmla="*/ 592 h 628"/>
                  <a:gd name="T94" fmla="*/ 263 w 654"/>
                  <a:gd name="T95" fmla="*/ 611 h 628"/>
                  <a:gd name="T96" fmla="*/ 318 w 654"/>
                  <a:gd name="T97" fmla="*/ 623 h 628"/>
                  <a:gd name="T98" fmla="*/ 375 w 654"/>
                  <a:gd name="T99" fmla="*/ 628 h 628"/>
                  <a:gd name="T100" fmla="*/ 433 w 654"/>
                  <a:gd name="T101" fmla="*/ 623 h 628"/>
                  <a:gd name="T102" fmla="*/ 486 w 654"/>
                  <a:gd name="T103" fmla="*/ 611 h 628"/>
                  <a:gd name="T104" fmla="*/ 539 w 654"/>
                  <a:gd name="T105" fmla="*/ 592 h 628"/>
                  <a:gd name="T106" fmla="*/ 586 w 654"/>
                  <a:gd name="T107" fmla="*/ 563 h 628"/>
                  <a:gd name="T108" fmla="*/ 628 w 654"/>
                  <a:gd name="T109" fmla="*/ 531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4" h="628">
                    <a:moveTo>
                      <a:pt x="633" y="527"/>
                    </a:moveTo>
                    <a:lnTo>
                      <a:pt x="633" y="525"/>
                    </a:lnTo>
                    <a:lnTo>
                      <a:pt x="634" y="525"/>
                    </a:lnTo>
                    <a:lnTo>
                      <a:pt x="634" y="522"/>
                    </a:lnTo>
                    <a:lnTo>
                      <a:pt x="634" y="521"/>
                    </a:lnTo>
                    <a:lnTo>
                      <a:pt x="636" y="521"/>
                    </a:lnTo>
                    <a:lnTo>
                      <a:pt x="636" y="519"/>
                    </a:lnTo>
                    <a:lnTo>
                      <a:pt x="639" y="519"/>
                    </a:lnTo>
                    <a:lnTo>
                      <a:pt x="639" y="516"/>
                    </a:lnTo>
                    <a:lnTo>
                      <a:pt x="640" y="515"/>
                    </a:lnTo>
                    <a:lnTo>
                      <a:pt x="640" y="513"/>
                    </a:lnTo>
                    <a:lnTo>
                      <a:pt x="642" y="510"/>
                    </a:lnTo>
                    <a:lnTo>
                      <a:pt x="642" y="509"/>
                    </a:lnTo>
                    <a:lnTo>
                      <a:pt x="645" y="509"/>
                    </a:lnTo>
                    <a:lnTo>
                      <a:pt x="645" y="507"/>
                    </a:lnTo>
                    <a:lnTo>
                      <a:pt x="646" y="504"/>
                    </a:lnTo>
                    <a:lnTo>
                      <a:pt x="646" y="503"/>
                    </a:lnTo>
                    <a:lnTo>
                      <a:pt x="648" y="501"/>
                    </a:lnTo>
                    <a:lnTo>
                      <a:pt x="648" y="498"/>
                    </a:lnTo>
                    <a:lnTo>
                      <a:pt x="651" y="498"/>
                    </a:lnTo>
                    <a:lnTo>
                      <a:pt x="651" y="496"/>
                    </a:lnTo>
                    <a:lnTo>
                      <a:pt x="651" y="495"/>
                    </a:lnTo>
                    <a:lnTo>
                      <a:pt x="653" y="495"/>
                    </a:lnTo>
                    <a:lnTo>
                      <a:pt x="653" y="492"/>
                    </a:lnTo>
                    <a:lnTo>
                      <a:pt x="654" y="490"/>
                    </a:lnTo>
                    <a:lnTo>
                      <a:pt x="646" y="498"/>
                    </a:lnTo>
                    <a:lnTo>
                      <a:pt x="634" y="513"/>
                    </a:lnTo>
                    <a:lnTo>
                      <a:pt x="622" y="525"/>
                    </a:lnTo>
                    <a:lnTo>
                      <a:pt x="607" y="534"/>
                    </a:lnTo>
                    <a:lnTo>
                      <a:pt x="594" y="547"/>
                    </a:lnTo>
                    <a:lnTo>
                      <a:pt x="580" y="557"/>
                    </a:lnTo>
                    <a:lnTo>
                      <a:pt x="565" y="565"/>
                    </a:lnTo>
                    <a:lnTo>
                      <a:pt x="549" y="575"/>
                    </a:lnTo>
                    <a:lnTo>
                      <a:pt x="535" y="583"/>
                    </a:lnTo>
                    <a:lnTo>
                      <a:pt x="519" y="589"/>
                    </a:lnTo>
                    <a:lnTo>
                      <a:pt x="501" y="595"/>
                    </a:lnTo>
                    <a:lnTo>
                      <a:pt x="484" y="601"/>
                    </a:lnTo>
                    <a:lnTo>
                      <a:pt x="468" y="607"/>
                    </a:lnTo>
                    <a:lnTo>
                      <a:pt x="450" y="611"/>
                    </a:lnTo>
                    <a:lnTo>
                      <a:pt x="432" y="613"/>
                    </a:lnTo>
                    <a:lnTo>
                      <a:pt x="413" y="616"/>
                    </a:lnTo>
                    <a:lnTo>
                      <a:pt x="395" y="617"/>
                    </a:lnTo>
                    <a:lnTo>
                      <a:pt x="375" y="617"/>
                    </a:lnTo>
                    <a:lnTo>
                      <a:pt x="357" y="617"/>
                    </a:lnTo>
                    <a:lnTo>
                      <a:pt x="339" y="616"/>
                    </a:lnTo>
                    <a:lnTo>
                      <a:pt x="321" y="613"/>
                    </a:lnTo>
                    <a:lnTo>
                      <a:pt x="303" y="611"/>
                    </a:lnTo>
                    <a:lnTo>
                      <a:pt x="283" y="607"/>
                    </a:lnTo>
                    <a:lnTo>
                      <a:pt x="268" y="601"/>
                    </a:lnTo>
                    <a:lnTo>
                      <a:pt x="250" y="595"/>
                    </a:lnTo>
                    <a:lnTo>
                      <a:pt x="233" y="589"/>
                    </a:lnTo>
                    <a:lnTo>
                      <a:pt x="217" y="583"/>
                    </a:lnTo>
                    <a:lnTo>
                      <a:pt x="201" y="575"/>
                    </a:lnTo>
                    <a:lnTo>
                      <a:pt x="186" y="565"/>
                    </a:lnTo>
                    <a:lnTo>
                      <a:pt x="171" y="557"/>
                    </a:lnTo>
                    <a:lnTo>
                      <a:pt x="156" y="547"/>
                    </a:lnTo>
                    <a:lnTo>
                      <a:pt x="144" y="534"/>
                    </a:lnTo>
                    <a:lnTo>
                      <a:pt x="130" y="525"/>
                    </a:lnTo>
                    <a:lnTo>
                      <a:pt x="118" y="513"/>
                    </a:lnTo>
                    <a:lnTo>
                      <a:pt x="106" y="498"/>
                    </a:lnTo>
                    <a:lnTo>
                      <a:pt x="94" y="486"/>
                    </a:lnTo>
                    <a:lnTo>
                      <a:pt x="83" y="472"/>
                    </a:lnTo>
                    <a:lnTo>
                      <a:pt x="73" y="459"/>
                    </a:lnTo>
                    <a:lnTo>
                      <a:pt x="63" y="444"/>
                    </a:lnTo>
                    <a:lnTo>
                      <a:pt x="55" y="427"/>
                    </a:lnTo>
                    <a:lnTo>
                      <a:pt x="47" y="412"/>
                    </a:lnTo>
                    <a:lnTo>
                      <a:pt x="39" y="395"/>
                    </a:lnTo>
                    <a:lnTo>
                      <a:pt x="33" y="379"/>
                    </a:lnTo>
                    <a:lnTo>
                      <a:pt x="27" y="363"/>
                    </a:lnTo>
                    <a:lnTo>
                      <a:pt x="23" y="345"/>
                    </a:lnTo>
                    <a:lnTo>
                      <a:pt x="18" y="327"/>
                    </a:lnTo>
                    <a:lnTo>
                      <a:pt x="15" y="309"/>
                    </a:lnTo>
                    <a:lnTo>
                      <a:pt x="12" y="291"/>
                    </a:lnTo>
                    <a:lnTo>
                      <a:pt x="11" y="273"/>
                    </a:lnTo>
                    <a:lnTo>
                      <a:pt x="11" y="255"/>
                    </a:lnTo>
                    <a:lnTo>
                      <a:pt x="11" y="235"/>
                    </a:lnTo>
                    <a:lnTo>
                      <a:pt x="12" y="217"/>
                    </a:lnTo>
                    <a:lnTo>
                      <a:pt x="15" y="199"/>
                    </a:lnTo>
                    <a:lnTo>
                      <a:pt x="18" y="181"/>
                    </a:lnTo>
                    <a:lnTo>
                      <a:pt x="23" y="163"/>
                    </a:lnTo>
                    <a:lnTo>
                      <a:pt x="27" y="145"/>
                    </a:lnTo>
                    <a:lnTo>
                      <a:pt x="33" y="129"/>
                    </a:lnTo>
                    <a:lnTo>
                      <a:pt x="39" y="113"/>
                    </a:lnTo>
                    <a:lnTo>
                      <a:pt x="47" y="96"/>
                    </a:lnTo>
                    <a:lnTo>
                      <a:pt x="55" y="81"/>
                    </a:lnTo>
                    <a:lnTo>
                      <a:pt x="63" y="64"/>
                    </a:lnTo>
                    <a:lnTo>
                      <a:pt x="73" y="51"/>
                    </a:lnTo>
                    <a:lnTo>
                      <a:pt x="83" y="36"/>
                    </a:lnTo>
                    <a:lnTo>
                      <a:pt x="94" y="22"/>
                    </a:lnTo>
                    <a:lnTo>
                      <a:pt x="106" y="10"/>
                    </a:lnTo>
                    <a:lnTo>
                      <a:pt x="114" y="0"/>
                    </a:lnTo>
                    <a:lnTo>
                      <a:pt x="112" y="1"/>
                    </a:lnTo>
                    <a:lnTo>
                      <a:pt x="109" y="1"/>
                    </a:lnTo>
                    <a:lnTo>
                      <a:pt x="108" y="4"/>
                    </a:lnTo>
                    <a:lnTo>
                      <a:pt x="106" y="4"/>
                    </a:lnTo>
                    <a:lnTo>
                      <a:pt x="103" y="6"/>
                    </a:lnTo>
                    <a:lnTo>
                      <a:pt x="101" y="6"/>
                    </a:lnTo>
                    <a:lnTo>
                      <a:pt x="100" y="7"/>
                    </a:lnTo>
                    <a:lnTo>
                      <a:pt x="97" y="7"/>
                    </a:lnTo>
                    <a:lnTo>
                      <a:pt x="95" y="10"/>
                    </a:lnTo>
                    <a:lnTo>
                      <a:pt x="94" y="10"/>
                    </a:lnTo>
                    <a:lnTo>
                      <a:pt x="94" y="12"/>
                    </a:lnTo>
                    <a:lnTo>
                      <a:pt x="91" y="12"/>
                    </a:lnTo>
                    <a:lnTo>
                      <a:pt x="88" y="16"/>
                    </a:lnTo>
                    <a:lnTo>
                      <a:pt x="76" y="30"/>
                    </a:lnTo>
                    <a:lnTo>
                      <a:pt x="65" y="46"/>
                    </a:lnTo>
                    <a:lnTo>
                      <a:pt x="55" y="60"/>
                    </a:lnTo>
                    <a:lnTo>
                      <a:pt x="47" y="77"/>
                    </a:lnTo>
                    <a:lnTo>
                      <a:pt x="39" y="93"/>
                    </a:lnTo>
                    <a:lnTo>
                      <a:pt x="30" y="108"/>
                    </a:lnTo>
                    <a:lnTo>
                      <a:pt x="24" y="125"/>
                    </a:lnTo>
                    <a:lnTo>
                      <a:pt x="18" y="143"/>
                    </a:lnTo>
                    <a:lnTo>
                      <a:pt x="12" y="161"/>
                    </a:lnTo>
                    <a:lnTo>
                      <a:pt x="9" y="179"/>
                    </a:lnTo>
                    <a:lnTo>
                      <a:pt x="4" y="197"/>
                    </a:lnTo>
                    <a:lnTo>
                      <a:pt x="3" y="216"/>
                    </a:lnTo>
                    <a:lnTo>
                      <a:pt x="3" y="234"/>
                    </a:lnTo>
                    <a:lnTo>
                      <a:pt x="0" y="255"/>
                    </a:lnTo>
                    <a:lnTo>
                      <a:pt x="3" y="274"/>
                    </a:lnTo>
                    <a:lnTo>
                      <a:pt x="3" y="293"/>
                    </a:lnTo>
                    <a:lnTo>
                      <a:pt x="4" y="311"/>
                    </a:lnTo>
                    <a:lnTo>
                      <a:pt x="9" y="329"/>
                    </a:lnTo>
                    <a:lnTo>
                      <a:pt x="12" y="347"/>
                    </a:lnTo>
                    <a:lnTo>
                      <a:pt x="18" y="365"/>
                    </a:lnTo>
                    <a:lnTo>
                      <a:pt x="24" y="383"/>
                    </a:lnTo>
                    <a:lnTo>
                      <a:pt x="30" y="400"/>
                    </a:lnTo>
                    <a:lnTo>
                      <a:pt x="39" y="415"/>
                    </a:lnTo>
                    <a:lnTo>
                      <a:pt x="47" y="432"/>
                    </a:lnTo>
                    <a:lnTo>
                      <a:pt x="55" y="448"/>
                    </a:lnTo>
                    <a:lnTo>
                      <a:pt x="65" y="462"/>
                    </a:lnTo>
                    <a:lnTo>
                      <a:pt x="76" y="478"/>
                    </a:lnTo>
                    <a:lnTo>
                      <a:pt x="88" y="492"/>
                    </a:lnTo>
                    <a:lnTo>
                      <a:pt x="97" y="504"/>
                    </a:lnTo>
                    <a:lnTo>
                      <a:pt x="112" y="519"/>
                    </a:lnTo>
                    <a:lnTo>
                      <a:pt x="124" y="531"/>
                    </a:lnTo>
                    <a:lnTo>
                      <a:pt x="138" y="543"/>
                    </a:lnTo>
                    <a:lnTo>
                      <a:pt x="153" y="553"/>
                    </a:lnTo>
                    <a:lnTo>
                      <a:pt x="166" y="563"/>
                    </a:lnTo>
                    <a:lnTo>
                      <a:pt x="180" y="573"/>
                    </a:lnTo>
                    <a:lnTo>
                      <a:pt x="197" y="583"/>
                    </a:lnTo>
                    <a:lnTo>
                      <a:pt x="213" y="592"/>
                    </a:lnTo>
                    <a:lnTo>
                      <a:pt x="229" y="598"/>
                    </a:lnTo>
                    <a:lnTo>
                      <a:pt x="247" y="605"/>
                    </a:lnTo>
                    <a:lnTo>
                      <a:pt x="263" y="611"/>
                    </a:lnTo>
                    <a:lnTo>
                      <a:pt x="282" y="616"/>
                    </a:lnTo>
                    <a:lnTo>
                      <a:pt x="300" y="619"/>
                    </a:lnTo>
                    <a:lnTo>
                      <a:pt x="318" y="623"/>
                    </a:lnTo>
                    <a:lnTo>
                      <a:pt x="336" y="625"/>
                    </a:lnTo>
                    <a:lnTo>
                      <a:pt x="357" y="628"/>
                    </a:lnTo>
                    <a:lnTo>
                      <a:pt x="375" y="628"/>
                    </a:lnTo>
                    <a:lnTo>
                      <a:pt x="395" y="628"/>
                    </a:lnTo>
                    <a:lnTo>
                      <a:pt x="413" y="625"/>
                    </a:lnTo>
                    <a:lnTo>
                      <a:pt x="433" y="623"/>
                    </a:lnTo>
                    <a:lnTo>
                      <a:pt x="451" y="619"/>
                    </a:lnTo>
                    <a:lnTo>
                      <a:pt x="471" y="616"/>
                    </a:lnTo>
                    <a:lnTo>
                      <a:pt x="486" y="611"/>
                    </a:lnTo>
                    <a:lnTo>
                      <a:pt x="504" y="605"/>
                    </a:lnTo>
                    <a:lnTo>
                      <a:pt x="521" y="598"/>
                    </a:lnTo>
                    <a:lnTo>
                      <a:pt x="539" y="592"/>
                    </a:lnTo>
                    <a:lnTo>
                      <a:pt x="556" y="583"/>
                    </a:lnTo>
                    <a:lnTo>
                      <a:pt x="569" y="573"/>
                    </a:lnTo>
                    <a:lnTo>
                      <a:pt x="586" y="563"/>
                    </a:lnTo>
                    <a:lnTo>
                      <a:pt x="600" y="553"/>
                    </a:lnTo>
                    <a:lnTo>
                      <a:pt x="613" y="543"/>
                    </a:lnTo>
                    <a:lnTo>
                      <a:pt x="628" y="531"/>
                    </a:lnTo>
                    <a:lnTo>
                      <a:pt x="633" y="527"/>
                    </a:lnTo>
                    <a:close/>
                  </a:path>
                </a:pathLst>
              </a:custGeom>
              <a:solidFill>
                <a:srgbClr val="4F78AB"/>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88" name="Freeform 584"/>
              <p:cNvSpPr>
                <a:spLocks noChangeArrowheads="1"/>
              </p:cNvSpPr>
              <p:nvPr/>
            </p:nvSpPr>
            <p:spPr bwMode="auto">
              <a:xfrm>
                <a:off x="5977" y="379"/>
                <a:ext cx="63" cy="61"/>
              </a:xfrm>
              <a:custGeom>
                <a:avLst/>
                <a:gdLst>
                  <a:gd name="T0" fmla="*/ 646 w 660"/>
                  <a:gd name="T1" fmla="*/ 497 h 628"/>
                  <a:gd name="T2" fmla="*/ 648 w 660"/>
                  <a:gd name="T3" fmla="*/ 491 h 628"/>
                  <a:gd name="T4" fmla="*/ 652 w 660"/>
                  <a:gd name="T5" fmla="*/ 485 h 628"/>
                  <a:gd name="T6" fmla="*/ 654 w 660"/>
                  <a:gd name="T7" fmla="*/ 479 h 628"/>
                  <a:gd name="T8" fmla="*/ 655 w 660"/>
                  <a:gd name="T9" fmla="*/ 473 h 628"/>
                  <a:gd name="T10" fmla="*/ 658 w 660"/>
                  <a:gd name="T11" fmla="*/ 470 h 628"/>
                  <a:gd name="T12" fmla="*/ 660 w 660"/>
                  <a:gd name="T13" fmla="*/ 462 h 628"/>
                  <a:gd name="T14" fmla="*/ 629 w 660"/>
                  <a:gd name="T15" fmla="*/ 503 h 628"/>
                  <a:gd name="T16" fmla="*/ 590 w 660"/>
                  <a:gd name="T17" fmla="*/ 539 h 628"/>
                  <a:gd name="T18" fmla="*/ 551 w 660"/>
                  <a:gd name="T19" fmla="*/ 568 h 628"/>
                  <a:gd name="T20" fmla="*/ 504 w 660"/>
                  <a:gd name="T21" fmla="*/ 592 h 628"/>
                  <a:gd name="T22" fmla="*/ 454 w 660"/>
                  <a:gd name="T23" fmla="*/ 609 h 628"/>
                  <a:gd name="T24" fmla="*/ 401 w 660"/>
                  <a:gd name="T25" fmla="*/ 618 h 628"/>
                  <a:gd name="T26" fmla="*/ 346 w 660"/>
                  <a:gd name="T27" fmla="*/ 621 h 628"/>
                  <a:gd name="T28" fmla="*/ 293 w 660"/>
                  <a:gd name="T29" fmla="*/ 612 h 628"/>
                  <a:gd name="T30" fmla="*/ 242 w 660"/>
                  <a:gd name="T31" fmla="*/ 598 h 628"/>
                  <a:gd name="T32" fmla="*/ 196 w 660"/>
                  <a:gd name="T33" fmla="*/ 578 h 628"/>
                  <a:gd name="T34" fmla="*/ 151 w 660"/>
                  <a:gd name="T35" fmla="*/ 550 h 628"/>
                  <a:gd name="T36" fmla="*/ 113 w 660"/>
                  <a:gd name="T37" fmla="*/ 515 h 628"/>
                  <a:gd name="T38" fmla="*/ 78 w 660"/>
                  <a:gd name="T39" fmla="*/ 477 h 628"/>
                  <a:gd name="T40" fmla="*/ 52 w 660"/>
                  <a:gd name="T41" fmla="*/ 435 h 628"/>
                  <a:gd name="T42" fmla="*/ 30 w 660"/>
                  <a:gd name="T43" fmla="*/ 387 h 628"/>
                  <a:gd name="T44" fmla="*/ 16 w 660"/>
                  <a:gd name="T45" fmla="*/ 335 h 628"/>
                  <a:gd name="T46" fmla="*/ 10 w 660"/>
                  <a:gd name="T47" fmla="*/ 284 h 628"/>
                  <a:gd name="T48" fmla="*/ 10 w 660"/>
                  <a:gd name="T49" fmla="*/ 228 h 628"/>
                  <a:gd name="T50" fmla="*/ 19 w 660"/>
                  <a:gd name="T51" fmla="*/ 177 h 628"/>
                  <a:gd name="T52" fmla="*/ 36 w 660"/>
                  <a:gd name="T53" fmla="*/ 128 h 628"/>
                  <a:gd name="T54" fmla="*/ 60 w 660"/>
                  <a:gd name="T55" fmla="*/ 82 h 628"/>
                  <a:gd name="T56" fmla="*/ 90 w 660"/>
                  <a:gd name="T57" fmla="*/ 39 h 628"/>
                  <a:gd name="T58" fmla="*/ 125 w 660"/>
                  <a:gd name="T59" fmla="*/ 3 h 628"/>
                  <a:gd name="T60" fmla="*/ 125 w 660"/>
                  <a:gd name="T61" fmla="*/ 3 h 628"/>
                  <a:gd name="T62" fmla="*/ 119 w 660"/>
                  <a:gd name="T63" fmla="*/ 3 h 628"/>
                  <a:gd name="T64" fmla="*/ 115 w 660"/>
                  <a:gd name="T65" fmla="*/ 5 h 628"/>
                  <a:gd name="T66" fmla="*/ 110 w 660"/>
                  <a:gd name="T67" fmla="*/ 6 h 628"/>
                  <a:gd name="T68" fmla="*/ 104 w 660"/>
                  <a:gd name="T69" fmla="*/ 11 h 628"/>
                  <a:gd name="T70" fmla="*/ 83 w 660"/>
                  <a:gd name="T71" fmla="*/ 33 h 628"/>
                  <a:gd name="T72" fmla="*/ 52 w 660"/>
                  <a:gd name="T73" fmla="*/ 75 h 628"/>
                  <a:gd name="T74" fmla="*/ 28 w 660"/>
                  <a:gd name="T75" fmla="*/ 124 h 628"/>
                  <a:gd name="T76" fmla="*/ 12 w 660"/>
                  <a:gd name="T77" fmla="*/ 174 h 628"/>
                  <a:gd name="T78" fmla="*/ 1 w 660"/>
                  <a:gd name="T79" fmla="*/ 228 h 628"/>
                  <a:gd name="T80" fmla="*/ 0 w 660"/>
                  <a:gd name="T81" fmla="*/ 284 h 628"/>
                  <a:gd name="T82" fmla="*/ 7 w 660"/>
                  <a:gd name="T83" fmla="*/ 338 h 628"/>
                  <a:gd name="T84" fmla="*/ 22 w 660"/>
                  <a:gd name="T85" fmla="*/ 390 h 628"/>
                  <a:gd name="T86" fmla="*/ 44 w 660"/>
                  <a:gd name="T87" fmla="*/ 438 h 628"/>
                  <a:gd name="T88" fmla="*/ 72 w 660"/>
                  <a:gd name="T89" fmla="*/ 483 h 628"/>
                  <a:gd name="T90" fmla="*/ 107 w 660"/>
                  <a:gd name="T91" fmla="*/ 524 h 628"/>
                  <a:gd name="T92" fmla="*/ 145 w 660"/>
                  <a:gd name="T93" fmla="*/ 558 h 628"/>
                  <a:gd name="T94" fmla="*/ 190 w 660"/>
                  <a:gd name="T95" fmla="*/ 586 h 628"/>
                  <a:gd name="T96" fmla="*/ 239 w 660"/>
                  <a:gd name="T97" fmla="*/ 606 h 628"/>
                  <a:gd name="T98" fmla="*/ 292 w 660"/>
                  <a:gd name="T99" fmla="*/ 622 h 628"/>
                  <a:gd name="T100" fmla="*/ 346 w 660"/>
                  <a:gd name="T101" fmla="*/ 628 h 628"/>
                  <a:gd name="T102" fmla="*/ 402 w 660"/>
                  <a:gd name="T103" fmla="*/ 627 h 628"/>
                  <a:gd name="T104" fmla="*/ 457 w 660"/>
                  <a:gd name="T105" fmla="*/ 618 h 628"/>
                  <a:gd name="T106" fmla="*/ 508 w 660"/>
                  <a:gd name="T107" fmla="*/ 600 h 628"/>
                  <a:gd name="T108" fmla="*/ 554 w 660"/>
                  <a:gd name="T109" fmla="*/ 576 h 628"/>
                  <a:gd name="T110" fmla="*/ 596 w 660"/>
                  <a:gd name="T111" fmla="*/ 545 h 628"/>
                  <a:gd name="T112" fmla="*/ 635 w 660"/>
                  <a:gd name="T113" fmla="*/ 509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0" h="628">
                    <a:moveTo>
                      <a:pt x="643" y="501"/>
                    </a:moveTo>
                    <a:lnTo>
                      <a:pt x="643" y="500"/>
                    </a:lnTo>
                    <a:lnTo>
                      <a:pt x="646" y="497"/>
                    </a:lnTo>
                    <a:lnTo>
                      <a:pt x="646" y="495"/>
                    </a:lnTo>
                    <a:lnTo>
                      <a:pt x="648" y="494"/>
                    </a:lnTo>
                    <a:lnTo>
                      <a:pt x="648" y="491"/>
                    </a:lnTo>
                    <a:lnTo>
                      <a:pt x="649" y="489"/>
                    </a:lnTo>
                    <a:lnTo>
                      <a:pt x="649" y="488"/>
                    </a:lnTo>
                    <a:lnTo>
                      <a:pt x="652" y="485"/>
                    </a:lnTo>
                    <a:lnTo>
                      <a:pt x="652" y="483"/>
                    </a:lnTo>
                    <a:lnTo>
                      <a:pt x="654" y="482"/>
                    </a:lnTo>
                    <a:lnTo>
                      <a:pt x="654" y="479"/>
                    </a:lnTo>
                    <a:lnTo>
                      <a:pt x="655" y="477"/>
                    </a:lnTo>
                    <a:lnTo>
                      <a:pt x="655" y="476"/>
                    </a:lnTo>
                    <a:lnTo>
                      <a:pt x="655" y="473"/>
                    </a:lnTo>
                    <a:lnTo>
                      <a:pt x="658" y="473"/>
                    </a:lnTo>
                    <a:lnTo>
                      <a:pt x="658" y="471"/>
                    </a:lnTo>
                    <a:lnTo>
                      <a:pt x="658" y="470"/>
                    </a:lnTo>
                    <a:lnTo>
                      <a:pt x="660" y="467"/>
                    </a:lnTo>
                    <a:lnTo>
                      <a:pt x="660" y="465"/>
                    </a:lnTo>
                    <a:lnTo>
                      <a:pt x="660" y="462"/>
                    </a:lnTo>
                    <a:lnTo>
                      <a:pt x="649" y="477"/>
                    </a:lnTo>
                    <a:lnTo>
                      <a:pt x="640" y="491"/>
                    </a:lnTo>
                    <a:lnTo>
                      <a:pt x="629" y="503"/>
                    </a:lnTo>
                    <a:lnTo>
                      <a:pt x="617" y="515"/>
                    </a:lnTo>
                    <a:lnTo>
                      <a:pt x="605" y="527"/>
                    </a:lnTo>
                    <a:lnTo>
                      <a:pt x="590" y="539"/>
                    </a:lnTo>
                    <a:lnTo>
                      <a:pt x="578" y="550"/>
                    </a:lnTo>
                    <a:lnTo>
                      <a:pt x="564" y="560"/>
                    </a:lnTo>
                    <a:lnTo>
                      <a:pt x="551" y="568"/>
                    </a:lnTo>
                    <a:lnTo>
                      <a:pt x="534" y="578"/>
                    </a:lnTo>
                    <a:lnTo>
                      <a:pt x="520" y="586"/>
                    </a:lnTo>
                    <a:lnTo>
                      <a:pt x="504" y="592"/>
                    </a:lnTo>
                    <a:lnTo>
                      <a:pt x="487" y="598"/>
                    </a:lnTo>
                    <a:lnTo>
                      <a:pt x="472" y="604"/>
                    </a:lnTo>
                    <a:lnTo>
                      <a:pt x="454" y="609"/>
                    </a:lnTo>
                    <a:lnTo>
                      <a:pt x="437" y="612"/>
                    </a:lnTo>
                    <a:lnTo>
                      <a:pt x="419" y="616"/>
                    </a:lnTo>
                    <a:lnTo>
                      <a:pt x="401" y="618"/>
                    </a:lnTo>
                    <a:lnTo>
                      <a:pt x="383" y="621"/>
                    </a:lnTo>
                    <a:lnTo>
                      <a:pt x="364" y="621"/>
                    </a:lnTo>
                    <a:lnTo>
                      <a:pt x="346" y="621"/>
                    </a:lnTo>
                    <a:lnTo>
                      <a:pt x="328" y="618"/>
                    </a:lnTo>
                    <a:lnTo>
                      <a:pt x="311" y="616"/>
                    </a:lnTo>
                    <a:lnTo>
                      <a:pt x="293" y="612"/>
                    </a:lnTo>
                    <a:lnTo>
                      <a:pt x="275" y="609"/>
                    </a:lnTo>
                    <a:lnTo>
                      <a:pt x="259" y="604"/>
                    </a:lnTo>
                    <a:lnTo>
                      <a:pt x="242" y="598"/>
                    </a:lnTo>
                    <a:lnTo>
                      <a:pt x="227" y="592"/>
                    </a:lnTo>
                    <a:lnTo>
                      <a:pt x="210" y="586"/>
                    </a:lnTo>
                    <a:lnTo>
                      <a:pt x="196" y="578"/>
                    </a:lnTo>
                    <a:lnTo>
                      <a:pt x="180" y="568"/>
                    </a:lnTo>
                    <a:lnTo>
                      <a:pt x="166" y="560"/>
                    </a:lnTo>
                    <a:lnTo>
                      <a:pt x="151" y="550"/>
                    </a:lnTo>
                    <a:lnTo>
                      <a:pt x="137" y="539"/>
                    </a:lnTo>
                    <a:lnTo>
                      <a:pt x="125" y="527"/>
                    </a:lnTo>
                    <a:lnTo>
                      <a:pt x="113" y="515"/>
                    </a:lnTo>
                    <a:lnTo>
                      <a:pt x="101" y="503"/>
                    </a:lnTo>
                    <a:lnTo>
                      <a:pt x="90" y="491"/>
                    </a:lnTo>
                    <a:lnTo>
                      <a:pt x="78" y="477"/>
                    </a:lnTo>
                    <a:lnTo>
                      <a:pt x="68" y="462"/>
                    </a:lnTo>
                    <a:lnTo>
                      <a:pt x="60" y="449"/>
                    </a:lnTo>
                    <a:lnTo>
                      <a:pt x="52" y="435"/>
                    </a:lnTo>
                    <a:lnTo>
                      <a:pt x="44" y="418"/>
                    </a:lnTo>
                    <a:lnTo>
                      <a:pt x="36" y="402"/>
                    </a:lnTo>
                    <a:lnTo>
                      <a:pt x="30" y="387"/>
                    </a:lnTo>
                    <a:lnTo>
                      <a:pt x="24" y="370"/>
                    </a:lnTo>
                    <a:lnTo>
                      <a:pt x="19" y="354"/>
                    </a:lnTo>
                    <a:lnTo>
                      <a:pt x="16" y="335"/>
                    </a:lnTo>
                    <a:lnTo>
                      <a:pt x="12" y="320"/>
                    </a:lnTo>
                    <a:lnTo>
                      <a:pt x="10" y="302"/>
                    </a:lnTo>
                    <a:lnTo>
                      <a:pt x="10" y="284"/>
                    </a:lnTo>
                    <a:lnTo>
                      <a:pt x="7" y="266"/>
                    </a:lnTo>
                    <a:lnTo>
                      <a:pt x="10" y="246"/>
                    </a:lnTo>
                    <a:lnTo>
                      <a:pt x="10" y="228"/>
                    </a:lnTo>
                    <a:lnTo>
                      <a:pt x="12" y="210"/>
                    </a:lnTo>
                    <a:lnTo>
                      <a:pt x="16" y="195"/>
                    </a:lnTo>
                    <a:lnTo>
                      <a:pt x="19" y="177"/>
                    </a:lnTo>
                    <a:lnTo>
                      <a:pt x="24" y="160"/>
                    </a:lnTo>
                    <a:lnTo>
                      <a:pt x="30" y="144"/>
                    </a:lnTo>
                    <a:lnTo>
                      <a:pt x="36" y="128"/>
                    </a:lnTo>
                    <a:lnTo>
                      <a:pt x="44" y="112"/>
                    </a:lnTo>
                    <a:lnTo>
                      <a:pt x="52" y="95"/>
                    </a:lnTo>
                    <a:lnTo>
                      <a:pt x="60" y="82"/>
                    </a:lnTo>
                    <a:lnTo>
                      <a:pt x="68" y="68"/>
                    </a:lnTo>
                    <a:lnTo>
                      <a:pt x="78" y="53"/>
                    </a:lnTo>
                    <a:lnTo>
                      <a:pt x="90" y="39"/>
                    </a:lnTo>
                    <a:lnTo>
                      <a:pt x="101" y="27"/>
                    </a:lnTo>
                    <a:lnTo>
                      <a:pt x="113" y="15"/>
                    </a:lnTo>
                    <a:lnTo>
                      <a:pt x="125" y="3"/>
                    </a:lnTo>
                    <a:lnTo>
                      <a:pt x="127" y="0"/>
                    </a:lnTo>
                    <a:lnTo>
                      <a:pt x="125" y="0"/>
                    </a:lnTo>
                    <a:lnTo>
                      <a:pt x="125" y="3"/>
                    </a:lnTo>
                    <a:lnTo>
                      <a:pt x="122" y="3"/>
                    </a:lnTo>
                    <a:lnTo>
                      <a:pt x="121" y="3"/>
                    </a:lnTo>
                    <a:lnTo>
                      <a:pt x="119" y="3"/>
                    </a:lnTo>
                    <a:lnTo>
                      <a:pt x="119" y="5"/>
                    </a:lnTo>
                    <a:lnTo>
                      <a:pt x="116" y="5"/>
                    </a:lnTo>
                    <a:lnTo>
                      <a:pt x="115" y="5"/>
                    </a:lnTo>
                    <a:lnTo>
                      <a:pt x="115" y="6"/>
                    </a:lnTo>
                    <a:lnTo>
                      <a:pt x="113" y="6"/>
                    </a:lnTo>
                    <a:lnTo>
                      <a:pt x="110" y="6"/>
                    </a:lnTo>
                    <a:lnTo>
                      <a:pt x="109" y="9"/>
                    </a:lnTo>
                    <a:lnTo>
                      <a:pt x="107" y="9"/>
                    </a:lnTo>
                    <a:lnTo>
                      <a:pt x="104" y="11"/>
                    </a:lnTo>
                    <a:lnTo>
                      <a:pt x="103" y="11"/>
                    </a:lnTo>
                    <a:lnTo>
                      <a:pt x="95" y="21"/>
                    </a:lnTo>
                    <a:lnTo>
                      <a:pt x="83" y="33"/>
                    </a:lnTo>
                    <a:lnTo>
                      <a:pt x="72" y="47"/>
                    </a:lnTo>
                    <a:lnTo>
                      <a:pt x="62" y="62"/>
                    </a:lnTo>
                    <a:lnTo>
                      <a:pt x="52" y="75"/>
                    </a:lnTo>
                    <a:lnTo>
                      <a:pt x="44" y="92"/>
                    </a:lnTo>
                    <a:lnTo>
                      <a:pt x="36" y="107"/>
                    </a:lnTo>
                    <a:lnTo>
                      <a:pt x="28" y="124"/>
                    </a:lnTo>
                    <a:lnTo>
                      <a:pt x="22" y="140"/>
                    </a:lnTo>
                    <a:lnTo>
                      <a:pt x="16" y="156"/>
                    </a:lnTo>
                    <a:lnTo>
                      <a:pt x="12" y="174"/>
                    </a:lnTo>
                    <a:lnTo>
                      <a:pt x="7" y="192"/>
                    </a:lnTo>
                    <a:lnTo>
                      <a:pt x="4" y="210"/>
                    </a:lnTo>
                    <a:lnTo>
                      <a:pt x="1" y="228"/>
                    </a:lnTo>
                    <a:lnTo>
                      <a:pt x="0" y="246"/>
                    </a:lnTo>
                    <a:lnTo>
                      <a:pt x="0" y="266"/>
                    </a:lnTo>
                    <a:lnTo>
                      <a:pt x="0" y="284"/>
                    </a:lnTo>
                    <a:lnTo>
                      <a:pt x="1" y="302"/>
                    </a:lnTo>
                    <a:lnTo>
                      <a:pt x="4" y="320"/>
                    </a:lnTo>
                    <a:lnTo>
                      <a:pt x="7" y="338"/>
                    </a:lnTo>
                    <a:lnTo>
                      <a:pt x="12" y="356"/>
                    </a:lnTo>
                    <a:lnTo>
                      <a:pt x="16" y="374"/>
                    </a:lnTo>
                    <a:lnTo>
                      <a:pt x="22" y="390"/>
                    </a:lnTo>
                    <a:lnTo>
                      <a:pt x="28" y="406"/>
                    </a:lnTo>
                    <a:lnTo>
                      <a:pt x="36" y="423"/>
                    </a:lnTo>
                    <a:lnTo>
                      <a:pt x="44" y="438"/>
                    </a:lnTo>
                    <a:lnTo>
                      <a:pt x="52" y="455"/>
                    </a:lnTo>
                    <a:lnTo>
                      <a:pt x="62" y="470"/>
                    </a:lnTo>
                    <a:lnTo>
                      <a:pt x="72" y="483"/>
                    </a:lnTo>
                    <a:lnTo>
                      <a:pt x="83" y="497"/>
                    </a:lnTo>
                    <a:lnTo>
                      <a:pt x="95" y="509"/>
                    </a:lnTo>
                    <a:lnTo>
                      <a:pt x="107" y="524"/>
                    </a:lnTo>
                    <a:lnTo>
                      <a:pt x="119" y="536"/>
                    </a:lnTo>
                    <a:lnTo>
                      <a:pt x="133" y="545"/>
                    </a:lnTo>
                    <a:lnTo>
                      <a:pt x="145" y="558"/>
                    </a:lnTo>
                    <a:lnTo>
                      <a:pt x="160" y="568"/>
                    </a:lnTo>
                    <a:lnTo>
                      <a:pt x="175" y="576"/>
                    </a:lnTo>
                    <a:lnTo>
                      <a:pt x="190" y="586"/>
                    </a:lnTo>
                    <a:lnTo>
                      <a:pt x="206" y="594"/>
                    </a:lnTo>
                    <a:lnTo>
                      <a:pt x="222" y="600"/>
                    </a:lnTo>
                    <a:lnTo>
                      <a:pt x="239" y="606"/>
                    </a:lnTo>
                    <a:lnTo>
                      <a:pt x="257" y="612"/>
                    </a:lnTo>
                    <a:lnTo>
                      <a:pt x="272" y="618"/>
                    </a:lnTo>
                    <a:lnTo>
                      <a:pt x="292" y="622"/>
                    </a:lnTo>
                    <a:lnTo>
                      <a:pt x="310" y="624"/>
                    </a:lnTo>
                    <a:lnTo>
                      <a:pt x="328" y="627"/>
                    </a:lnTo>
                    <a:lnTo>
                      <a:pt x="346" y="628"/>
                    </a:lnTo>
                    <a:lnTo>
                      <a:pt x="364" y="628"/>
                    </a:lnTo>
                    <a:lnTo>
                      <a:pt x="384" y="628"/>
                    </a:lnTo>
                    <a:lnTo>
                      <a:pt x="402" y="627"/>
                    </a:lnTo>
                    <a:lnTo>
                      <a:pt x="421" y="624"/>
                    </a:lnTo>
                    <a:lnTo>
                      <a:pt x="439" y="622"/>
                    </a:lnTo>
                    <a:lnTo>
                      <a:pt x="457" y="618"/>
                    </a:lnTo>
                    <a:lnTo>
                      <a:pt x="473" y="612"/>
                    </a:lnTo>
                    <a:lnTo>
                      <a:pt x="490" y="606"/>
                    </a:lnTo>
                    <a:lnTo>
                      <a:pt x="508" y="600"/>
                    </a:lnTo>
                    <a:lnTo>
                      <a:pt x="524" y="594"/>
                    </a:lnTo>
                    <a:lnTo>
                      <a:pt x="538" y="586"/>
                    </a:lnTo>
                    <a:lnTo>
                      <a:pt x="554" y="576"/>
                    </a:lnTo>
                    <a:lnTo>
                      <a:pt x="569" y="568"/>
                    </a:lnTo>
                    <a:lnTo>
                      <a:pt x="583" y="558"/>
                    </a:lnTo>
                    <a:lnTo>
                      <a:pt x="596" y="545"/>
                    </a:lnTo>
                    <a:lnTo>
                      <a:pt x="611" y="536"/>
                    </a:lnTo>
                    <a:lnTo>
                      <a:pt x="623" y="524"/>
                    </a:lnTo>
                    <a:lnTo>
                      <a:pt x="635" y="509"/>
                    </a:lnTo>
                    <a:lnTo>
                      <a:pt x="643" y="501"/>
                    </a:lnTo>
                    <a:close/>
                  </a:path>
                </a:pathLst>
              </a:custGeom>
              <a:solidFill>
                <a:srgbClr val="517AA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89" name="Freeform 585"/>
              <p:cNvSpPr>
                <a:spLocks noChangeArrowheads="1"/>
              </p:cNvSpPr>
              <p:nvPr/>
            </p:nvSpPr>
            <p:spPr bwMode="auto">
              <a:xfrm>
                <a:off x="5977" y="378"/>
                <a:ext cx="63" cy="61"/>
              </a:xfrm>
              <a:custGeom>
                <a:avLst/>
                <a:gdLst>
                  <a:gd name="T0" fmla="*/ 654 w 667"/>
                  <a:gd name="T1" fmla="*/ 470 h 630"/>
                  <a:gd name="T2" fmla="*/ 657 w 667"/>
                  <a:gd name="T3" fmla="*/ 465 h 630"/>
                  <a:gd name="T4" fmla="*/ 659 w 667"/>
                  <a:gd name="T5" fmla="*/ 459 h 630"/>
                  <a:gd name="T6" fmla="*/ 660 w 667"/>
                  <a:gd name="T7" fmla="*/ 453 h 630"/>
                  <a:gd name="T8" fmla="*/ 663 w 667"/>
                  <a:gd name="T9" fmla="*/ 447 h 630"/>
                  <a:gd name="T10" fmla="*/ 663 w 667"/>
                  <a:gd name="T11" fmla="*/ 441 h 630"/>
                  <a:gd name="T12" fmla="*/ 665 w 667"/>
                  <a:gd name="T13" fmla="*/ 438 h 630"/>
                  <a:gd name="T14" fmla="*/ 663 w 667"/>
                  <a:gd name="T15" fmla="*/ 440 h 630"/>
                  <a:gd name="T16" fmla="*/ 636 w 667"/>
                  <a:gd name="T17" fmla="*/ 482 h 630"/>
                  <a:gd name="T18" fmla="*/ 604 w 667"/>
                  <a:gd name="T19" fmla="*/ 518 h 630"/>
                  <a:gd name="T20" fmla="*/ 565 w 667"/>
                  <a:gd name="T21" fmla="*/ 551 h 630"/>
                  <a:gd name="T22" fmla="*/ 523 w 667"/>
                  <a:gd name="T23" fmla="*/ 579 h 630"/>
                  <a:gd name="T24" fmla="*/ 477 w 667"/>
                  <a:gd name="T25" fmla="*/ 599 h 630"/>
                  <a:gd name="T26" fmla="*/ 427 w 667"/>
                  <a:gd name="T27" fmla="*/ 613 h 630"/>
                  <a:gd name="T28" fmla="*/ 376 w 667"/>
                  <a:gd name="T29" fmla="*/ 619 h 630"/>
                  <a:gd name="T30" fmla="*/ 323 w 667"/>
                  <a:gd name="T31" fmla="*/ 618 h 630"/>
                  <a:gd name="T32" fmla="*/ 271 w 667"/>
                  <a:gd name="T33" fmla="*/ 609 h 630"/>
                  <a:gd name="T34" fmla="*/ 223 w 667"/>
                  <a:gd name="T35" fmla="*/ 593 h 630"/>
                  <a:gd name="T36" fmla="*/ 177 w 667"/>
                  <a:gd name="T37" fmla="*/ 571 h 630"/>
                  <a:gd name="T38" fmla="*/ 136 w 667"/>
                  <a:gd name="T39" fmla="*/ 541 h 630"/>
                  <a:gd name="T40" fmla="*/ 100 w 667"/>
                  <a:gd name="T41" fmla="*/ 506 h 630"/>
                  <a:gd name="T42" fmla="*/ 70 w 667"/>
                  <a:gd name="T43" fmla="*/ 468 h 630"/>
                  <a:gd name="T44" fmla="*/ 45 w 667"/>
                  <a:gd name="T45" fmla="*/ 423 h 630"/>
                  <a:gd name="T46" fmla="*/ 27 w 667"/>
                  <a:gd name="T47" fmla="*/ 377 h 630"/>
                  <a:gd name="T48" fmla="*/ 15 w 667"/>
                  <a:gd name="T49" fmla="*/ 326 h 630"/>
                  <a:gd name="T50" fmla="*/ 11 w 667"/>
                  <a:gd name="T51" fmla="*/ 275 h 630"/>
                  <a:gd name="T52" fmla="*/ 15 w 667"/>
                  <a:gd name="T53" fmla="*/ 222 h 630"/>
                  <a:gd name="T54" fmla="*/ 27 w 667"/>
                  <a:gd name="T55" fmla="*/ 171 h 630"/>
                  <a:gd name="T56" fmla="*/ 45 w 667"/>
                  <a:gd name="T57" fmla="*/ 125 h 630"/>
                  <a:gd name="T58" fmla="*/ 70 w 667"/>
                  <a:gd name="T59" fmla="*/ 80 h 630"/>
                  <a:gd name="T60" fmla="*/ 100 w 667"/>
                  <a:gd name="T61" fmla="*/ 42 h 630"/>
                  <a:gd name="T62" fmla="*/ 136 w 667"/>
                  <a:gd name="T63" fmla="*/ 8 h 630"/>
                  <a:gd name="T64" fmla="*/ 144 w 667"/>
                  <a:gd name="T65" fmla="*/ 2 h 630"/>
                  <a:gd name="T66" fmla="*/ 138 w 667"/>
                  <a:gd name="T67" fmla="*/ 2 h 630"/>
                  <a:gd name="T68" fmla="*/ 135 w 667"/>
                  <a:gd name="T69" fmla="*/ 3 h 630"/>
                  <a:gd name="T70" fmla="*/ 129 w 667"/>
                  <a:gd name="T71" fmla="*/ 6 h 630"/>
                  <a:gd name="T72" fmla="*/ 124 w 667"/>
                  <a:gd name="T73" fmla="*/ 8 h 630"/>
                  <a:gd name="T74" fmla="*/ 120 w 667"/>
                  <a:gd name="T75" fmla="*/ 9 h 630"/>
                  <a:gd name="T76" fmla="*/ 94 w 667"/>
                  <a:gd name="T77" fmla="*/ 36 h 630"/>
                  <a:gd name="T78" fmla="*/ 61 w 667"/>
                  <a:gd name="T79" fmla="*/ 77 h 630"/>
                  <a:gd name="T80" fmla="*/ 37 w 667"/>
                  <a:gd name="T81" fmla="*/ 121 h 630"/>
                  <a:gd name="T82" fmla="*/ 17 w 667"/>
                  <a:gd name="T83" fmla="*/ 169 h 630"/>
                  <a:gd name="T84" fmla="*/ 5 w 667"/>
                  <a:gd name="T85" fmla="*/ 219 h 630"/>
                  <a:gd name="T86" fmla="*/ 0 w 667"/>
                  <a:gd name="T87" fmla="*/ 275 h 630"/>
                  <a:gd name="T88" fmla="*/ 5 w 667"/>
                  <a:gd name="T89" fmla="*/ 329 h 630"/>
                  <a:gd name="T90" fmla="*/ 17 w 667"/>
                  <a:gd name="T91" fmla="*/ 379 h 630"/>
                  <a:gd name="T92" fmla="*/ 37 w 667"/>
                  <a:gd name="T93" fmla="*/ 427 h 630"/>
                  <a:gd name="T94" fmla="*/ 61 w 667"/>
                  <a:gd name="T95" fmla="*/ 471 h 630"/>
                  <a:gd name="T96" fmla="*/ 94 w 667"/>
                  <a:gd name="T97" fmla="*/ 512 h 630"/>
                  <a:gd name="T98" fmla="*/ 130 w 667"/>
                  <a:gd name="T99" fmla="*/ 548 h 630"/>
                  <a:gd name="T100" fmla="*/ 173 w 667"/>
                  <a:gd name="T101" fmla="*/ 577 h 630"/>
                  <a:gd name="T102" fmla="*/ 220 w 667"/>
                  <a:gd name="T103" fmla="*/ 601 h 630"/>
                  <a:gd name="T104" fmla="*/ 268 w 667"/>
                  <a:gd name="T105" fmla="*/ 618 h 630"/>
                  <a:gd name="T106" fmla="*/ 321 w 667"/>
                  <a:gd name="T107" fmla="*/ 627 h 630"/>
                  <a:gd name="T108" fmla="*/ 376 w 667"/>
                  <a:gd name="T109" fmla="*/ 630 h 630"/>
                  <a:gd name="T110" fmla="*/ 430 w 667"/>
                  <a:gd name="T111" fmla="*/ 621 h 630"/>
                  <a:gd name="T112" fmla="*/ 480 w 667"/>
                  <a:gd name="T113" fmla="*/ 607 h 630"/>
                  <a:gd name="T114" fmla="*/ 527 w 667"/>
                  <a:gd name="T115" fmla="*/ 587 h 630"/>
                  <a:gd name="T116" fmla="*/ 571 w 667"/>
                  <a:gd name="T117" fmla="*/ 559 h 630"/>
                  <a:gd name="T118" fmla="*/ 610 w 667"/>
                  <a:gd name="T119" fmla="*/ 524 h 630"/>
                  <a:gd name="T120" fmla="*/ 642 w 667"/>
                  <a:gd name="T121" fmla="*/ 486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7" h="630">
                    <a:moveTo>
                      <a:pt x="653" y="471"/>
                    </a:moveTo>
                    <a:lnTo>
                      <a:pt x="654" y="471"/>
                    </a:lnTo>
                    <a:lnTo>
                      <a:pt x="654" y="470"/>
                    </a:lnTo>
                    <a:lnTo>
                      <a:pt x="654" y="468"/>
                    </a:lnTo>
                    <a:lnTo>
                      <a:pt x="654" y="465"/>
                    </a:lnTo>
                    <a:lnTo>
                      <a:pt x="657" y="465"/>
                    </a:lnTo>
                    <a:lnTo>
                      <a:pt x="657" y="464"/>
                    </a:lnTo>
                    <a:lnTo>
                      <a:pt x="657" y="462"/>
                    </a:lnTo>
                    <a:lnTo>
                      <a:pt x="659" y="459"/>
                    </a:lnTo>
                    <a:lnTo>
                      <a:pt x="659" y="458"/>
                    </a:lnTo>
                    <a:lnTo>
                      <a:pt x="659" y="456"/>
                    </a:lnTo>
                    <a:lnTo>
                      <a:pt x="660" y="453"/>
                    </a:lnTo>
                    <a:lnTo>
                      <a:pt x="660" y="452"/>
                    </a:lnTo>
                    <a:lnTo>
                      <a:pt x="660" y="450"/>
                    </a:lnTo>
                    <a:lnTo>
                      <a:pt x="663" y="447"/>
                    </a:lnTo>
                    <a:lnTo>
                      <a:pt x="663" y="446"/>
                    </a:lnTo>
                    <a:lnTo>
                      <a:pt x="663" y="444"/>
                    </a:lnTo>
                    <a:lnTo>
                      <a:pt x="663" y="441"/>
                    </a:lnTo>
                    <a:lnTo>
                      <a:pt x="665" y="441"/>
                    </a:lnTo>
                    <a:lnTo>
                      <a:pt x="665" y="440"/>
                    </a:lnTo>
                    <a:lnTo>
                      <a:pt x="665" y="438"/>
                    </a:lnTo>
                    <a:lnTo>
                      <a:pt x="665" y="435"/>
                    </a:lnTo>
                    <a:lnTo>
                      <a:pt x="667" y="433"/>
                    </a:lnTo>
                    <a:lnTo>
                      <a:pt x="663" y="440"/>
                    </a:lnTo>
                    <a:lnTo>
                      <a:pt x="654" y="453"/>
                    </a:lnTo>
                    <a:lnTo>
                      <a:pt x="647" y="468"/>
                    </a:lnTo>
                    <a:lnTo>
                      <a:pt x="636" y="482"/>
                    </a:lnTo>
                    <a:lnTo>
                      <a:pt x="627" y="494"/>
                    </a:lnTo>
                    <a:lnTo>
                      <a:pt x="615" y="506"/>
                    </a:lnTo>
                    <a:lnTo>
                      <a:pt x="604" y="518"/>
                    </a:lnTo>
                    <a:lnTo>
                      <a:pt x="592" y="530"/>
                    </a:lnTo>
                    <a:lnTo>
                      <a:pt x="577" y="541"/>
                    </a:lnTo>
                    <a:lnTo>
                      <a:pt x="565" y="551"/>
                    </a:lnTo>
                    <a:lnTo>
                      <a:pt x="551" y="560"/>
                    </a:lnTo>
                    <a:lnTo>
                      <a:pt x="538" y="571"/>
                    </a:lnTo>
                    <a:lnTo>
                      <a:pt x="523" y="579"/>
                    </a:lnTo>
                    <a:lnTo>
                      <a:pt x="509" y="585"/>
                    </a:lnTo>
                    <a:lnTo>
                      <a:pt x="492" y="593"/>
                    </a:lnTo>
                    <a:lnTo>
                      <a:pt x="477" y="599"/>
                    </a:lnTo>
                    <a:lnTo>
                      <a:pt x="460" y="605"/>
                    </a:lnTo>
                    <a:lnTo>
                      <a:pt x="444" y="609"/>
                    </a:lnTo>
                    <a:lnTo>
                      <a:pt x="427" y="613"/>
                    </a:lnTo>
                    <a:lnTo>
                      <a:pt x="412" y="615"/>
                    </a:lnTo>
                    <a:lnTo>
                      <a:pt x="394" y="618"/>
                    </a:lnTo>
                    <a:lnTo>
                      <a:pt x="376" y="619"/>
                    </a:lnTo>
                    <a:lnTo>
                      <a:pt x="357" y="619"/>
                    </a:lnTo>
                    <a:lnTo>
                      <a:pt x="341" y="619"/>
                    </a:lnTo>
                    <a:lnTo>
                      <a:pt x="323" y="618"/>
                    </a:lnTo>
                    <a:lnTo>
                      <a:pt x="304" y="615"/>
                    </a:lnTo>
                    <a:lnTo>
                      <a:pt x="288" y="613"/>
                    </a:lnTo>
                    <a:lnTo>
                      <a:pt x="271" y="609"/>
                    </a:lnTo>
                    <a:lnTo>
                      <a:pt x="253" y="605"/>
                    </a:lnTo>
                    <a:lnTo>
                      <a:pt x="238" y="599"/>
                    </a:lnTo>
                    <a:lnTo>
                      <a:pt x="223" y="593"/>
                    </a:lnTo>
                    <a:lnTo>
                      <a:pt x="207" y="585"/>
                    </a:lnTo>
                    <a:lnTo>
                      <a:pt x="193" y="579"/>
                    </a:lnTo>
                    <a:lnTo>
                      <a:pt x="177" y="571"/>
                    </a:lnTo>
                    <a:lnTo>
                      <a:pt x="165" y="560"/>
                    </a:lnTo>
                    <a:lnTo>
                      <a:pt x="150" y="551"/>
                    </a:lnTo>
                    <a:lnTo>
                      <a:pt x="136" y="541"/>
                    </a:lnTo>
                    <a:lnTo>
                      <a:pt x="124" y="530"/>
                    </a:lnTo>
                    <a:lnTo>
                      <a:pt x="112" y="518"/>
                    </a:lnTo>
                    <a:lnTo>
                      <a:pt x="100" y="506"/>
                    </a:lnTo>
                    <a:lnTo>
                      <a:pt x="90" y="494"/>
                    </a:lnTo>
                    <a:lnTo>
                      <a:pt x="79" y="482"/>
                    </a:lnTo>
                    <a:lnTo>
                      <a:pt x="70" y="468"/>
                    </a:lnTo>
                    <a:lnTo>
                      <a:pt x="61" y="453"/>
                    </a:lnTo>
                    <a:lnTo>
                      <a:pt x="53" y="440"/>
                    </a:lnTo>
                    <a:lnTo>
                      <a:pt x="45" y="423"/>
                    </a:lnTo>
                    <a:lnTo>
                      <a:pt x="37" y="409"/>
                    </a:lnTo>
                    <a:lnTo>
                      <a:pt x="31" y="393"/>
                    </a:lnTo>
                    <a:lnTo>
                      <a:pt x="27" y="377"/>
                    </a:lnTo>
                    <a:lnTo>
                      <a:pt x="21" y="361"/>
                    </a:lnTo>
                    <a:lnTo>
                      <a:pt x="17" y="344"/>
                    </a:lnTo>
                    <a:lnTo>
                      <a:pt x="15" y="326"/>
                    </a:lnTo>
                    <a:lnTo>
                      <a:pt x="12" y="311"/>
                    </a:lnTo>
                    <a:lnTo>
                      <a:pt x="11" y="293"/>
                    </a:lnTo>
                    <a:lnTo>
                      <a:pt x="11" y="275"/>
                    </a:lnTo>
                    <a:lnTo>
                      <a:pt x="11" y="255"/>
                    </a:lnTo>
                    <a:lnTo>
                      <a:pt x="12" y="237"/>
                    </a:lnTo>
                    <a:lnTo>
                      <a:pt x="15" y="222"/>
                    </a:lnTo>
                    <a:lnTo>
                      <a:pt x="17" y="204"/>
                    </a:lnTo>
                    <a:lnTo>
                      <a:pt x="21" y="187"/>
                    </a:lnTo>
                    <a:lnTo>
                      <a:pt x="27" y="171"/>
                    </a:lnTo>
                    <a:lnTo>
                      <a:pt x="31" y="155"/>
                    </a:lnTo>
                    <a:lnTo>
                      <a:pt x="37" y="139"/>
                    </a:lnTo>
                    <a:lnTo>
                      <a:pt x="45" y="125"/>
                    </a:lnTo>
                    <a:lnTo>
                      <a:pt x="53" y="109"/>
                    </a:lnTo>
                    <a:lnTo>
                      <a:pt x="61" y="95"/>
                    </a:lnTo>
                    <a:lnTo>
                      <a:pt x="70" y="80"/>
                    </a:lnTo>
                    <a:lnTo>
                      <a:pt x="79" y="66"/>
                    </a:lnTo>
                    <a:lnTo>
                      <a:pt x="90" y="54"/>
                    </a:lnTo>
                    <a:lnTo>
                      <a:pt x="100" y="42"/>
                    </a:lnTo>
                    <a:lnTo>
                      <a:pt x="112" y="30"/>
                    </a:lnTo>
                    <a:lnTo>
                      <a:pt x="124" y="18"/>
                    </a:lnTo>
                    <a:lnTo>
                      <a:pt x="136" y="8"/>
                    </a:lnTo>
                    <a:lnTo>
                      <a:pt x="147" y="0"/>
                    </a:lnTo>
                    <a:lnTo>
                      <a:pt x="144" y="0"/>
                    </a:lnTo>
                    <a:lnTo>
                      <a:pt x="144" y="2"/>
                    </a:lnTo>
                    <a:lnTo>
                      <a:pt x="142" y="2"/>
                    </a:lnTo>
                    <a:lnTo>
                      <a:pt x="141" y="2"/>
                    </a:lnTo>
                    <a:lnTo>
                      <a:pt x="138" y="2"/>
                    </a:lnTo>
                    <a:lnTo>
                      <a:pt x="138" y="3"/>
                    </a:lnTo>
                    <a:lnTo>
                      <a:pt x="136" y="3"/>
                    </a:lnTo>
                    <a:lnTo>
                      <a:pt x="135" y="3"/>
                    </a:lnTo>
                    <a:lnTo>
                      <a:pt x="132" y="6"/>
                    </a:lnTo>
                    <a:lnTo>
                      <a:pt x="130" y="6"/>
                    </a:lnTo>
                    <a:lnTo>
                      <a:pt x="129" y="6"/>
                    </a:lnTo>
                    <a:lnTo>
                      <a:pt x="129" y="8"/>
                    </a:lnTo>
                    <a:lnTo>
                      <a:pt x="126" y="8"/>
                    </a:lnTo>
                    <a:lnTo>
                      <a:pt x="124" y="8"/>
                    </a:lnTo>
                    <a:lnTo>
                      <a:pt x="123" y="8"/>
                    </a:lnTo>
                    <a:lnTo>
                      <a:pt x="123" y="9"/>
                    </a:lnTo>
                    <a:lnTo>
                      <a:pt x="120" y="9"/>
                    </a:lnTo>
                    <a:lnTo>
                      <a:pt x="118" y="12"/>
                    </a:lnTo>
                    <a:lnTo>
                      <a:pt x="106" y="24"/>
                    </a:lnTo>
                    <a:lnTo>
                      <a:pt x="94" y="36"/>
                    </a:lnTo>
                    <a:lnTo>
                      <a:pt x="83" y="48"/>
                    </a:lnTo>
                    <a:lnTo>
                      <a:pt x="71" y="62"/>
                    </a:lnTo>
                    <a:lnTo>
                      <a:pt x="61" y="77"/>
                    </a:lnTo>
                    <a:lnTo>
                      <a:pt x="53" y="91"/>
                    </a:lnTo>
                    <a:lnTo>
                      <a:pt x="45" y="104"/>
                    </a:lnTo>
                    <a:lnTo>
                      <a:pt x="37" y="121"/>
                    </a:lnTo>
                    <a:lnTo>
                      <a:pt x="29" y="137"/>
                    </a:lnTo>
                    <a:lnTo>
                      <a:pt x="23" y="153"/>
                    </a:lnTo>
                    <a:lnTo>
                      <a:pt x="17" y="169"/>
                    </a:lnTo>
                    <a:lnTo>
                      <a:pt x="12" y="186"/>
                    </a:lnTo>
                    <a:lnTo>
                      <a:pt x="9" y="204"/>
                    </a:lnTo>
                    <a:lnTo>
                      <a:pt x="5" y="219"/>
                    </a:lnTo>
                    <a:lnTo>
                      <a:pt x="3" y="237"/>
                    </a:lnTo>
                    <a:lnTo>
                      <a:pt x="3" y="255"/>
                    </a:lnTo>
                    <a:lnTo>
                      <a:pt x="0" y="275"/>
                    </a:lnTo>
                    <a:lnTo>
                      <a:pt x="3" y="293"/>
                    </a:lnTo>
                    <a:lnTo>
                      <a:pt x="3" y="311"/>
                    </a:lnTo>
                    <a:lnTo>
                      <a:pt x="5" y="329"/>
                    </a:lnTo>
                    <a:lnTo>
                      <a:pt x="9" y="344"/>
                    </a:lnTo>
                    <a:lnTo>
                      <a:pt x="12" y="363"/>
                    </a:lnTo>
                    <a:lnTo>
                      <a:pt x="17" y="379"/>
                    </a:lnTo>
                    <a:lnTo>
                      <a:pt x="23" y="396"/>
                    </a:lnTo>
                    <a:lnTo>
                      <a:pt x="29" y="411"/>
                    </a:lnTo>
                    <a:lnTo>
                      <a:pt x="37" y="427"/>
                    </a:lnTo>
                    <a:lnTo>
                      <a:pt x="45" y="444"/>
                    </a:lnTo>
                    <a:lnTo>
                      <a:pt x="53" y="458"/>
                    </a:lnTo>
                    <a:lnTo>
                      <a:pt x="61" y="471"/>
                    </a:lnTo>
                    <a:lnTo>
                      <a:pt x="71" y="486"/>
                    </a:lnTo>
                    <a:lnTo>
                      <a:pt x="83" y="500"/>
                    </a:lnTo>
                    <a:lnTo>
                      <a:pt x="94" y="512"/>
                    </a:lnTo>
                    <a:lnTo>
                      <a:pt x="106" y="524"/>
                    </a:lnTo>
                    <a:lnTo>
                      <a:pt x="118" y="536"/>
                    </a:lnTo>
                    <a:lnTo>
                      <a:pt x="130" y="548"/>
                    </a:lnTo>
                    <a:lnTo>
                      <a:pt x="144" y="559"/>
                    </a:lnTo>
                    <a:lnTo>
                      <a:pt x="159" y="569"/>
                    </a:lnTo>
                    <a:lnTo>
                      <a:pt x="173" y="577"/>
                    </a:lnTo>
                    <a:lnTo>
                      <a:pt x="189" y="587"/>
                    </a:lnTo>
                    <a:lnTo>
                      <a:pt x="203" y="595"/>
                    </a:lnTo>
                    <a:lnTo>
                      <a:pt x="220" y="601"/>
                    </a:lnTo>
                    <a:lnTo>
                      <a:pt x="235" y="607"/>
                    </a:lnTo>
                    <a:lnTo>
                      <a:pt x="252" y="613"/>
                    </a:lnTo>
                    <a:lnTo>
                      <a:pt x="268" y="618"/>
                    </a:lnTo>
                    <a:lnTo>
                      <a:pt x="286" y="621"/>
                    </a:lnTo>
                    <a:lnTo>
                      <a:pt x="304" y="625"/>
                    </a:lnTo>
                    <a:lnTo>
                      <a:pt x="321" y="627"/>
                    </a:lnTo>
                    <a:lnTo>
                      <a:pt x="339" y="630"/>
                    </a:lnTo>
                    <a:lnTo>
                      <a:pt x="357" y="630"/>
                    </a:lnTo>
                    <a:lnTo>
                      <a:pt x="376" y="630"/>
                    </a:lnTo>
                    <a:lnTo>
                      <a:pt x="394" y="627"/>
                    </a:lnTo>
                    <a:lnTo>
                      <a:pt x="412" y="625"/>
                    </a:lnTo>
                    <a:lnTo>
                      <a:pt x="430" y="621"/>
                    </a:lnTo>
                    <a:lnTo>
                      <a:pt x="447" y="618"/>
                    </a:lnTo>
                    <a:lnTo>
                      <a:pt x="465" y="613"/>
                    </a:lnTo>
                    <a:lnTo>
                      <a:pt x="480" y="607"/>
                    </a:lnTo>
                    <a:lnTo>
                      <a:pt x="497" y="601"/>
                    </a:lnTo>
                    <a:lnTo>
                      <a:pt x="513" y="595"/>
                    </a:lnTo>
                    <a:lnTo>
                      <a:pt x="527" y="587"/>
                    </a:lnTo>
                    <a:lnTo>
                      <a:pt x="544" y="577"/>
                    </a:lnTo>
                    <a:lnTo>
                      <a:pt x="557" y="569"/>
                    </a:lnTo>
                    <a:lnTo>
                      <a:pt x="571" y="559"/>
                    </a:lnTo>
                    <a:lnTo>
                      <a:pt x="583" y="548"/>
                    </a:lnTo>
                    <a:lnTo>
                      <a:pt x="598" y="536"/>
                    </a:lnTo>
                    <a:lnTo>
                      <a:pt x="610" y="524"/>
                    </a:lnTo>
                    <a:lnTo>
                      <a:pt x="622" y="512"/>
                    </a:lnTo>
                    <a:lnTo>
                      <a:pt x="633" y="500"/>
                    </a:lnTo>
                    <a:lnTo>
                      <a:pt x="642" y="486"/>
                    </a:lnTo>
                    <a:lnTo>
                      <a:pt x="653" y="471"/>
                    </a:lnTo>
                    <a:close/>
                  </a:path>
                </a:pathLst>
              </a:custGeom>
              <a:solidFill>
                <a:srgbClr val="577DB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90" name="Freeform 586"/>
              <p:cNvSpPr>
                <a:spLocks noChangeArrowheads="1"/>
              </p:cNvSpPr>
              <p:nvPr/>
            </p:nvSpPr>
            <p:spPr bwMode="auto">
              <a:xfrm>
                <a:off x="5978" y="378"/>
                <a:ext cx="63" cy="61"/>
              </a:xfrm>
              <a:custGeom>
                <a:avLst/>
                <a:gdLst>
                  <a:gd name="T0" fmla="*/ 656 w 662"/>
                  <a:gd name="T1" fmla="*/ 435 h 625"/>
                  <a:gd name="T2" fmla="*/ 658 w 662"/>
                  <a:gd name="T3" fmla="*/ 432 h 625"/>
                  <a:gd name="T4" fmla="*/ 658 w 662"/>
                  <a:gd name="T5" fmla="*/ 426 h 625"/>
                  <a:gd name="T6" fmla="*/ 660 w 662"/>
                  <a:gd name="T7" fmla="*/ 421 h 625"/>
                  <a:gd name="T8" fmla="*/ 660 w 662"/>
                  <a:gd name="T9" fmla="*/ 415 h 625"/>
                  <a:gd name="T10" fmla="*/ 662 w 662"/>
                  <a:gd name="T11" fmla="*/ 409 h 625"/>
                  <a:gd name="T12" fmla="*/ 662 w 662"/>
                  <a:gd name="T13" fmla="*/ 403 h 625"/>
                  <a:gd name="T14" fmla="*/ 658 w 662"/>
                  <a:gd name="T15" fmla="*/ 411 h 625"/>
                  <a:gd name="T16" fmla="*/ 636 w 662"/>
                  <a:gd name="T17" fmla="*/ 456 h 625"/>
                  <a:gd name="T18" fmla="*/ 607 w 662"/>
                  <a:gd name="T19" fmla="*/ 494 h 625"/>
                  <a:gd name="T20" fmla="*/ 575 w 662"/>
                  <a:gd name="T21" fmla="*/ 530 h 625"/>
                  <a:gd name="T22" fmla="*/ 536 w 662"/>
                  <a:gd name="T23" fmla="*/ 559 h 625"/>
                  <a:gd name="T24" fmla="*/ 494 w 662"/>
                  <a:gd name="T25" fmla="*/ 583 h 625"/>
                  <a:gd name="T26" fmla="*/ 448 w 662"/>
                  <a:gd name="T27" fmla="*/ 601 h 625"/>
                  <a:gd name="T28" fmla="*/ 398 w 662"/>
                  <a:gd name="T29" fmla="*/ 613 h 625"/>
                  <a:gd name="T30" fmla="*/ 346 w 662"/>
                  <a:gd name="T31" fmla="*/ 618 h 625"/>
                  <a:gd name="T32" fmla="*/ 295 w 662"/>
                  <a:gd name="T33" fmla="*/ 613 h 625"/>
                  <a:gd name="T34" fmla="*/ 247 w 662"/>
                  <a:gd name="T35" fmla="*/ 601 h 625"/>
                  <a:gd name="T36" fmla="*/ 200 w 662"/>
                  <a:gd name="T37" fmla="*/ 583 h 625"/>
                  <a:gd name="T38" fmla="*/ 157 w 662"/>
                  <a:gd name="T39" fmla="*/ 559 h 625"/>
                  <a:gd name="T40" fmla="*/ 119 w 662"/>
                  <a:gd name="T41" fmla="*/ 530 h 625"/>
                  <a:gd name="T42" fmla="*/ 86 w 662"/>
                  <a:gd name="T43" fmla="*/ 494 h 625"/>
                  <a:gd name="T44" fmla="*/ 59 w 662"/>
                  <a:gd name="T45" fmla="*/ 456 h 625"/>
                  <a:gd name="T46" fmla="*/ 36 w 662"/>
                  <a:gd name="T47" fmla="*/ 411 h 625"/>
                  <a:gd name="T48" fmla="*/ 20 w 662"/>
                  <a:gd name="T49" fmla="*/ 365 h 625"/>
                  <a:gd name="T50" fmla="*/ 10 w 662"/>
                  <a:gd name="T51" fmla="*/ 314 h 625"/>
                  <a:gd name="T52" fmla="*/ 10 w 662"/>
                  <a:gd name="T53" fmla="*/ 261 h 625"/>
                  <a:gd name="T54" fmla="*/ 16 w 662"/>
                  <a:gd name="T55" fmla="*/ 211 h 625"/>
                  <a:gd name="T56" fmla="*/ 30 w 662"/>
                  <a:gd name="T57" fmla="*/ 165 h 625"/>
                  <a:gd name="T58" fmla="*/ 50 w 662"/>
                  <a:gd name="T59" fmla="*/ 119 h 625"/>
                  <a:gd name="T60" fmla="*/ 77 w 662"/>
                  <a:gd name="T61" fmla="*/ 78 h 625"/>
                  <a:gd name="T62" fmla="*/ 107 w 662"/>
                  <a:gd name="T63" fmla="*/ 42 h 625"/>
                  <a:gd name="T64" fmla="*/ 144 w 662"/>
                  <a:gd name="T65" fmla="*/ 9 h 625"/>
                  <a:gd name="T66" fmla="*/ 160 w 662"/>
                  <a:gd name="T67" fmla="*/ 0 h 625"/>
                  <a:gd name="T68" fmla="*/ 154 w 662"/>
                  <a:gd name="T69" fmla="*/ 0 h 625"/>
                  <a:gd name="T70" fmla="*/ 150 w 662"/>
                  <a:gd name="T71" fmla="*/ 1 h 625"/>
                  <a:gd name="T72" fmla="*/ 144 w 662"/>
                  <a:gd name="T73" fmla="*/ 3 h 625"/>
                  <a:gd name="T74" fmla="*/ 139 w 662"/>
                  <a:gd name="T75" fmla="*/ 6 h 625"/>
                  <a:gd name="T76" fmla="*/ 125 w 662"/>
                  <a:gd name="T77" fmla="*/ 14 h 625"/>
                  <a:gd name="T78" fmla="*/ 89 w 662"/>
                  <a:gd name="T79" fmla="*/ 48 h 625"/>
                  <a:gd name="T80" fmla="*/ 59 w 662"/>
                  <a:gd name="T81" fmla="*/ 86 h 625"/>
                  <a:gd name="T82" fmla="*/ 34 w 662"/>
                  <a:gd name="T83" fmla="*/ 131 h 625"/>
                  <a:gd name="T84" fmla="*/ 16 w 662"/>
                  <a:gd name="T85" fmla="*/ 177 h 625"/>
                  <a:gd name="T86" fmla="*/ 4 w 662"/>
                  <a:gd name="T87" fmla="*/ 228 h 625"/>
                  <a:gd name="T88" fmla="*/ 0 w 662"/>
                  <a:gd name="T89" fmla="*/ 281 h 625"/>
                  <a:gd name="T90" fmla="*/ 4 w 662"/>
                  <a:gd name="T91" fmla="*/ 332 h 625"/>
                  <a:gd name="T92" fmla="*/ 16 w 662"/>
                  <a:gd name="T93" fmla="*/ 383 h 625"/>
                  <a:gd name="T94" fmla="*/ 34 w 662"/>
                  <a:gd name="T95" fmla="*/ 429 h 625"/>
                  <a:gd name="T96" fmla="*/ 59 w 662"/>
                  <a:gd name="T97" fmla="*/ 474 h 625"/>
                  <a:gd name="T98" fmla="*/ 89 w 662"/>
                  <a:gd name="T99" fmla="*/ 512 h 625"/>
                  <a:gd name="T100" fmla="*/ 125 w 662"/>
                  <a:gd name="T101" fmla="*/ 547 h 625"/>
                  <a:gd name="T102" fmla="*/ 166 w 662"/>
                  <a:gd name="T103" fmla="*/ 577 h 625"/>
                  <a:gd name="T104" fmla="*/ 212 w 662"/>
                  <a:gd name="T105" fmla="*/ 599 h 625"/>
                  <a:gd name="T106" fmla="*/ 260 w 662"/>
                  <a:gd name="T107" fmla="*/ 615 h 625"/>
                  <a:gd name="T108" fmla="*/ 312 w 662"/>
                  <a:gd name="T109" fmla="*/ 624 h 625"/>
                  <a:gd name="T110" fmla="*/ 365 w 662"/>
                  <a:gd name="T111" fmla="*/ 625 h 625"/>
                  <a:gd name="T112" fmla="*/ 416 w 662"/>
                  <a:gd name="T113" fmla="*/ 619 h 625"/>
                  <a:gd name="T114" fmla="*/ 466 w 662"/>
                  <a:gd name="T115" fmla="*/ 605 h 625"/>
                  <a:gd name="T116" fmla="*/ 512 w 662"/>
                  <a:gd name="T117" fmla="*/ 585 h 625"/>
                  <a:gd name="T118" fmla="*/ 554 w 662"/>
                  <a:gd name="T119" fmla="*/ 557 h 625"/>
                  <a:gd name="T120" fmla="*/ 593 w 662"/>
                  <a:gd name="T121" fmla="*/ 524 h 625"/>
                  <a:gd name="T122" fmla="*/ 625 w 662"/>
                  <a:gd name="T123" fmla="*/ 488 h 625"/>
                  <a:gd name="T124" fmla="*/ 652 w 662"/>
                  <a:gd name="T125" fmla="*/ 446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2" h="625">
                    <a:moveTo>
                      <a:pt x="656" y="439"/>
                    </a:moveTo>
                    <a:lnTo>
                      <a:pt x="656" y="438"/>
                    </a:lnTo>
                    <a:lnTo>
                      <a:pt x="656" y="435"/>
                    </a:lnTo>
                    <a:lnTo>
                      <a:pt x="656" y="433"/>
                    </a:lnTo>
                    <a:lnTo>
                      <a:pt x="656" y="432"/>
                    </a:lnTo>
                    <a:lnTo>
                      <a:pt x="658" y="432"/>
                    </a:lnTo>
                    <a:lnTo>
                      <a:pt x="658" y="429"/>
                    </a:lnTo>
                    <a:lnTo>
                      <a:pt x="658" y="427"/>
                    </a:lnTo>
                    <a:lnTo>
                      <a:pt x="658" y="426"/>
                    </a:lnTo>
                    <a:lnTo>
                      <a:pt x="658" y="423"/>
                    </a:lnTo>
                    <a:lnTo>
                      <a:pt x="660" y="423"/>
                    </a:lnTo>
                    <a:lnTo>
                      <a:pt x="660" y="421"/>
                    </a:lnTo>
                    <a:lnTo>
                      <a:pt x="660" y="420"/>
                    </a:lnTo>
                    <a:lnTo>
                      <a:pt x="660" y="417"/>
                    </a:lnTo>
                    <a:lnTo>
                      <a:pt x="660" y="415"/>
                    </a:lnTo>
                    <a:lnTo>
                      <a:pt x="660" y="414"/>
                    </a:lnTo>
                    <a:lnTo>
                      <a:pt x="662" y="411"/>
                    </a:lnTo>
                    <a:lnTo>
                      <a:pt x="662" y="409"/>
                    </a:lnTo>
                    <a:lnTo>
                      <a:pt x="662" y="408"/>
                    </a:lnTo>
                    <a:lnTo>
                      <a:pt x="662" y="405"/>
                    </a:lnTo>
                    <a:lnTo>
                      <a:pt x="662" y="403"/>
                    </a:lnTo>
                    <a:lnTo>
                      <a:pt x="662" y="402"/>
                    </a:lnTo>
                    <a:lnTo>
                      <a:pt x="662" y="399"/>
                    </a:lnTo>
                    <a:lnTo>
                      <a:pt x="658" y="411"/>
                    </a:lnTo>
                    <a:lnTo>
                      <a:pt x="652" y="426"/>
                    </a:lnTo>
                    <a:lnTo>
                      <a:pt x="643" y="441"/>
                    </a:lnTo>
                    <a:lnTo>
                      <a:pt x="636" y="456"/>
                    </a:lnTo>
                    <a:lnTo>
                      <a:pt x="628" y="468"/>
                    </a:lnTo>
                    <a:lnTo>
                      <a:pt x="617" y="482"/>
                    </a:lnTo>
                    <a:lnTo>
                      <a:pt x="607" y="494"/>
                    </a:lnTo>
                    <a:lnTo>
                      <a:pt x="598" y="506"/>
                    </a:lnTo>
                    <a:lnTo>
                      <a:pt x="584" y="518"/>
                    </a:lnTo>
                    <a:lnTo>
                      <a:pt x="575" y="530"/>
                    </a:lnTo>
                    <a:lnTo>
                      <a:pt x="563" y="541"/>
                    </a:lnTo>
                    <a:lnTo>
                      <a:pt x="548" y="551"/>
                    </a:lnTo>
                    <a:lnTo>
                      <a:pt x="536" y="559"/>
                    </a:lnTo>
                    <a:lnTo>
                      <a:pt x="522" y="569"/>
                    </a:lnTo>
                    <a:lnTo>
                      <a:pt x="508" y="577"/>
                    </a:lnTo>
                    <a:lnTo>
                      <a:pt x="494" y="583"/>
                    </a:lnTo>
                    <a:lnTo>
                      <a:pt x="478" y="591"/>
                    </a:lnTo>
                    <a:lnTo>
                      <a:pt x="463" y="597"/>
                    </a:lnTo>
                    <a:lnTo>
                      <a:pt x="448" y="601"/>
                    </a:lnTo>
                    <a:lnTo>
                      <a:pt x="431" y="607"/>
                    </a:lnTo>
                    <a:lnTo>
                      <a:pt x="415" y="609"/>
                    </a:lnTo>
                    <a:lnTo>
                      <a:pt x="398" y="613"/>
                    </a:lnTo>
                    <a:lnTo>
                      <a:pt x="380" y="615"/>
                    </a:lnTo>
                    <a:lnTo>
                      <a:pt x="365" y="618"/>
                    </a:lnTo>
                    <a:lnTo>
                      <a:pt x="346" y="618"/>
                    </a:lnTo>
                    <a:lnTo>
                      <a:pt x="330" y="618"/>
                    </a:lnTo>
                    <a:lnTo>
                      <a:pt x="312" y="615"/>
                    </a:lnTo>
                    <a:lnTo>
                      <a:pt x="295" y="613"/>
                    </a:lnTo>
                    <a:lnTo>
                      <a:pt x="280" y="609"/>
                    </a:lnTo>
                    <a:lnTo>
                      <a:pt x="263" y="607"/>
                    </a:lnTo>
                    <a:lnTo>
                      <a:pt x="247" y="601"/>
                    </a:lnTo>
                    <a:lnTo>
                      <a:pt x="230" y="597"/>
                    </a:lnTo>
                    <a:lnTo>
                      <a:pt x="215" y="591"/>
                    </a:lnTo>
                    <a:lnTo>
                      <a:pt x="200" y="583"/>
                    </a:lnTo>
                    <a:lnTo>
                      <a:pt x="186" y="577"/>
                    </a:lnTo>
                    <a:lnTo>
                      <a:pt x="172" y="569"/>
                    </a:lnTo>
                    <a:lnTo>
                      <a:pt x="157" y="559"/>
                    </a:lnTo>
                    <a:lnTo>
                      <a:pt x="144" y="551"/>
                    </a:lnTo>
                    <a:lnTo>
                      <a:pt x="131" y="541"/>
                    </a:lnTo>
                    <a:lnTo>
                      <a:pt x="119" y="530"/>
                    </a:lnTo>
                    <a:lnTo>
                      <a:pt x="107" y="518"/>
                    </a:lnTo>
                    <a:lnTo>
                      <a:pt x="97" y="506"/>
                    </a:lnTo>
                    <a:lnTo>
                      <a:pt x="86" y="494"/>
                    </a:lnTo>
                    <a:lnTo>
                      <a:pt x="77" y="482"/>
                    </a:lnTo>
                    <a:lnTo>
                      <a:pt x="66" y="468"/>
                    </a:lnTo>
                    <a:lnTo>
                      <a:pt x="59" y="456"/>
                    </a:lnTo>
                    <a:lnTo>
                      <a:pt x="50" y="441"/>
                    </a:lnTo>
                    <a:lnTo>
                      <a:pt x="42" y="426"/>
                    </a:lnTo>
                    <a:lnTo>
                      <a:pt x="36" y="411"/>
                    </a:lnTo>
                    <a:lnTo>
                      <a:pt x="30" y="395"/>
                    </a:lnTo>
                    <a:lnTo>
                      <a:pt x="24" y="381"/>
                    </a:lnTo>
                    <a:lnTo>
                      <a:pt x="20" y="365"/>
                    </a:lnTo>
                    <a:lnTo>
                      <a:pt x="16" y="349"/>
                    </a:lnTo>
                    <a:lnTo>
                      <a:pt x="12" y="331"/>
                    </a:lnTo>
                    <a:lnTo>
                      <a:pt x="10" y="314"/>
                    </a:lnTo>
                    <a:lnTo>
                      <a:pt x="10" y="299"/>
                    </a:lnTo>
                    <a:lnTo>
                      <a:pt x="7" y="281"/>
                    </a:lnTo>
                    <a:lnTo>
                      <a:pt x="10" y="261"/>
                    </a:lnTo>
                    <a:lnTo>
                      <a:pt x="10" y="246"/>
                    </a:lnTo>
                    <a:lnTo>
                      <a:pt x="12" y="230"/>
                    </a:lnTo>
                    <a:lnTo>
                      <a:pt x="16" y="211"/>
                    </a:lnTo>
                    <a:lnTo>
                      <a:pt x="20" y="195"/>
                    </a:lnTo>
                    <a:lnTo>
                      <a:pt x="24" y="179"/>
                    </a:lnTo>
                    <a:lnTo>
                      <a:pt x="30" y="165"/>
                    </a:lnTo>
                    <a:lnTo>
                      <a:pt x="36" y="149"/>
                    </a:lnTo>
                    <a:lnTo>
                      <a:pt x="42" y="134"/>
                    </a:lnTo>
                    <a:lnTo>
                      <a:pt x="50" y="119"/>
                    </a:lnTo>
                    <a:lnTo>
                      <a:pt x="59" y="104"/>
                    </a:lnTo>
                    <a:lnTo>
                      <a:pt x="66" y="92"/>
                    </a:lnTo>
                    <a:lnTo>
                      <a:pt x="77" y="78"/>
                    </a:lnTo>
                    <a:lnTo>
                      <a:pt x="86" y="66"/>
                    </a:lnTo>
                    <a:lnTo>
                      <a:pt x="97" y="54"/>
                    </a:lnTo>
                    <a:lnTo>
                      <a:pt x="107" y="42"/>
                    </a:lnTo>
                    <a:lnTo>
                      <a:pt x="119" y="30"/>
                    </a:lnTo>
                    <a:lnTo>
                      <a:pt x="131" y="20"/>
                    </a:lnTo>
                    <a:lnTo>
                      <a:pt x="144" y="9"/>
                    </a:lnTo>
                    <a:lnTo>
                      <a:pt x="157" y="1"/>
                    </a:lnTo>
                    <a:lnTo>
                      <a:pt x="162" y="0"/>
                    </a:lnTo>
                    <a:lnTo>
                      <a:pt x="160" y="0"/>
                    </a:lnTo>
                    <a:lnTo>
                      <a:pt x="157" y="0"/>
                    </a:lnTo>
                    <a:lnTo>
                      <a:pt x="156" y="0"/>
                    </a:lnTo>
                    <a:lnTo>
                      <a:pt x="154" y="0"/>
                    </a:lnTo>
                    <a:lnTo>
                      <a:pt x="154" y="1"/>
                    </a:lnTo>
                    <a:lnTo>
                      <a:pt x="151" y="1"/>
                    </a:lnTo>
                    <a:lnTo>
                      <a:pt x="150" y="1"/>
                    </a:lnTo>
                    <a:lnTo>
                      <a:pt x="148" y="1"/>
                    </a:lnTo>
                    <a:lnTo>
                      <a:pt x="145" y="3"/>
                    </a:lnTo>
                    <a:lnTo>
                      <a:pt x="144" y="3"/>
                    </a:lnTo>
                    <a:lnTo>
                      <a:pt x="142" y="3"/>
                    </a:lnTo>
                    <a:lnTo>
                      <a:pt x="139" y="3"/>
                    </a:lnTo>
                    <a:lnTo>
                      <a:pt x="139" y="6"/>
                    </a:lnTo>
                    <a:lnTo>
                      <a:pt x="137" y="6"/>
                    </a:lnTo>
                    <a:lnTo>
                      <a:pt x="136" y="6"/>
                    </a:lnTo>
                    <a:lnTo>
                      <a:pt x="125" y="14"/>
                    </a:lnTo>
                    <a:lnTo>
                      <a:pt x="113" y="24"/>
                    </a:lnTo>
                    <a:lnTo>
                      <a:pt x="101" y="36"/>
                    </a:lnTo>
                    <a:lnTo>
                      <a:pt x="89" y="48"/>
                    </a:lnTo>
                    <a:lnTo>
                      <a:pt x="79" y="60"/>
                    </a:lnTo>
                    <a:lnTo>
                      <a:pt x="68" y="72"/>
                    </a:lnTo>
                    <a:lnTo>
                      <a:pt x="59" y="86"/>
                    </a:lnTo>
                    <a:lnTo>
                      <a:pt x="50" y="101"/>
                    </a:lnTo>
                    <a:lnTo>
                      <a:pt x="42" y="115"/>
                    </a:lnTo>
                    <a:lnTo>
                      <a:pt x="34" y="131"/>
                    </a:lnTo>
                    <a:lnTo>
                      <a:pt x="26" y="145"/>
                    </a:lnTo>
                    <a:lnTo>
                      <a:pt x="20" y="161"/>
                    </a:lnTo>
                    <a:lnTo>
                      <a:pt x="16" y="177"/>
                    </a:lnTo>
                    <a:lnTo>
                      <a:pt x="10" y="193"/>
                    </a:lnTo>
                    <a:lnTo>
                      <a:pt x="6" y="210"/>
                    </a:lnTo>
                    <a:lnTo>
                      <a:pt x="4" y="228"/>
                    </a:lnTo>
                    <a:lnTo>
                      <a:pt x="1" y="243"/>
                    </a:lnTo>
                    <a:lnTo>
                      <a:pt x="0" y="261"/>
                    </a:lnTo>
                    <a:lnTo>
                      <a:pt x="0" y="281"/>
                    </a:lnTo>
                    <a:lnTo>
                      <a:pt x="0" y="299"/>
                    </a:lnTo>
                    <a:lnTo>
                      <a:pt x="1" y="317"/>
                    </a:lnTo>
                    <a:lnTo>
                      <a:pt x="4" y="332"/>
                    </a:lnTo>
                    <a:lnTo>
                      <a:pt x="6" y="350"/>
                    </a:lnTo>
                    <a:lnTo>
                      <a:pt x="10" y="367"/>
                    </a:lnTo>
                    <a:lnTo>
                      <a:pt x="16" y="383"/>
                    </a:lnTo>
                    <a:lnTo>
                      <a:pt x="20" y="399"/>
                    </a:lnTo>
                    <a:lnTo>
                      <a:pt x="26" y="415"/>
                    </a:lnTo>
                    <a:lnTo>
                      <a:pt x="34" y="429"/>
                    </a:lnTo>
                    <a:lnTo>
                      <a:pt x="42" y="446"/>
                    </a:lnTo>
                    <a:lnTo>
                      <a:pt x="50" y="459"/>
                    </a:lnTo>
                    <a:lnTo>
                      <a:pt x="59" y="474"/>
                    </a:lnTo>
                    <a:lnTo>
                      <a:pt x="68" y="488"/>
                    </a:lnTo>
                    <a:lnTo>
                      <a:pt x="79" y="500"/>
                    </a:lnTo>
                    <a:lnTo>
                      <a:pt x="89" y="512"/>
                    </a:lnTo>
                    <a:lnTo>
                      <a:pt x="101" y="524"/>
                    </a:lnTo>
                    <a:lnTo>
                      <a:pt x="113" y="536"/>
                    </a:lnTo>
                    <a:lnTo>
                      <a:pt x="125" y="547"/>
                    </a:lnTo>
                    <a:lnTo>
                      <a:pt x="139" y="557"/>
                    </a:lnTo>
                    <a:lnTo>
                      <a:pt x="154" y="566"/>
                    </a:lnTo>
                    <a:lnTo>
                      <a:pt x="166" y="577"/>
                    </a:lnTo>
                    <a:lnTo>
                      <a:pt x="182" y="585"/>
                    </a:lnTo>
                    <a:lnTo>
                      <a:pt x="196" y="591"/>
                    </a:lnTo>
                    <a:lnTo>
                      <a:pt x="212" y="599"/>
                    </a:lnTo>
                    <a:lnTo>
                      <a:pt x="227" y="605"/>
                    </a:lnTo>
                    <a:lnTo>
                      <a:pt x="242" y="611"/>
                    </a:lnTo>
                    <a:lnTo>
                      <a:pt x="260" y="615"/>
                    </a:lnTo>
                    <a:lnTo>
                      <a:pt x="277" y="619"/>
                    </a:lnTo>
                    <a:lnTo>
                      <a:pt x="293" y="621"/>
                    </a:lnTo>
                    <a:lnTo>
                      <a:pt x="312" y="624"/>
                    </a:lnTo>
                    <a:lnTo>
                      <a:pt x="330" y="625"/>
                    </a:lnTo>
                    <a:lnTo>
                      <a:pt x="346" y="625"/>
                    </a:lnTo>
                    <a:lnTo>
                      <a:pt x="365" y="625"/>
                    </a:lnTo>
                    <a:lnTo>
                      <a:pt x="383" y="624"/>
                    </a:lnTo>
                    <a:lnTo>
                      <a:pt x="401" y="621"/>
                    </a:lnTo>
                    <a:lnTo>
                      <a:pt x="416" y="619"/>
                    </a:lnTo>
                    <a:lnTo>
                      <a:pt x="433" y="615"/>
                    </a:lnTo>
                    <a:lnTo>
                      <a:pt x="449" y="611"/>
                    </a:lnTo>
                    <a:lnTo>
                      <a:pt x="466" y="605"/>
                    </a:lnTo>
                    <a:lnTo>
                      <a:pt x="481" y="599"/>
                    </a:lnTo>
                    <a:lnTo>
                      <a:pt x="498" y="591"/>
                    </a:lnTo>
                    <a:lnTo>
                      <a:pt x="512" y="585"/>
                    </a:lnTo>
                    <a:lnTo>
                      <a:pt x="527" y="577"/>
                    </a:lnTo>
                    <a:lnTo>
                      <a:pt x="540" y="566"/>
                    </a:lnTo>
                    <a:lnTo>
                      <a:pt x="554" y="557"/>
                    </a:lnTo>
                    <a:lnTo>
                      <a:pt x="566" y="547"/>
                    </a:lnTo>
                    <a:lnTo>
                      <a:pt x="581" y="536"/>
                    </a:lnTo>
                    <a:lnTo>
                      <a:pt x="593" y="524"/>
                    </a:lnTo>
                    <a:lnTo>
                      <a:pt x="604" y="512"/>
                    </a:lnTo>
                    <a:lnTo>
                      <a:pt x="616" y="500"/>
                    </a:lnTo>
                    <a:lnTo>
                      <a:pt x="625" y="488"/>
                    </a:lnTo>
                    <a:lnTo>
                      <a:pt x="636" y="474"/>
                    </a:lnTo>
                    <a:lnTo>
                      <a:pt x="643" y="459"/>
                    </a:lnTo>
                    <a:lnTo>
                      <a:pt x="652" y="446"/>
                    </a:lnTo>
                    <a:lnTo>
                      <a:pt x="656" y="439"/>
                    </a:lnTo>
                    <a:close/>
                  </a:path>
                </a:pathLst>
              </a:custGeom>
              <a:solidFill>
                <a:srgbClr val="577DB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91" name="Freeform 587"/>
              <p:cNvSpPr>
                <a:spLocks noChangeArrowheads="1"/>
              </p:cNvSpPr>
              <p:nvPr/>
            </p:nvSpPr>
            <p:spPr bwMode="auto">
              <a:xfrm>
                <a:off x="5979" y="377"/>
                <a:ext cx="63" cy="61"/>
              </a:xfrm>
              <a:custGeom>
                <a:avLst/>
                <a:gdLst>
                  <a:gd name="T0" fmla="*/ 657 w 659"/>
                  <a:gd name="T1" fmla="*/ 401 h 624"/>
                  <a:gd name="T2" fmla="*/ 657 w 659"/>
                  <a:gd name="T3" fmla="*/ 393 h 624"/>
                  <a:gd name="T4" fmla="*/ 659 w 659"/>
                  <a:gd name="T5" fmla="*/ 385 h 624"/>
                  <a:gd name="T6" fmla="*/ 659 w 659"/>
                  <a:gd name="T7" fmla="*/ 377 h 624"/>
                  <a:gd name="T8" fmla="*/ 659 w 659"/>
                  <a:gd name="T9" fmla="*/ 369 h 624"/>
                  <a:gd name="T10" fmla="*/ 636 w 659"/>
                  <a:gd name="T11" fmla="*/ 427 h 624"/>
                  <a:gd name="T12" fmla="*/ 604 w 659"/>
                  <a:gd name="T13" fmla="*/ 482 h 624"/>
                  <a:gd name="T14" fmla="*/ 562 w 659"/>
                  <a:gd name="T15" fmla="*/ 528 h 624"/>
                  <a:gd name="T16" fmla="*/ 511 w 659"/>
                  <a:gd name="T17" fmla="*/ 566 h 624"/>
                  <a:gd name="T18" fmla="*/ 453 w 659"/>
                  <a:gd name="T19" fmla="*/ 593 h 624"/>
                  <a:gd name="T20" fmla="*/ 390 w 659"/>
                  <a:gd name="T21" fmla="*/ 609 h 624"/>
                  <a:gd name="T22" fmla="*/ 323 w 659"/>
                  <a:gd name="T23" fmla="*/ 613 h 624"/>
                  <a:gd name="T24" fmla="*/ 258 w 659"/>
                  <a:gd name="T25" fmla="*/ 603 h 624"/>
                  <a:gd name="T26" fmla="*/ 197 w 659"/>
                  <a:gd name="T27" fmla="*/ 581 h 624"/>
                  <a:gd name="T28" fmla="*/ 143 w 659"/>
                  <a:gd name="T29" fmla="*/ 548 h 624"/>
                  <a:gd name="T30" fmla="*/ 96 w 659"/>
                  <a:gd name="T31" fmla="*/ 506 h 624"/>
                  <a:gd name="T32" fmla="*/ 58 w 659"/>
                  <a:gd name="T33" fmla="*/ 456 h 624"/>
                  <a:gd name="T34" fmla="*/ 31 w 659"/>
                  <a:gd name="T35" fmla="*/ 399 h 624"/>
                  <a:gd name="T36" fmla="*/ 15 w 659"/>
                  <a:gd name="T37" fmla="*/ 337 h 624"/>
                  <a:gd name="T38" fmla="*/ 11 w 659"/>
                  <a:gd name="T39" fmla="*/ 270 h 624"/>
                  <a:gd name="T40" fmla="*/ 21 w 659"/>
                  <a:gd name="T41" fmla="*/ 204 h 624"/>
                  <a:gd name="T42" fmla="*/ 43 w 659"/>
                  <a:gd name="T43" fmla="*/ 145 h 624"/>
                  <a:gd name="T44" fmla="*/ 76 w 659"/>
                  <a:gd name="T45" fmla="*/ 90 h 624"/>
                  <a:gd name="T46" fmla="*/ 118 w 659"/>
                  <a:gd name="T47" fmla="*/ 44 h 624"/>
                  <a:gd name="T48" fmla="*/ 169 w 659"/>
                  <a:gd name="T49" fmla="*/ 6 h 624"/>
                  <a:gd name="T50" fmla="*/ 175 w 659"/>
                  <a:gd name="T51" fmla="*/ 0 h 624"/>
                  <a:gd name="T52" fmla="*/ 167 w 659"/>
                  <a:gd name="T53" fmla="*/ 1 h 624"/>
                  <a:gd name="T54" fmla="*/ 161 w 659"/>
                  <a:gd name="T55" fmla="*/ 3 h 624"/>
                  <a:gd name="T56" fmla="*/ 155 w 659"/>
                  <a:gd name="T57" fmla="*/ 6 h 624"/>
                  <a:gd name="T58" fmla="*/ 112 w 659"/>
                  <a:gd name="T59" fmla="*/ 36 h 624"/>
                  <a:gd name="T60" fmla="*/ 70 w 659"/>
                  <a:gd name="T61" fmla="*/ 84 h 624"/>
                  <a:gd name="T62" fmla="*/ 35 w 659"/>
                  <a:gd name="T63" fmla="*/ 140 h 624"/>
                  <a:gd name="T64" fmla="*/ 13 w 659"/>
                  <a:gd name="T65" fmla="*/ 201 h 624"/>
                  <a:gd name="T66" fmla="*/ 3 w 659"/>
                  <a:gd name="T67" fmla="*/ 267 h 624"/>
                  <a:gd name="T68" fmla="*/ 5 w 659"/>
                  <a:gd name="T69" fmla="*/ 337 h 624"/>
                  <a:gd name="T70" fmla="*/ 23 w 659"/>
                  <a:gd name="T71" fmla="*/ 401 h 624"/>
                  <a:gd name="T72" fmla="*/ 52 w 659"/>
                  <a:gd name="T73" fmla="*/ 462 h 624"/>
                  <a:gd name="T74" fmla="*/ 90 w 659"/>
                  <a:gd name="T75" fmla="*/ 512 h 624"/>
                  <a:gd name="T76" fmla="*/ 137 w 659"/>
                  <a:gd name="T77" fmla="*/ 557 h 624"/>
                  <a:gd name="T78" fmla="*/ 193 w 659"/>
                  <a:gd name="T79" fmla="*/ 589 h 624"/>
                  <a:gd name="T80" fmla="*/ 256 w 659"/>
                  <a:gd name="T81" fmla="*/ 613 h 624"/>
                  <a:gd name="T82" fmla="*/ 323 w 659"/>
                  <a:gd name="T83" fmla="*/ 624 h 624"/>
                  <a:gd name="T84" fmla="*/ 391 w 659"/>
                  <a:gd name="T85" fmla="*/ 619 h 624"/>
                  <a:gd name="T86" fmla="*/ 456 w 659"/>
                  <a:gd name="T87" fmla="*/ 603 h 624"/>
                  <a:gd name="T88" fmla="*/ 515 w 659"/>
                  <a:gd name="T89" fmla="*/ 575 h 624"/>
                  <a:gd name="T90" fmla="*/ 568 w 659"/>
                  <a:gd name="T91" fmla="*/ 536 h 624"/>
                  <a:gd name="T92" fmla="*/ 610 w 659"/>
                  <a:gd name="T93" fmla="*/ 488 h 624"/>
                  <a:gd name="T94" fmla="*/ 645 w 659"/>
                  <a:gd name="T95" fmla="*/ 432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9" h="624">
                    <a:moveTo>
                      <a:pt x="655" y="405"/>
                    </a:moveTo>
                    <a:lnTo>
                      <a:pt x="657" y="405"/>
                    </a:lnTo>
                    <a:lnTo>
                      <a:pt x="657" y="403"/>
                    </a:lnTo>
                    <a:lnTo>
                      <a:pt x="657" y="401"/>
                    </a:lnTo>
                    <a:lnTo>
                      <a:pt x="657" y="399"/>
                    </a:lnTo>
                    <a:lnTo>
                      <a:pt x="657" y="397"/>
                    </a:lnTo>
                    <a:lnTo>
                      <a:pt x="657" y="395"/>
                    </a:lnTo>
                    <a:lnTo>
                      <a:pt x="657" y="393"/>
                    </a:lnTo>
                    <a:lnTo>
                      <a:pt x="657" y="391"/>
                    </a:lnTo>
                    <a:lnTo>
                      <a:pt x="657" y="389"/>
                    </a:lnTo>
                    <a:lnTo>
                      <a:pt x="657" y="387"/>
                    </a:lnTo>
                    <a:lnTo>
                      <a:pt x="659" y="385"/>
                    </a:lnTo>
                    <a:lnTo>
                      <a:pt x="659" y="383"/>
                    </a:lnTo>
                    <a:lnTo>
                      <a:pt x="659" y="381"/>
                    </a:lnTo>
                    <a:lnTo>
                      <a:pt x="659" y="379"/>
                    </a:lnTo>
                    <a:lnTo>
                      <a:pt x="659" y="377"/>
                    </a:lnTo>
                    <a:lnTo>
                      <a:pt x="659" y="375"/>
                    </a:lnTo>
                    <a:lnTo>
                      <a:pt x="659" y="373"/>
                    </a:lnTo>
                    <a:lnTo>
                      <a:pt x="659" y="371"/>
                    </a:lnTo>
                    <a:lnTo>
                      <a:pt x="659" y="369"/>
                    </a:lnTo>
                    <a:lnTo>
                      <a:pt x="655" y="383"/>
                    </a:lnTo>
                    <a:lnTo>
                      <a:pt x="649" y="399"/>
                    </a:lnTo>
                    <a:lnTo>
                      <a:pt x="642" y="414"/>
                    </a:lnTo>
                    <a:lnTo>
                      <a:pt x="636" y="427"/>
                    </a:lnTo>
                    <a:lnTo>
                      <a:pt x="629" y="441"/>
                    </a:lnTo>
                    <a:lnTo>
                      <a:pt x="621" y="456"/>
                    </a:lnTo>
                    <a:lnTo>
                      <a:pt x="612" y="470"/>
                    </a:lnTo>
                    <a:lnTo>
                      <a:pt x="604" y="482"/>
                    </a:lnTo>
                    <a:lnTo>
                      <a:pt x="594" y="494"/>
                    </a:lnTo>
                    <a:lnTo>
                      <a:pt x="585" y="506"/>
                    </a:lnTo>
                    <a:lnTo>
                      <a:pt x="571" y="518"/>
                    </a:lnTo>
                    <a:lnTo>
                      <a:pt x="562" y="528"/>
                    </a:lnTo>
                    <a:lnTo>
                      <a:pt x="550" y="539"/>
                    </a:lnTo>
                    <a:lnTo>
                      <a:pt x="538" y="548"/>
                    </a:lnTo>
                    <a:lnTo>
                      <a:pt x="523" y="559"/>
                    </a:lnTo>
                    <a:lnTo>
                      <a:pt x="511" y="566"/>
                    </a:lnTo>
                    <a:lnTo>
                      <a:pt x="497" y="575"/>
                    </a:lnTo>
                    <a:lnTo>
                      <a:pt x="483" y="581"/>
                    </a:lnTo>
                    <a:lnTo>
                      <a:pt x="468" y="589"/>
                    </a:lnTo>
                    <a:lnTo>
                      <a:pt x="453" y="593"/>
                    </a:lnTo>
                    <a:lnTo>
                      <a:pt x="438" y="599"/>
                    </a:lnTo>
                    <a:lnTo>
                      <a:pt x="423" y="603"/>
                    </a:lnTo>
                    <a:lnTo>
                      <a:pt x="406" y="607"/>
                    </a:lnTo>
                    <a:lnTo>
                      <a:pt x="390" y="609"/>
                    </a:lnTo>
                    <a:lnTo>
                      <a:pt x="373" y="613"/>
                    </a:lnTo>
                    <a:lnTo>
                      <a:pt x="358" y="613"/>
                    </a:lnTo>
                    <a:lnTo>
                      <a:pt x="339" y="613"/>
                    </a:lnTo>
                    <a:lnTo>
                      <a:pt x="323" y="613"/>
                    </a:lnTo>
                    <a:lnTo>
                      <a:pt x="306" y="613"/>
                    </a:lnTo>
                    <a:lnTo>
                      <a:pt x="291" y="609"/>
                    </a:lnTo>
                    <a:lnTo>
                      <a:pt x="274" y="607"/>
                    </a:lnTo>
                    <a:lnTo>
                      <a:pt x="258" y="603"/>
                    </a:lnTo>
                    <a:lnTo>
                      <a:pt x="241" y="599"/>
                    </a:lnTo>
                    <a:lnTo>
                      <a:pt x="227" y="593"/>
                    </a:lnTo>
                    <a:lnTo>
                      <a:pt x="211" y="589"/>
                    </a:lnTo>
                    <a:lnTo>
                      <a:pt x="197" y="581"/>
                    </a:lnTo>
                    <a:lnTo>
                      <a:pt x="183" y="575"/>
                    </a:lnTo>
                    <a:lnTo>
                      <a:pt x="169" y="566"/>
                    </a:lnTo>
                    <a:lnTo>
                      <a:pt x="156" y="559"/>
                    </a:lnTo>
                    <a:lnTo>
                      <a:pt x="143" y="548"/>
                    </a:lnTo>
                    <a:lnTo>
                      <a:pt x="130" y="539"/>
                    </a:lnTo>
                    <a:lnTo>
                      <a:pt x="118" y="528"/>
                    </a:lnTo>
                    <a:lnTo>
                      <a:pt x="108" y="518"/>
                    </a:lnTo>
                    <a:lnTo>
                      <a:pt x="96" y="506"/>
                    </a:lnTo>
                    <a:lnTo>
                      <a:pt x="85" y="494"/>
                    </a:lnTo>
                    <a:lnTo>
                      <a:pt x="76" y="482"/>
                    </a:lnTo>
                    <a:lnTo>
                      <a:pt x="67" y="470"/>
                    </a:lnTo>
                    <a:lnTo>
                      <a:pt x="58" y="456"/>
                    </a:lnTo>
                    <a:lnTo>
                      <a:pt x="52" y="441"/>
                    </a:lnTo>
                    <a:lnTo>
                      <a:pt x="43" y="427"/>
                    </a:lnTo>
                    <a:lnTo>
                      <a:pt x="37" y="414"/>
                    </a:lnTo>
                    <a:lnTo>
                      <a:pt x="31" y="399"/>
                    </a:lnTo>
                    <a:lnTo>
                      <a:pt x="25" y="383"/>
                    </a:lnTo>
                    <a:lnTo>
                      <a:pt x="21" y="369"/>
                    </a:lnTo>
                    <a:lnTo>
                      <a:pt x="17" y="353"/>
                    </a:lnTo>
                    <a:lnTo>
                      <a:pt x="15" y="337"/>
                    </a:lnTo>
                    <a:lnTo>
                      <a:pt x="13" y="320"/>
                    </a:lnTo>
                    <a:lnTo>
                      <a:pt x="11" y="302"/>
                    </a:lnTo>
                    <a:lnTo>
                      <a:pt x="11" y="287"/>
                    </a:lnTo>
                    <a:lnTo>
                      <a:pt x="11" y="270"/>
                    </a:lnTo>
                    <a:lnTo>
                      <a:pt x="13" y="252"/>
                    </a:lnTo>
                    <a:lnTo>
                      <a:pt x="15" y="236"/>
                    </a:lnTo>
                    <a:lnTo>
                      <a:pt x="17" y="219"/>
                    </a:lnTo>
                    <a:lnTo>
                      <a:pt x="21" y="204"/>
                    </a:lnTo>
                    <a:lnTo>
                      <a:pt x="25" y="189"/>
                    </a:lnTo>
                    <a:lnTo>
                      <a:pt x="31" y="173"/>
                    </a:lnTo>
                    <a:lnTo>
                      <a:pt x="37" y="159"/>
                    </a:lnTo>
                    <a:lnTo>
                      <a:pt x="43" y="145"/>
                    </a:lnTo>
                    <a:lnTo>
                      <a:pt x="52" y="131"/>
                    </a:lnTo>
                    <a:lnTo>
                      <a:pt x="58" y="116"/>
                    </a:lnTo>
                    <a:lnTo>
                      <a:pt x="67" y="103"/>
                    </a:lnTo>
                    <a:lnTo>
                      <a:pt x="76" y="90"/>
                    </a:lnTo>
                    <a:lnTo>
                      <a:pt x="85" y="78"/>
                    </a:lnTo>
                    <a:lnTo>
                      <a:pt x="96" y="66"/>
                    </a:lnTo>
                    <a:lnTo>
                      <a:pt x="108" y="54"/>
                    </a:lnTo>
                    <a:lnTo>
                      <a:pt x="118" y="44"/>
                    </a:lnTo>
                    <a:lnTo>
                      <a:pt x="130" y="33"/>
                    </a:lnTo>
                    <a:lnTo>
                      <a:pt x="143" y="24"/>
                    </a:lnTo>
                    <a:lnTo>
                      <a:pt x="156" y="14"/>
                    </a:lnTo>
                    <a:lnTo>
                      <a:pt x="169" y="6"/>
                    </a:lnTo>
                    <a:lnTo>
                      <a:pt x="181" y="0"/>
                    </a:lnTo>
                    <a:lnTo>
                      <a:pt x="179" y="0"/>
                    </a:lnTo>
                    <a:lnTo>
                      <a:pt x="177" y="0"/>
                    </a:lnTo>
                    <a:lnTo>
                      <a:pt x="175" y="0"/>
                    </a:lnTo>
                    <a:lnTo>
                      <a:pt x="173" y="0"/>
                    </a:lnTo>
                    <a:lnTo>
                      <a:pt x="171" y="1"/>
                    </a:lnTo>
                    <a:lnTo>
                      <a:pt x="169" y="1"/>
                    </a:lnTo>
                    <a:lnTo>
                      <a:pt x="167" y="1"/>
                    </a:lnTo>
                    <a:lnTo>
                      <a:pt x="165" y="1"/>
                    </a:lnTo>
                    <a:lnTo>
                      <a:pt x="162" y="1"/>
                    </a:lnTo>
                    <a:lnTo>
                      <a:pt x="162" y="3"/>
                    </a:lnTo>
                    <a:lnTo>
                      <a:pt x="161" y="3"/>
                    </a:lnTo>
                    <a:lnTo>
                      <a:pt x="159" y="3"/>
                    </a:lnTo>
                    <a:lnTo>
                      <a:pt x="156" y="3"/>
                    </a:lnTo>
                    <a:lnTo>
                      <a:pt x="155" y="3"/>
                    </a:lnTo>
                    <a:lnTo>
                      <a:pt x="155" y="6"/>
                    </a:lnTo>
                    <a:lnTo>
                      <a:pt x="150" y="7"/>
                    </a:lnTo>
                    <a:lnTo>
                      <a:pt x="137" y="15"/>
                    </a:lnTo>
                    <a:lnTo>
                      <a:pt x="124" y="26"/>
                    </a:lnTo>
                    <a:lnTo>
                      <a:pt x="112" y="36"/>
                    </a:lnTo>
                    <a:lnTo>
                      <a:pt x="100" y="48"/>
                    </a:lnTo>
                    <a:lnTo>
                      <a:pt x="90" y="60"/>
                    </a:lnTo>
                    <a:lnTo>
                      <a:pt x="79" y="72"/>
                    </a:lnTo>
                    <a:lnTo>
                      <a:pt x="70" y="84"/>
                    </a:lnTo>
                    <a:lnTo>
                      <a:pt x="59" y="98"/>
                    </a:lnTo>
                    <a:lnTo>
                      <a:pt x="52" y="110"/>
                    </a:lnTo>
                    <a:lnTo>
                      <a:pt x="43" y="125"/>
                    </a:lnTo>
                    <a:lnTo>
                      <a:pt x="35" y="140"/>
                    </a:lnTo>
                    <a:lnTo>
                      <a:pt x="29" y="155"/>
                    </a:lnTo>
                    <a:lnTo>
                      <a:pt x="23" y="171"/>
                    </a:lnTo>
                    <a:lnTo>
                      <a:pt x="17" y="185"/>
                    </a:lnTo>
                    <a:lnTo>
                      <a:pt x="13" y="201"/>
                    </a:lnTo>
                    <a:lnTo>
                      <a:pt x="9" y="217"/>
                    </a:lnTo>
                    <a:lnTo>
                      <a:pt x="5" y="236"/>
                    </a:lnTo>
                    <a:lnTo>
                      <a:pt x="3" y="252"/>
                    </a:lnTo>
                    <a:lnTo>
                      <a:pt x="3" y="267"/>
                    </a:lnTo>
                    <a:lnTo>
                      <a:pt x="0" y="287"/>
                    </a:lnTo>
                    <a:lnTo>
                      <a:pt x="3" y="305"/>
                    </a:lnTo>
                    <a:lnTo>
                      <a:pt x="3" y="320"/>
                    </a:lnTo>
                    <a:lnTo>
                      <a:pt x="5" y="337"/>
                    </a:lnTo>
                    <a:lnTo>
                      <a:pt x="9" y="355"/>
                    </a:lnTo>
                    <a:lnTo>
                      <a:pt x="13" y="371"/>
                    </a:lnTo>
                    <a:lnTo>
                      <a:pt x="17" y="387"/>
                    </a:lnTo>
                    <a:lnTo>
                      <a:pt x="23" y="401"/>
                    </a:lnTo>
                    <a:lnTo>
                      <a:pt x="29" y="417"/>
                    </a:lnTo>
                    <a:lnTo>
                      <a:pt x="35" y="432"/>
                    </a:lnTo>
                    <a:lnTo>
                      <a:pt x="43" y="447"/>
                    </a:lnTo>
                    <a:lnTo>
                      <a:pt x="52" y="462"/>
                    </a:lnTo>
                    <a:lnTo>
                      <a:pt x="59" y="474"/>
                    </a:lnTo>
                    <a:lnTo>
                      <a:pt x="70" y="488"/>
                    </a:lnTo>
                    <a:lnTo>
                      <a:pt x="79" y="500"/>
                    </a:lnTo>
                    <a:lnTo>
                      <a:pt x="90" y="512"/>
                    </a:lnTo>
                    <a:lnTo>
                      <a:pt x="100" y="524"/>
                    </a:lnTo>
                    <a:lnTo>
                      <a:pt x="112" y="536"/>
                    </a:lnTo>
                    <a:lnTo>
                      <a:pt x="124" y="547"/>
                    </a:lnTo>
                    <a:lnTo>
                      <a:pt x="137" y="557"/>
                    </a:lnTo>
                    <a:lnTo>
                      <a:pt x="150" y="565"/>
                    </a:lnTo>
                    <a:lnTo>
                      <a:pt x="165" y="575"/>
                    </a:lnTo>
                    <a:lnTo>
                      <a:pt x="179" y="583"/>
                    </a:lnTo>
                    <a:lnTo>
                      <a:pt x="193" y="589"/>
                    </a:lnTo>
                    <a:lnTo>
                      <a:pt x="208" y="597"/>
                    </a:lnTo>
                    <a:lnTo>
                      <a:pt x="223" y="603"/>
                    </a:lnTo>
                    <a:lnTo>
                      <a:pt x="240" y="607"/>
                    </a:lnTo>
                    <a:lnTo>
                      <a:pt x="256" y="613"/>
                    </a:lnTo>
                    <a:lnTo>
                      <a:pt x="273" y="615"/>
                    </a:lnTo>
                    <a:lnTo>
                      <a:pt x="288" y="619"/>
                    </a:lnTo>
                    <a:lnTo>
                      <a:pt x="305" y="621"/>
                    </a:lnTo>
                    <a:lnTo>
                      <a:pt x="323" y="624"/>
                    </a:lnTo>
                    <a:lnTo>
                      <a:pt x="339" y="624"/>
                    </a:lnTo>
                    <a:lnTo>
                      <a:pt x="358" y="624"/>
                    </a:lnTo>
                    <a:lnTo>
                      <a:pt x="373" y="621"/>
                    </a:lnTo>
                    <a:lnTo>
                      <a:pt x="391" y="619"/>
                    </a:lnTo>
                    <a:lnTo>
                      <a:pt x="408" y="615"/>
                    </a:lnTo>
                    <a:lnTo>
                      <a:pt x="424" y="613"/>
                    </a:lnTo>
                    <a:lnTo>
                      <a:pt x="441" y="607"/>
                    </a:lnTo>
                    <a:lnTo>
                      <a:pt x="456" y="603"/>
                    </a:lnTo>
                    <a:lnTo>
                      <a:pt x="471" y="597"/>
                    </a:lnTo>
                    <a:lnTo>
                      <a:pt x="487" y="589"/>
                    </a:lnTo>
                    <a:lnTo>
                      <a:pt x="501" y="583"/>
                    </a:lnTo>
                    <a:lnTo>
                      <a:pt x="515" y="575"/>
                    </a:lnTo>
                    <a:lnTo>
                      <a:pt x="529" y="565"/>
                    </a:lnTo>
                    <a:lnTo>
                      <a:pt x="541" y="557"/>
                    </a:lnTo>
                    <a:lnTo>
                      <a:pt x="556" y="547"/>
                    </a:lnTo>
                    <a:lnTo>
                      <a:pt x="568" y="536"/>
                    </a:lnTo>
                    <a:lnTo>
                      <a:pt x="577" y="524"/>
                    </a:lnTo>
                    <a:lnTo>
                      <a:pt x="591" y="512"/>
                    </a:lnTo>
                    <a:lnTo>
                      <a:pt x="600" y="500"/>
                    </a:lnTo>
                    <a:lnTo>
                      <a:pt x="610" y="488"/>
                    </a:lnTo>
                    <a:lnTo>
                      <a:pt x="621" y="474"/>
                    </a:lnTo>
                    <a:lnTo>
                      <a:pt x="629" y="462"/>
                    </a:lnTo>
                    <a:lnTo>
                      <a:pt x="636" y="447"/>
                    </a:lnTo>
                    <a:lnTo>
                      <a:pt x="645" y="432"/>
                    </a:lnTo>
                    <a:lnTo>
                      <a:pt x="651" y="417"/>
                    </a:lnTo>
                    <a:lnTo>
                      <a:pt x="655" y="405"/>
                    </a:lnTo>
                    <a:close/>
                  </a:path>
                </a:pathLst>
              </a:custGeom>
              <a:solidFill>
                <a:srgbClr val="5C82B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92" name="Freeform 588"/>
              <p:cNvSpPr>
                <a:spLocks noChangeArrowheads="1"/>
              </p:cNvSpPr>
              <p:nvPr/>
            </p:nvSpPr>
            <p:spPr bwMode="auto">
              <a:xfrm>
                <a:off x="5980" y="377"/>
                <a:ext cx="62" cy="60"/>
              </a:xfrm>
              <a:custGeom>
                <a:avLst/>
                <a:gdLst>
                  <a:gd name="T0" fmla="*/ 646 w 648"/>
                  <a:gd name="T1" fmla="*/ 337 h 619"/>
                  <a:gd name="T2" fmla="*/ 648 w 648"/>
                  <a:gd name="T3" fmla="*/ 344 h 619"/>
                  <a:gd name="T4" fmla="*/ 648 w 648"/>
                  <a:gd name="T5" fmla="*/ 353 h 619"/>
                  <a:gd name="T6" fmla="*/ 648 w 648"/>
                  <a:gd name="T7" fmla="*/ 361 h 619"/>
                  <a:gd name="T8" fmla="*/ 648 w 648"/>
                  <a:gd name="T9" fmla="*/ 369 h 619"/>
                  <a:gd name="T10" fmla="*/ 644 w 648"/>
                  <a:gd name="T11" fmla="*/ 389 h 619"/>
                  <a:gd name="T12" fmla="*/ 618 w 648"/>
                  <a:gd name="T13" fmla="*/ 447 h 619"/>
                  <a:gd name="T14" fmla="*/ 583 w 648"/>
                  <a:gd name="T15" fmla="*/ 500 h 619"/>
                  <a:gd name="T16" fmla="*/ 539 w 648"/>
                  <a:gd name="T17" fmla="*/ 545 h 619"/>
                  <a:gd name="T18" fmla="*/ 486 w 648"/>
                  <a:gd name="T19" fmla="*/ 581 h 619"/>
                  <a:gd name="T20" fmla="*/ 427 w 648"/>
                  <a:gd name="T21" fmla="*/ 605 h 619"/>
                  <a:gd name="T22" fmla="*/ 362 w 648"/>
                  <a:gd name="T23" fmla="*/ 619 h 619"/>
                  <a:gd name="T24" fmla="*/ 295 w 648"/>
                  <a:gd name="T25" fmla="*/ 619 h 619"/>
                  <a:gd name="T26" fmla="*/ 230 w 648"/>
                  <a:gd name="T27" fmla="*/ 605 h 619"/>
                  <a:gd name="T28" fmla="*/ 172 w 648"/>
                  <a:gd name="T29" fmla="*/ 581 h 619"/>
                  <a:gd name="T30" fmla="*/ 119 w 648"/>
                  <a:gd name="T31" fmla="*/ 545 h 619"/>
                  <a:gd name="T32" fmla="*/ 74 w 648"/>
                  <a:gd name="T33" fmla="*/ 500 h 619"/>
                  <a:gd name="T34" fmla="*/ 41 w 648"/>
                  <a:gd name="T35" fmla="*/ 447 h 619"/>
                  <a:gd name="T36" fmla="*/ 14 w 648"/>
                  <a:gd name="T37" fmla="*/ 389 h 619"/>
                  <a:gd name="T38" fmla="*/ 2 w 648"/>
                  <a:gd name="T39" fmla="*/ 326 h 619"/>
                  <a:gd name="T40" fmla="*/ 2 w 648"/>
                  <a:gd name="T41" fmla="*/ 258 h 619"/>
                  <a:gd name="T42" fmla="*/ 14 w 648"/>
                  <a:gd name="T43" fmla="*/ 195 h 619"/>
                  <a:gd name="T44" fmla="*/ 41 w 648"/>
                  <a:gd name="T45" fmla="*/ 137 h 619"/>
                  <a:gd name="T46" fmla="*/ 74 w 648"/>
                  <a:gd name="T47" fmla="*/ 84 h 619"/>
                  <a:gd name="T48" fmla="*/ 119 w 648"/>
                  <a:gd name="T49" fmla="*/ 39 h 619"/>
                  <a:gd name="T50" fmla="*/ 170 w 648"/>
                  <a:gd name="T51" fmla="*/ 6 h 619"/>
                  <a:gd name="T52" fmla="*/ 178 w 648"/>
                  <a:gd name="T53" fmla="*/ 3 h 619"/>
                  <a:gd name="T54" fmla="*/ 186 w 648"/>
                  <a:gd name="T55" fmla="*/ 1 h 619"/>
                  <a:gd name="T56" fmla="*/ 194 w 648"/>
                  <a:gd name="T57" fmla="*/ 1 h 619"/>
                  <a:gd name="T58" fmla="*/ 191 w 648"/>
                  <a:gd name="T59" fmla="*/ 6 h 619"/>
                  <a:gd name="T60" fmla="*/ 138 w 648"/>
                  <a:gd name="T61" fmla="*/ 38 h 619"/>
                  <a:gd name="T62" fmla="*/ 91 w 648"/>
                  <a:gd name="T63" fmla="*/ 78 h 619"/>
                  <a:gd name="T64" fmla="*/ 54 w 648"/>
                  <a:gd name="T65" fmla="*/ 127 h 619"/>
                  <a:gd name="T66" fmla="*/ 29 w 648"/>
                  <a:gd name="T67" fmla="*/ 183 h 619"/>
                  <a:gd name="T68" fmla="*/ 12 w 648"/>
                  <a:gd name="T69" fmla="*/ 243 h 619"/>
                  <a:gd name="T70" fmla="*/ 10 w 648"/>
                  <a:gd name="T71" fmla="*/ 308 h 619"/>
                  <a:gd name="T72" fmla="*/ 18 w 648"/>
                  <a:gd name="T73" fmla="*/ 371 h 619"/>
                  <a:gd name="T74" fmla="*/ 41 w 648"/>
                  <a:gd name="T75" fmla="*/ 429 h 619"/>
                  <a:gd name="T76" fmla="*/ 73 w 648"/>
                  <a:gd name="T77" fmla="*/ 482 h 619"/>
                  <a:gd name="T78" fmla="*/ 113 w 648"/>
                  <a:gd name="T79" fmla="*/ 528 h 619"/>
                  <a:gd name="T80" fmla="*/ 162 w 648"/>
                  <a:gd name="T81" fmla="*/ 565 h 619"/>
                  <a:gd name="T82" fmla="*/ 218 w 648"/>
                  <a:gd name="T83" fmla="*/ 591 h 619"/>
                  <a:gd name="T84" fmla="*/ 280 w 648"/>
                  <a:gd name="T85" fmla="*/ 607 h 619"/>
                  <a:gd name="T86" fmla="*/ 347 w 648"/>
                  <a:gd name="T87" fmla="*/ 611 h 619"/>
                  <a:gd name="T88" fmla="*/ 409 w 648"/>
                  <a:gd name="T89" fmla="*/ 601 h 619"/>
                  <a:gd name="T90" fmla="*/ 468 w 648"/>
                  <a:gd name="T91" fmla="*/ 578 h 619"/>
                  <a:gd name="T92" fmla="*/ 521 w 648"/>
                  <a:gd name="T93" fmla="*/ 547 h 619"/>
                  <a:gd name="T94" fmla="*/ 565 w 648"/>
                  <a:gd name="T95" fmla="*/ 506 h 619"/>
                  <a:gd name="T96" fmla="*/ 601 w 648"/>
                  <a:gd name="T97" fmla="*/ 458 h 619"/>
                  <a:gd name="T98" fmla="*/ 630 w 648"/>
                  <a:gd name="T99" fmla="*/ 401 h 619"/>
                  <a:gd name="T100" fmla="*/ 646 w 648"/>
                  <a:gd name="T101" fmla="*/ 34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8" h="619">
                    <a:moveTo>
                      <a:pt x="646" y="331"/>
                    </a:moveTo>
                    <a:lnTo>
                      <a:pt x="646" y="332"/>
                    </a:lnTo>
                    <a:lnTo>
                      <a:pt x="646" y="335"/>
                    </a:lnTo>
                    <a:lnTo>
                      <a:pt x="646" y="337"/>
                    </a:lnTo>
                    <a:lnTo>
                      <a:pt x="646" y="338"/>
                    </a:lnTo>
                    <a:lnTo>
                      <a:pt x="648" y="341"/>
                    </a:lnTo>
                    <a:lnTo>
                      <a:pt x="648" y="343"/>
                    </a:lnTo>
                    <a:lnTo>
                      <a:pt x="648" y="344"/>
                    </a:lnTo>
                    <a:lnTo>
                      <a:pt x="648" y="347"/>
                    </a:lnTo>
                    <a:lnTo>
                      <a:pt x="648" y="349"/>
                    </a:lnTo>
                    <a:lnTo>
                      <a:pt x="648" y="350"/>
                    </a:lnTo>
                    <a:lnTo>
                      <a:pt x="648" y="353"/>
                    </a:lnTo>
                    <a:lnTo>
                      <a:pt x="648" y="355"/>
                    </a:lnTo>
                    <a:lnTo>
                      <a:pt x="648" y="356"/>
                    </a:lnTo>
                    <a:lnTo>
                      <a:pt x="648" y="359"/>
                    </a:lnTo>
                    <a:lnTo>
                      <a:pt x="648" y="361"/>
                    </a:lnTo>
                    <a:lnTo>
                      <a:pt x="648" y="362"/>
                    </a:lnTo>
                    <a:lnTo>
                      <a:pt x="648" y="365"/>
                    </a:lnTo>
                    <a:lnTo>
                      <a:pt x="648" y="367"/>
                    </a:lnTo>
                    <a:lnTo>
                      <a:pt x="648" y="369"/>
                    </a:lnTo>
                    <a:lnTo>
                      <a:pt x="648" y="371"/>
                    </a:lnTo>
                    <a:lnTo>
                      <a:pt x="648" y="373"/>
                    </a:lnTo>
                    <a:lnTo>
                      <a:pt x="648" y="375"/>
                    </a:lnTo>
                    <a:lnTo>
                      <a:pt x="644" y="389"/>
                    </a:lnTo>
                    <a:lnTo>
                      <a:pt x="638" y="405"/>
                    </a:lnTo>
                    <a:lnTo>
                      <a:pt x="631" y="420"/>
                    </a:lnTo>
                    <a:lnTo>
                      <a:pt x="625" y="433"/>
                    </a:lnTo>
                    <a:lnTo>
                      <a:pt x="618" y="447"/>
                    </a:lnTo>
                    <a:lnTo>
                      <a:pt x="610" y="462"/>
                    </a:lnTo>
                    <a:lnTo>
                      <a:pt x="601" y="476"/>
                    </a:lnTo>
                    <a:lnTo>
                      <a:pt x="593" y="488"/>
                    </a:lnTo>
                    <a:lnTo>
                      <a:pt x="583" y="500"/>
                    </a:lnTo>
                    <a:lnTo>
                      <a:pt x="574" y="512"/>
                    </a:lnTo>
                    <a:lnTo>
                      <a:pt x="560" y="524"/>
                    </a:lnTo>
                    <a:lnTo>
                      <a:pt x="551" y="534"/>
                    </a:lnTo>
                    <a:lnTo>
                      <a:pt x="539" y="545"/>
                    </a:lnTo>
                    <a:lnTo>
                      <a:pt x="527" y="554"/>
                    </a:lnTo>
                    <a:lnTo>
                      <a:pt x="512" y="565"/>
                    </a:lnTo>
                    <a:lnTo>
                      <a:pt x="500" y="572"/>
                    </a:lnTo>
                    <a:lnTo>
                      <a:pt x="486" y="581"/>
                    </a:lnTo>
                    <a:lnTo>
                      <a:pt x="472" y="587"/>
                    </a:lnTo>
                    <a:lnTo>
                      <a:pt x="457" y="595"/>
                    </a:lnTo>
                    <a:lnTo>
                      <a:pt x="442" y="599"/>
                    </a:lnTo>
                    <a:lnTo>
                      <a:pt x="427" y="605"/>
                    </a:lnTo>
                    <a:lnTo>
                      <a:pt x="412" y="609"/>
                    </a:lnTo>
                    <a:lnTo>
                      <a:pt x="395" y="613"/>
                    </a:lnTo>
                    <a:lnTo>
                      <a:pt x="379" y="615"/>
                    </a:lnTo>
                    <a:lnTo>
                      <a:pt x="362" y="619"/>
                    </a:lnTo>
                    <a:lnTo>
                      <a:pt x="347" y="619"/>
                    </a:lnTo>
                    <a:lnTo>
                      <a:pt x="328" y="619"/>
                    </a:lnTo>
                    <a:lnTo>
                      <a:pt x="312" y="619"/>
                    </a:lnTo>
                    <a:lnTo>
                      <a:pt x="295" y="619"/>
                    </a:lnTo>
                    <a:lnTo>
                      <a:pt x="280" y="615"/>
                    </a:lnTo>
                    <a:lnTo>
                      <a:pt x="263" y="613"/>
                    </a:lnTo>
                    <a:lnTo>
                      <a:pt x="247" y="609"/>
                    </a:lnTo>
                    <a:lnTo>
                      <a:pt x="230" y="605"/>
                    </a:lnTo>
                    <a:lnTo>
                      <a:pt x="216" y="599"/>
                    </a:lnTo>
                    <a:lnTo>
                      <a:pt x="200" y="595"/>
                    </a:lnTo>
                    <a:lnTo>
                      <a:pt x="186" y="587"/>
                    </a:lnTo>
                    <a:lnTo>
                      <a:pt x="172" y="581"/>
                    </a:lnTo>
                    <a:lnTo>
                      <a:pt x="158" y="572"/>
                    </a:lnTo>
                    <a:lnTo>
                      <a:pt x="145" y="565"/>
                    </a:lnTo>
                    <a:lnTo>
                      <a:pt x="132" y="554"/>
                    </a:lnTo>
                    <a:lnTo>
                      <a:pt x="119" y="545"/>
                    </a:lnTo>
                    <a:lnTo>
                      <a:pt x="107" y="534"/>
                    </a:lnTo>
                    <a:lnTo>
                      <a:pt x="97" y="524"/>
                    </a:lnTo>
                    <a:lnTo>
                      <a:pt x="85" y="512"/>
                    </a:lnTo>
                    <a:lnTo>
                      <a:pt x="74" y="500"/>
                    </a:lnTo>
                    <a:lnTo>
                      <a:pt x="65" y="488"/>
                    </a:lnTo>
                    <a:lnTo>
                      <a:pt x="56" y="476"/>
                    </a:lnTo>
                    <a:lnTo>
                      <a:pt x="47" y="462"/>
                    </a:lnTo>
                    <a:lnTo>
                      <a:pt x="41" y="447"/>
                    </a:lnTo>
                    <a:lnTo>
                      <a:pt x="32" y="433"/>
                    </a:lnTo>
                    <a:lnTo>
                      <a:pt x="26" y="420"/>
                    </a:lnTo>
                    <a:lnTo>
                      <a:pt x="20" y="405"/>
                    </a:lnTo>
                    <a:lnTo>
                      <a:pt x="14" y="389"/>
                    </a:lnTo>
                    <a:lnTo>
                      <a:pt x="10" y="375"/>
                    </a:lnTo>
                    <a:lnTo>
                      <a:pt x="6" y="359"/>
                    </a:lnTo>
                    <a:lnTo>
                      <a:pt x="4" y="343"/>
                    </a:lnTo>
                    <a:lnTo>
                      <a:pt x="2" y="326"/>
                    </a:lnTo>
                    <a:lnTo>
                      <a:pt x="0" y="308"/>
                    </a:lnTo>
                    <a:lnTo>
                      <a:pt x="0" y="293"/>
                    </a:lnTo>
                    <a:lnTo>
                      <a:pt x="0" y="276"/>
                    </a:lnTo>
                    <a:lnTo>
                      <a:pt x="2" y="258"/>
                    </a:lnTo>
                    <a:lnTo>
                      <a:pt x="4" y="242"/>
                    </a:lnTo>
                    <a:lnTo>
                      <a:pt x="6" y="225"/>
                    </a:lnTo>
                    <a:lnTo>
                      <a:pt x="10" y="210"/>
                    </a:lnTo>
                    <a:lnTo>
                      <a:pt x="14" y="195"/>
                    </a:lnTo>
                    <a:lnTo>
                      <a:pt x="20" y="179"/>
                    </a:lnTo>
                    <a:lnTo>
                      <a:pt x="26" y="165"/>
                    </a:lnTo>
                    <a:lnTo>
                      <a:pt x="32" y="151"/>
                    </a:lnTo>
                    <a:lnTo>
                      <a:pt x="41" y="137"/>
                    </a:lnTo>
                    <a:lnTo>
                      <a:pt x="47" y="122"/>
                    </a:lnTo>
                    <a:lnTo>
                      <a:pt x="56" y="109"/>
                    </a:lnTo>
                    <a:lnTo>
                      <a:pt x="65" y="96"/>
                    </a:lnTo>
                    <a:lnTo>
                      <a:pt x="74" y="84"/>
                    </a:lnTo>
                    <a:lnTo>
                      <a:pt x="85" y="72"/>
                    </a:lnTo>
                    <a:lnTo>
                      <a:pt x="97" y="60"/>
                    </a:lnTo>
                    <a:lnTo>
                      <a:pt x="107" y="50"/>
                    </a:lnTo>
                    <a:lnTo>
                      <a:pt x="119" y="39"/>
                    </a:lnTo>
                    <a:lnTo>
                      <a:pt x="132" y="30"/>
                    </a:lnTo>
                    <a:lnTo>
                      <a:pt x="145" y="20"/>
                    </a:lnTo>
                    <a:lnTo>
                      <a:pt x="158" y="12"/>
                    </a:lnTo>
                    <a:lnTo>
                      <a:pt x="170" y="6"/>
                    </a:lnTo>
                    <a:lnTo>
                      <a:pt x="172" y="3"/>
                    </a:lnTo>
                    <a:lnTo>
                      <a:pt x="174" y="3"/>
                    </a:lnTo>
                    <a:lnTo>
                      <a:pt x="176" y="3"/>
                    </a:lnTo>
                    <a:lnTo>
                      <a:pt x="178" y="3"/>
                    </a:lnTo>
                    <a:lnTo>
                      <a:pt x="180" y="3"/>
                    </a:lnTo>
                    <a:lnTo>
                      <a:pt x="182" y="3"/>
                    </a:lnTo>
                    <a:lnTo>
                      <a:pt x="184" y="1"/>
                    </a:lnTo>
                    <a:lnTo>
                      <a:pt x="186" y="1"/>
                    </a:lnTo>
                    <a:lnTo>
                      <a:pt x="188" y="1"/>
                    </a:lnTo>
                    <a:lnTo>
                      <a:pt x="191" y="1"/>
                    </a:lnTo>
                    <a:lnTo>
                      <a:pt x="192" y="1"/>
                    </a:lnTo>
                    <a:lnTo>
                      <a:pt x="194" y="1"/>
                    </a:lnTo>
                    <a:lnTo>
                      <a:pt x="197" y="1"/>
                    </a:lnTo>
                    <a:lnTo>
                      <a:pt x="198" y="0"/>
                    </a:lnTo>
                    <a:lnTo>
                      <a:pt x="200" y="0"/>
                    </a:lnTo>
                    <a:lnTo>
                      <a:pt x="191" y="6"/>
                    </a:lnTo>
                    <a:lnTo>
                      <a:pt x="176" y="12"/>
                    </a:lnTo>
                    <a:lnTo>
                      <a:pt x="162" y="20"/>
                    </a:lnTo>
                    <a:lnTo>
                      <a:pt x="150" y="27"/>
                    </a:lnTo>
                    <a:lnTo>
                      <a:pt x="138" y="38"/>
                    </a:lnTo>
                    <a:lnTo>
                      <a:pt x="126" y="45"/>
                    </a:lnTo>
                    <a:lnTo>
                      <a:pt x="113" y="56"/>
                    </a:lnTo>
                    <a:lnTo>
                      <a:pt x="103" y="66"/>
                    </a:lnTo>
                    <a:lnTo>
                      <a:pt x="91" y="78"/>
                    </a:lnTo>
                    <a:lnTo>
                      <a:pt x="83" y="90"/>
                    </a:lnTo>
                    <a:lnTo>
                      <a:pt x="73" y="102"/>
                    </a:lnTo>
                    <a:lnTo>
                      <a:pt x="62" y="115"/>
                    </a:lnTo>
                    <a:lnTo>
                      <a:pt x="54" y="127"/>
                    </a:lnTo>
                    <a:lnTo>
                      <a:pt x="48" y="140"/>
                    </a:lnTo>
                    <a:lnTo>
                      <a:pt x="41" y="155"/>
                    </a:lnTo>
                    <a:lnTo>
                      <a:pt x="35" y="169"/>
                    </a:lnTo>
                    <a:lnTo>
                      <a:pt x="29" y="183"/>
                    </a:lnTo>
                    <a:lnTo>
                      <a:pt x="24" y="198"/>
                    </a:lnTo>
                    <a:lnTo>
                      <a:pt x="18" y="213"/>
                    </a:lnTo>
                    <a:lnTo>
                      <a:pt x="16" y="228"/>
                    </a:lnTo>
                    <a:lnTo>
                      <a:pt x="12" y="243"/>
                    </a:lnTo>
                    <a:lnTo>
                      <a:pt x="10" y="260"/>
                    </a:lnTo>
                    <a:lnTo>
                      <a:pt x="10" y="276"/>
                    </a:lnTo>
                    <a:lnTo>
                      <a:pt x="8" y="293"/>
                    </a:lnTo>
                    <a:lnTo>
                      <a:pt x="10" y="308"/>
                    </a:lnTo>
                    <a:lnTo>
                      <a:pt x="10" y="325"/>
                    </a:lnTo>
                    <a:lnTo>
                      <a:pt x="12" y="341"/>
                    </a:lnTo>
                    <a:lnTo>
                      <a:pt x="16" y="356"/>
                    </a:lnTo>
                    <a:lnTo>
                      <a:pt x="18" y="371"/>
                    </a:lnTo>
                    <a:lnTo>
                      <a:pt x="24" y="387"/>
                    </a:lnTo>
                    <a:lnTo>
                      <a:pt x="29" y="401"/>
                    </a:lnTo>
                    <a:lnTo>
                      <a:pt x="35" y="415"/>
                    </a:lnTo>
                    <a:lnTo>
                      <a:pt x="41" y="429"/>
                    </a:lnTo>
                    <a:lnTo>
                      <a:pt x="48" y="444"/>
                    </a:lnTo>
                    <a:lnTo>
                      <a:pt x="54" y="458"/>
                    </a:lnTo>
                    <a:lnTo>
                      <a:pt x="62" y="470"/>
                    </a:lnTo>
                    <a:lnTo>
                      <a:pt x="73" y="482"/>
                    </a:lnTo>
                    <a:lnTo>
                      <a:pt x="83" y="494"/>
                    </a:lnTo>
                    <a:lnTo>
                      <a:pt x="91" y="506"/>
                    </a:lnTo>
                    <a:lnTo>
                      <a:pt x="103" y="518"/>
                    </a:lnTo>
                    <a:lnTo>
                      <a:pt x="113" y="528"/>
                    </a:lnTo>
                    <a:lnTo>
                      <a:pt x="126" y="539"/>
                    </a:lnTo>
                    <a:lnTo>
                      <a:pt x="138" y="547"/>
                    </a:lnTo>
                    <a:lnTo>
                      <a:pt x="150" y="557"/>
                    </a:lnTo>
                    <a:lnTo>
                      <a:pt x="162" y="565"/>
                    </a:lnTo>
                    <a:lnTo>
                      <a:pt x="176" y="572"/>
                    </a:lnTo>
                    <a:lnTo>
                      <a:pt x="191" y="578"/>
                    </a:lnTo>
                    <a:lnTo>
                      <a:pt x="204" y="585"/>
                    </a:lnTo>
                    <a:lnTo>
                      <a:pt x="218" y="591"/>
                    </a:lnTo>
                    <a:lnTo>
                      <a:pt x="233" y="597"/>
                    </a:lnTo>
                    <a:lnTo>
                      <a:pt x="250" y="601"/>
                    </a:lnTo>
                    <a:lnTo>
                      <a:pt x="265" y="605"/>
                    </a:lnTo>
                    <a:lnTo>
                      <a:pt x="280" y="607"/>
                    </a:lnTo>
                    <a:lnTo>
                      <a:pt x="295" y="609"/>
                    </a:lnTo>
                    <a:lnTo>
                      <a:pt x="312" y="611"/>
                    </a:lnTo>
                    <a:lnTo>
                      <a:pt x="328" y="611"/>
                    </a:lnTo>
                    <a:lnTo>
                      <a:pt x="347" y="611"/>
                    </a:lnTo>
                    <a:lnTo>
                      <a:pt x="362" y="609"/>
                    </a:lnTo>
                    <a:lnTo>
                      <a:pt x="377" y="607"/>
                    </a:lnTo>
                    <a:lnTo>
                      <a:pt x="392" y="605"/>
                    </a:lnTo>
                    <a:lnTo>
                      <a:pt x="409" y="601"/>
                    </a:lnTo>
                    <a:lnTo>
                      <a:pt x="424" y="597"/>
                    </a:lnTo>
                    <a:lnTo>
                      <a:pt x="439" y="591"/>
                    </a:lnTo>
                    <a:lnTo>
                      <a:pt x="454" y="585"/>
                    </a:lnTo>
                    <a:lnTo>
                      <a:pt x="468" y="578"/>
                    </a:lnTo>
                    <a:lnTo>
                      <a:pt x="482" y="572"/>
                    </a:lnTo>
                    <a:lnTo>
                      <a:pt x="494" y="565"/>
                    </a:lnTo>
                    <a:lnTo>
                      <a:pt x="509" y="557"/>
                    </a:lnTo>
                    <a:lnTo>
                      <a:pt x="521" y="547"/>
                    </a:lnTo>
                    <a:lnTo>
                      <a:pt x="533" y="539"/>
                    </a:lnTo>
                    <a:lnTo>
                      <a:pt x="545" y="528"/>
                    </a:lnTo>
                    <a:lnTo>
                      <a:pt x="554" y="518"/>
                    </a:lnTo>
                    <a:lnTo>
                      <a:pt x="565" y="506"/>
                    </a:lnTo>
                    <a:lnTo>
                      <a:pt x="575" y="494"/>
                    </a:lnTo>
                    <a:lnTo>
                      <a:pt x="586" y="482"/>
                    </a:lnTo>
                    <a:lnTo>
                      <a:pt x="593" y="470"/>
                    </a:lnTo>
                    <a:lnTo>
                      <a:pt x="601" y="458"/>
                    </a:lnTo>
                    <a:lnTo>
                      <a:pt x="610" y="444"/>
                    </a:lnTo>
                    <a:lnTo>
                      <a:pt x="618" y="429"/>
                    </a:lnTo>
                    <a:lnTo>
                      <a:pt x="624" y="415"/>
                    </a:lnTo>
                    <a:lnTo>
                      <a:pt x="630" y="401"/>
                    </a:lnTo>
                    <a:lnTo>
                      <a:pt x="634" y="387"/>
                    </a:lnTo>
                    <a:lnTo>
                      <a:pt x="638" y="371"/>
                    </a:lnTo>
                    <a:lnTo>
                      <a:pt x="642" y="356"/>
                    </a:lnTo>
                    <a:lnTo>
                      <a:pt x="646" y="341"/>
                    </a:lnTo>
                    <a:lnTo>
                      <a:pt x="646" y="331"/>
                    </a:lnTo>
                    <a:close/>
                  </a:path>
                </a:pathLst>
              </a:custGeom>
              <a:solidFill>
                <a:srgbClr val="5C82B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93" name="Freeform 589"/>
              <p:cNvSpPr>
                <a:spLocks noChangeArrowheads="1"/>
              </p:cNvSpPr>
              <p:nvPr/>
            </p:nvSpPr>
            <p:spPr bwMode="auto">
              <a:xfrm>
                <a:off x="5981" y="376"/>
                <a:ext cx="61" cy="60"/>
              </a:xfrm>
              <a:custGeom>
                <a:avLst/>
                <a:gdLst>
                  <a:gd name="T0" fmla="*/ 638 w 638"/>
                  <a:gd name="T1" fmla="*/ 334 h 614"/>
                  <a:gd name="T2" fmla="*/ 638 w 638"/>
                  <a:gd name="T3" fmla="*/ 326 h 614"/>
                  <a:gd name="T4" fmla="*/ 636 w 638"/>
                  <a:gd name="T5" fmla="*/ 317 h 614"/>
                  <a:gd name="T6" fmla="*/ 634 w 638"/>
                  <a:gd name="T7" fmla="*/ 309 h 614"/>
                  <a:gd name="T8" fmla="*/ 634 w 638"/>
                  <a:gd name="T9" fmla="*/ 302 h 614"/>
                  <a:gd name="T10" fmla="*/ 632 w 638"/>
                  <a:gd name="T11" fmla="*/ 296 h 614"/>
                  <a:gd name="T12" fmla="*/ 626 w 638"/>
                  <a:gd name="T13" fmla="*/ 358 h 614"/>
                  <a:gd name="T14" fmla="*/ 608 w 638"/>
                  <a:gd name="T15" fmla="*/ 417 h 614"/>
                  <a:gd name="T16" fmla="*/ 579 w 638"/>
                  <a:gd name="T17" fmla="*/ 468 h 614"/>
                  <a:gd name="T18" fmla="*/ 540 w 638"/>
                  <a:gd name="T19" fmla="*/ 513 h 614"/>
                  <a:gd name="T20" fmla="*/ 494 w 638"/>
                  <a:gd name="T21" fmla="*/ 551 h 614"/>
                  <a:gd name="T22" fmla="*/ 442 w 638"/>
                  <a:gd name="T23" fmla="*/ 580 h 614"/>
                  <a:gd name="T24" fmla="*/ 383 w 638"/>
                  <a:gd name="T25" fmla="*/ 598 h 614"/>
                  <a:gd name="T26" fmla="*/ 320 w 638"/>
                  <a:gd name="T27" fmla="*/ 604 h 614"/>
                  <a:gd name="T28" fmla="*/ 257 w 638"/>
                  <a:gd name="T29" fmla="*/ 598 h 614"/>
                  <a:gd name="T30" fmla="*/ 201 w 638"/>
                  <a:gd name="T31" fmla="*/ 580 h 614"/>
                  <a:gd name="T32" fmla="*/ 148 w 638"/>
                  <a:gd name="T33" fmla="*/ 551 h 614"/>
                  <a:gd name="T34" fmla="*/ 101 w 638"/>
                  <a:gd name="T35" fmla="*/ 513 h 614"/>
                  <a:gd name="T36" fmla="*/ 63 w 638"/>
                  <a:gd name="T37" fmla="*/ 468 h 614"/>
                  <a:gd name="T38" fmla="*/ 34 w 638"/>
                  <a:gd name="T39" fmla="*/ 417 h 614"/>
                  <a:gd name="T40" fmla="*/ 16 w 638"/>
                  <a:gd name="T41" fmla="*/ 358 h 614"/>
                  <a:gd name="T42" fmla="*/ 10 w 638"/>
                  <a:gd name="T43" fmla="*/ 296 h 614"/>
                  <a:gd name="T44" fmla="*/ 16 w 638"/>
                  <a:gd name="T45" fmla="*/ 232 h 614"/>
                  <a:gd name="T46" fmla="*/ 34 w 638"/>
                  <a:gd name="T47" fmla="*/ 174 h 614"/>
                  <a:gd name="T48" fmla="*/ 63 w 638"/>
                  <a:gd name="T49" fmla="*/ 122 h 614"/>
                  <a:gd name="T50" fmla="*/ 101 w 638"/>
                  <a:gd name="T51" fmla="*/ 77 h 614"/>
                  <a:gd name="T52" fmla="*/ 148 w 638"/>
                  <a:gd name="T53" fmla="*/ 39 h 614"/>
                  <a:gd name="T54" fmla="*/ 201 w 638"/>
                  <a:gd name="T55" fmla="*/ 10 h 614"/>
                  <a:gd name="T56" fmla="*/ 221 w 638"/>
                  <a:gd name="T57" fmla="*/ 0 h 614"/>
                  <a:gd name="T58" fmla="*/ 213 w 638"/>
                  <a:gd name="T59" fmla="*/ 0 h 614"/>
                  <a:gd name="T60" fmla="*/ 204 w 638"/>
                  <a:gd name="T61" fmla="*/ 3 h 614"/>
                  <a:gd name="T62" fmla="*/ 196 w 638"/>
                  <a:gd name="T63" fmla="*/ 3 h 614"/>
                  <a:gd name="T64" fmla="*/ 168 w 638"/>
                  <a:gd name="T65" fmla="*/ 15 h 614"/>
                  <a:gd name="T66" fmla="*/ 118 w 638"/>
                  <a:gd name="T67" fmla="*/ 48 h 614"/>
                  <a:gd name="T68" fmla="*/ 75 w 638"/>
                  <a:gd name="T69" fmla="*/ 93 h 614"/>
                  <a:gd name="T70" fmla="*/ 40 w 638"/>
                  <a:gd name="T71" fmla="*/ 143 h 614"/>
                  <a:gd name="T72" fmla="*/ 16 w 638"/>
                  <a:gd name="T73" fmla="*/ 201 h 614"/>
                  <a:gd name="T74" fmla="*/ 2 w 638"/>
                  <a:gd name="T75" fmla="*/ 263 h 614"/>
                  <a:gd name="T76" fmla="*/ 2 w 638"/>
                  <a:gd name="T77" fmla="*/ 328 h 614"/>
                  <a:gd name="T78" fmla="*/ 16 w 638"/>
                  <a:gd name="T79" fmla="*/ 390 h 614"/>
                  <a:gd name="T80" fmla="*/ 40 w 638"/>
                  <a:gd name="T81" fmla="*/ 447 h 614"/>
                  <a:gd name="T82" fmla="*/ 75 w 638"/>
                  <a:gd name="T83" fmla="*/ 497 h 614"/>
                  <a:gd name="T84" fmla="*/ 118 w 638"/>
                  <a:gd name="T85" fmla="*/ 542 h 614"/>
                  <a:gd name="T86" fmla="*/ 168 w 638"/>
                  <a:gd name="T87" fmla="*/ 575 h 614"/>
                  <a:gd name="T88" fmla="*/ 225 w 638"/>
                  <a:gd name="T89" fmla="*/ 600 h 614"/>
                  <a:gd name="T90" fmla="*/ 287 w 638"/>
                  <a:gd name="T91" fmla="*/ 612 h 614"/>
                  <a:gd name="T92" fmla="*/ 354 w 638"/>
                  <a:gd name="T93" fmla="*/ 612 h 614"/>
                  <a:gd name="T94" fmla="*/ 416 w 638"/>
                  <a:gd name="T95" fmla="*/ 600 h 614"/>
                  <a:gd name="T96" fmla="*/ 474 w 638"/>
                  <a:gd name="T97" fmla="*/ 575 h 614"/>
                  <a:gd name="T98" fmla="*/ 525 w 638"/>
                  <a:gd name="T99" fmla="*/ 542 h 614"/>
                  <a:gd name="T100" fmla="*/ 567 w 638"/>
                  <a:gd name="T101" fmla="*/ 497 h 614"/>
                  <a:gd name="T102" fmla="*/ 602 w 638"/>
                  <a:gd name="T103" fmla="*/ 447 h 614"/>
                  <a:gd name="T104" fmla="*/ 626 w 638"/>
                  <a:gd name="T105" fmla="*/ 390 h 614"/>
                  <a:gd name="T106" fmla="*/ 638 w 638"/>
                  <a:gd name="T107" fmla="*/ 334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8" h="614">
                    <a:moveTo>
                      <a:pt x="632" y="293"/>
                    </a:moveTo>
                    <a:lnTo>
                      <a:pt x="632" y="296"/>
                    </a:lnTo>
                    <a:lnTo>
                      <a:pt x="632" y="293"/>
                    </a:lnTo>
                    <a:close/>
                    <a:moveTo>
                      <a:pt x="638" y="334"/>
                    </a:moveTo>
                    <a:lnTo>
                      <a:pt x="638" y="332"/>
                    </a:lnTo>
                    <a:lnTo>
                      <a:pt x="638" y="329"/>
                    </a:lnTo>
                    <a:lnTo>
                      <a:pt x="638" y="328"/>
                    </a:lnTo>
                    <a:lnTo>
                      <a:pt x="638" y="326"/>
                    </a:lnTo>
                    <a:lnTo>
                      <a:pt x="636" y="323"/>
                    </a:lnTo>
                    <a:lnTo>
                      <a:pt x="636" y="321"/>
                    </a:lnTo>
                    <a:lnTo>
                      <a:pt x="636" y="320"/>
                    </a:lnTo>
                    <a:lnTo>
                      <a:pt x="636" y="317"/>
                    </a:lnTo>
                    <a:lnTo>
                      <a:pt x="636" y="315"/>
                    </a:lnTo>
                    <a:lnTo>
                      <a:pt x="636" y="314"/>
                    </a:lnTo>
                    <a:lnTo>
                      <a:pt x="636" y="311"/>
                    </a:lnTo>
                    <a:lnTo>
                      <a:pt x="634" y="309"/>
                    </a:lnTo>
                    <a:lnTo>
                      <a:pt x="634" y="308"/>
                    </a:lnTo>
                    <a:lnTo>
                      <a:pt x="634" y="305"/>
                    </a:lnTo>
                    <a:lnTo>
                      <a:pt x="634" y="303"/>
                    </a:lnTo>
                    <a:lnTo>
                      <a:pt x="634" y="302"/>
                    </a:lnTo>
                    <a:lnTo>
                      <a:pt x="634" y="299"/>
                    </a:lnTo>
                    <a:lnTo>
                      <a:pt x="632" y="299"/>
                    </a:lnTo>
                    <a:lnTo>
                      <a:pt x="632" y="297"/>
                    </a:lnTo>
                    <a:lnTo>
                      <a:pt x="632" y="296"/>
                    </a:lnTo>
                    <a:lnTo>
                      <a:pt x="632" y="311"/>
                    </a:lnTo>
                    <a:lnTo>
                      <a:pt x="630" y="328"/>
                    </a:lnTo>
                    <a:lnTo>
                      <a:pt x="628" y="341"/>
                    </a:lnTo>
                    <a:lnTo>
                      <a:pt x="626" y="358"/>
                    </a:lnTo>
                    <a:lnTo>
                      <a:pt x="622" y="372"/>
                    </a:lnTo>
                    <a:lnTo>
                      <a:pt x="617" y="388"/>
                    </a:lnTo>
                    <a:lnTo>
                      <a:pt x="614" y="402"/>
                    </a:lnTo>
                    <a:lnTo>
                      <a:pt x="608" y="417"/>
                    </a:lnTo>
                    <a:lnTo>
                      <a:pt x="602" y="429"/>
                    </a:lnTo>
                    <a:lnTo>
                      <a:pt x="593" y="442"/>
                    </a:lnTo>
                    <a:lnTo>
                      <a:pt x="587" y="456"/>
                    </a:lnTo>
                    <a:lnTo>
                      <a:pt x="579" y="468"/>
                    </a:lnTo>
                    <a:lnTo>
                      <a:pt x="569" y="480"/>
                    </a:lnTo>
                    <a:lnTo>
                      <a:pt x="561" y="492"/>
                    </a:lnTo>
                    <a:lnTo>
                      <a:pt x="551" y="503"/>
                    </a:lnTo>
                    <a:lnTo>
                      <a:pt x="540" y="513"/>
                    </a:lnTo>
                    <a:lnTo>
                      <a:pt x="531" y="524"/>
                    </a:lnTo>
                    <a:lnTo>
                      <a:pt x="519" y="533"/>
                    </a:lnTo>
                    <a:lnTo>
                      <a:pt x="507" y="544"/>
                    </a:lnTo>
                    <a:lnTo>
                      <a:pt x="494" y="551"/>
                    </a:lnTo>
                    <a:lnTo>
                      <a:pt x="482" y="560"/>
                    </a:lnTo>
                    <a:lnTo>
                      <a:pt x="470" y="568"/>
                    </a:lnTo>
                    <a:lnTo>
                      <a:pt x="455" y="574"/>
                    </a:lnTo>
                    <a:lnTo>
                      <a:pt x="442" y="580"/>
                    </a:lnTo>
                    <a:lnTo>
                      <a:pt x="428" y="586"/>
                    </a:lnTo>
                    <a:lnTo>
                      <a:pt x="413" y="590"/>
                    </a:lnTo>
                    <a:lnTo>
                      <a:pt x="399" y="594"/>
                    </a:lnTo>
                    <a:lnTo>
                      <a:pt x="383" y="598"/>
                    </a:lnTo>
                    <a:lnTo>
                      <a:pt x="369" y="602"/>
                    </a:lnTo>
                    <a:lnTo>
                      <a:pt x="352" y="604"/>
                    </a:lnTo>
                    <a:lnTo>
                      <a:pt x="336" y="604"/>
                    </a:lnTo>
                    <a:lnTo>
                      <a:pt x="320" y="604"/>
                    </a:lnTo>
                    <a:lnTo>
                      <a:pt x="306" y="604"/>
                    </a:lnTo>
                    <a:lnTo>
                      <a:pt x="290" y="604"/>
                    </a:lnTo>
                    <a:lnTo>
                      <a:pt x="274" y="602"/>
                    </a:lnTo>
                    <a:lnTo>
                      <a:pt x="257" y="598"/>
                    </a:lnTo>
                    <a:lnTo>
                      <a:pt x="243" y="594"/>
                    </a:lnTo>
                    <a:lnTo>
                      <a:pt x="228" y="590"/>
                    </a:lnTo>
                    <a:lnTo>
                      <a:pt x="215" y="586"/>
                    </a:lnTo>
                    <a:lnTo>
                      <a:pt x="201" y="580"/>
                    </a:lnTo>
                    <a:lnTo>
                      <a:pt x="186" y="574"/>
                    </a:lnTo>
                    <a:lnTo>
                      <a:pt x="172" y="568"/>
                    </a:lnTo>
                    <a:lnTo>
                      <a:pt x="160" y="560"/>
                    </a:lnTo>
                    <a:lnTo>
                      <a:pt x="148" y="551"/>
                    </a:lnTo>
                    <a:lnTo>
                      <a:pt x="136" y="544"/>
                    </a:lnTo>
                    <a:lnTo>
                      <a:pt x="124" y="533"/>
                    </a:lnTo>
                    <a:lnTo>
                      <a:pt x="111" y="524"/>
                    </a:lnTo>
                    <a:lnTo>
                      <a:pt x="101" y="513"/>
                    </a:lnTo>
                    <a:lnTo>
                      <a:pt x="92" y="503"/>
                    </a:lnTo>
                    <a:lnTo>
                      <a:pt x="81" y="492"/>
                    </a:lnTo>
                    <a:lnTo>
                      <a:pt x="71" y="480"/>
                    </a:lnTo>
                    <a:lnTo>
                      <a:pt x="63" y="468"/>
                    </a:lnTo>
                    <a:lnTo>
                      <a:pt x="54" y="456"/>
                    </a:lnTo>
                    <a:lnTo>
                      <a:pt x="46" y="442"/>
                    </a:lnTo>
                    <a:lnTo>
                      <a:pt x="40" y="429"/>
                    </a:lnTo>
                    <a:lnTo>
                      <a:pt x="34" y="417"/>
                    </a:lnTo>
                    <a:lnTo>
                      <a:pt x="28" y="402"/>
                    </a:lnTo>
                    <a:lnTo>
                      <a:pt x="24" y="388"/>
                    </a:lnTo>
                    <a:lnTo>
                      <a:pt x="21" y="372"/>
                    </a:lnTo>
                    <a:lnTo>
                      <a:pt x="16" y="358"/>
                    </a:lnTo>
                    <a:lnTo>
                      <a:pt x="14" y="341"/>
                    </a:lnTo>
                    <a:lnTo>
                      <a:pt x="12" y="328"/>
                    </a:lnTo>
                    <a:lnTo>
                      <a:pt x="10" y="311"/>
                    </a:lnTo>
                    <a:lnTo>
                      <a:pt x="10" y="296"/>
                    </a:lnTo>
                    <a:lnTo>
                      <a:pt x="10" y="279"/>
                    </a:lnTo>
                    <a:lnTo>
                      <a:pt x="12" y="263"/>
                    </a:lnTo>
                    <a:lnTo>
                      <a:pt x="14" y="249"/>
                    </a:lnTo>
                    <a:lnTo>
                      <a:pt x="16" y="232"/>
                    </a:lnTo>
                    <a:lnTo>
                      <a:pt x="21" y="219"/>
                    </a:lnTo>
                    <a:lnTo>
                      <a:pt x="24" y="202"/>
                    </a:lnTo>
                    <a:lnTo>
                      <a:pt x="28" y="188"/>
                    </a:lnTo>
                    <a:lnTo>
                      <a:pt x="34" y="174"/>
                    </a:lnTo>
                    <a:lnTo>
                      <a:pt x="40" y="162"/>
                    </a:lnTo>
                    <a:lnTo>
                      <a:pt x="46" y="148"/>
                    </a:lnTo>
                    <a:lnTo>
                      <a:pt x="54" y="134"/>
                    </a:lnTo>
                    <a:lnTo>
                      <a:pt x="63" y="122"/>
                    </a:lnTo>
                    <a:lnTo>
                      <a:pt x="71" y="110"/>
                    </a:lnTo>
                    <a:lnTo>
                      <a:pt x="81" y="98"/>
                    </a:lnTo>
                    <a:lnTo>
                      <a:pt x="92" y="87"/>
                    </a:lnTo>
                    <a:lnTo>
                      <a:pt x="101" y="77"/>
                    </a:lnTo>
                    <a:lnTo>
                      <a:pt x="111" y="68"/>
                    </a:lnTo>
                    <a:lnTo>
                      <a:pt x="124" y="57"/>
                    </a:lnTo>
                    <a:lnTo>
                      <a:pt x="136" y="47"/>
                    </a:lnTo>
                    <a:lnTo>
                      <a:pt x="148" y="39"/>
                    </a:lnTo>
                    <a:lnTo>
                      <a:pt x="160" y="30"/>
                    </a:lnTo>
                    <a:lnTo>
                      <a:pt x="172" y="23"/>
                    </a:lnTo>
                    <a:lnTo>
                      <a:pt x="186" y="16"/>
                    </a:lnTo>
                    <a:lnTo>
                      <a:pt x="201" y="10"/>
                    </a:lnTo>
                    <a:lnTo>
                      <a:pt x="215" y="4"/>
                    </a:lnTo>
                    <a:lnTo>
                      <a:pt x="225" y="0"/>
                    </a:lnTo>
                    <a:lnTo>
                      <a:pt x="222" y="0"/>
                    </a:lnTo>
                    <a:lnTo>
                      <a:pt x="221" y="0"/>
                    </a:lnTo>
                    <a:lnTo>
                      <a:pt x="219" y="0"/>
                    </a:lnTo>
                    <a:lnTo>
                      <a:pt x="216" y="0"/>
                    </a:lnTo>
                    <a:lnTo>
                      <a:pt x="215" y="0"/>
                    </a:lnTo>
                    <a:lnTo>
                      <a:pt x="213" y="0"/>
                    </a:lnTo>
                    <a:lnTo>
                      <a:pt x="210" y="3"/>
                    </a:lnTo>
                    <a:lnTo>
                      <a:pt x="208" y="3"/>
                    </a:lnTo>
                    <a:lnTo>
                      <a:pt x="207" y="3"/>
                    </a:lnTo>
                    <a:lnTo>
                      <a:pt x="204" y="3"/>
                    </a:lnTo>
                    <a:lnTo>
                      <a:pt x="202" y="3"/>
                    </a:lnTo>
                    <a:lnTo>
                      <a:pt x="201" y="3"/>
                    </a:lnTo>
                    <a:lnTo>
                      <a:pt x="198" y="3"/>
                    </a:lnTo>
                    <a:lnTo>
                      <a:pt x="196" y="3"/>
                    </a:lnTo>
                    <a:lnTo>
                      <a:pt x="195" y="3"/>
                    </a:lnTo>
                    <a:lnTo>
                      <a:pt x="192" y="3"/>
                    </a:lnTo>
                    <a:lnTo>
                      <a:pt x="183" y="9"/>
                    </a:lnTo>
                    <a:lnTo>
                      <a:pt x="168" y="15"/>
                    </a:lnTo>
                    <a:lnTo>
                      <a:pt x="154" y="23"/>
                    </a:lnTo>
                    <a:lnTo>
                      <a:pt x="142" y="30"/>
                    </a:lnTo>
                    <a:lnTo>
                      <a:pt x="130" y="41"/>
                    </a:lnTo>
                    <a:lnTo>
                      <a:pt x="118" y="48"/>
                    </a:lnTo>
                    <a:lnTo>
                      <a:pt x="105" y="59"/>
                    </a:lnTo>
                    <a:lnTo>
                      <a:pt x="95" y="69"/>
                    </a:lnTo>
                    <a:lnTo>
                      <a:pt x="83" y="81"/>
                    </a:lnTo>
                    <a:lnTo>
                      <a:pt x="75" y="93"/>
                    </a:lnTo>
                    <a:lnTo>
                      <a:pt x="65" y="105"/>
                    </a:lnTo>
                    <a:lnTo>
                      <a:pt x="54" y="118"/>
                    </a:lnTo>
                    <a:lnTo>
                      <a:pt x="46" y="130"/>
                    </a:lnTo>
                    <a:lnTo>
                      <a:pt x="40" y="143"/>
                    </a:lnTo>
                    <a:lnTo>
                      <a:pt x="33" y="158"/>
                    </a:lnTo>
                    <a:lnTo>
                      <a:pt x="27" y="172"/>
                    </a:lnTo>
                    <a:lnTo>
                      <a:pt x="21" y="186"/>
                    </a:lnTo>
                    <a:lnTo>
                      <a:pt x="16" y="201"/>
                    </a:lnTo>
                    <a:lnTo>
                      <a:pt x="10" y="216"/>
                    </a:lnTo>
                    <a:lnTo>
                      <a:pt x="8" y="231"/>
                    </a:lnTo>
                    <a:lnTo>
                      <a:pt x="4" y="246"/>
                    </a:lnTo>
                    <a:lnTo>
                      <a:pt x="2" y="263"/>
                    </a:lnTo>
                    <a:lnTo>
                      <a:pt x="2" y="279"/>
                    </a:lnTo>
                    <a:lnTo>
                      <a:pt x="0" y="296"/>
                    </a:lnTo>
                    <a:lnTo>
                      <a:pt x="2" y="311"/>
                    </a:lnTo>
                    <a:lnTo>
                      <a:pt x="2" y="328"/>
                    </a:lnTo>
                    <a:lnTo>
                      <a:pt x="4" y="344"/>
                    </a:lnTo>
                    <a:lnTo>
                      <a:pt x="8" y="359"/>
                    </a:lnTo>
                    <a:lnTo>
                      <a:pt x="10" y="374"/>
                    </a:lnTo>
                    <a:lnTo>
                      <a:pt x="16" y="390"/>
                    </a:lnTo>
                    <a:lnTo>
                      <a:pt x="21" y="404"/>
                    </a:lnTo>
                    <a:lnTo>
                      <a:pt x="27" y="418"/>
                    </a:lnTo>
                    <a:lnTo>
                      <a:pt x="33" y="432"/>
                    </a:lnTo>
                    <a:lnTo>
                      <a:pt x="40" y="447"/>
                    </a:lnTo>
                    <a:lnTo>
                      <a:pt x="46" y="461"/>
                    </a:lnTo>
                    <a:lnTo>
                      <a:pt x="54" y="473"/>
                    </a:lnTo>
                    <a:lnTo>
                      <a:pt x="65" y="485"/>
                    </a:lnTo>
                    <a:lnTo>
                      <a:pt x="75" y="497"/>
                    </a:lnTo>
                    <a:lnTo>
                      <a:pt x="83" y="509"/>
                    </a:lnTo>
                    <a:lnTo>
                      <a:pt x="95" y="521"/>
                    </a:lnTo>
                    <a:lnTo>
                      <a:pt x="105" y="531"/>
                    </a:lnTo>
                    <a:lnTo>
                      <a:pt x="118" y="542"/>
                    </a:lnTo>
                    <a:lnTo>
                      <a:pt x="130" y="550"/>
                    </a:lnTo>
                    <a:lnTo>
                      <a:pt x="142" y="560"/>
                    </a:lnTo>
                    <a:lnTo>
                      <a:pt x="154" y="568"/>
                    </a:lnTo>
                    <a:lnTo>
                      <a:pt x="168" y="575"/>
                    </a:lnTo>
                    <a:lnTo>
                      <a:pt x="183" y="581"/>
                    </a:lnTo>
                    <a:lnTo>
                      <a:pt x="196" y="588"/>
                    </a:lnTo>
                    <a:lnTo>
                      <a:pt x="210" y="594"/>
                    </a:lnTo>
                    <a:lnTo>
                      <a:pt x="225" y="600"/>
                    </a:lnTo>
                    <a:lnTo>
                      <a:pt x="242" y="604"/>
                    </a:lnTo>
                    <a:lnTo>
                      <a:pt x="257" y="608"/>
                    </a:lnTo>
                    <a:lnTo>
                      <a:pt x="272" y="610"/>
                    </a:lnTo>
                    <a:lnTo>
                      <a:pt x="287" y="612"/>
                    </a:lnTo>
                    <a:lnTo>
                      <a:pt x="304" y="614"/>
                    </a:lnTo>
                    <a:lnTo>
                      <a:pt x="320" y="614"/>
                    </a:lnTo>
                    <a:lnTo>
                      <a:pt x="339" y="614"/>
                    </a:lnTo>
                    <a:lnTo>
                      <a:pt x="354" y="612"/>
                    </a:lnTo>
                    <a:lnTo>
                      <a:pt x="369" y="610"/>
                    </a:lnTo>
                    <a:lnTo>
                      <a:pt x="384" y="608"/>
                    </a:lnTo>
                    <a:lnTo>
                      <a:pt x="401" y="604"/>
                    </a:lnTo>
                    <a:lnTo>
                      <a:pt x="416" y="600"/>
                    </a:lnTo>
                    <a:lnTo>
                      <a:pt x="431" y="594"/>
                    </a:lnTo>
                    <a:lnTo>
                      <a:pt x="446" y="588"/>
                    </a:lnTo>
                    <a:lnTo>
                      <a:pt x="460" y="581"/>
                    </a:lnTo>
                    <a:lnTo>
                      <a:pt x="474" y="575"/>
                    </a:lnTo>
                    <a:lnTo>
                      <a:pt x="486" y="568"/>
                    </a:lnTo>
                    <a:lnTo>
                      <a:pt x="501" y="560"/>
                    </a:lnTo>
                    <a:lnTo>
                      <a:pt x="513" y="550"/>
                    </a:lnTo>
                    <a:lnTo>
                      <a:pt x="525" y="542"/>
                    </a:lnTo>
                    <a:lnTo>
                      <a:pt x="537" y="531"/>
                    </a:lnTo>
                    <a:lnTo>
                      <a:pt x="546" y="521"/>
                    </a:lnTo>
                    <a:lnTo>
                      <a:pt x="557" y="509"/>
                    </a:lnTo>
                    <a:lnTo>
                      <a:pt x="567" y="497"/>
                    </a:lnTo>
                    <a:lnTo>
                      <a:pt x="578" y="485"/>
                    </a:lnTo>
                    <a:lnTo>
                      <a:pt x="585" y="473"/>
                    </a:lnTo>
                    <a:lnTo>
                      <a:pt x="593" y="461"/>
                    </a:lnTo>
                    <a:lnTo>
                      <a:pt x="602" y="447"/>
                    </a:lnTo>
                    <a:lnTo>
                      <a:pt x="610" y="432"/>
                    </a:lnTo>
                    <a:lnTo>
                      <a:pt x="616" y="418"/>
                    </a:lnTo>
                    <a:lnTo>
                      <a:pt x="622" y="404"/>
                    </a:lnTo>
                    <a:lnTo>
                      <a:pt x="626" y="390"/>
                    </a:lnTo>
                    <a:lnTo>
                      <a:pt x="630" y="374"/>
                    </a:lnTo>
                    <a:lnTo>
                      <a:pt x="634" y="359"/>
                    </a:lnTo>
                    <a:lnTo>
                      <a:pt x="638" y="344"/>
                    </a:lnTo>
                    <a:lnTo>
                      <a:pt x="638" y="334"/>
                    </a:lnTo>
                    <a:close/>
                  </a:path>
                </a:pathLst>
              </a:custGeom>
              <a:solidFill>
                <a:srgbClr val="6185B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94" name="Freeform 590"/>
              <p:cNvSpPr>
                <a:spLocks noChangeArrowheads="1"/>
              </p:cNvSpPr>
              <p:nvPr/>
            </p:nvSpPr>
            <p:spPr bwMode="auto">
              <a:xfrm>
                <a:off x="5982" y="376"/>
                <a:ext cx="59" cy="59"/>
              </a:xfrm>
              <a:custGeom>
                <a:avLst/>
                <a:gdLst>
                  <a:gd name="T0" fmla="*/ 244 w 622"/>
                  <a:gd name="T1" fmla="*/ 0 h 604"/>
                  <a:gd name="T2" fmla="*/ 235 w 622"/>
                  <a:gd name="T3" fmla="*/ 0 h 604"/>
                  <a:gd name="T4" fmla="*/ 227 w 622"/>
                  <a:gd name="T5" fmla="*/ 0 h 604"/>
                  <a:gd name="T6" fmla="*/ 218 w 622"/>
                  <a:gd name="T7" fmla="*/ 0 h 604"/>
                  <a:gd name="T8" fmla="*/ 191 w 622"/>
                  <a:gd name="T9" fmla="*/ 10 h 604"/>
                  <a:gd name="T10" fmla="*/ 138 w 622"/>
                  <a:gd name="T11" fmla="*/ 39 h 604"/>
                  <a:gd name="T12" fmla="*/ 91 w 622"/>
                  <a:gd name="T13" fmla="*/ 77 h 604"/>
                  <a:gd name="T14" fmla="*/ 53 w 622"/>
                  <a:gd name="T15" fmla="*/ 122 h 604"/>
                  <a:gd name="T16" fmla="*/ 24 w 622"/>
                  <a:gd name="T17" fmla="*/ 174 h 604"/>
                  <a:gd name="T18" fmla="*/ 6 w 622"/>
                  <a:gd name="T19" fmla="*/ 232 h 604"/>
                  <a:gd name="T20" fmla="*/ 0 w 622"/>
                  <a:gd name="T21" fmla="*/ 296 h 604"/>
                  <a:gd name="T22" fmla="*/ 6 w 622"/>
                  <a:gd name="T23" fmla="*/ 358 h 604"/>
                  <a:gd name="T24" fmla="*/ 24 w 622"/>
                  <a:gd name="T25" fmla="*/ 417 h 604"/>
                  <a:gd name="T26" fmla="*/ 53 w 622"/>
                  <a:gd name="T27" fmla="*/ 468 h 604"/>
                  <a:gd name="T28" fmla="*/ 91 w 622"/>
                  <a:gd name="T29" fmla="*/ 513 h 604"/>
                  <a:gd name="T30" fmla="*/ 138 w 622"/>
                  <a:gd name="T31" fmla="*/ 551 h 604"/>
                  <a:gd name="T32" fmla="*/ 191 w 622"/>
                  <a:gd name="T33" fmla="*/ 580 h 604"/>
                  <a:gd name="T34" fmla="*/ 247 w 622"/>
                  <a:gd name="T35" fmla="*/ 598 h 604"/>
                  <a:gd name="T36" fmla="*/ 310 w 622"/>
                  <a:gd name="T37" fmla="*/ 604 h 604"/>
                  <a:gd name="T38" fmla="*/ 373 w 622"/>
                  <a:gd name="T39" fmla="*/ 598 h 604"/>
                  <a:gd name="T40" fmla="*/ 432 w 622"/>
                  <a:gd name="T41" fmla="*/ 580 h 604"/>
                  <a:gd name="T42" fmla="*/ 484 w 622"/>
                  <a:gd name="T43" fmla="*/ 551 h 604"/>
                  <a:gd name="T44" fmla="*/ 530 w 622"/>
                  <a:gd name="T45" fmla="*/ 513 h 604"/>
                  <a:gd name="T46" fmla="*/ 569 w 622"/>
                  <a:gd name="T47" fmla="*/ 468 h 604"/>
                  <a:gd name="T48" fmla="*/ 598 w 622"/>
                  <a:gd name="T49" fmla="*/ 417 h 604"/>
                  <a:gd name="T50" fmla="*/ 616 w 622"/>
                  <a:gd name="T51" fmla="*/ 358 h 604"/>
                  <a:gd name="T52" fmla="*/ 622 w 622"/>
                  <a:gd name="T53" fmla="*/ 296 h 604"/>
                  <a:gd name="T54" fmla="*/ 610 w 622"/>
                  <a:gd name="T55" fmla="*/ 252 h 604"/>
                  <a:gd name="T56" fmla="*/ 612 w 622"/>
                  <a:gd name="T57" fmla="*/ 261 h 604"/>
                  <a:gd name="T58" fmla="*/ 616 w 622"/>
                  <a:gd name="T59" fmla="*/ 269 h 604"/>
                  <a:gd name="T60" fmla="*/ 618 w 622"/>
                  <a:gd name="T61" fmla="*/ 276 h 604"/>
                  <a:gd name="T62" fmla="*/ 620 w 622"/>
                  <a:gd name="T63" fmla="*/ 285 h 604"/>
                  <a:gd name="T64" fmla="*/ 622 w 622"/>
                  <a:gd name="T65" fmla="*/ 293 h 604"/>
                  <a:gd name="T66" fmla="*/ 612 w 622"/>
                  <a:gd name="T67" fmla="*/ 326 h 604"/>
                  <a:gd name="T68" fmla="*/ 600 w 622"/>
                  <a:gd name="T69" fmla="*/ 384 h 604"/>
                  <a:gd name="T70" fmla="*/ 575 w 622"/>
                  <a:gd name="T71" fmla="*/ 438 h 604"/>
                  <a:gd name="T72" fmla="*/ 542 w 622"/>
                  <a:gd name="T73" fmla="*/ 486 h 604"/>
                  <a:gd name="T74" fmla="*/ 503 w 622"/>
                  <a:gd name="T75" fmla="*/ 527 h 604"/>
                  <a:gd name="T76" fmla="*/ 454 w 622"/>
                  <a:gd name="T77" fmla="*/ 560 h 604"/>
                  <a:gd name="T78" fmla="*/ 401 w 622"/>
                  <a:gd name="T79" fmla="*/ 581 h 604"/>
                  <a:gd name="T80" fmla="*/ 342 w 622"/>
                  <a:gd name="T81" fmla="*/ 594 h 604"/>
                  <a:gd name="T82" fmla="*/ 280 w 622"/>
                  <a:gd name="T83" fmla="*/ 594 h 604"/>
                  <a:gd name="T84" fmla="*/ 221 w 622"/>
                  <a:gd name="T85" fmla="*/ 581 h 604"/>
                  <a:gd name="T86" fmla="*/ 166 w 622"/>
                  <a:gd name="T87" fmla="*/ 560 h 604"/>
                  <a:gd name="T88" fmla="*/ 120 w 622"/>
                  <a:gd name="T89" fmla="*/ 527 h 604"/>
                  <a:gd name="T90" fmla="*/ 77 w 622"/>
                  <a:gd name="T91" fmla="*/ 486 h 604"/>
                  <a:gd name="T92" fmla="*/ 44 w 622"/>
                  <a:gd name="T93" fmla="*/ 438 h 604"/>
                  <a:gd name="T94" fmla="*/ 23 w 622"/>
                  <a:gd name="T95" fmla="*/ 384 h 604"/>
                  <a:gd name="T96" fmla="*/ 11 w 622"/>
                  <a:gd name="T97" fmla="*/ 326 h 604"/>
                  <a:gd name="T98" fmla="*/ 11 w 622"/>
                  <a:gd name="T99" fmla="*/ 264 h 604"/>
                  <a:gd name="T100" fmla="*/ 23 w 622"/>
                  <a:gd name="T101" fmla="*/ 207 h 604"/>
                  <a:gd name="T102" fmla="*/ 44 w 622"/>
                  <a:gd name="T103" fmla="*/ 152 h 604"/>
                  <a:gd name="T104" fmla="*/ 77 w 622"/>
                  <a:gd name="T105" fmla="*/ 104 h 604"/>
                  <a:gd name="T106" fmla="*/ 120 w 622"/>
                  <a:gd name="T107" fmla="*/ 63 h 604"/>
                  <a:gd name="T108" fmla="*/ 166 w 622"/>
                  <a:gd name="T109" fmla="*/ 30 h 604"/>
                  <a:gd name="T110" fmla="*/ 221 w 622"/>
                  <a:gd name="T111" fmla="*/ 9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2" h="604">
                    <a:moveTo>
                      <a:pt x="250" y="0"/>
                    </a:moveTo>
                    <a:lnTo>
                      <a:pt x="247" y="0"/>
                    </a:lnTo>
                    <a:lnTo>
                      <a:pt x="245" y="0"/>
                    </a:lnTo>
                    <a:lnTo>
                      <a:pt x="244" y="0"/>
                    </a:lnTo>
                    <a:lnTo>
                      <a:pt x="241" y="0"/>
                    </a:lnTo>
                    <a:lnTo>
                      <a:pt x="239" y="0"/>
                    </a:lnTo>
                    <a:lnTo>
                      <a:pt x="238" y="0"/>
                    </a:lnTo>
                    <a:lnTo>
                      <a:pt x="235" y="0"/>
                    </a:lnTo>
                    <a:lnTo>
                      <a:pt x="233" y="0"/>
                    </a:lnTo>
                    <a:lnTo>
                      <a:pt x="232" y="0"/>
                    </a:lnTo>
                    <a:lnTo>
                      <a:pt x="229" y="0"/>
                    </a:lnTo>
                    <a:lnTo>
                      <a:pt x="227" y="0"/>
                    </a:lnTo>
                    <a:lnTo>
                      <a:pt x="224" y="0"/>
                    </a:lnTo>
                    <a:lnTo>
                      <a:pt x="223" y="0"/>
                    </a:lnTo>
                    <a:lnTo>
                      <a:pt x="221" y="0"/>
                    </a:lnTo>
                    <a:lnTo>
                      <a:pt x="218" y="0"/>
                    </a:lnTo>
                    <a:lnTo>
                      <a:pt x="217" y="0"/>
                    </a:lnTo>
                    <a:lnTo>
                      <a:pt x="215" y="0"/>
                    </a:lnTo>
                    <a:lnTo>
                      <a:pt x="205" y="4"/>
                    </a:lnTo>
                    <a:lnTo>
                      <a:pt x="191" y="10"/>
                    </a:lnTo>
                    <a:lnTo>
                      <a:pt x="176" y="16"/>
                    </a:lnTo>
                    <a:lnTo>
                      <a:pt x="162" y="23"/>
                    </a:lnTo>
                    <a:lnTo>
                      <a:pt x="150" y="30"/>
                    </a:lnTo>
                    <a:lnTo>
                      <a:pt x="138" y="39"/>
                    </a:lnTo>
                    <a:lnTo>
                      <a:pt x="126" y="47"/>
                    </a:lnTo>
                    <a:lnTo>
                      <a:pt x="114" y="57"/>
                    </a:lnTo>
                    <a:lnTo>
                      <a:pt x="101" y="68"/>
                    </a:lnTo>
                    <a:lnTo>
                      <a:pt x="91" y="77"/>
                    </a:lnTo>
                    <a:lnTo>
                      <a:pt x="82" y="87"/>
                    </a:lnTo>
                    <a:lnTo>
                      <a:pt x="71" y="98"/>
                    </a:lnTo>
                    <a:lnTo>
                      <a:pt x="61" y="110"/>
                    </a:lnTo>
                    <a:lnTo>
                      <a:pt x="53" y="122"/>
                    </a:lnTo>
                    <a:lnTo>
                      <a:pt x="44" y="134"/>
                    </a:lnTo>
                    <a:lnTo>
                      <a:pt x="36" y="148"/>
                    </a:lnTo>
                    <a:lnTo>
                      <a:pt x="30" y="162"/>
                    </a:lnTo>
                    <a:lnTo>
                      <a:pt x="24" y="174"/>
                    </a:lnTo>
                    <a:lnTo>
                      <a:pt x="18" y="188"/>
                    </a:lnTo>
                    <a:lnTo>
                      <a:pt x="14" y="202"/>
                    </a:lnTo>
                    <a:lnTo>
                      <a:pt x="11" y="219"/>
                    </a:lnTo>
                    <a:lnTo>
                      <a:pt x="6" y="232"/>
                    </a:lnTo>
                    <a:lnTo>
                      <a:pt x="4" y="249"/>
                    </a:lnTo>
                    <a:lnTo>
                      <a:pt x="2" y="263"/>
                    </a:lnTo>
                    <a:lnTo>
                      <a:pt x="0" y="279"/>
                    </a:lnTo>
                    <a:lnTo>
                      <a:pt x="0" y="296"/>
                    </a:lnTo>
                    <a:lnTo>
                      <a:pt x="0" y="311"/>
                    </a:lnTo>
                    <a:lnTo>
                      <a:pt x="2" y="328"/>
                    </a:lnTo>
                    <a:lnTo>
                      <a:pt x="4" y="341"/>
                    </a:lnTo>
                    <a:lnTo>
                      <a:pt x="6" y="358"/>
                    </a:lnTo>
                    <a:lnTo>
                      <a:pt x="11" y="372"/>
                    </a:lnTo>
                    <a:lnTo>
                      <a:pt x="14" y="388"/>
                    </a:lnTo>
                    <a:lnTo>
                      <a:pt x="18" y="402"/>
                    </a:lnTo>
                    <a:lnTo>
                      <a:pt x="24" y="417"/>
                    </a:lnTo>
                    <a:lnTo>
                      <a:pt x="30" y="429"/>
                    </a:lnTo>
                    <a:lnTo>
                      <a:pt x="36" y="442"/>
                    </a:lnTo>
                    <a:lnTo>
                      <a:pt x="44" y="456"/>
                    </a:lnTo>
                    <a:lnTo>
                      <a:pt x="53" y="468"/>
                    </a:lnTo>
                    <a:lnTo>
                      <a:pt x="61" y="480"/>
                    </a:lnTo>
                    <a:lnTo>
                      <a:pt x="71" y="492"/>
                    </a:lnTo>
                    <a:lnTo>
                      <a:pt x="82" y="503"/>
                    </a:lnTo>
                    <a:lnTo>
                      <a:pt x="91" y="513"/>
                    </a:lnTo>
                    <a:lnTo>
                      <a:pt x="101" y="524"/>
                    </a:lnTo>
                    <a:lnTo>
                      <a:pt x="114" y="533"/>
                    </a:lnTo>
                    <a:lnTo>
                      <a:pt x="126" y="544"/>
                    </a:lnTo>
                    <a:lnTo>
                      <a:pt x="138" y="551"/>
                    </a:lnTo>
                    <a:lnTo>
                      <a:pt x="150" y="560"/>
                    </a:lnTo>
                    <a:lnTo>
                      <a:pt x="162" y="568"/>
                    </a:lnTo>
                    <a:lnTo>
                      <a:pt x="176" y="574"/>
                    </a:lnTo>
                    <a:lnTo>
                      <a:pt x="191" y="580"/>
                    </a:lnTo>
                    <a:lnTo>
                      <a:pt x="205" y="586"/>
                    </a:lnTo>
                    <a:lnTo>
                      <a:pt x="218" y="590"/>
                    </a:lnTo>
                    <a:lnTo>
                      <a:pt x="233" y="596"/>
                    </a:lnTo>
                    <a:lnTo>
                      <a:pt x="247" y="598"/>
                    </a:lnTo>
                    <a:lnTo>
                      <a:pt x="264" y="602"/>
                    </a:lnTo>
                    <a:lnTo>
                      <a:pt x="280" y="604"/>
                    </a:lnTo>
                    <a:lnTo>
                      <a:pt x="296" y="604"/>
                    </a:lnTo>
                    <a:lnTo>
                      <a:pt x="310" y="604"/>
                    </a:lnTo>
                    <a:lnTo>
                      <a:pt x="326" y="604"/>
                    </a:lnTo>
                    <a:lnTo>
                      <a:pt x="342" y="604"/>
                    </a:lnTo>
                    <a:lnTo>
                      <a:pt x="359" y="602"/>
                    </a:lnTo>
                    <a:lnTo>
                      <a:pt x="373" y="598"/>
                    </a:lnTo>
                    <a:lnTo>
                      <a:pt x="389" y="596"/>
                    </a:lnTo>
                    <a:lnTo>
                      <a:pt x="403" y="590"/>
                    </a:lnTo>
                    <a:lnTo>
                      <a:pt x="418" y="586"/>
                    </a:lnTo>
                    <a:lnTo>
                      <a:pt x="432" y="580"/>
                    </a:lnTo>
                    <a:lnTo>
                      <a:pt x="445" y="574"/>
                    </a:lnTo>
                    <a:lnTo>
                      <a:pt x="460" y="568"/>
                    </a:lnTo>
                    <a:lnTo>
                      <a:pt x="472" y="560"/>
                    </a:lnTo>
                    <a:lnTo>
                      <a:pt x="484" y="551"/>
                    </a:lnTo>
                    <a:lnTo>
                      <a:pt x="497" y="544"/>
                    </a:lnTo>
                    <a:lnTo>
                      <a:pt x="509" y="533"/>
                    </a:lnTo>
                    <a:lnTo>
                      <a:pt x="521" y="524"/>
                    </a:lnTo>
                    <a:lnTo>
                      <a:pt x="530" y="513"/>
                    </a:lnTo>
                    <a:lnTo>
                      <a:pt x="541" y="503"/>
                    </a:lnTo>
                    <a:lnTo>
                      <a:pt x="551" y="492"/>
                    </a:lnTo>
                    <a:lnTo>
                      <a:pt x="559" y="480"/>
                    </a:lnTo>
                    <a:lnTo>
                      <a:pt x="569" y="468"/>
                    </a:lnTo>
                    <a:lnTo>
                      <a:pt x="577" y="456"/>
                    </a:lnTo>
                    <a:lnTo>
                      <a:pt x="583" y="442"/>
                    </a:lnTo>
                    <a:lnTo>
                      <a:pt x="592" y="429"/>
                    </a:lnTo>
                    <a:lnTo>
                      <a:pt x="598" y="417"/>
                    </a:lnTo>
                    <a:lnTo>
                      <a:pt x="604" y="402"/>
                    </a:lnTo>
                    <a:lnTo>
                      <a:pt x="607" y="388"/>
                    </a:lnTo>
                    <a:lnTo>
                      <a:pt x="612" y="372"/>
                    </a:lnTo>
                    <a:lnTo>
                      <a:pt x="616" y="358"/>
                    </a:lnTo>
                    <a:lnTo>
                      <a:pt x="618" y="341"/>
                    </a:lnTo>
                    <a:lnTo>
                      <a:pt x="620" y="328"/>
                    </a:lnTo>
                    <a:lnTo>
                      <a:pt x="622" y="311"/>
                    </a:lnTo>
                    <a:lnTo>
                      <a:pt x="622" y="296"/>
                    </a:lnTo>
                    <a:lnTo>
                      <a:pt x="612" y="296"/>
                    </a:lnTo>
                    <a:lnTo>
                      <a:pt x="612" y="279"/>
                    </a:lnTo>
                    <a:lnTo>
                      <a:pt x="612" y="264"/>
                    </a:lnTo>
                    <a:lnTo>
                      <a:pt x="610" y="252"/>
                    </a:lnTo>
                    <a:lnTo>
                      <a:pt x="610" y="255"/>
                    </a:lnTo>
                    <a:lnTo>
                      <a:pt x="612" y="257"/>
                    </a:lnTo>
                    <a:lnTo>
                      <a:pt x="612" y="258"/>
                    </a:lnTo>
                    <a:lnTo>
                      <a:pt x="612" y="261"/>
                    </a:lnTo>
                    <a:lnTo>
                      <a:pt x="613" y="263"/>
                    </a:lnTo>
                    <a:lnTo>
                      <a:pt x="613" y="264"/>
                    </a:lnTo>
                    <a:lnTo>
                      <a:pt x="613" y="267"/>
                    </a:lnTo>
                    <a:lnTo>
                      <a:pt x="616" y="269"/>
                    </a:lnTo>
                    <a:lnTo>
                      <a:pt x="616" y="270"/>
                    </a:lnTo>
                    <a:lnTo>
                      <a:pt x="616" y="273"/>
                    </a:lnTo>
                    <a:lnTo>
                      <a:pt x="616" y="275"/>
                    </a:lnTo>
                    <a:lnTo>
                      <a:pt x="618" y="276"/>
                    </a:lnTo>
                    <a:lnTo>
                      <a:pt x="618" y="279"/>
                    </a:lnTo>
                    <a:lnTo>
                      <a:pt x="618" y="281"/>
                    </a:lnTo>
                    <a:lnTo>
                      <a:pt x="620" y="284"/>
                    </a:lnTo>
                    <a:lnTo>
                      <a:pt x="620" y="285"/>
                    </a:lnTo>
                    <a:lnTo>
                      <a:pt x="620" y="287"/>
                    </a:lnTo>
                    <a:lnTo>
                      <a:pt x="620" y="290"/>
                    </a:lnTo>
                    <a:lnTo>
                      <a:pt x="622" y="291"/>
                    </a:lnTo>
                    <a:lnTo>
                      <a:pt x="622" y="293"/>
                    </a:lnTo>
                    <a:lnTo>
                      <a:pt x="622" y="296"/>
                    </a:lnTo>
                    <a:lnTo>
                      <a:pt x="612" y="296"/>
                    </a:lnTo>
                    <a:lnTo>
                      <a:pt x="612" y="311"/>
                    </a:lnTo>
                    <a:lnTo>
                      <a:pt x="612" y="326"/>
                    </a:lnTo>
                    <a:lnTo>
                      <a:pt x="610" y="341"/>
                    </a:lnTo>
                    <a:lnTo>
                      <a:pt x="606" y="356"/>
                    </a:lnTo>
                    <a:lnTo>
                      <a:pt x="604" y="370"/>
                    </a:lnTo>
                    <a:lnTo>
                      <a:pt x="600" y="384"/>
                    </a:lnTo>
                    <a:lnTo>
                      <a:pt x="594" y="398"/>
                    </a:lnTo>
                    <a:lnTo>
                      <a:pt x="589" y="412"/>
                    </a:lnTo>
                    <a:lnTo>
                      <a:pt x="583" y="426"/>
                    </a:lnTo>
                    <a:lnTo>
                      <a:pt x="575" y="438"/>
                    </a:lnTo>
                    <a:lnTo>
                      <a:pt x="569" y="450"/>
                    </a:lnTo>
                    <a:lnTo>
                      <a:pt x="562" y="462"/>
                    </a:lnTo>
                    <a:lnTo>
                      <a:pt x="553" y="474"/>
                    </a:lnTo>
                    <a:lnTo>
                      <a:pt x="542" y="486"/>
                    </a:lnTo>
                    <a:lnTo>
                      <a:pt x="535" y="497"/>
                    </a:lnTo>
                    <a:lnTo>
                      <a:pt x="524" y="507"/>
                    </a:lnTo>
                    <a:lnTo>
                      <a:pt x="515" y="518"/>
                    </a:lnTo>
                    <a:lnTo>
                      <a:pt x="503" y="527"/>
                    </a:lnTo>
                    <a:lnTo>
                      <a:pt x="492" y="536"/>
                    </a:lnTo>
                    <a:lnTo>
                      <a:pt x="480" y="544"/>
                    </a:lnTo>
                    <a:lnTo>
                      <a:pt x="468" y="551"/>
                    </a:lnTo>
                    <a:lnTo>
                      <a:pt x="454" y="560"/>
                    </a:lnTo>
                    <a:lnTo>
                      <a:pt x="442" y="566"/>
                    </a:lnTo>
                    <a:lnTo>
                      <a:pt x="427" y="572"/>
                    </a:lnTo>
                    <a:lnTo>
                      <a:pt x="415" y="578"/>
                    </a:lnTo>
                    <a:lnTo>
                      <a:pt x="401" y="581"/>
                    </a:lnTo>
                    <a:lnTo>
                      <a:pt x="386" y="586"/>
                    </a:lnTo>
                    <a:lnTo>
                      <a:pt x="371" y="590"/>
                    </a:lnTo>
                    <a:lnTo>
                      <a:pt x="356" y="592"/>
                    </a:lnTo>
                    <a:lnTo>
                      <a:pt x="342" y="594"/>
                    </a:lnTo>
                    <a:lnTo>
                      <a:pt x="326" y="596"/>
                    </a:lnTo>
                    <a:lnTo>
                      <a:pt x="310" y="596"/>
                    </a:lnTo>
                    <a:lnTo>
                      <a:pt x="296" y="596"/>
                    </a:lnTo>
                    <a:lnTo>
                      <a:pt x="280" y="594"/>
                    </a:lnTo>
                    <a:lnTo>
                      <a:pt x="265" y="592"/>
                    </a:lnTo>
                    <a:lnTo>
                      <a:pt x="250" y="590"/>
                    </a:lnTo>
                    <a:lnTo>
                      <a:pt x="235" y="586"/>
                    </a:lnTo>
                    <a:lnTo>
                      <a:pt x="221" y="581"/>
                    </a:lnTo>
                    <a:lnTo>
                      <a:pt x="206" y="578"/>
                    </a:lnTo>
                    <a:lnTo>
                      <a:pt x="192" y="572"/>
                    </a:lnTo>
                    <a:lnTo>
                      <a:pt x="180" y="566"/>
                    </a:lnTo>
                    <a:lnTo>
                      <a:pt x="166" y="560"/>
                    </a:lnTo>
                    <a:lnTo>
                      <a:pt x="154" y="551"/>
                    </a:lnTo>
                    <a:lnTo>
                      <a:pt x="142" y="544"/>
                    </a:lnTo>
                    <a:lnTo>
                      <a:pt x="130" y="536"/>
                    </a:lnTo>
                    <a:lnTo>
                      <a:pt x="120" y="527"/>
                    </a:lnTo>
                    <a:lnTo>
                      <a:pt x="108" y="518"/>
                    </a:lnTo>
                    <a:lnTo>
                      <a:pt x="97" y="507"/>
                    </a:lnTo>
                    <a:lnTo>
                      <a:pt x="88" y="497"/>
                    </a:lnTo>
                    <a:lnTo>
                      <a:pt x="77" y="486"/>
                    </a:lnTo>
                    <a:lnTo>
                      <a:pt x="68" y="474"/>
                    </a:lnTo>
                    <a:lnTo>
                      <a:pt x="61" y="462"/>
                    </a:lnTo>
                    <a:lnTo>
                      <a:pt x="53" y="450"/>
                    </a:lnTo>
                    <a:lnTo>
                      <a:pt x="44" y="438"/>
                    </a:lnTo>
                    <a:lnTo>
                      <a:pt x="38" y="426"/>
                    </a:lnTo>
                    <a:lnTo>
                      <a:pt x="32" y="412"/>
                    </a:lnTo>
                    <a:lnTo>
                      <a:pt x="29" y="398"/>
                    </a:lnTo>
                    <a:lnTo>
                      <a:pt x="23" y="384"/>
                    </a:lnTo>
                    <a:lnTo>
                      <a:pt x="18" y="370"/>
                    </a:lnTo>
                    <a:lnTo>
                      <a:pt x="14" y="356"/>
                    </a:lnTo>
                    <a:lnTo>
                      <a:pt x="12" y="341"/>
                    </a:lnTo>
                    <a:lnTo>
                      <a:pt x="11" y="326"/>
                    </a:lnTo>
                    <a:lnTo>
                      <a:pt x="11" y="311"/>
                    </a:lnTo>
                    <a:lnTo>
                      <a:pt x="8" y="296"/>
                    </a:lnTo>
                    <a:lnTo>
                      <a:pt x="11" y="279"/>
                    </a:lnTo>
                    <a:lnTo>
                      <a:pt x="11" y="264"/>
                    </a:lnTo>
                    <a:lnTo>
                      <a:pt x="12" y="249"/>
                    </a:lnTo>
                    <a:lnTo>
                      <a:pt x="14" y="234"/>
                    </a:lnTo>
                    <a:lnTo>
                      <a:pt x="18" y="220"/>
                    </a:lnTo>
                    <a:lnTo>
                      <a:pt x="23" y="207"/>
                    </a:lnTo>
                    <a:lnTo>
                      <a:pt x="29" y="192"/>
                    </a:lnTo>
                    <a:lnTo>
                      <a:pt x="32" y="178"/>
                    </a:lnTo>
                    <a:lnTo>
                      <a:pt x="38" y="164"/>
                    </a:lnTo>
                    <a:lnTo>
                      <a:pt x="44" y="152"/>
                    </a:lnTo>
                    <a:lnTo>
                      <a:pt x="53" y="140"/>
                    </a:lnTo>
                    <a:lnTo>
                      <a:pt x="61" y="128"/>
                    </a:lnTo>
                    <a:lnTo>
                      <a:pt x="68" y="116"/>
                    </a:lnTo>
                    <a:lnTo>
                      <a:pt x="77" y="104"/>
                    </a:lnTo>
                    <a:lnTo>
                      <a:pt x="88" y="93"/>
                    </a:lnTo>
                    <a:lnTo>
                      <a:pt x="97" y="83"/>
                    </a:lnTo>
                    <a:lnTo>
                      <a:pt x="108" y="74"/>
                    </a:lnTo>
                    <a:lnTo>
                      <a:pt x="120" y="63"/>
                    </a:lnTo>
                    <a:lnTo>
                      <a:pt x="130" y="54"/>
                    </a:lnTo>
                    <a:lnTo>
                      <a:pt x="142" y="47"/>
                    </a:lnTo>
                    <a:lnTo>
                      <a:pt x="154" y="39"/>
                    </a:lnTo>
                    <a:lnTo>
                      <a:pt x="166" y="30"/>
                    </a:lnTo>
                    <a:lnTo>
                      <a:pt x="180" y="24"/>
                    </a:lnTo>
                    <a:lnTo>
                      <a:pt x="192" y="18"/>
                    </a:lnTo>
                    <a:lnTo>
                      <a:pt x="206" y="12"/>
                    </a:lnTo>
                    <a:lnTo>
                      <a:pt x="221" y="9"/>
                    </a:lnTo>
                    <a:lnTo>
                      <a:pt x="235" y="4"/>
                    </a:lnTo>
                    <a:lnTo>
                      <a:pt x="250" y="0"/>
                    </a:lnTo>
                    <a:close/>
                  </a:path>
                </a:pathLst>
              </a:custGeom>
              <a:solidFill>
                <a:srgbClr val="6387B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95" name="Freeform 591"/>
              <p:cNvSpPr>
                <a:spLocks noChangeArrowheads="1"/>
              </p:cNvSpPr>
              <p:nvPr/>
            </p:nvSpPr>
            <p:spPr bwMode="auto">
              <a:xfrm>
                <a:off x="5982" y="376"/>
                <a:ext cx="58" cy="58"/>
              </a:xfrm>
              <a:custGeom>
                <a:avLst/>
                <a:gdLst>
                  <a:gd name="T0" fmla="*/ 278 w 604"/>
                  <a:gd name="T1" fmla="*/ 4 h 596"/>
                  <a:gd name="T2" fmla="*/ 269 w 604"/>
                  <a:gd name="T3" fmla="*/ 3 h 596"/>
                  <a:gd name="T4" fmla="*/ 262 w 604"/>
                  <a:gd name="T5" fmla="*/ 3 h 596"/>
                  <a:gd name="T6" fmla="*/ 254 w 604"/>
                  <a:gd name="T7" fmla="*/ 3 h 596"/>
                  <a:gd name="T8" fmla="*/ 245 w 604"/>
                  <a:gd name="T9" fmla="*/ 0 h 596"/>
                  <a:gd name="T10" fmla="*/ 213 w 604"/>
                  <a:gd name="T11" fmla="*/ 9 h 596"/>
                  <a:gd name="T12" fmla="*/ 158 w 604"/>
                  <a:gd name="T13" fmla="*/ 30 h 596"/>
                  <a:gd name="T14" fmla="*/ 112 w 604"/>
                  <a:gd name="T15" fmla="*/ 63 h 596"/>
                  <a:gd name="T16" fmla="*/ 69 w 604"/>
                  <a:gd name="T17" fmla="*/ 104 h 596"/>
                  <a:gd name="T18" fmla="*/ 36 w 604"/>
                  <a:gd name="T19" fmla="*/ 152 h 596"/>
                  <a:gd name="T20" fmla="*/ 15 w 604"/>
                  <a:gd name="T21" fmla="*/ 207 h 596"/>
                  <a:gd name="T22" fmla="*/ 3 w 604"/>
                  <a:gd name="T23" fmla="*/ 264 h 596"/>
                  <a:gd name="T24" fmla="*/ 3 w 604"/>
                  <a:gd name="T25" fmla="*/ 326 h 596"/>
                  <a:gd name="T26" fmla="*/ 15 w 604"/>
                  <a:gd name="T27" fmla="*/ 384 h 596"/>
                  <a:gd name="T28" fmla="*/ 36 w 604"/>
                  <a:gd name="T29" fmla="*/ 438 h 596"/>
                  <a:gd name="T30" fmla="*/ 69 w 604"/>
                  <a:gd name="T31" fmla="*/ 486 h 596"/>
                  <a:gd name="T32" fmla="*/ 112 w 604"/>
                  <a:gd name="T33" fmla="*/ 527 h 596"/>
                  <a:gd name="T34" fmla="*/ 158 w 604"/>
                  <a:gd name="T35" fmla="*/ 560 h 596"/>
                  <a:gd name="T36" fmla="*/ 213 w 604"/>
                  <a:gd name="T37" fmla="*/ 581 h 596"/>
                  <a:gd name="T38" fmla="*/ 272 w 604"/>
                  <a:gd name="T39" fmla="*/ 594 h 596"/>
                  <a:gd name="T40" fmla="*/ 334 w 604"/>
                  <a:gd name="T41" fmla="*/ 594 h 596"/>
                  <a:gd name="T42" fmla="*/ 393 w 604"/>
                  <a:gd name="T43" fmla="*/ 581 h 596"/>
                  <a:gd name="T44" fmla="*/ 446 w 604"/>
                  <a:gd name="T45" fmla="*/ 560 h 596"/>
                  <a:gd name="T46" fmla="*/ 495 w 604"/>
                  <a:gd name="T47" fmla="*/ 527 h 596"/>
                  <a:gd name="T48" fmla="*/ 534 w 604"/>
                  <a:gd name="T49" fmla="*/ 486 h 596"/>
                  <a:gd name="T50" fmla="*/ 567 w 604"/>
                  <a:gd name="T51" fmla="*/ 438 h 596"/>
                  <a:gd name="T52" fmla="*/ 592 w 604"/>
                  <a:gd name="T53" fmla="*/ 384 h 596"/>
                  <a:gd name="T54" fmla="*/ 604 w 604"/>
                  <a:gd name="T55" fmla="*/ 326 h 596"/>
                  <a:gd name="T56" fmla="*/ 596 w 604"/>
                  <a:gd name="T57" fmla="*/ 281 h 596"/>
                  <a:gd name="T58" fmla="*/ 586 w 604"/>
                  <a:gd name="T59" fmla="*/ 222 h 596"/>
                  <a:gd name="T60" fmla="*/ 586 w 604"/>
                  <a:gd name="T61" fmla="*/ 214 h 596"/>
                  <a:gd name="T62" fmla="*/ 590 w 604"/>
                  <a:gd name="T63" fmla="*/ 222 h 596"/>
                  <a:gd name="T64" fmla="*/ 592 w 604"/>
                  <a:gd name="T65" fmla="*/ 231 h 596"/>
                  <a:gd name="T66" fmla="*/ 596 w 604"/>
                  <a:gd name="T67" fmla="*/ 234 h 596"/>
                  <a:gd name="T68" fmla="*/ 598 w 604"/>
                  <a:gd name="T69" fmla="*/ 243 h 596"/>
                  <a:gd name="T70" fmla="*/ 602 w 604"/>
                  <a:gd name="T71" fmla="*/ 251 h 596"/>
                  <a:gd name="T72" fmla="*/ 596 w 604"/>
                  <a:gd name="T73" fmla="*/ 296 h 596"/>
                  <a:gd name="T74" fmla="*/ 590 w 604"/>
                  <a:gd name="T75" fmla="*/ 353 h 596"/>
                  <a:gd name="T76" fmla="*/ 572 w 604"/>
                  <a:gd name="T77" fmla="*/ 408 h 596"/>
                  <a:gd name="T78" fmla="*/ 545 w 604"/>
                  <a:gd name="T79" fmla="*/ 459 h 596"/>
                  <a:gd name="T80" fmla="*/ 510 w 604"/>
                  <a:gd name="T81" fmla="*/ 501 h 596"/>
                  <a:gd name="T82" fmla="*/ 466 w 604"/>
                  <a:gd name="T83" fmla="*/ 537 h 596"/>
                  <a:gd name="T84" fmla="*/ 418 w 604"/>
                  <a:gd name="T85" fmla="*/ 563 h 596"/>
                  <a:gd name="T86" fmla="*/ 363 w 604"/>
                  <a:gd name="T87" fmla="*/ 580 h 596"/>
                  <a:gd name="T88" fmla="*/ 302 w 604"/>
                  <a:gd name="T89" fmla="*/ 586 h 596"/>
                  <a:gd name="T90" fmla="*/ 243 w 604"/>
                  <a:gd name="T91" fmla="*/ 580 h 596"/>
                  <a:gd name="T92" fmla="*/ 189 w 604"/>
                  <a:gd name="T93" fmla="*/ 563 h 596"/>
                  <a:gd name="T94" fmla="*/ 140 w 604"/>
                  <a:gd name="T95" fmla="*/ 537 h 596"/>
                  <a:gd name="T96" fmla="*/ 95 w 604"/>
                  <a:gd name="T97" fmla="*/ 501 h 596"/>
                  <a:gd name="T98" fmla="*/ 60 w 604"/>
                  <a:gd name="T99" fmla="*/ 459 h 596"/>
                  <a:gd name="T100" fmla="*/ 33 w 604"/>
                  <a:gd name="T101" fmla="*/ 408 h 596"/>
                  <a:gd name="T102" fmla="*/ 16 w 604"/>
                  <a:gd name="T103" fmla="*/ 353 h 596"/>
                  <a:gd name="T104" fmla="*/ 10 w 604"/>
                  <a:gd name="T105" fmla="*/ 296 h 596"/>
                  <a:gd name="T106" fmla="*/ 16 w 604"/>
                  <a:gd name="T107" fmla="*/ 237 h 596"/>
                  <a:gd name="T108" fmla="*/ 33 w 604"/>
                  <a:gd name="T109" fmla="*/ 182 h 596"/>
                  <a:gd name="T110" fmla="*/ 60 w 604"/>
                  <a:gd name="T111" fmla="*/ 131 h 596"/>
                  <a:gd name="T112" fmla="*/ 95 w 604"/>
                  <a:gd name="T113" fmla="*/ 89 h 596"/>
                  <a:gd name="T114" fmla="*/ 140 w 604"/>
                  <a:gd name="T115" fmla="*/ 53 h 596"/>
                  <a:gd name="T116" fmla="*/ 189 w 604"/>
                  <a:gd name="T117" fmla="*/ 27 h 596"/>
                  <a:gd name="T118" fmla="*/ 243 w 604"/>
                  <a:gd name="T119" fmla="*/ 1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4" h="596">
                    <a:moveTo>
                      <a:pt x="284" y="4"/>
                    </a:moveTo>
                    <a:lnTo>
                      <a:pt x="281" y="4"/>
                    </a:lnTo>
                    <a:lnTo>
                      <a:pt x="280" y="4"/>
                    </a:lnTo>
                    <a:lnTo>
                      <a:pt x="278" y="4"/>
                    </a:lnTo>
                    <a:lnTo>
                      <a:pt x="275" y="4"/>
                    </a:lnTo>
                    <a:lnTo>
                      <a:pt x="274" y="3"/>
                    </a:lnTo>
                    <a:lnTo>
                      <a:pt x="272" y="3"/>
                    </a:lnTo>
                    <a:lnTo>
                      <a:pt x="269" y="3"/>
                    </a:lnTo>
                    <a:lnTo>
                      <a:pt x="268" y="3"/>
                    </a:lnTo>
                    <a:lnTo>
                      <a:pt x="266" y="3"/>
                    </a:lnTo>
                    <a:lnTo>
                      <a:pt x="263" y="3"/>
                    </a:lnTo>
                    <a:lnTo>
                      <a:pt x="262" y="3"/>
                    </a:lnTo>
                    <a:lnTo>
                      <a:pt x="260" y="3"/>
                    </a:lnTo>
                    <a:lnTo>
                      <a:pt x="257" y="3"/>
                    </a:lnTo>
                    <a:lnTo>
                      <a:pt x="256" y="3"/>
                    </a:lnTo>
                    <a:lnTo>
                      <a:pt x="254" y="3"/>
                    </a:lnTo>
                    <a:lnTo>
                      <a:pt x="251" y="0"/>
                    </a:lnTo>
                    <a:lnTo>
                      <a:pt x="249" y="0"/>
                    </a:lnTo>
                    <a:lnTo>
                      <a:pt x="248" y="0"/>
                    </a:lnTo>
                    <a:lnTo>
                      <a:pt x="245" y="0"/>
                    </a:lnTo>
                    <a:lnTo>
                      <a:pt x="243" y="0"/>
                    </a:lnTo>
                    <a:lnTo>
                      <a:pt x="242" y="0"/>
                    </a:lnTo>
                    <a:lnTo>
                      <a:pt x="227" y="4"/>
                    </a:lnTo>
                    <a:lnTo>
                      <a:pt x="213" y="9"/>
                    </a:lnTo>
                    <a:lnTo>
                      <a:pt x="198" y="12"/>
                    </a:lnTo>
                    <a:lnTo>
                      <a:pt x="184" y="18"/>
                    </a:lnTo>
                    <a:lnTo>
                      <a:pt x="172" y="24"/>
                    </a:lnTo>
                    <a:lnTo>
                      <a:pt x="158" y="30"/>
                    </a:lnTo>
                    <a:lnTo>
                      <a:pt x="146" y="39"/>
                    </a:lnTo>
                    <a:lnTo>
                      <a:pt x="134" y="47"/>
                    </a:lnTo>
                    <a:lnTo>
                      <a:pt x="122" y="54"/>
                    </a:lnTo>
                    <a:lnTo>
                      <a:pt x="112" y="63"/>
                    </a:lnTo>
                    <a:lnTo>
                      <a:pt x="100" y="74"/>
                    </a:lnTo>
                    <a:lnTo>
                      <a:pt x="89" y="83"/>
                    </a:lnTo>
                    <a:lnTo>
                      <a:pt x="80" y="93"/>
                    </a:lnTo>
                    <a:lnTo>
                      <a:pt x="69" y="104"/>
                    </a:lnTo>
                    <a:lnTo>
                      <a:pt x="60" y="116"/>
                    </a:lnTo>
                    <a:lnTo>
                      <a:pt x="53" y="128"/>
                    </a:lnTo>
                    <a:lnTo>
                      <a:pt x="45" y="140"/>
                    </a:lnTo>
                    <a:lnTo>
                      <a:pt x="36" y="152"/>
                    </a:lnTo>
                    <a:lnTo>
                      <a:pt x="30" y="164"/>
                    </a:lnTo>
                    <a:lnTo>
                      <a:pt x="24" y="178"/>
                    </a:lnTo>
                    <a:lnTo>
                      <a:pt x="21" y="192"/>
                    </a:lnTo>
                    <a:lnTo>
                      <a:pt x="15" y="207"/>
                    </a:lnTo>
                    <a:lnTo>
                      <a:pt x="10" y="220"/>
                    </a:lnTo>
                    <a:lnTo>
                      <a:pt x="6" y="234"/>
                    </a:lnTo>
                    <a:lnTo>
                      <a:pt x="4" y="249"/>
                    </a:lnTo>
                    <a:lnTo>
                      <a:pt x="3" y="264"/>
                    </a:lnTo>
                    <a:lnTo>
                      <a:pt x="3" y="279"/>
                    </a:lnTo>
                    <a:lnTo>
                      <a:pt x="0" y="296"/>
                    </a:lnTo>
                    <a:lnTo>
                      <a:pt x="3" y="311"/>
                    </a:lnTo>
                    <a:lnTo>
                      <a:pt x="3" y="326"/>
                    </a:lnTo>
                    <a:lnTo>
                      <a:pt x="4" y="341"/>
                    </a:lnTo>
                    <a:lnTo>
                      <a:pt x="6" y="356"/>
                    </a:lnTo>
                    <a:lnTo>
                      <a:pt x="10" y="370"/>
                    </a:lnTo>
                    <a:lnTo>
                      <a:pt x="15" y="384"/>
                    </a:lnTo>
                    <a:lnTo>
                      <a:pt x="21" y="398"/>
                    </a:lnTo>
                    <a:lnTo>
                      <a:pt x="24" y="412"/>
                    </a:lnTo>
                    <a:lnTo>
                      <a:pt x="30" y="426"/>
                    </a:lnTo>
                    <a:lnTo>
                      <a:pt x="36" y="438"/>
                    </a:lnTo>
                    <a:lnTo>
                      <a:pt x="45" y="450"/>
                    </a:lnTo>
                    <a:lnTo>
                      <a:pt x="53" y="462"/>
                    </a:lnTo>
                    <a:lnTo>
                      <a:pt x="60" y="474"/>
                    </a:lnTo>
                    <a:lnTo>
                      <a:pt x="69" y="486"/>
                    </a:lnTo>
                    <a:lnTo>
                      <a:pt x="80" y="497"/>
                    </a:lnTo>
                    <a:lnTo>
                      <a:pt x="89" y="507"/>
                    </a:lnTo>
                    <a:lnTo>
                      <a:pt x="100" y="518"/>
                    </a:lnTo>
                    <a:lnTo>
                      <a:pt x="112" y="527"/>
                    </a:lnTo>
                    <a:lnTo>
                      <a:pt x="122" y="536"/>
                    </a:lnTo>
                    <a:lnTo>
                      <a:pt x="134" y="544"/>
                    </a:lnTo>
                    <a:lnTo>
                      <a:pt x="146" y="551"/>
                    </a:lnTo>
                    <a:lnTo>
                      <a:pt x="158" y="560"/>
                    </a:lnTo>
                    <a:lnTo>
                      <a:pt x="172" y="566"/>
                    </a:lnTo>
                    <a:lnTo>
                      <a:pt x="184" y="572"/>
                    </a:lnTo>
                    <a:lnTo>
                      <a:pt x="198" y="578"/>
                    </a:lnTo>
                    <a:lnTo>
                      <a:pt x="213" y="581"/>
                    </a:lnTo>
                    <a:lnTo>
                      <a:pt x="227" y="586"/>
                    </a:lnTo>
                    <a:lnTo>
                      <a:pt x="242" y="590"/>
                    </a:lnTo>
                    <a:lnTo>
                      <a:pt x="257" y="592"/>
                    </a:lnTo>
                    <a:lnTo>
                      <a:pt x="272" y="594"/>
                    </a:lnTo>
                    <a:lnTo>
                      <a:pt x="288" y="596"/>
                    </a:lnTo>
                    <a:lnTo>
                      <a:pt x="302" y="596"/>
                    </a:lnTo>
                    <a:lnTo>
                      <a:pt x="318" y="596"/>
                    </a:lnTo>
                    <a:lnTo>
                      <a:pt x="334" y="594"/>
                    </a:lnTo>
                    <a:lnTo>
                      <a:pt x="348" y="592"/>
                    </a:lnTo>
                    <a:lnTo>
                      <a:pt x="363" y="590"/>
                    </a:lnTo>
                    <a:lnTo>
                      <a:pt x="378" y="586"/>
                    </a:lnTo>
                    <a:lnTo>
                      <a:pt x="393" y="581"/>
                    </a:lnTo>
                    <a:lnTo>
                      <a:pt x="407" y="578"/>
                    </a:lnTo>
                    <a:lnTo>
                      <a:pt x="419" y="572"/>
                    </a:lnTo>
                    <a:lnTo>
                      <a:pt x="434" y="566"/>
                    </a:lnTo>
                    <a:lnTo>
                      <a:pt x="446" y="560"/>
                    </a:lnTo>
                    <a:lnTo>
                      <a:pt x="460" y="551"/>
                    </a:lnTo>
                    <a:lnTo>
                      <a:pt x="472" y="544"/>
                    </a:lnTo>
                    <a:lnTo>
                      <a:pt x="484" y="536"/>
                    </a:lnTo>
                    <a:lnTo>
                      <a:pt x="495" y="527"/>
                    </a:lnTo>
                    <a:lnTo>
                      <a:pt x="507" y="518"/>
                    </a:lnTo>
                    <a:lnTo>
                      <a:pt x="516" y="507"/>
                    </a:lnTo>
                    <a:lnTo>
                      <a:pt x="527" y="497"/>
                    </a:lnTo>
                    <a:lnTo>
                      <a:pt x="534" y="486"/>
                    </a:lnTo>
                    <a:lnTo>
                      <a:pt x="545" y="474"/>
                    </a:lnTo>
                    <a:lnTo>
                      <a:pt x="554" y="462"/>
                    </a:lnTo>
                    <a:lnTo>
                      <a:pt x="561" y="450"/>
                    </a:lnTo>
                    <a:lnTo>
                      <a:pt x="567" y="438"/>
                    </a:lnTo>
                    <a:lnTo>
                      <a:pt x="575" y="426"/>
                    </a:lnTo>
                    <a:lnTo>
                      <a:pt x="581" y="412"/>
                    </a:lnTo>
                    <a:lnTo>
                      <a:pt x="586" y="398"/>
                    </a:lnTo>
                    <a:lnTo>
                      <a:pt x="592" y="384"/>
                    </a:lnTo>
                    <a:lnTo>
                      <a:pt x="596" y="370"/>
                    </a:lnTo>
                    <a:lnTo>
                      <a:pt x="598" y="356"/>
                    </a:lnTo>
                    <a:lnTo>
                      <a:pt x="602" y="341"/>
                    </a:lnTo>
                    <a:lnTo>
                      <a:pt x="604" y="326"/>
                    </a:lnTo>
                    <a:lnTo>
                      <a:pt x="604" y="311"/>
                    </a:lnTo>
                    <a:lnTo>
                      <a:pt x="604" y="296"/>
                    </a:lnTo>
                    <a:lnTo>
                      <a:pt x="596" y="296"/>
                    </a:lnTo>
                    <a:lnTo>
                      <a:pt x="596" y="281"/>
                    </a:lnTo>
                    <a:lnTo>
                      <a:pt x="593" y="264"/>
                    </a:lnTo>
                    <a:lnTo>
                      <a:pt x="592" y="251"/>
                    </a:lnTo>
                    <a:lnTo>
                      <a:pt x="590" y="237"/>
                    </a:lnTo>
                    <a:lnTo>
                      <a:pt x="586" y="222"/>
                    </a:lnTo>
                    <a:lnTo>
                      <a:pt x="581" y="208"/>
                    </a:lnTo>
                    <a:lnTo>
                      <a:pt x="584" y="210"/>
                    </a:lnTo>
                    <a:lnTo>
                      <a:pt x="584" y="213"/>
                    </a:lnTo>
                    <a:lnTo>
                      <a:pt x="586" y="214"/>
                    </a:lnTo>
                    <a:lnTo>
                      <a:pt x="586" y="216"/>
                    </a:lnTo>
                    <a:lnTo>
                      <a:pt x="587" y="219"/>
                    </a:lnTo>
                    <a:lnTo>
                      <a:pt x="587" y="220"/>
                    </a:lnTo>
                    <a:lnTo>
                      <a:pt x="590" y="222"/>
                    </a:lnTo>
                    <a:lnTo>
                      <a:pt x="590" y="225"/>
                    </a:lnTo>
                    <a:lnTo>
                      <a:pt x="592" y="226"/>
                    </a:lnTo>
                    <a:lnTo>
                      <a:pt x="592" y="228"/>
                    </a:lnTo>
                    <a:lnTo>
                      <a:pt x="592" y="231"/>
                    </a:lnTo>
                    <a:lnTo>
                      <a:pt x="593" y="231"/>
                    </a:lnTo>
                    <a:lnTo>
                      <a:pt x="593" y="232"/>
                    </a:lnTo>
                    <a:lnTo>
                      <a:pt x="593" y="234"/>
                    </a:lnTo>
                    <a:lnTo>
                      <a:pt x="596" y="234"/>
                    </a:lnTo>
                    <a:lnTo>
                      <a:pt x="596" y="237"/>
                    </a:lnTo>
                    <a:lnTo>
                      <a:pt x="596" y="238"/>
                    </a:lnTo>
                    <a:lnTo>
                      <a:pt x="598" y="240"/>
                    </a:lnTo>
                    <a:lnTo>
                      <a:pt x="598" y="243"/>
                    </a:lnTo>
                    <a:lnTo>
                      <a:pt x="598" y="245"/>
                    </a:lnTo>
                    <a:lnTo>
                      <a:pt x="599" y="246"/>
                    </a:lnTo>
                    <a:lnTo>
                      <a:pt x="599" y="249"/>
                    </a:lnTo>
                    <a:lnTo>
                      <a:pt x="602" y="251"/>
                    </a:lnTo>
                    <a:lnTo>
                      <a:pt x="604" y="264"/>
                    </a:lnTo>
                    <a:lnTo>
                      <a:pt x="604" y="279"/>
                    </a:lnTo>
                    <a:lnTo>
                      <a:pt x="604" y="296"/>
                    </a:lnTo>
                    <a:lnTo>
                      <a:pt x="596" y="296"/>
                    </a:lnTo>
                    <a:lnTo>
                      <a:pt x="596" y="309"/>
                    </a:lnTo>
                    <a:lnTo>
                      <a:pt x="593" y="326"/>
                    </a:lnTo>
                    <a:lnTo>
                      <a:pt x="592" y="340"/>
                    </a:lnTo>
                    <a:lnTo>
                      <a:pt x="590" y="353"/>
                    </a:lnTo>
                    <a:lnTo>
                      <a:pt x="586" y="368"/>
                    </a:lnTo>
                    <a:lnTo>
                      <a:pt x="581" y="382"/>
                    </a:lnTo>
                    <a:lnTo>
                      <a:pt x="578" y="396"/>
                    </a:lnTo>
                    <a:lnTo>
                      <a:pt x="572" y="408"/>
                    </a:lnTo>
                    <a:lnTo>
                      <a:pt x="567" y="423"/>
                    </a:lnTo>
                    <a:lnTo>
                      <a:pt x="560" y="435"/>
                    </a:lnTo>
                    <a:lnTo>
                      <a:pt x="554" y="447"/>
                    </a:lnTo>
                    <a:lnTo>
                      <a:pt x="545" y="459"/>
                    </a:lnTo>
                    <a:lnTo>
                      <a:pt x="537" y="468"/>
                    </a:lnTo>
                    <a:lnTo>
                      <a:pt x="528" y="480"/>
                    </a:lnTo>
                    <a:lnTo>
                      <a:pt x="519" y="491"/>
                    </a:lnTo>
                    <a:lnTo>
                      <a:pt x="510" y="501"/>
                    </a:lnTo>
                    <a:lnTo>
                      <a:pt x="501" y="512"/>
                    </a:lnTo>
                    <a:lnTo>
                      <a:pt x="489" y="519"/>
                    </a:lnTo>
                    <a:lnTo>
                      <a:pt x="478" y="530"/>
                    </a:lnTo>
                    <a:lnTo>
                      <a:pt x="466" y="537"/>
                    </a:lnTo>
                    <a:lnTo>
                      <a:pt x="454" y="544"/>
                    </a:lnTo>
                    <a:lnTo>
                      <a:pt x="442" y="551"/>
                    </a:lnTo>
                    <a:lnTo>
                      <a:pt x="430" y="557"/>
                    </a:lnTo>
                    <a:lnTo>
                      <a:pt x="418" y="563"/>
                    </a:lnTo>
                    <a:lnTo>
                      <a:pt x="404" y="569"/>
                    </a:lnTo>
                    <a:lnTo>
                      <a:pt x="389" y="574"/>
                    </a:lnTo>
                    <a:lnTo>
                      <a:pt x="375" y="578"/>
                    </a:lnTo>
                    <a:lnTo>
                      <a:pt x="363" y="580"/>
                    </a:lnTo>
                    <a:lnTo>
                      <a:pt x="346" y="584"/>
                    </a:lnTo>
                    <a:lnTo>
                      <a:pt x="333" y="586"/>
                    </a:lnTo>
                    <a:lnTo>
                      <a:pt x="318" y="586"/>
                    </a:lnTo>
                    <a:lnTo>
                      <a:pt x="302" y="586"/>
                    </a:lnTo>
                    <a:lnTo>
                      <a:pt x="288" y="586"/>
                    </a:lnTo>
                    <a:lnTo>
                      <a:pt x="274" y="586"/>
                    </a:lnTo>
                    <a:lnTo>
                      <a:pt x="257" y="584"/>
                    </a:lnTo>
                    <a:lnTo>
                      <a:pt x="243" y="580"/>
                    </a:lnTo>
                    <a:lnTo>
                      <a:pt x="230" y="578"/>
                    </a:lnTo>
                    <a:lnTo>
                      <a:pt x="215" y="574"/>
                    </a:lnTo>
                    <a:lnTo>
                      <a:pt x="203" y="569"/>
                    </a:lnTo>
                    <a:lnTo>
                      <a:pt x="189" y="563"/>
                    </a:lnTo>
                    <a:lnTo>
                      <a:pt x="177" y="557"/>
                    </a:lnTo>
                    <a:lnTo>
                      <a:pt x="165" y="551"/>
                    </a:lnTo>
                    <a:lnTo>
                      <a:pt x="152" y="544"/>
                    </a:lnTo>
                    <a:lnTo>
                      <a:pt x="140" y="537"/>
                    </a:lnTo>
                    <a:lnTo>
                      <a:pt x="128" y="530"/>
                    </a:lnTo>
                    <a:lnTo>
                      <a:pt x="118" y="519"/>
                    </a:lnTo>
                    <a:lnTo>
                      <a:pt x="106" y="512"/>
                    </a:lnTo>
                    <a:lnTo>
                      <a:pt x="95" y="501"/>
                    </a:lnTo>
                    <a:lnTo>
                      <a:pt x="86" y="491"/>
                    </a:lnTo>
                    <a:lnTo>
                      <a:pt x="77" y="480"/>
                    </a:lnTo>
                    <a:lnTo>
                      <a:pt x="69" y="468"/>
                    </a:lnTo>
                    <a:lnTo>
                      <a:pt x="60" y="459"/>
                    </a:lnTo>
                    <a:lnTo>
                      <a:pt x="53" y="447"/>
                    </a:lnTo>
                    <a:lnTo>
                      <a:pt x="45" y="435"/>
                    </a:lnTo>
                    <a:lnTo>
                      <a:pt x="39" y="423"/>
                    </a:lnTo>
                    <a:lnTo>
                      <a:pt x="33" y="408"/>
                    </a:lnTo>
                    <a:lnTo>
                      <a:pt x="28" y="396"/>
                    </a:lnTo>
                    <a:lnTo>
                      <a:pt x="22" y="382"/>
                    </a:lnTo>
                    <a:lnTo>
                      <a:pt x="21" y="368"/>
                    </a:lnTo>
                    <a:lnTo>
                      <a:pt x="16" y="353"/>
                    </a:lnTo>
                    <a:lnTo>
                      <a:pt x="15" y="340"/>
                    </a:lnTo>
                    <a:lnTo>
                      <a:pt x="12" y="326"/>
                    </a:lnTo>
                    <a:lnTo>
                      <a:pt x="10" y="309"/>
                    </a:lnTo>
                    <a:lnTo>
                      <a:pt x="10" y="296"/>
                    </a:lnTo>
                    <a:lnTo>
                      <a:pt x="10" y="281"/>
                    </a:lnTo>
                    <a:lnTo>
                      <a:pt x="12" y="264"/>
                    </a:lnTo>
                    <a:lnTo>
                      <a:pt x="15" y="251"/>
                    </a:lnTo>
                    <a:lnTo>
                      <a:pt x="16" y="237"/>
                    </a:lnTo>
                    <a:lnTo>
                      <a:pt x="21" y="222"/>
                    </a:lnTo>
                    <a:lnTo>
                      <a:pt x="22" y="208"/>
                    </a:lnTo>
                    <a:lnTo>
                      <a:pt x="28" y="194"/>
                    </a:lnTo>
                    <a:lnTo>
                      <a:pt x="33" y="182"/>
                    </a:lnTo>
                    <a:lnTo>
                      <a:pt x="39" y="168"/>
                    </a:lnTo>
                    <a:lnTo>
                      <a:pt x="45" y="156"/>
                    </a:lnTo>
                    <a:lnTo>
                      <a:pt x="53" y="143"/>
                    </a:lnTo>
                    <a:lnTo>
                      <a:pt x="60" y="131"/>
                    </a:lnTo>
                    <a:lnTo>
                      <a:pt x="69" y="122"/>
                    </a:lnTo>
                    <a:lnTo>
                      <a:pt x="77" y="110"/>
                    </a:lnTo>
                    <a:lnTo>
                      <a:pt x="86" y="99"/>
                    </a:lnTo>
                    <a:lnTo>
                      <a:pt x="95" y="89"/>
                    </a:lnTo>
                    <a:lnTo>
                      <a:pt x="106" y="80"/>
                    </a:lnTo>
                    <a:lnTo>
                      <a:pt x="118" y="71"/>
                    </a:lnTo>
                    <a:lnTo>
                      <a:pt x="128" y="60"/>
                    </a:lnTo>
                    <a:lnTo>
                      <a:pt x="140" y="53"/>
                    </a:lnTo>
                    <a:lnTo>
                      <a:pt x="152" y="47"/>
                    </a:lnTo>
                    <a:lnTo>
                      <a:pt x="165" y="39"/>
                    </a:lnTo>
                    <a:lnTo>
                      <a:pt x="177" y="33"/>
                    </a:lnTo>
                    <a:lnTo>
                      <a:pt x="189" y="27"/>
                    </a:lnTo>
                    <a:lnTo>
                      <a:pt x="203" y="21"/>
                    </a:lnTo>
                    <a:lnTo>
                      <a:pt x="215" y="16"/>
                    </a:lnTo>
                    <a:lnTo>
                      <a:pt x="230" y="12"/>
                    </a:lnTo>
                    <a:lnTo>
                      <a:pt x="243" y="10"/>
                    </a:lnTo>
                    <a:lnTo>
                      <a:pt x="257" y="6"/>
                    </a:lnTo>
                    <a:lnTo>
                      <a:pt x="274" y="4"/>
                    </a:lnTo>
                    <a:lnTo>
                      <a:pt x="284" y="4"/>
                    </a:lnTo>
                    <a:close/>
                  </a:path>
                </a:pathLst>
              </a:custGeom>
              <a:solidFill>
                <a:srgbClr val="698AB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96" name="Freeform 592"/>
              <p:cNvSpPr>
                <a:spLocks noChangeArrowheads="1"/>
              </p:cNvSpPr>
              <p:nvPr/>
            </p:nvSpPr>
            <p:spPr bwMode="auto">
              <a:xfrm>
                <a:off x="5984" y="377"/>
                <a:ext cx="56" cy="56"/>
              </a:xfrm>
              <a:custGeom>
                <a:avLst/>
                <a:gdLst>
                  <a:gd name="T0" fmla="*/ 317 w 586"/>
                  <a:gd name="T1" fmla="*/ 8 h 582"/>
                  <a:gd name="T2" fmla="*/ 306 w 586"/>
                  <a:gd name="T3" fmla="*/ 6 h 582"/>
                  <a:gd name="T4" fmla="*/ 296 w 586"/>
                  <a:gd name="T5" fmla="*/ 5 h 582"/>
                  <a:gd name="T6" fmla="*/ 286 w 586"/>
                  <a:gd name="T7" fmla="*/ 2 h 582"/>
                  <a:gd name="T8" fmla="*/ 276 w 586"/>
                  <a:gd name="T9" fmla="*/ 0 h 582"/>
                  <a:gd name="T10" fmla="*/ 220 w 586"/>
                  <a:gd name="T11" fmla="*/ 8 h 582"/>
                  <a:gd name="T12" fmla="*/ 155 w 586"/>
                  <a:gd name="T13" fmla="*/ 35 h 582"/>
                  <a:gd name="T14" fmla="*/ 96 w 586"/>
                  <a:gd name="T15" fmla="*/ 76 h 582"/>
                  <a:gd name="T16" fmla="*/ 50 w 586"/>
                  <a:gd name="T17" fmla="*/ 127 h 582"/>
                  <a:gd name="T18" fmla="*/ 18 w 586"/>
                  <a:gd name="T19" fmla="*/ 190 h 582"/>
                  <a:gd name="T20" fmla="*/ 2 w 586"/>
                  <a:gd name="T21" fmla="*/ 260 h 582"/>
                  <a:gd name="T22" fmla="*/ 5 w 586"/>
                  <a:gd name="T23" fmla="*/ 336 h 582"/>
                  <a:gd name="T24" fmla="*/ 23 w 586"/>
                  <a:gd name="T25" fmla="*/ 404 h 582"/>
                  <a:gd name="T26" fmla="*/ 59 w 586"/>
                  <a:gd name="T27" fmla="*/ 464 h 582"/>
                  <a:gd name="T28" fmla="*/ 108 w 586"/>
                  <a:gd name="T29" fmla="*/ 515 h 582"/>
                  <a:gd name="T30" fmla="*/ 167 w 586"/>
                  <a:gd name="T31" fmla="*/ 553 h 582"/>
                  <a:gd name="T32" fmla="*/ 233 w 586"/>
                  <a:gd name="T33" fmla="*/ 576 h 582"/>
                  <a:gd name="T34" fmla="*/ 308 w 586"/>
                  <a:gd name="T35" fmla="*/ 582 h 582"/>
                  <a:gd name="T36" fmla="*/ 379 w 586"/>
                  <a:gd name="T37" fmla="*/ 570 h 582"/>
                  <a:gd name="T38" fmla="*/ 444 w 586"/>
                  <a:gd name="T39" fmla="*/ 540 h 582"/>
                  <a:gd name="T40" fmla="*/ 500 w 586"/>
                  <a:gd name="T41" fmla="*/ 497 h 582"/>
                  <a:gd name="T42" fmla="*/ 544 w 586"/>
                  <a:gd name="T43" fmla="*/ 443 h 582"/>
                  <a:gd name="T44" fmla="*/ 571 w 586"/>
                  <a:gd name="T45" fmla="*/ 378 h 582"/>
                  <a:gd name="T46" fmla="*/ 586 w 586"/>
                  <a:gd name="T47" fmla="*/ 305 h 582"/>
                  <a:gd name="T48" fmla="*/ 574 w 586"/>
                  <a:gd name="T49" fmla="*/ 248 h 582"/>
                  <a:gd name="T50" fmla="*/ 553 w 586"/>
                  <a:gd name="T51" fmla="*/ 182 h 582"/>
                  <a:gd name="T52" fmla="*/ 547 w 586"/>
                  <a:gd name="T53" fmla="*/ 162 h 582"/>
                  <a:gd name="T54" fmla="*/ 551 w 586"/>
                  <a:gd name="T55" fmla="*/ 170 h 582"/>
                  <a:gd name="T56" fmla="*/ 557 w 586"/>
                  <a:gd name="T57" fmla="*/ 178 h 582"/>
                  <a:gd name="T58" fmla="*/ 562 w 586"/>
                  <a:gd name="T59" fmla="*/ 186 h 582"/>
                  <a:gd name="T60" fmla="*/ 565 w 586"/>
                  <a:gd name="T61" fmla="*/ 194 h 582"/>
                  <a:gd name="T62" fmla="*/ 571 w 586"/>
                  <a:gd name="T63" fmla="*/ 204 h 582"/>
                  <a:gd name="T64" fmla="*/ 586 w 586"/>
                  <a:gd name="T65" fmla="*/ 277 h 582"/>
                  <a:gd name="T66" fmla="*/ 574 w 586"/>
                  <a:gd name="T67" fmla="*/ 334 h 582"/>
                  <a:gd name="T68" fmla="*/ 553 w 586"/>
                  <a:gd name="T69" fmla="*/ 400 h 582"/>
                  <a:gd name="T70" fmla="*/ 521 w 586"/>
                  <a:gd name="T71" fmla="*/ 461 h 582"/>
                  <a:gd name="T72" fmla="*/ 473 w 586"/>
                  <a:gd name="T73" fmla="*/ 509 h 582"/>
                  <a:gd name="T74" fmla="*/ 415 w 586"/>
                  <a:gd name="T75" fmla="*/ 546 h 582"/>
                  <a:gd name="T76" fmla="*/ 350 w 586"/>
                  <a:gd name="T77" fmla="*/ 568 h 582"/>
                  <a:gd name="T78" fmla="*/ 278 w 586"/>
                  <a:gd name="T79" fmla="*/ 574 h 582"/>
                  <a:gd name="T80" fmla="*/ 209 w 586"/>
                  <a:gd name="T81" fmla="*/ 562 h 582"/>
                  <a:gd name="T82" fmla="*/ 146 w 586"/>
                  <a:gd name="T83" fmla="*/ 533 h 582"/>
                  <a:gd name="T84" fmla="*/ 91 w 586"/>
                  <a:gd name="T85" fmla="*/ 491 h 582"/>
                  <a:gd name="T86" fmla="*/ 50 w 586"/>
                  <a:gd name="T87" fmla="*/ 437 h 582"/>
                  <a:gd name="T88" fmla="*/ 23 w 586"/>
                  <a:gd name="T89" fmla="*/ 376 h 582"/>
                  <a:gd name="T90" fmla="*/ 11 w 586"/>
                  <a:gd name="T91" fmla="*/ 305 h 582"/>
                  <a:gd name="T92" fmla="*/ 14 w 586"/>
                  <a:gd name="T93" fmla="*/ 234 h 582"/>
                  <a:gd name="T94" fmla="*/ 37 w 586"/>
                  <a:gd name="T95" fmla="*/ 168 h 582"/>
                  <a:gd name="T96" fmla="*/ 73 w 586"/>
                  <a:gd name="T97" fmla="*/ 112 h 582"/>
                  <a:gd name="T98" fmla="*/ 124 w 586"/>
                  <a:gd name="T99" fmla="*/ 65 h 582"/>
                  <a:gd name="T100" fmla="*/ 182 w 586"/>
                  <a:gd name="T101" fmla="*/ 31 h 582"/>
                  <a:gd name="T102" fmla="*/ 250 w 586"/>
                  <a:gd name="T103" fmla="*/ 12 h 582"/>
                  <a:gd name="T104" fmla="*/ 323 w 586"/>
                  <a:gd name="T105" fmla="*/ 11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6" h="582">
                    <a:moveTo>
                      <a:pt x="323" y="11"/>
                    </a:moveTo>
                    <a:lnTo>
                      <a:pt x="320" y="11"/>
                    </a:lnTo>
                    <a:lnTo>
                      <a:pt x="318" y="11"/>
                    </a:lnTo>
                    <a:lnTo>
                      <a:pt x="318" y="8"/>
                    </a:lnTo>
                    <a:lnTo>
                      <a:pt x="317" y="8"/>
                    </a:lnTo>
                    <a:lnTo>
                      <a:pt x="314" y="8"/>
                    </a:lnTo>
                    <a:lnTo>
                      <a:pt x="312" y="8"/>
                    </a:lnTo>
                    <a:lnTo>
                      <a:pt x="311" y="6"/>
                    </a:lnTo>
                    <a:lnTo>
                      <a:pt x="308" y="6"/>
                    </a:lnTo>
                    <a:lnTo>
                      <a:pt x="306" y="6"/>
                    </a:lnTo>
                    <a:lnTo>
                      <a:pt x="304" y="6"/>
                    </a:lnTo>
                    <a:lnTo>
                      <a:pt x="302" y="6"/>
                    </a:lnTo>
                    <a:lnTo>
                      <a:pt x="300" y="5"/>
                    </a:lnTo>
                    <a:lnTo>
                      <a:pt x="298" y="5"/>
                    </a:lnTo>
                    <a:lnTo>
                      <a:pt x="296" y="5"/>
                    </a:lnTo>
                    <a:lnTo>
                      <a:pt x="294" y="5"/>
                    </a:lnTo>
                    <a:lnTo>
                      <a:pt x="292" y="5"/>
                    </a:lnTo>
                    <a:lnTo>
                      <a:pt x="290" y="2"/>
                    </a:lnTo>
                    <a:lnTo>
                      <a:pt x="288" y="2"/>
                    </a:lnTo>
                    <a:lnTo>
                      <a:pt x="286" y="2"/>
                    </a:lnTo>
                    <a:lnTo>
                      <a:pt x="284" y="2"/>
                    </a:lnTo>
                    <a:lnTo>
                      <a:pt x="282" y="2"/>
                    </a:lnTo>
                    <a:lnTo>
                      <a:pt x="280" y="2"/>
                    </a:lnTo>
                    <a:lnTo>
                      <a:pt x="278" y="0"/>
                    </a:lnTo>
                    <a:lnTo>
                      <a:pt x="276" y="0"/>
                    </a:lnTo>
                    <a:lnTo>
                      <a:pt x="274" y="0"/>
                    </a:lnTo>
                    <a:lnTo>
                      <a:pt x="264" y="0"/>
                    </a:lnTo>
                    <a:lnTo>
                      <a:pt x="247" y="2"/>
                    </a:lnTo>
                    <a:lnTo>
                      <a:pt x="233" y="6"/>
                    </a:lnTo>
                    <a:lnTo>
                      <a:pt x="220" y="8"/>
                    </a:lnTo>
                    <a:lnTo>
                      <a:pt x="205" y="12"/>
                    </a:lnTo>
                    <a:lnTo>
                      <a:pt x="193" y="17"/>
                    </a:lnTo>
                    <a:lnTo>
                      <a:pt x="179" y="23"/>
                    </a:lnTo>
                    <a:lnTo>
                      <a:pt x="167" y="29"/>
                    </a:lnTo>
                    <a:lnTo>
                      <a:pt x="155" y="35"/>
                    </a:lnTo>
                    <a:lnTo>
                      <a:pt x="142" y="43"/>
                    </a:lnTo>
                    <a:lnTo>
                      <a:pt x="130" y="49"/>
                    </a:lnTo>
                    <a:lnTo>
                      <a:pt x="118" y="56"/>
                    </a:lnTo>
                    <a:lnTo>
                      <a:pt x="108" y="67"/>
                    </a:lnTo>
                    <a:lnTo>
                      <a:pt x="96" y="76"/>
                    </a:lnTo>
                    <a:lnTo>
                      <a:pt x="85" y="85"/>
                    </a:lnTo>
                    <a:lnTo>
                      <a:pt x="76" y="95"/>
                    </a:lnTo>
                    <a:lnTo>
                      <a:pt x="67" y="106"/>
                    </a:lnTo>
                    <a:lnTo>
                      <a:pt x="59" y="118"/>
                    </a:lnTo>
                    <a:lnTo>
                      <a:pt x="50" y="127"/>
                    </a:lnTo>
                    <a:lnTo>
                      <a:pt x="43" y="139"/>
                    </a:lnTo>
                    <a:lnTo>
                      <a:pt x="35" y="152"/>
                    </a:lnTo>
                    <a:lnTo>
                      <a:pt x="29" y="164"/>
                    </a:lnTo>
                    <a:lnTo>
                      <a:pt x="23" y="178"/>
                    </a:lnTo>
                    <a:lnTo>
                      <a:pt x="18" y="190"/>
                    </a:lnTo>
                    <a:lnTo>
                      <a:pt x="12" y="204"/>
                    </a:lnTo>
                    <a:lnTo>
                      <a:pt x="11" y="218"/>
                    </a:lnTo>
                    <a:lnTo>
                      <a:pt x="6" y="233"/>
                    </a:lnTo>
                    <a:lnTo>
                      <a:pt x="5" y="247"/>
                    </a:lnTo>
                    <a:lnTo>
                      <a:pt x="2" y="260"/>
                    </a:lnTo>
                    <a:lnTo>
                      <a:pt x="0" y="277"/>
                    </a:lnTo>
                    <a:lnTo>
                      <a:pt x="0" y="292"/>
                    </a:lnTo>
                    <a:lnTo>
                      <a:pt x="0" y="305"/>
                    </a:lnTo>
                    <a:lnTo>
                      <a:pt x="2" y="322"/>
                    </a:lnTo>
                    <a:lnTo>
                      <a:pt x="5" y="336"/>
                    </a:lnTo>
                    <a:lnTo>
                      <a:pt x="6" y="349"/>
                    </a:lnTo>
                    <a:lnTo>
                      <a:pt x="11" y="364"/>
                    </a:lnTo>
                    <a:lnTo>
                      <a:pt x="12" y="378"/>
                    </a:lnTo>
                    <a:lnTo>
                      <a:pt x="18" y="392"/>
                    </a:lnTo>
                    <a:lnTo>
                      <a:pt x="23" y="404"/>
                    </a:lnTo>
                    <a:lnTo>
                      <a:pt x="29" y="419"/>
                    </a:lnTo>
                    <a:lnTo>
                      <a:pt x="35" y="431"/>
                    </a:lnTo>
                    <a:lnTo>
                      <a:pt x="43" y="443"/>
                    </a:lnTo>
                    <a:lnTo>
                      <a:pt x="50" y="455"/>
                    </a:lnTo>
                    <a:lnTo>
                      <a:pt x="59" y="464"/>
                    </a:lnTo>
                    <a:lnTo>
                      <a:pt x="67" y="476"/>
                    </a:lnTo>
                    <a:lnTo>
                      <a:pt x="76" y="487"/>
                    </a:lnTo>
                    <a:lnTo>
                      <a:pt x="85" y="497"/>
                    </a:lnTo>
                    <a:lnTo>
                      <a:pt x="96" y="508"/>
                    </a:lnTo>
                    <a:lnTo>
                      <a:pt x="108" y="515"/>
                    </a:lnTo>
                    <a:lnTo>
                      <a:pt x="118" y="526"/>
                    </a:lnTo>
                    <a:lnTo>
                      <a:pt x="130" y="533"/>
                    </a:lnTo>
                    <a:lnTo>
                      <a:pt x="142" y="540"/>
                    </a:lnTo>
                    <a:lnTo>
                      <a:pt x="155" y="547"/>
                    </a:lnTo>
                    <a:lnTo>
                      <a:pt x="167" y="553"/>
                    </a:lnTo>
                    <a:lnTo>
                      <a:pt x="179" y="559"/>
                    </a:lnTo>
                    <a:lnTo>
                      <a:pt x="193" y="565"/>
                    </a:lnTo>
                    <a:lnTo>
                      <a:pt x="205" y="570"/>
                    </a:lnTo>
                    <a:lnTo>
                      <a:pt x="220" y="574"/>
                    </a:lnTo>
                    <a:lnTo>
                      <a:pt x="233" y="576"/>
                    </a:lnTo>
                    <a:lnTo>
                      <a:pt x="247" y="580"/>
                    </a:lnTo>
                    <a:lnTo>
                      <a:pt x="264" y="582"/>
                    </a:lnTo>
                    <a:lnTo>
                      <a:pt x="278" y="582"/>
                    </a:lnTo>
                    <a:lnTo>
                      <a:pt x="292" y="582"/>
                    </a:lnTo>
                    <a:lnTo>
                      <a:pt x="308" y="582"/>
                    </a:lnTo>
                    <a:lnTo>
                      <a:pt x="323" y="582"/>
                    </a:lnTo>
                    <a:lnTo>
                      <a:pt x="336" y="580"/>
                    </a:lnTo>
                    <a:lnTo>
                      <a:pt x="353" y="576"/>
                    </a:lnTo>
                    <a:lnTo>
                      <a:pt x="365" y="574"/>
                    </a:lnTo>
                    <a:lnTo>
                      <a:pt x="379" y="570"/>
                    </a:lnTo>
                    <a:lnTo>
                      <a:pt x="394" y="565"/>
                    </a:lnTo>
                    <a:lnTo>
                      <a:pt x="408" y="559"/>
                    </a:lnTo>
                    <a:lnTo>
                      <a:pt x="420" y="553"/>
                    </a:lnTo>
                    <a:lnTo>
                      <a:pt x="432" y="547"/>
                    </a:lnTo>
                    <a:lnTo>
                      <a:pt x="444" y="540"/>
                    </a:lnTo>
                    <a:lnTo>
                      <a:pt x="456" y="533"/>
                    </a:lnTo>
                    <a:lnTo>
                      <a:pt x="468" y="526"/>
                    </a:lnTo>
                    <a:lnTo>
                      <a:pt x="479" y="515"/>
                    </a:lnTo>
                    <a:lnTo>
                      <a:pt x="491" y="508"/>
                    </a:lnTo>
                    <a:lnTo>
                      <a:pt x="500" y="497"/>
                    </a:lnTo>
                    <a:lnTo>
                      <a:pt x="509" y="487"/>
                    </a:lnTo>
                    <a:lnTo>
                      <a:pt x="518" y="476"/>
                    </a:lnTo>
                    <a:lnTo>
                      <a:pt x="527" y="464"/>
                    </a:lnTo>
                    <a:lnTo>
                      <a:pt x="535" y="455"/>
                    </a:lnTo>
                    <a:lnTo>
                      <a:pt x="544" y="443"/>
                    </a:lnTo>
                    <a:lnTo>
                      <a:pt x="550" y="431"/>
                    </a:lnTo>
                    <a:lnTo>
                      <a:pt x="557" y="419"/>
                    </a:lnTo>
                    <a:lnTo>
                      <a:pt x="562" y="404"/>
                    </a:lnTo>
                    <a:lnTo>
                      <a:pt x="568" y="392"/>
                    </a:lnTo>
                    <a:lnTo>
                      <a:pt x="571" y="378"/>
                    </a:lnTo>
                    <a:lnTo>
                      <a:pt x="576" y="364"/>
                    </a:lnTo>
                    <a:lnTo>
                      <a:pt x="580" y="349"/>
                    </a:lnTo>
                    <a:lnTo>
                      <a:pt x="582" y="336"/>
                    </a:lnTo>
                    <a:lnTo>
                      <a:pt x="583" y="322"/>
                    </a:lnTo>
                    <a:lnTo>
                      <a:pt x="586" y="305"/>
                    </a:lnTo>
                    <a:lnTo>
                      <a:pt x="586" y="292"/>
                    </a:lnTo>
                    <a:lnTo>
                      <a:pt x="576" y="292"/>
                    </a:lnTo>
                    <a:lnTo>
                      <a:pt x="576" y="277"/>
                    </a:lnTo>
                    <a:lnTo>
                      <a:pt x="576" y="263"/>
                    </a:lnTo>
                    <a:lnTo>
                      <a:pt x="574" y="248"/>
                    </a:lnTo>
                    <a:lnTo>
                      <a:pt x="570" y="234"/>
                    </a:lnTo>
                    <a:lnTo>
                      <a:pt x="568" y="221"/>
                    </a:lnTo>
                    <a:lnTo>
                      <a:pt x="563" y="206"/>
                    </a:lnTo>
                    <a:lnTo>
                      <a:pt x="559" y="194"/>
                    </a:lnTo>
                    <a:lnTo>
                      <a:pt x="553" y="182"/>
                    </a:lnTo>
                    <a:lnTo>
                      <a:pt x="550" y="168"/>
                    </a:lnTo>
                    <a:lnTo>
                      <a:pt x="544" y="158"/>
                    </a:lnTo>
                    <a:lnTo>
                      <a:pt x="545" y="160"/>
                    </a:lnTo>
                    <a:lnTo>
                      <a:pt x="545" y="162"/>
                    </a:lnTo>
                    <a:lnTo>
                      <a:pt x="547" y="162"/>
                    </a:lnTo>
                    <a:lnTo>
                      <a:pt x="547" y="164"/>
                    </a:lnTo>
                    <a:lnTo>
                      <a:pt x="550" y="166"/>
                    </a:lnTo>
                    <a:lnTo>
                      <a:pt x="550" y="168"/>
                    </a:lnTo>
                    <a:lnTo>
                      <a:pt x="551" y="168"/>
                    </a:lnTo>
                    <a:lnTo>
                      <a:pt x="551" y="170"/>
                    </a:lnTo>
                    <a:lnTo>
                      <a:pt x="553" y="172"/>
                    </a:lnTo>
                    <a:lnTo>
                      <a:pt x="556" y="174"/>
                    </a:lnTo>
                    <a:lnTo>
                      <a:pt x="556" y="176"/>
                    </a:lnTo>
                    <a:lnTo>
                      <a:pt x="556" y="178"/>
                    </a:lnTo>
                    <a:lnTo>
                      <a:pt x="557" y="178"/>
                    </a:lnTo>
                    <a:lnTo>
                      <a:pt x="557" y="180"/>
                    </a:lnTo>
                    <a:lnTo>
                      <a:pt x="559" y="182"/>
                    </a:lnTo>
                    <a:lnTo>
                      <a:pt x="559" y="184"/>
                    </a:lnTo>
                    <a:lnTo>
                      <a:pt x="562" y="184"/>
                    </a:lnTo>
                    <a:lnTo>
                      <a:pt x="562" y="186"/>
                    </a:lnTo>
                    <a:lnTo>
                      <a:pt x="563" y="188"/>
                    </a:lnTo>
                    <a:lnTo>
                      <a:pt x="563" y="190"/>
                    </a:lnTo>
                    <a:lnTo>
                      <a:pt x="565" y="190"/>
                    </a:lnTo>
                    <a:lnTo>
                      <a:pt x="565" y="192"/>
                    </a:lnTo>
                    <a:lnTo>
                      <a:pt x="565" y="194"/>
                    </a:lnTo>
                    <a:lnTo>
                      <a:pt x="568" y="197"/>
                    </a:lnTo>
                    <a:lnTo>
                      <a:pt x="570" y="198"/>
                    </a:lnTo>
                    <a:lnTo>
                      <a:pt x="570" y="200"/>
                    </a:lnTo>
                    <a:lnTo>
                      <a:pt x="571" y="203"/>
                    </a:lnTo>
                    <a:lnTo>
                      <a:pt x="571" y="204"/>
                    </a:lnTo>
                    <a:lnTo>
                      <a:pt x="576" y="218"/>
                    </a:lnTo>
                    <a:lnTo>
                      <a:pt x="580" y="233"/>
                    </a:lnTo>
                    <a:lnTo>
                      <a:pt x="582" y="247"/>
                    </a:lnTo>
                    <a:lnTo>
                      <a:pt x="583" y="260"/>
                    </a:lnTo>
                    <a:lnTo>
                      <a:pt x="586" y="277"/>
                    </a:lnTo>
                    <a:lnTo>
                      <a:pt x="586" y="292"/>
                    </a:lnTo>
                    <a:lnTo>
                      <a:pt x="576" y="292"/>
                    </a:lnTo>
                    <a:lnTo>
                      <a:pt x="576" y="305"/>
                    </a:lnTo>
                    <a:lnTo>
                      <a:pt x="576" y="319"/>
                    </a:lnTo>
                    <a:lnTo>
                      <a:pt x="574" y="334"/>
                    </a:lnTo>
                    <a:lnTo>
                      <a:pt x="570" y="348"/>
                    </a:lnTo>
                    <a:lnTo>
                      <a:pt x="568" y="361"/>
                    </a:lnTo>
                    <a:lnTo>
                      <a:pt x="563" y="376"/>
                    </a:lnTo>
                    <a:lnTo>
                      <a:pt x="559" y="388"/>
                    </a:lnTo>
                    <a:lnTo>
                      <a:pt x="553" y="400"/>
                    </a:lnTo>
                    <a:lnTo>
                      <a:pt x="550" y="414"/>
                    </a:lnTo>
                    <a:lnTo>
                      <a:pt x="541" y="426"/>
                    </a:lnTo>
                    <a:lnTo>
                      <a:pt x="535" y="437"/>
                    </a:lnTo>
                    <a:lnTo>
                      <a:pt x="527" y="449"/>
                    </a:lnTo>
                    <a:lnTo>
                      <a:pt x="521" y="461"/>
                    </a:lnTo>
                    <a:lnTo>
                      <a:pt x="511" y="470"/>
                    </a:lnTo>
                    <a:lnTo>
                      <a:pt x="503" y="481"/>
                    </a:lnTo>
                    <a:lnTo>
                      <a:pt x="492" y="491"/>
                    </a:lnTo>
                    <a:lnTo>
                      <a:pt x="482" y="499"/>
                    </a:lnTo>
                    <a:lnTo>
                      <a:pt x="473" y="509"/>
                    </a:lnTo>
                    <a:lnTo>
                      <a:pt x="462" y="517"/>
                    </a:lnTo>
                    <a:lnTo>
                      <a:pt x="452" y="526"/>
                    </a:lnTo>
                    <a:lnTo>
                      <a:pt x="440" y="533"/>
                    </a:lnTo>
                    <a:lnTo>
                      <a:pt x="427" y="540"/>
                    </a:lnTo>
                    <a:lnTo>
                      <a:pt x="415" y="546"/>
                    </a:lnTo>
                    <a:lnTo>
                      <a:pt x="403" y="552"/>
                    </a:lnTo>
                    <a:lnTo>
                      <a:pt x="391" y="556"/>
                    </a:lnTo>
                    <a:lnTo>
                      <a:pt x="377" y="562"/>
                    </a:lnTo>
                    <a:lnTo>
                      <a:pt x="362" y="564"/>
                    </a:lnTo>
                    <a:lnTo>
                      <a:pt x="350" y="568"/>
                    </a:lnTo>
                    <a:lnTo>
                      <a:pt x="336" y="570"/>
                    </a:lnTo>
                    <a:lnTo>
                      <a:pt x="323" y="571"/>
                    </a:lnTo>
                    <a:lnTo>
                      <a:pt x="308" y="574"/>
                    </a:lnTo>
                    <a:lnTo>
                      <a:pt x="292" y="574"/>
                    </a:lnTo>
                    <a:lnTo>
                      <a:pt x="278" y="574"/>
                    </a:lnTo>
                    <a:lnTo>
                      <a:pt x="264" y="571"/>
                    </a:lnTo>
                    <a:lnTo>
                      <a:pt x="250" y="570"/>
                    </a:lnTo>
                    <a:lnTo>
                      <a:pt x="235" y="568"/>
                    </a:lnTo>
                    <a:lnTo>
                      <a:pt x="221" y="564"/>
                    </a:lnTo>
                    <a:lnTo>
                      <a:pt x="209" y="562"/>
                    </a:lnTo>
                    <a:lnTo>
                      <a:pt x="194" y="556"/>
                    </a:lnTo>
                    <a:lnTo>
                      <a:pt x="182" y="552"/>
                    </a:lnTo>
                    <a:lnTo>
                      <a:pt x="170" y="546"/>
                    </a:lnTo>
                    <a:lnTo>
                      <a:pt x="158" y="540"/>
                    </a:lnTo>
                    <a:lnTo>
                      <a:pt x="146" y="533"/>
                    </a:lnTo>
                    <a:lnTo>
                      <a:pt x="134" y="526"/>
                    </a:lnTo>
                    <a:lnTo>
                      <a:pt x="124" y="517"/>
                    </a:lnTo>
                    <a:lnTo>
                      <a:pt x="112" y="509"/>
                    </a:lnTo>
                    <a:lnTo>
                      <a:pt x="102" y="499"/>
                    </a:lnTo>
                    <a:lnTo>
                      <a:pt x="91" y="491"/>
                    </a:lnTo>
                    <a:lnTo>
                      <a:pt x="83" y="481"/>
                    </a:lnTo>
                    <a:lnTo>
                      <a:pt x="73" y="470"/>
                    </a:lnTo>
                    <a:lnTo>
                      <a:pt x="65" y="461"/>
                    </a:lnTo>
                    <a:lnTo>
                      <a:pt x="58" y="449"/>
                    </a:lnTo>
                    <a:lnTo>
                      <a:pt x="50" y="437"/>
                    </a:lnTo>
                    <a:lnTo>
                      <a:pt x="43" y="426"/>
                    </a:lnTo>
                    <a:lnTo>
                      <a:pt x="37" y="414"/>
                    </a:lnTo>
                    <a:lnTo>
                      <a:pt x="31" y="400"/>
                    </a:lnTo>
                    <a:lnTo>
                      <a:pt x="26" y="388"/>
                    </a:lnTo>
                    <a:lnTo>
                      <a:pt x="23" y="376"/>
                    </a:lnTo>
                    <a:lnTo>
                      <a:pt x="18" y="361"/>
                    </a:lnTo>
                    <a:lnTo>
                      <a:pt x="14" y="348"/>
                    </a:lnTo>
                    <a:lnTo>
                      <a:pt x="12" y="334"/>
                    </a:lnTo>
                    <a:lnTo>
                      <a:pt x="11" y="319"/>
                    </a:lnTo>
                    <a:lnTo>
                      <a:pt x="11" y="305"/>
                    </a:lnTo>
                    <a:lnTo>
                      <a:pt x="8" y="292"/>
                    </a:lnTo>
                    <a:lnTo>
                      <a:pt x="11" y="277"/>
                    </a:lnTo>
                    <a:lnTo>
                      <a:pt x="11" y="263"/>
                    </a:lnTo>
                    <a:lnTo>
                      <a:pt x="12" y="248"/>
                    </a:lnTo>
                    <a:lnTo>
                      <a:pt x="14" y="234"/>
                    </a:lnTo>
                    <a:lnTo>
                      <a:pt x="18" y="221"/>
                    </a:lnTo>
                    <a:lnTo>
                      <a:pt x="23" y="206"/>
                    </a:lnTo>
                    <a:lnTo>
                      <a:pt x="26" y="194"/>
                    </a:lnTo>
                    <a:lnTo>
                      <a:pt x="31" y="182"/>
                    </a:lnTo>
                    <a:lnTo>
                      <a:pt x="37" y="168"/>
                    </a:lnTo>
                    <a:lnTo>
                      <a:pt x="43" y="156"/>
                    </a:lnTo>
                    <a:lnTo>
                      <a:pt x="50" y="145"/>
                    </a:lnTo>
                    <a:lnTo>
                      <a:pt x="58" y="133"/>
                    </a:lnTo>
                    <a:lnTo>
                      <a:pt x="65" y="121"/>
                    </a:lnTo>
                    <a:lnTo>
                      <a:pt x="73" y="112"/>
                    </a:lnTo>
                    <a:lnTo>
                      <a:pt x="83" y="101"/>
                    </a:lnTo>
                    <a:lnTo>
                      <a:pt x="91" y="91"/>
                    </a:lnTo>
                    <a:lnTo>
                      <a:pt x="102" y="83"/>
                    </a:lnTo>
                    <a:lnTo>
                      <a:pt x="112" y="73"/>
                    </a:lnTo>
                    <a:lnTo>
                      <a:pt x="124" y="65"/>
                    </a:lnTo>
                    <a:lnTo>
                      <a:pt x="134" y="56"/>
                    </a:lnTo>
                    <a:lnTo>
                      <a:pt x="146" y="49"/>
                    </a:lnTo>
                    <a:lnTo>
                      <a:pt x="158" y="43"/>
                    </a:lnTo>
                    <a:lnTo>
                      <a:pt x="170" y="37"/>
                    </a:lnTo>
                    <a:lnTo>
                      <a:pt x="182" y="31"/>
                    </a:lnTo>
                    <a:lnTo>
                      <a:pt x="194" y="26"/>
                    </a:lnTo>
                    <a:lnTo>
                      <a:pt x="209" y="20"/>
                    </a:lnTo>
                    <a:lnTo>
                      <a:pt x="221" y="19"/>
                    </a:lnTo>
                    <a:lnTo>
                      <a:pt x="235" y="14"/>
                    </a:lnTo>
                    <a:lnTo>
                      <a:pt x="250" y="12"/>
                    </a:lnTo>
                    <a:lnTo>
                      <a:pt x="264" y="11"/>
                    </a:lnTo>
                    <a:lnTo>
                      <a:pt x="278" y="8"/>
                    </a:lnTo>
                    <a:lnTo>
                      <a:pt x="292" y="8"/>
                    </a:lnTo>
                    <a:lnTo>
                      <a:pt x="308" y="8"/>
                    </a:lnTo>
                    <a:lnTo>
                      <a:pt x="323" y="11"/>
                    </a:lnTo>
                    <a:close/>
                  </a:path>
                </a:pathLst>
              </a:custGeom>
              <a:solidFill>
                <a:srgbClr val="6B8CB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97" name="Freeform 593"/>
              <p:cNvSpPr>
                <a:spLocks noChangeArrowheads="1"/>
              </p:cNvSpPr>
              <p:nvPr/>
            </p:nvSpPr>
            <p:spPr bwMode="auto">
              <a:xfrm>
                <a:off x="5984" y="377"/>
                <a:ext cx="54" cy="55"/>
              </a:xfrm>
              <a:custGeom>
                <a:avLst/>
                <a:gdLst>
                  <a:gd name="T0" fmla="*/ 386 w 568"/>
                  <a:gd name="T1" fmla="*/ 29 h 566"/>
                  <a:gd name="T2" fmla="*/ 374 w 568"/>
                  <a:gd name="T3" fmla="*/ 23 h 566"/>
                  <a:gd name="T4" fmla="*/ 360 w 568"/>
                  <a:gd name="T5" fmla="*/ 18 h 566"/>
                  <a:gd name="T6" fmla="*/ 348 w 568"/>
                  <a:gd name="T7" fmla="*/ 12 h 566"/>
                  <a:gd name="T8" fmla="*/ 335 w 568"/>
                  <a:gd name="T9" fmla="*/ 9 h 566"/>
                  <a:gd name="T10" fmla="*/ 322 w 568"/>
                  <a:gd name="T11" fmla="*/ 4 h 566"/>
                  <a:gd name="T12" fmla="*/ 284 w 568"/>
                  <a:gd name="T13" fmla="*/ 0 h 566"/>
                  <a:gd name="T14" fmla="*/ 213 w 568"/>
                  <a:gd name="T15" fmla="*/ 11 h 566"/>
                  <a:gd name="T16" fmla="*/ 150 w 568"/>
                  <a:gd name="T17" fmla="*/ 35 h 566"/>
                  <a:gd name="T18" fmla="*/ 94 w 568"/>
                  <a:gd name="T19" fmla="*/ 75 h 566"/>
                  <a:gd name="T20" fmla="*/ 50 w 568"/>
                  <a:gd name="T21" fmla="*/ 125 h 566"/>
                  <a:gd name="T22" fmla="*/ 18 w 568"/>
                  <a:gd name="T23" fmla="*/ 186 h 566"/>
                  <a:gd name="T24" fmla="*/ 3 w 568"/>
                  <a:gd name="T25" fmla="*/ 255 h 566"/>
                  <a:gd name="T26" fmla="*/ 4 w 568"/>
                  <a:gd name="T27" fmla="*/ 326 h 566"/>
                  <a:gd name="T28" fmla="*/ 23 w 568"/>
                  <a:gd name="T29" fmla="*/ 392 h 566"/>
                  <a:gd name="T30" fmla="*/ 57 w 568"/>
                  <a:gd name="T31" fmla="*/ 453 h 566"/>
                  <a:gd name="T32" fmla="*/ 104 w 568"/>
                  <a:gd name="T33" fmla="*/ 501 h 566"/>
                  <a:gd name="T34" fmla="*/ 162 w 568"/>
                  <a:gd name="T35" fmla="*/ 538 h 566"/>
                  <a:gd name="T36" fmla="*/ 227 w 568"/>
                  <a:gd name="T37" fmla="*/ 560 h 566"/>
                  <a:gd name="T38" fmla="*/ 300 w 568"/>
                  <a:gd name="T39" fmla="*/ 566 h 566"/>
                  <a:gd name="T40" fmla="*/ 369 w 568"/>
                  <a:gd name="T41" fmla="*/ 554 h 566"/>
                  <a:gd name="T42" fmla="*/ 432 w 568"/>
                  <a:gd name="T43" fmla="*/ 525 h 566"/>
                  <a:gd name="T44" fmla="*/ 484 w 568"/>
                  <a:gd name="T45" fmla="*/ 483 h 566"/>
                  <a:gd name="T46" fmla="*/ 527 w 568"/>
                  <a:gd name="T47" fmla="*/ 429 h 566"/>
                  <a:gd name="T48" fmla="*/ 555 w 568"/>
                  <a:gd name="T49" fmla="*/ 368 h 566"/>
                  <a:gd name="T50" fmla="*/ 568 w 568"/>
                  <a:gd name="T51" fmla="*/ 297 h 566"/>
                  <a:gd name="T52" fmla="*/ 555 w 568"/>
                  <a:gd name="T53" fmla="*/ 240 h 566"/>
                  <a:gd name="T54" fmla="*/ 537 w 568"/>
                  <a:gd name="T55" fmla="*/ 176 h 566"/>
                  <a:gd name="T56" fmla="*/ 504 w 568"/>
                  <a:gd name="T57" fmla="*/ 119 h 566"/>
                  <a:gd name="T58" fmla="*/ 472 w 568"/>
                  <a:gd name="T59" fmla="*/ 83 h 566"/>
                  <a:gd name="T60" fmla="*/ 484 w 568"/>
                  <a:gd name="T61" fmla="*/ 93 h 566"/>
                  <a:gd name="T62" fmla="*/ 495 w 568"/>
                  <a:gd name="T63" fmla="*/ 104 h 566"/>
                  <a:gd name="T64" fmla="*/ 504 w 568"/>
                  <a:gd name="T65" fmla="*/ 113 h 566"/>
                  <a:gd name="T66" fmla="*/ 515 w 568"/>
                  <a:gd name="T67" fmla="*/ 124 h 566"/>
                  <a:gd name="T68" fmla="*/ 522 w 568"/>
                  <a:gd name="T69" fmla="*/ 136 h 566"/>
                  <a:gd name="T70" fmla="*/ 533 w 568"/>
                  <a:gd name="T71" fmla="*/ 146 h 566"/>
                  <a:gd name="T72" fmla="*/ 555 w 568"/>
                  <a:gd name="T73" fmla="*/ 198 h 566"/>
                  <a:gd name="T74" fmla="*/ 568 w 568"/>
                  <a:gd name="T75" fmla="*/ 269 h 566"/>
                  <a:gd name="T76" fmla="*/ 555 w 568"/>
                  <a:gd name="T77" fmla="*/ 326 h 566"/>
                  <a:gd name="T78" fmla="*/ 537 w 568"/>
                  <a:gd name="T79" fmla="*/ 390 h 566"/>
                  <a:gd name="T80" fmla="*/ 504 w 568"/>
                  <a:gd name="T81" fmla="*/ 447 h 566"/>
                  <a:gd name="T82" fmla="*/ 460 w 568"/>
                  <a:gd name="T83" fmla="*/ 494 h 566"/>
                  <a:gd name="T84" fmla="*/ 404 w 568"/>
                  <a:gd name="T85" fmla="*/ 530 h 566"/>
                  <a:gd name="T86" fmla="*/ 341 w 568"/>
                  <a:gd name="T87" fmla="*/ 551 h 566"/>
                  <a:gd name="T88" fmla="*/ 270 w 568"/>
                  <a:gd name="T89" fmla="*/ 556 h 566"/>
                  <a:gd name="T90" fmla="*/ 203 w 568"/>
                  <a:gd name="T91" fmla="*/ 544 h 566"/>
                  <a:gd name="T92" fmla="*/ 142 w 568"/>
                  <a:gd name="T93" fmla="*/ 518 h 566"/>
                  <a:gd name="T94" fmla="*/ 92 w 568"/>
                  <a:gd name="T95" fmla="*/ 477 h 566"/>
                  <a:gd name="T96" fmla="*/ 51 w 568"/>
                  <a:gd name="T97" fmla="*/ 424 h 566"/>
                  <a:gd name="T98" fmla="*/ 23 w 568"/>
                  <a:gd name="T99" fmla="*/ 364 h 566"/>
                  <a:gd name="T100" fmla="*/ 10 w 568"/>
                  <a:gd name="T101" fmla="*/ 297 h 566"/>
                  <a:gd name="T102" fmla="*/ 17 w 568"/>
                  <a:gd name="T103" fmla="*/ 228 h 566"/>
                  <a:gd name="T104" fmla="*/ 36 w 568"/>
                  <a:gd name="T105" fmla="*/ 164 h 566"/>
                  <a:gd name="T106" fmla="*/ 74 w 568"/>
                  <a:gd name="T107" fmla="*/ 110 h 566"/>
                  <a:gd name="T108" fmla="*/ 120 w 568"/>
                  <a:gd name="T109" fmla="*/ 65 h 566"/>
                  <a:gd name="T110" fmla="*/ 179 w 568"/>
                  <a:gd name="T111" fmla="*/ 30 h 566"/>
                  <a:gd name="T112" fmla="*/ 244 w 568"/>
                  <a:gd name="T113" fmla="*/ 12 h 566"/>
                  <a:gd name="T114" fmla="*/ 312 w 568"/>
                  <a:gd name="T115" fmla="*/ 11 h 566"/>
                  <a:gd name="T116" fmla="*/ 380 w 568"/>
                  <a:gd name="T117" fmla="*/ 27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8" h="566">
                    <a:moveTo>
                      <a:pt x="395" y="33"/>
                    </a:moveTo>
                    <a:lnTo>
                      <a:pt x="393" y="33"/>
                    </a:lnTo>
                    <a:lnTo>
                      <a:pt x="392" y="30"/>
                    </a:lnTo>
                    <a:lnTo>
                      <a:pt x="387" y="29"/>
                    </a:lnTo>
                    <a:lnTo>
                      <a:pt x="386" y="29"/>
                    </a:lnTo>
                    <a:lnTo>
                      <a:pt x="383" y="27"/>
                    </a:lnTo>
                    <a:lnTo>
                      <a:pt x="381" y="27"/>
                    </a:lnTo>
                    <a:lnTo>
                      <a:pt x="380" y="24"/>
                    </a:lnTo>
                    <a:lnTo>
                      <a:pt x="375" y="24"/>
                    </a:lnTo>
                    <a:lnTo>
                      <a:pt x="374" y="23"/>
                    </a:lnTo>
                    <a:lnTo>
                      <a:pt x="371" y="23"/>
                    </a:lnTo>
                    <a:lnTo>
                      <a:pt x="369" y="21"/>
                    </a:lnTo>
                    <a:lnTo>
                      <a:pt x="365" y="21"/>
                    </a:lnTo>
                    <a:lnTo>
                      <a:pt x="363" y="18"/>
                    </a:lnTo>
                    <a:lnTo>
                      <a:pt x="360" y="18"/>
                    </a:lnTo>
                    <a:lnTo>
                      <a:pt x="359" y="17"/>
                    </a:lnTo>
                    <a:lnTo>
                      <a:pt x="354" y="17"/>
                    </a:lnTo>
                    <a:lnTo>
                      <a:pt x="353" y="15"/>
                    </a:lnTo>
                    <a:lnTo>
                      <a:pt x="351" y="15"/>
                    </a:lnTo>
                    <a:lnTo>
                      <a:pt x="348" y="12"/>
                    </a:lnTo>
                    <a:lnTo>
                      <a:pt x="345" y="12"/>
                    </a:lnTo>
                    <a:lnTo>
                      <a:pt x="342" y="11"/>
                    </a:lnTo>
                    <a:lnTo>
                      <a:pt x="341" y="11"/>
                    </a:lnTo>
                    <a:lnTo>
                      <a:pt x="339" y="9"/>
                    </a:lnTo>
                    <a:lnTo>
                      <a:pt x="335" y="9"/>
                    </a:lnTo>
                    <a:lnTo>
                      <a:pt x="333" y="9"/>
                    </a:lnTo>
                    <a:lnTo>
                      <a:pt x="330" y="6"/>
                    </a:lnTo>
                    <a:lnTo>
                      <a:pt x="327" y="6"/>
                    </a:lnTo>
                    <a:lnTo>
                      <a:pt x="324" y="4"/>
                    </a:lnTo>
                    <a:lnTo>
                      <a:pt x="322" y="4"/>
                    </a:lnTo>
                    <a:lnTo>
                      <a:pt x="318" y="4"/>
                    </a:lnTo>
                    <a:lnTo>
                      <a:pt x="316" y="3"/>
                    </a:lnTo>
                    <a:lnTo>
                      <a:pt x="315" y="3"/>
                    </a:lnTo>
                    <a:lnTo>
                      <a:pt x="300" y="0"/>
                    </a:lnTo>
                    <a:lnTo>
                      <a:pt x="284" y="0"/>
                    </a:lnTo>
                    <a:lnTo>
                      <a:pt x="270" y="0"/>
                    </a:lnTo>
                    <a:lnTo>
                      <a:pt x="256" y="3"/>
                    </a:lnTo>
                    <a:lnTo>
                      <a:pt x="242" y="4"/>
                    </a:lnTo>
                    <a:lnTo>
                      <a:pt x="227" y="6"/>
                    </a:lnTo>
                    <a:lnTo>
                      <a:pt x="213" y="11"/>
                    </a:lnTo>
                    <a:lnTo>
                      <a:pt x="201" y="12"/>
                    </a:lnTo>
                    <a:lnTo>
                      <a:pt x="186" y="18"/>
                    </a:lnTo>
                    <a:lnTo>
                      <a:pt x="174" y="23"/>
                    </a:lnTo>
                    <a:lnTo>
                      <a:pt x="162" y="29"/>
                    </a:lnTo>
                    <a:lnTo>
                      <a:pt x="150" y="35"/>
                    </a:lnTo>
                    <a:lnTo>
                      <a:pt x="138" y="41"/>
                    </a:lnTo>
                    <a:lnTo>
                      <a:pt x="126" y="48"/>
                    </a:lnTo>
                    <a:lnTo>
                      <a:pt x="116" y="57"/>
                    </a:lnTo>
                    <a:lnTo>
                      <a:pt x="104" y="65"/>
                    </a:lnTo>
                    <a:lnTo>
                      <a:pt x="94" y="75"/>
                    </a:lnTo>
                    <a:lnTo>
                      <a:pt x="83" y="83"/>
                    </a:lnTo>
                    <a:lnTo>
                      <a:pt x="75" y="93"/>
                    </a:lnTo>
                    <a:lnTo>
                      <a:pt x="65" y="104"/>
                    </a:lnTo>
                    <a:lnTo>
                      <a:pt x="57" y="113"/>
                    </a:lnTo>
                    <a:lnTo>
                      <a:pt x="50" y="125"/>
                    </a:lnTo>
                    <a:lnTo>
                      <a:pt x="42" y="137"/>
                    </a:lnTo>
                    <a:lnTo>
                      <a:pt x="35" y="148"/>
                    </a:lnTo>
                    <a:lnTo>
                      <a:pt x="29" y="160"/>
                    </a:lnTo>
                    <a:lnTo>
                      <a:pt x="23" y="174"/>
                    </a:lnTo>
                    <a:lnTo>
                      <a:pt x="18" y="186"/>
                    </a:lnTo>
                    <a:lnTo>
                      <a:pt x="15" y="198"/>
                    </a:lnTo>
                    <a:lnTo>
                      <a:pt x="10" y="213"/>
                    </a:lnTo>
                    <a:lnTo>
                      <a:pt x="6" y="226"/>
                    </a:lnTo>
                    <a:lnTo>
                      <a:pt x="4" y="240"/>
                    </a:lnTo>
                    <a:lnTo>
                      <a:pt x="3" y="255"/>
                    </a:lnTo>
                    <a:lnTo>
                      <a:pt x="3" y="269"/>
                    </a:lnTo>
                    <a:lnTo>
                      <a:pt x="0" y="284"/>
                    </a:lnTo>
                    <a:lnTo>
                      <a:pt x="3" y="297"/>
                    </a:lnTo>
                    <a:lnTo>
                      <a:pt x="3" y="311"/>
                    </a:lnTo>
                    <a:lnTo>
                      <a:pt x="4" y="326"/>
                    </a:lnTo>
                    <a:lnTo>
                      <a:pt x="6" y="340"/>
                    </a:lnTo>
                    <a:lnTo>
                      <a:pt x="10" y="353"/>
                    </a:lnTo>
                    <a:lnTo>
                      <a:pt x="15" y="368"/>
                    </a:lnTo>
                    <a:lnTo>
                      <a:pt x="18" y="380"/>
                    </a:lnTo>
                    <a:lnTo>
                      <a:pt x="23" y="392"/>
                    </a:lnTo>
                    <a:lnTo>
                      <a:pt x="29" y="406"/>
                    </a:lnTo>
                    <a:lnTo>
                      <a:pt x="35" y="418"/>
                    </a:lnTo>
                    <a:lnTo>
                      <a:pt x="42" y="429"/>
                    </a:lnTo>
                    <a:lnTo>
                      <a:pt x="50" y="441"/>
                    </a:lnTo>
                    <a:lnTo>
                      <a:pt x="57" y="453"/>
                    </a:lnTo>
                    <a:lnTo>
                      <a:pt x="65" y="462"/>
                    </a:lnTo>
                    <a:lnTo>
                      <a:pt x="75" y="473"/>
                    </a:lnTo>
                    <a:lnTo>
                      <a:pt x="83" y="483"/>
                    </a:lnTo>
                    <a:lnTo>
                      <a:pt x="94" y="491"/>
                    </a:lnTo>
                    <a:lnTo>
                      <a:pt x="104" y="501"/>
                    </a:lnTo>
                    <a:lnTo>
                      <a:pt x="116" y="509"/>
                    </a:lnTo>
                    <a:lnTo>
                      <a:pt x="126" y="518"/>
                    </a:lnTo>
                    <a:lnTo>
                      <a:pt x="138" y="525"/>
                    </a:lnTo>
                    <a:lnTo>
                      <a:pt x="150" y="532"/>
                    </a:lnTo>
                    <a:lnTo>
                      <a:pt x="162" y="538"/>
                    </a:lnTo>
                    <a:lnTo>
                      <a:pt x="174" y="544"/>
                    </a:lnTo>
                    <a:lnTo>
                      <a:pt x="186" y="548"/>
                    </a:lnTo>
                    <a:lnTo>
                      <a:pt x="201" y="554"/>
                    </a:lnTo>
                    <a:lnTo>
                      <a:pt x="213" y="556"/>
                    </a:lnTo>
                    <a:lnTo>
                      <a:pt x="227" y="560"/>
                    </a:lnTo>
                    <a:lnTo>
                      <a:pt x="242" y="562"/>
                    </a:lnTo>
                    <a:lnTo>
                      <a:pt x="256" y="563"/>
                    </a:lnTo>
                    <a:lnTo>
                      <a:pt x="270" y="566"/>
                    </a:lnTo>
                    <a:lnTo>
                      <a:pt x="284" y="566"/>
                    </a:lnTo>
                    <a:lnTo>
                      <a:pt x="300" y="566"/>
                    </a:lnTo>
                    <a:lnTo>
                      <a:pt x="315" y="563"/>
                    </a:lnTo>
                    <a:lnTo>
                      <a:pt x="328" y="562"/>
                    </a:lnTo>
                    <a:lnTo>
                      <a:pt x="342" y="560"/>
                    </a:lnTo>
                    <a:lnTo>
                      <a:pt x="354" y="556"/>
                    </a:lnTo>
                    <a:lnTo>
                      <a:pt x="369" y="554"/>
                    </a:lnTo>
                    <a:lnTo>
                      <a:pt x="383" y="548"/>
                    </a:lnTo>
                    <a:lnTo>
                      <a:pt x="395" y="544"/>
                    </a:lnTo>
                    <a:lnTo>
                      <a:pt x="407" y="538"/>
                    </a:lnTo>
                    <a:lnTo>
                      <a:pt x="419" y="532"/>
                    </a:lnTo>
                    <a:lnTo>
                      <a:pt x="432" y="525"/>
                    </a:lnTo>
                    <a:lnTo>
                      <a:pt x="444" y="518"/>
                    </a:lnTo>
                    <a:lnTo>
                      <a:pt x="454" y="509"/>
                    </a:lnTo>
                    <a:lnTo>
                      <a:pt x="465" y="501"/>
                    </a:lnTo>
                    <a:lnTo>
                      <a:pt x="474" y="491"/>
                    </a:lnTo>
                    <a:lnTo>
                      <a:pt x="484" y="483"/>
                    </a:lnTo>
                    <a:lnTo>
                      <a:pt x="495" y="473"/>
                    </a:lnTo>
                    <a:lnTo>
                      <a:pt x="503" y="462"/>
                    </a:lnTo>
                    <a:lnTo>
                      <a:pt x="513" y="453"/>
                    </a:lnTo>
                    <a:lnTo>
                      <a:pt x="519" y="441"/>
                    </a:lnTo>
                    <a:lnTo>
                      <a:pt x="527" y="429"/>
                    </a:lnTo>
                    <a:lnTo>
                      <a:pt x="533" y="418"/>
                    </a:lnTo>
                    <a:lnTo>
                      <a:pt x="542" y="406"/>
                    </a:lnTo>
                    <a:lnTo>
                      <a:pt x="545" y="392"/>
                    </a:lnTo>
                    <a:lnTo>
                      <a:pt x="551" y="380"/>
                    </a:lnTo>
                    <a:lnTo>
                      <a:pt x="555" y="368"/>
                    </a:lnTo>
                    <a:lnTo>
                      <a:pt x="560" y="353"/>
                    </a:lnTo>
                    <a:lnTo>
                      <a:pt x="562" y="340"/>
                    </a:lnTo>
                    <a:lnTo>
                      <a:pt x="566" y="326"/>
                    </a:lnTo>
                    <a:lnTo>
                      <a:pt x="568" y="311"/>
                    </a:lnTo>
                    <a:lnTo>
                      <a:pt x="568" y="297"/>
                    </a:lnTo>
                    <a:lnTo>
                      <a:pt x="568" y="284"/>
                    </a:lnTo>
                    <a:lnTo>
                      <a:pt x="560" y="284"/>
                    </a:lnTo>
                    <a:lnTo>
                      <a:pt x="560" y="269"/>
                    </a:lnTo>
                    <a:lnTo>
                      <a:pt x="557" y="255"/>
                    </a:lnTo>
                    <a:lnTo>
                      <a:pt x="555" y="240"/>
                    </a:lnTo>
                    <a:lnTo>
                      <a:pt x="554" y="228"/>
                    </a:lnTo>
                    <a:lnTo>
                      <a:pt x="551" y="214"/>
                    </a:lnTo>
                    <a:lnTo>
                      <a:pt x="548" y="202"/>
                    </a:lnTo>
                    <a:lnTo>
                      <a:pt x="543" y="189"/>
                    </a:lnTo>
                    <a:lnTo>
                      <a:pt x="537" y="176"/>
                    </a:lnTo>
                    <a:lnTo>
                      <a:pt x="531" y="164"/>
                    </a:lnTo>
                    <a:lnTo>
                      <a:pt x="525" y="154"/>
                    </a:lnTo>
                    <a:lnTo>
                      <a:pt x="519" y="142"/>
                    </a:lnTo>
                    <a:lnTo>
                      <a:pt x="513" y="130"/>
                    </a:lnTo>
                    <a:lnTo>
                      <a:pt x="504" y="119"/>
                    </a:lnTo>
                    <a:lnTo>
                      <a:pt x="497" y="110"/>
                    </a:lnTo>
                    <a:lnTo>
                      <a:pt x="489" y="100"/>
                    </a:lnTo>
                    <a:lnTo>
                      <a:pt x="478" y="89"/>
                    </a:lnTo>
                    <a:lnTo>
                      <a:pt x="471" y="81"/>
                    </a:lnTo>
                    <a:lnTo>
                      <a:pt x="472" y="83"/>
                    </a:lnTo>
                    <a:lnTo>
                      <a:pt x="474" y="86"/>
                    </a:lnTo>
                    <a:lnTo>
                      <a:pt x="477" y="87"/>
                    </a:lnTo>
                    <a:lnTo>
                      <a:pt x="478" y="89"/>
                    </a:lnTo>
                    <a:lnTo>
                      <a:pt x="480" y="92"/>
                    </a:lnTo>
                    <a:lnTo>
                      <a:pt x="484" y="93"/>
                    </a:lnTo>
                    <a:lnTo>
                      <a:pt x="486" y="95"/>
                    </a:lnTo>
                    <a:lnTo>
                      <a:pt x="489" y="98"/>
                    </a:lnTo>
                    <a:lnTo>
                      <a:pt x="490" y="100"/>
                    </a:lnTo>
                    <a:lnTo>
                      <a:pt x="492" y="101"/>
                    </a:lnTo>
                    <a:lnTo>
                      <a:pt x="495" y="104"/>
                    </a:lnTo>
                    <a:lnTo>
                      <a:pt x="497" y="106"/>
                    </a:lnTo>
                    <a:lnTo>
                      <a:pt x="498" y="107"/>
                    </a:lnTo>
                    <a:lnTo>
                      <a:pt x="501" y="110"/>
                    </a:lnTo>
                    <a:lnTo>
                      <a:pt x="503" y="112"/>
                    </a:lnTo>
                    <a:lnTo>
                      <a:pt x="504" y="113"/>
                    </a:lnTo>
                    <a:lnTo>
                      <a:pt x="507" y="116"/>
                    </a:lnTo>
                    <a:lnTo>
                      <a:pt x="509" y="118"/>
                    </a:lnTo>
                    <a:lnTo>
                      <a:pt x="510" y="119"/>
                    </a:lnTo>
                    <a:lnTo>
                      <a:pt x="513" y="122"/>
                    </a:lnTo>
                    <a:lnTo>
                      <a:pt x="515" y="124"/>
                    </a:lnTo>
                    <a:lnTo>
                      <a:pt x="516" y="125"/>
                    </a:lnTo>
                    <a:lnTo>
                      <a:pt x="519" y="130"/>
                    </a:lnTo>
                    <a:lnTo>
                      <a:pt x="519" y="131"/>
                    </a:lnTo>
                    <a:lnTo>
                      <a:pt x="521" y="134"/>
                    </a:lnTo>
                    <a:lnTo>
                      <a:pt x="522" y="136"/>
                    </a:lnTo>
                    <a:lnTo>
                      <a:pt x="525" y="137"/>
                    </a:lnTo>
                    <a:lnTo>
                      <a:pt x="527" y="140"/>
                    </a:lnTo>
                    <a:lnTo>
                      <a:pt x="530" y="142"/>
                    </a:lnTo>
                    <a:lnTo>
                      <a:pt x="531" y="144"/>
                    </a:lnTo>
                    <a:lnTo>
                      <a:pt x="533" y="146"/>
                    </a:lnTo>
                    <a:lnTo>
                      <a:pt x="536" y="150"/>
                    </a:lnTo>
                    <a:lnTo>
                      <a:pt x="542" y="160"/>
                    </a:lnTo>
                    <a:lnTo>
                      <a:pt x="545" y="174"/>
                    </a:lnTo>
                    <a:lnTo>
                      <a:pt x="551" y="186"/>
                    </a:lnTo>
                    <a:lnTo>
                      <a:pt x="555" y="198"/>
                    </a:lnTo>
                    <a:lnTo>
                      <a:pt x="560" y="213"/>
                    </a:lnTo>
                    <a:lnTo>
                      <a:pt x="562" y="226"/>
                    </a:lnTo>
                    <a:lnTo>
                      <a:pt x="566" y="240"/>
                    </a:lnTo>
                    <a:lnTo>
                      <a:pt x="568" y="255"/>
                    </a:lnTo>
                    <a:lnTo>
                      <a:pt x="568" y="269"/>
                    </a:lnTo>
                    <a:lnTo>
                      <a:pt x="568" y="284"/>
                    </a:lnTo>
                    <a:lnTo>
                      <a:pt x="560" y="284"/>
                    </a:lnTo>
                    <a:lnTo>
                      <a:pt x="560" y="297"/>
                    </a:lnTo>
                    <a:lnTo>
                      <a:pt x="557" y="311"/>
                    </a:lnTo>
                    <a:lnTo>
                      <a:pt x="555" y="326"/>
                    </a:lnTo>
                    <a:lnTo>
                      <a:pt x="554" y="338"/>
                    </a:lnTo>
                    <a:lnTo>
                      <a:pt x="551" y="352"/>
                    </a:lnTo>
                    <a:lnTo>
                      <a:pt x="548" y="364"/>
                    </a:lnTo>
                    <a:lnTo>
                      <a:pt x="543" y="378"/>
                    </a:lnTo>
                    <a:lnTo>
                      <a:pt x="537" y="390"/>
                    </a:lnTo>
                    <a:lnTo>
                      <a:pt x="531" y="402"/>
                    </a:lnTo>
                    <a:lnTo>
                      <a:pt x="525" y="412"/>
                    </a:lnTo>
                    <a:lnTo>
                      <a:pt x="519" y="424"/>
                    </a:lnTo>
                    <a:lnTo>
                      <a:pt x="513" y="436"/>
                    </a:lnTo>
                    <a:lnTo>
                      <a:pt x="504" y="447"/>
                    </a:lnTo>
                    <a:lnTo>
                      <a:pt x="497" y="456"/>
                    </a:lnTo>
                    <a:lnTo>
                      <a:pt x="489" y="467"/>
                    </a:lnTo>
                    <a:lnTo>
                      <a:pt x="478" y="477"/>
                    </a:lnTo>
                    <a:lnTo>
                      <a:pt x="468" y="485"/>
                    </a:lnTo>
                    <a:lnTo>
                      <a:pt x="460" y="494"/>
                    </a:lnTo>
                    <a:lnTo>
                      <a:pt x="448" y="501"/>
                    </a:lnTo>
                    <a:lnTo>
                      <a:pt x="438" y="509"/>
                    </a:lnTo>
                    <a:lnTo>
                      <a:pt x="428" y="518"/>
                    </a:lnTo>
                    <a:lnTo>
                      <a:pt x="416" y="524"/>
                    </a:lnTo>
                    <a:lnTo>
                      <a:pt x="404" y="530"/>
                    </a:lnTo>
                    <a:lnTo>
                      <a:pt x="392" y="536"/>
                    </a:lnTo>
                    <a:lnTo>
                      <a:pt x="380" y="539"/>
                    </a:lnTo>
                    <a:lnTo>
                      <a:pt x="368" y="544"/>
                    </a:lnTo>
                    <a:lnTo>
                      <a:pt x="353" y="548"/>
                    </a:lnTo>
                    <a:lnTo>
                      <a:pt x="341" y="551"/>
                    </a:lnTo>
                    <a:lnTo>
                      <a:pt x="327" y="554"/>
                    </a:lnTo>
                    <a:lnTo>
                      <a:pt x="312" y="556"/>
                    </a:lnTo>
                    <a:lnTo>
                      <a:pt x="298" y="556"/>
                    </a:lnTo>
                    <a:lnTo>
                      <a:pt x="284" y="556"/>
                    </a:lnTo>
                    <a:lnTo>
                      <a:pt x="270" y="556"/>
                    </a:lnTo>
                    <a:lnTo>
                      <a:pt x="257" y="556"/>
                    </a:lnTo>
                    <a:lnTo>
                      <a:pt x="244" y="554"/>
                    </a:lnTo>
                    <a:lnTo>
                      <a:pt x="230" y="551"/>
                    </a:lnTo>
                    <a:lnTo>
                      <a:pt x="218" y="548"/>
                    </a:lnTo>
                    <a:lnTo>
                      <a:pt x="203" y="544"/>
                    </a:lnTo>
                    <a:lnTo>
                      <a:pt x="191" y="539"/>
                    </a:lnTo>
                    <a:lnTo>
                      <a:pt x="179" y="536"/>
                    </a:lnTo>
                    <a:lnTo>
                      <a:pt x="166" y="530"/>
                    </a:lnTo>
                    <a:lnTo>
                      <a:pt x="154" y="524"/>
                    </a:lnTo>
                    <a:lnTo>
                      <a:pt x="142" y="518"/>
                    </a:lnTo>
                    <a:lnTo>
                      <a:pt x="132" y="509"/>
                    </a:lnTo>
                    <a:lnTo>
                      <a:pt x="120" y="501"/>
                    </a:lnTo>
                    <a:lnTo>
                      <a:pt x="110" y="494"/>
                    </a:lnTo>
                    <a:lnTo>
                      <a:pt x="100" y="485"/>
                    </a:lnTo>
                    <a:lnTo>
                      <a:pt x="92" y="477"/>
                    </a:lnTo>
                    <a:lnTo>
                      <a:pt x="82" y="467"/>
                    </a:lnTo>
                    <a:lnTo>
                      <a:pt x="74" y="456"/>
                    </a:lnTo>
                    <a:lnTo>
                      <a:pt x="65" y="447"/>
                    </a:lnTo>
                    <a:lnTo>
                      <a:pt x="57" y="436"/>
                    </a:lnTo>
                    <a:lnTo>
                      <a:pt x="51" y="424"/>
                    </a:lnTo>
                    <a:lnTo>
                      <a:pt x="42" y="412"/>
                    </a:lnTo>
                    <a:lnTo>
                      <a:pt x="36" y="402"/>
                    </a:lnTo>
                    <a:lnTo>
                      <a:pt x="33" y="390"/>
                    </a:lnTo>
                    <a:lnTo>
                      <a:pt x="27" y="378"/>
                    </a:lnTo>
                    <a:lnTo>
                      <a:pt x="23" y="364"/>
                    </a:lnTo>
                    <a:lnTo>
                      <a:pt x="18" y="352"/>
                    </a:lnTo>
                    <a:lnTo>
                      <a:pt x="17" y="338"/>
                    </a:lnTo>
                    <a:lnTo>
                      <a:pt x="15" y="326"/>
                    </a:lnTo>
                    <a:lnTo>
                      <a:pt x="12" y="311"/>
                    </a:lnTo>
                    <a:lnTo>
                      <a:pt x="10" y="297"/>
                    </a:lnTo>
                    <a:lnTo>
                      <a:pt x="10" y="284"/>
                    </a:lnTo>
                    <a:lnTo>
                      <a:pt x="10" y="269"/>
                    </a:lnTo>
                    <a:lnTo>
                      <a:pt x="12" y="255"/>
                    </a:lnTo>
                    <a:lnTo>
                      <a:pt x="15" y="240"/>
                    </a:lnTo>
                    <a:lnTo>
                      <a:pt x="17" y="228"/>
                    </a:lnTo>
                    <a:lnTo>
                      <a:pt x="18" y="214"/>
                    </a:lnTo>
                    <a:lnTo>
                      <a:pt x="23" y="202"/>
                    </a:lnTo>
                    <a:lnTo>
                      <a:pt x="27" y="189"/>
                    </a:lnTo>
                    <a:lnTo>
                      <a:pt x="33" y="176"/>
                    </a:lnTo>
                    <a:lnTo>
                      <a:pt x="36" y="164"/>
                    </a:lnTo>
                    <a:lnTo>
                      <a:pt x="42" y="154"/>
                    </a:lnTo>
                    <a:lnTo>
                      <a:pt x="51" y="142"/>
                    </a:lnTo>
                    <a:lnTo>
                      <a:pt x="57" y="130"/>
                    </a:lnTo>
                    <a:lnTo>
                      <a:pt x="65" y="119"/>
                    </a:lnTo>
                    <a:lnTo>
                      <a:pt x="74" y="110"/>
                    </a:lnTo>
                    <a:lnTo>
                      <a:pt x="82" y="100"/>
                    </a:lnTo>
                    <a:lnTo>
                      <a:pt x="92" y="89"/>
                    </a:lnTo>
                    <a:lnTo>
                      <a:pt x="100" y="81"/>
                    </a:lnTo>
                    <a:lnTo>
                      <a:pt x="110" y="74"/>
                    </a:lnTo>
                    <a:lnTo>
                      <a:pt x="120" y="65"/>
                    </a:lnTo>
                    <a:lnTo>
                      <a:pt x="132" y="57"/>
                    </a:lnTo>
                    <a:lnTo>
                      <a:pt x="142" y="48"/>
                    </a:lnTo>
                    <a:lnTo>
                      <a:pt x="154" y="42"/>
                    </a:lnTo>
                    <a:lnTo>
                      <a:pt x="166" y="36"/>
                    </a:lnTo>
                    <a:lnTo>
                      <a:pt x="179" y="30"/>
                    </a:lnTo>
                    <a:lnTo>
                      <a:pt x="191" y="27"/>
                    </a:lnTo>
                    <a:lnTo>
                      <a:pt x="203" y="23"/>
                    </a:lnTo>
                    <a:lnTo>
                      <a:pt x="218" y="18"/>
                    </a:lnTo>
                    <a:lnTo>
                      <a:pt x="230" y="15"/>
                    </a:lnTo>
                    <a:lnTo>
                      <a:pt x="244" y="12"/>
                    </a:lnTo>
                    <a:lnTo>
                      <a:pt x="257" y="11"/>
                    </a:lnTo>
                    <a:lnTo>
                      <a:pt x="270" y="11"/>
                    </a:lnTo>
                    <a:lnTo>
                      <a:pt x="284" y="11"/>
                    </a:lnTo>
                    <a:lnTo>
                      <a:pt x="298" y="11"/>
                    </a:lnTo>
                    <a:lnTo>
                      <a:pt x="312" y="11"/>
                    </a:lnTo>
                    <a:lnTo>
                      <a:pt x="327" y="12"/>
                    </a:lnTo>
                    <a:lnTo>
                      <a:pt x="341" y="15"/>
                    </a:lnTo>
                    <a:lnTo>
                      <a:pt x="353" y="18"/>
                    </a:lnTo>
                    <a:lnTo>
                      <a:pt x="368" y="23"/>
                    </a:lnTo>
                    <a:lnTo>
                      <a:pt x="380" y="27"/>
                    </a:lnTo>
                    <a:lnTo>
                      <a:pt x="392" y="30"/>
                    </a:lnTo>
                    <a:lnTo>
                      <a:pt x="395" y="33"/>
                    </a:lnTo>
                    <a:close/>
                  </a:path>
                </a:pathLst>
              </a:custGeom>
              <a:solidFill>
                <a:srgbClr val="6D8CB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98" name="Freeform 594"/>
              <p:cNvSpPr>
                <a:spLocks noChangeArrowheads="1"/>
              </p:cNvSpPr>
              <p:nvPr/>
            </p:nvSpPr>
            <p:spPr bwMode="auto">
              <a:xfrm>
                <a:off x="5985" y="379"/>
                <a:ext cx="52" cy="53"/>
              </a:xfrm>
              <a:custGeom>
                <a:avLst/>
                <a:gdLst>
                  <a:gd name="T0" fmla="*/ 452 w 550"/>
                  <a:gd name="T1" fmla="*/ 64 h 545"/>
                  <a:gd name="T2" fmla="*/ 440 w 550"/>
                  <a:gd name="T3" fmla="*/ 57 h 545"/>
                  <a:gd name="T4" fmla="*/ 430 w 550"/>
                  <a:gd name="T5" fmla="*/ 48 h 545"/>
                  <a:gd name="T6" fmla="*/ 418 w 550"/>
                  <a:gd name="T7" fmla="*/ 40 h 545"/>
                  <a:gd name="T8" fmla="*/ 406 w 550"/>
                  <a:gd name="T9" fmla="*/ 31 h 545"/>
                  <a:gd name="T10" fmla="*/ 394 w 550"/>
                  <a:gd name="T11" fmla="*/ 25 h 545"/>
                  <a:gd name="T12" fmla="*/ 370 w 550"/>
                  <a:gd name="T13" fmla="*/ 16 h 545"/>
                  <a:gd name="T14" fmla="*/ 302 w 550"/>
                  <a:gd name="T15" fmla="*/ 0 h 545"/>
                  <a:gd name="T16" fmla="*/ 234 w 550"/>
                  <a:gd name="T17" fmla="*/ 1 h 545"/>
                  <a:gd name="T18" fmla="*/ 169 w 550"/>
                  <a:gd name="T19" fmla="*/ 19 h 545"/>
                  <a:gd name="T20" fmla="*/ 110 w 550"/>
                  <a:gd name="T21" fmla="*/ 54 h 545"/>
                  <a:gd name="T22" fmla="*/ 64 w 550"/>
                  <a:gd name="T23" fmla="*/ 99 h 545"/>
                  <a:gd name="T24" fmla="*/ 26 w 550"/>
                  <a:gd name="T25" fmla="*/ 153 h 545"/>
                  <a:gd name="T26" fmla="*/ 7 w 550"/>
                  <a:gd name="T27" fmla="*/ 217 h 545"/>
                  <a:gd name="T28" fmla="*/ 0 w 550"/>
                  <a:gd name="T29" fmla="*/ 286 h 545"/>
                  <a:gd name="T30" fmla="*/ 13 w 550"/>
                  <a:gd name="T31" fmla="*/ 353 h 545"/>
                  <a:gd name="T32" fmla="*/ 41 w 550"/>
                  <a:gd name="T33" fmla="*/ 413 h 545"/>
                  <a:gd name="T34" fmla="*/ 82 w 550"/>
                  <a:gd name="T35" fmla="*/ 466 h 545"/>
                  <a:gd name="T36" fmla="*/ 132 w 550"/>
                  <a:gd name="T37" fmla="*/ 507 h 545"/>
                  <a:gd name="T38" fmla="*/ 193 w 550"/>
                  <a:gd name="T39" fmla="*/ 533 h 545"/>
                  <a:gd name="T40" fmla="*/ 260 w 550"/>
                  <a:gd name="T41" fmla="*/ 545 h 545"/>
                  <a:gd name="T42" fmla="*/ 331 w 550"/>
                  <a:gd name="T43" fmla="*/ 540 h 545"/>
                  <a:gd name="T44" fmla="*/ 394 w 550"/>
                  <a:gd name="T45" fmla="*/ 519 h 545"/>
                  <a:gd name="T46" fmla="*/ 450 w 550"/>
                  <a:gd name="T47" fmla="*/ 483 h 545"/>
                  <a:gd name="T48" fmla="*/ 494 w 550"/>
                  <a:gd name="T49" fmla="*/ 436 h 545"/>
                  <a:gd name="T50" fmla="*/ 527 w 550"/>
                  <a:gd name="T51" fmla="*/ 379 h 545"/>
                  <a:gd name="T52" fmla="*/ 545 w 550"/>
                  <a:gd name="T53" fmla="*/ 315 h 545"/>
                  <a:gd name="T54" fmla="*/ 539 w 550"/>
                  <a:gd name="T55" fmla="*/ 258 h 545"/>
                  <a:gd name="T56" fmla="*/ 527 w 550"/>
                  <a:gd name="T57" fmla="*/ 193 h 545"/>
                  <a:gd name="T58" fmla="*/ 500 w 550"/>
                  <a:gd name="T59" fmla="*/ 135 h 545"/>
                  <a:gd name="T60" fmla="*/ 462 w 550"/>
                  <a:gd name="T61" fmla="*/ 87 h 545"/>
                  <a:gd name="T62" fmla="*/ 412 w 550"/>
                  <a:gd name="T63" fmla="*/ 46 h 545"/>
                  <a:gd name="T64" fmla="*/ 353 w 550"/>
                  <a:gd name="T65" fmla="*/ 19 h 545"/>
                  <a:gd name="T66" fmla="*/ 288 w 550"/>
                  <a:gd name="T67" fmla="*/ 7 h 545"/>
                  <a:gd name="T68" fmla="*/ 221 w 550"/>
                  <a:gd name="T69" fmla="*/ 13 h 545"/>
                  <a:gd name="T70" fmla="*/ 161 w 550"/>
                  <a:gd name="T71" fmla="*/ 34 h 545"/>
                  <a:gd name="T72" fmla="*/ 106 w 550"/>
                  <a:gd name="T73" fmla="*/ 69 h 545"/>
                  <a:gd name="T74" fmla="*/ 64 w 550"/>
                  <a:gd name="T75" fmla="*/ 114 h 545"/>
                  <a:gd name="T76" fmla="*/ 31 w 550"/>
                  <a:gd name="T77" fmla="*/ 169 h 545"/>
                  <a:gd name="T78" fmla="*/ 13 w 550"/>
                  <a:gd name="T79" fmla="*/ 232 h 545"/>
                  <a:gd name="T80" fmla="*/ 11 w 550"/>
                  <a:gd name="T81" fmla="*/ 298 h 545"/>
                  <a:gd name="T82" fmla="*/ 25 w 550"/>
                  <a:gd name="T83" fmla="*/ 363 h 545"/>
                  <a:gd name="T84" fmla="*/ 55 w 550"/>
                  <a:gd name="T85" fmla="*/ 419 h 545"/>
                  <a:gd name="T86" fmla="*/ 96 w 550"/>
                  <a:gd name="T87" fmla="*/ 468 h 545"/>
                  <a:gd name="T88" fmla="*/ 149 w 550"/>
                  <a:gd name="T89" fmla="*/ 504 h 545"/>
                  <a:gd name="T90" fmla="*/ 209 w 550"/>
                  <a:gd name="T91" fmla="*/ 528 h 545"/>
                  <a:gd name="T92" fmla="*/ 274 w 550"/>
                  <a:gd name="T93" fmla="*/ 537 h 545"/>
                  <a:gd name="T94" fmla="*/ 341 w 550"/>
                  <a:gd name="T95" fmla="*/ 528 h 545"/>
                  <a:gd name="T96" fmla="*/ 402 w 550"/>
                  <a:gd name="T97" fmla="*/ 504 h 545"/>
                  <a:gd name="T98" fmla="*/ 452 w 550"/>
                  <a:gd name="T99" fmla="*/ 468 h 545"/>
                  <a:gd name="T100" fmla="*/ 494 w 550"/>
                  <a:gd name="T101" fmla="*/ 419 h 545"/>
                  <a:gd name="T102" fmla="*/ 523 w 550"/>
                  <a:gd name="T103" fmla="*/ 363 h 545"/>
                  <a:gd name="T104" fmla="*/ 539 w 550"/>
                  <a:gd name="T105" fmla="*/ 298 h 545"/>
                  <a:gd name="T106" fmla="*/ 547 w 550"/>
                  <a:gd name="T107" fmla="*/ 244 h 545"/>
                  <a:gd name="T108" fmla="*/ 533 w 550"/>
                  <a:gd name="T109" fmla="*/ 178 h 545"/>
                  <a:gd name="T110" fmla="*/ 503 w 550"/>
                  <a:gd name="T111" fmla="*/ 119 h 545"/>
                  <a:gd name="T112" fmla="*/ 461 w 550"/>
                  <a:gd name="T113" fmla="*/ 7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0" h="545">
                    <a:moveTo>
                      <a:pt x="461" y="70"/>
                    </a:moveTo>
                    <a:lnTo>
                      <a:pt x="458" y="70"/>
                    </a:lnTo>
                    <a:lnTo>
                      <a:pt x="456" y="69"/>
                    </a:lnTo>
                    <a:lnTo>
                      <a:pt x="455" y="66"/>
                    </a:lnTo>
                    <a:lnTo>
                      <a:pt x="452" y="64"/>
                    </a:lnTo>
                    <a:lnTo>
                      <a:pt x="450" y="63"/>
                    </a:lnTo>
                    <a:lnTo>
                      <a:pt x="448" y="60"/>
                    </a:lnTo>
                    <a:lnTo>
                      <a:pt x="444" y="58"/>
                    </a:lnTo>
                    <a:lnTo>
                      <a:pt x="442" y="58"/>
                    </a:lnTo>
                    <a:lnTo>
                      <a:pt x="440" y="57"/>
                    </a:lnTo>
                    <a:lnTo>
                      <a:pt x="438" y="54"/>
                    </a:lnTo>
                    <a:lnTo>
                      <a:pt x="436" y="52"/>
                    </a:lnTo>
                    <a:lnTo>
                      <a:pt x="434" y="51"/>
                    </a:lnTo>
                    <a:lnTo>
                      <a:pt x="432" y="51"/>
                    </a:lnTo>
                    <a:lnTo>
                      <a:pt x="430" y="48"/>
                    </a:lnTo>
                    <a:lnTo>
                      <a:pt x="426" y="46"/>
                    </a:lnTo>
                    <a:lnTo>
                      <a:pt x="424" y="45"/>
                    </a:lnTo>
                    <a:lnTo>
                      <a:pt x="422" y="45"/>
                    </a:lnTo>
                    <a:lnTo>
                      <a:pt x="420" y="42"/>
                    </a:lnTo>
                    <a:lnTo>
                      <a:pt x="418" y="40"/>
                    </a:lnTo>
                    <a:lnTo>
                      <a:pt x="415" y="37"/>
                    </a:lnTo>
                    <a:lnTo>
                      <a:pt x="412" y="37"/>
                    </a:lnTo>
                    <a:lnTo>
                      <a:pt x="409" y="36"/>
                    </a:lnTo>
                    <a:lnTo>
                      <a:pt x="408" y="34"/>
                    </a:lnTo>
                    <a:lnTo>
                      <a:pt x="406" y="31"/>
                    </a:lnTo>
                    <a:lnTo>
                      <a:pt x="403" y="31"/>
                    </a:lnTo>
                    <a:lnTo>
                      <a:pt x="400" y="30"/>
                    </a:lnTo>
                    <a:lnTo>
                      <a:pt x="397" y="28"/>
                    </a:lnTo>
                    <a:lnTo>
                      <a:pt x="396" y="28"/>
                    </a:lnTo>
                    <a:lnTo>
                      <a:pt x="394" y="25"/>
                    </a:lnTo>
                    <a:lnTo>
                      <a:pt x="390" y="24"/>
                    </a:lnTo>
                    <a:lnTo>
                      <a:pt x="388" y="24"/>
                    </a:lnTo>
                    <a:lnTo>
                      <a:pt x="385" y="22"/>
                    </a:lnTo>
                    <a:lnTo>
                      <a:pt x="382" y="19"/>
                    </a:lnTo>
                    <a:lnTo>
                      <a:pt x="370" y="16"/>
                    </a:lnTo>
                    <a:lnTo>
                      <a:pt x="358" y="12"/>
                    </a:lnTo>
                    <a:lnTo>
                      <a:pt x="343" y="7"/>
                    </a:lnTo>
                    <a:lnTo>
                      <a:pt x="331" y="4"/>
                    </a:lnTo>
                    <a:lnTo>
                      <a:pt x="317" y="1"/>
                    </a:lnTo>
                    <a:lnTo>
                      <a:pt x="302" y="0"/>
                    </a:lnTo>
                    <a:lnTo>
                      <a:pt x="288" y="0"/>
                    </a:lnTo>
                    <a:lnTo>
                      <a:pt x="274" y="0"/>
                    </a:lnTo>
                    <a:lnTo>
                      <a:pt x="260" y="0"/>
                    </a:lnTo>
                    <a:lnTo>
                      <a:pt x="247" y="0"/>
                    </a:lnTo>
                    <a:lnTo>
                      <a:pt x="234" y="1"/>
                    </a:lnTo>
                    <a:lnTo>
                      <a:pt x="220" y="4"/>
                    </a:lnTo>
                    <a:lnTo>
                      <a:pt x="208" y="7"/>
                    </a:lnTo>
                    <a:lnTo>
                      <a:pt x="193" y="12"/>
                    </a:lnTo>
                    <a:lnTo>
                      <a:pt x="181" y="16"/>
                    </a:lnTo>
                    <a:lnTo>
                      <a:pt x="169" y="19"/>
                    </a:lnTo>
                    <a:lnTo>
                      <a:pt x="156" y="25"/>
                    </a:lnTo>
                    <a:lnTo>
                      <a:pt x="144" y="31"/>
                    </a:lnTo>
                    <a:lnTo>
                      <a:pt x="132" y="37"/>
                    </a:lnTo>
                    <a:lnTo>
                      <a:pt x="122" y="46"/>
                    </a:lnTo>
                    <a:lnTo>
                      <a:pt x="110" y="54"/>
                    </a:lnTo>
                    <a:lnTo>
                      <a:pt x="100" y="63"/>
                    </a:lnTo>
                    <a:lnTo>
                      <a:pt x="90" y="70"/>
                    </a:lnTo>
                    <a:lnTo>
                      <a:pt x="82" y="78"/>
                    </a:lnTo>
                    <a:lnTo>
                      <a:pt x="72" y="89"/>
                    </a:lnTo>
                    <a:lnTo>
                      <a:pt x="64" y="99"/>
                    </a:lnTo>
                    <a:lnTo>
                      <a:pt x="55" y="108"/>
                    </a:lnTo>
                    <a:lnTo>
                      <a:pt x="47" y="119"/>
                    </a:lnTo>
                    <a:lnTo>
                      <a:pt x="41" y="131"/>
                    </a:lnTo>
                    <a:lnTo>
                      <a:pt x="32" y="143"/>
                    </a:lnTo>
                    <a:lnTo>
                      <a:pt x="26" y="153"/>
                    </a:lnTo>
                    <a:lnTo>
                      <a:pt x="23" y="165"/>
                    </a:lnTo>
                    <a:lnTo>
                      <a:pt x="17" y="178"/>
                    </a:lnTo>
                    <a:lnTo>
                      <a:pt x="13" y="191"/>
                    </a:lnTo>
                    <a:lnTo>
                      <a:pt x="8" y="203"/>
                    </a:lnTo>
                    <a:lnTo>
                      <a:pt x="7" y="217"/>
                    </a:lnTo>
                    <a:lnTo>
                      <a:pt x="5" y="229"/>
                    </a:lnTo>
                    <a:lnTo>
                      <a:pt x="2" y="244"/>
                    </a:lnTo>
                    <a:lnTo>
                      <a:pt x="0" y="258"/>
                    </a:lnTo>
                    <a:lnTo>
                      <a:pt x="0" y="273"/>
                    </a:lnTo>
                    <a:lnTo>
                      <a:pt x="0" y="286"/>
                    </a:lnTo>
                    <a:lnTo>
                      <a:pt x="2" y="300"/>
                    </a:lnTo>
                    <a:lnTo>
                      <a:pt x="5" y="315"/>
                    </a:lnTo>
                    <a:lnTo>
                      <a:pt x="7" y="327"/>
                    </a:lnTo>
                    <a:lnTo>
                      <a:pt x="8" y="341"/>
                    </a:lnTo>
                    <a:lnTo>
                      <a:pt x="13" y="353"/>
                    </a:lnTo>
                    <a:lnTo>
                      <a:pt x="17" y="367"/>
                    </a:lnTo>
                    <a:lnTo>
                      <a:pt x="23" y="379"/>
                    </a:lnTo>
                    <a:lnTo>
                      <a:pt x="26" y="391"/>
                    </a:lnTo>
                    <a:lnTo>
                      <a:pt x="32" y="401"/>
                    </a:lnTo>
                    <a:lnTo>
                      <a:pt x="41" y="413"/>
                    </a:lnTo>
                    <a:lnTo>
                      <a:pt x="47" y="425"/>
                    </a:lnTo>
                    <a:lnTo>
                      <a:pt x="55" y="436"/>
                    </a:lnTo>
                    <a:lnTo>
                      <a:pt x="64" y="445"/>
                    </a:lnTo>
                    <a:lnTo>
                      <a:pt x="72" y="456"/>
                    </a:lnTo>
                    <a:lnTo>
                      <a:pt x="82" y="466"/>
                    </a:lnTo>
                    <a:lnTo>
                      <a:pt x="90" y="474"/>
                    </a:lnTo>
                    <a:lnTo>
                      <a:pt x="100" y="483"/>
                    </a:lnTo>
                    <a:lnTo>
                      <a:pt x="110" y="490"/>
                    </a:lnTo>
                    <a:lnTo>
                      <a:pt x="122" y="498"/>
                    </a:lnTo>
                    <a:lnTo>
                      <a:pt x="132" y="507"/>
                    </a:lnTo>
                    <a:lnTo>
                      <a:pt x="144" y="513"/>
                    </a:lnTo>
                    <a:lnTo>
                      <a:pt x="156" y="519"/>
                    </a:lnTo>
                    <a:lnTo>
                      <a:pt x="169" y="525"/>
                    </a:lnTo>
                    <a:lnTo>
                      <a:pt x="181" y="528"/>
                    </a:lnTo>
                    <a:lnTo>
                      <a:pt x="193" y="533"/>
                    </a:lnTo>
                    <a:lnTo>
                      <a:pt x="208" y="537"/>
                    </a:lnTo>
                    <a:lnTo>
                      <a:pt x="220" y="540"/>
                    </a:lnTo>
                    <a:lnTo>
                      <a:pt x="234" y="543"/>
                    </a:lnTo>
                    <a:lnTo>
                      <a:pt x="247" y="545"/>
                    </a:lnTo>
                    <a:lnTo>
                      <a:pt x="260" y="545"/>
                    </a:lnTo>
                    <a:lnTo>
                      <a:pt x="274" y="545"/>
                    </a:lnTo>
                    <a:lnTo>
                      <a:pt x="288" y="545"/>
                    </a:lnTo>
                    <a:lnTo>
                      <a:pt x="302" y="545"/>
                    </a:lnTo>
                    <a:lnTo>
                      <a:pt x="317" y="543"/>
                    </a:lnTo>
                    <a:lnTo>
                      <a:pt x="331" y="540"/>
                    </a:lnTo>
                    <a:lnTo>
                      <a:pt x="343" y="537"/>
                    </a:lnTo>
                    <a:lnTo>
                      <a:pt x="358" y="533"/>
                    </a:lnTo>
                    <a:lnTo>
                      <a:pt x="370" y="528"/>
                    </a:lnTo>
                    <a:lnTo>
                      <a:pt x="382" y="525"/>
                    </a:lnTo>
                    <a:lnTo>
                      <a:pt x="394" y="519"/>
                    </a:lnTo>
                    <a:lnTo>
                      <a:pt x="406" y="513"/>
                    </a:lnTo>
                    <a:lnTo>
                      <a:pt x="418" y="507"/>
                    </a:lnTo>
                    <a:lnTo>
                      <a:pt x="428" y="498"/>
                    </a:lnTo>
                    <a:lnTo>
                      <a:pt x="438" y="490"/>
                    </a:lnTo>
                    <a:lnTo>
                      <a:pt x="450" y="483"/>
                    </a:lnTo>
                    <a:lnTo>
                      <a:pt x="458" y="474"/>
                    </a:lnTo>
                    <a:lnTo>
                      <a:pt x="468" y="466"/>
                    </a:lnTo>
                    <a:lnTo>
                      <a:pt x="479" y="456"/>
                    </a:lnTo>
                    <a:lnTo>
                      <a:pt x="487" y="445"/>
                    </a:lnTo>
                    <a:lnTo>
                      <a:pt x="494" y="436"/>
                    </a:lnTo>
                    <a:lnTo>
                      <a:pt x="503" y="425"/>
                    </a:lnTo>
                    <a:lnTo>
                      <a:pt x="509" y="413"/>
                    </a:lnTo>
                    <a:lnTo>
                      <a:pt x="515" y="401"/>
                    </a:lnTo>
                    <a:lnTo>
                      <a:pt x="521" y="391"/>
                    </a:lnTo>
                    <a:lnTo>
                      <a:pt x="527" y="379"/>
                    </a:lnTo>
                    <a:lnTo>
                      <a:pt x="533" y="367"/>
                    </a:lnTo>
                    <a:lnTo>
                      <a:pt x="538" y="353"/>
                    </a:lnTo>
                    <a:lnTo>
                      <a:pt x="541" y="341"/>
                    </a:lnTo>
                    <a:lnTo>
                      <a:pt x="544" y="327"/>
                    </a:lnTo>
                    <a:lnTo>
                      <a:pt x="545" y="315"/>
                    </a:lnTo>
                    <a:lnTo>
                      <a:pt x="547" y="300"/>
                    </a:lnTo>
                    <a:lnTo>
                      <a:pt x="550" y="286"/>
                    </a:lnTo>
                    <a:lnTo>
                      <a:pt x="550" y="273"/>
                    </a:lnTo>
                    <a:lnTo>
                      <a:pt x="539" y="273"/>
                    </a:lnTo>
                    <a:lnTo>
                      <a:pt x="539" y="258"/>
                    </a:lnTo>
                    <a:lnTo>
                      <a:pt x="539" y="246"/>
                    </a:lnTo>
                    <a:lnTo>
                      <a:pt x="538" y="232"/>
                    </a:lnTo>
                    <a:lnTo>
                      <a:pt x="535" y="220"/>
                    </a:lnTo>
                    <a:lnTo>
                      <a:pt x="532" y="205"/>
                    </a:lnTo>
                    <a:lnTo>
                      <a:pt x="527" y="193"/>
                    </a:lnTo>
                    <a:lnTo>
                      <a:pt x="523" y="181"/>
                    </a:lnTo>
                    <a:lnTo>
                      <a:pt x="520" y="169"/>
                    </a:lnTo>
                    <a:lnTo>
                      <a:pt x="512" y="157"/>
                    </a:lnTo>
                    <a:lnTo>
                      <a:pt x="506" y="147"/>
                    </a:lnTo>
                    <a:lnTo>
                      <a:pt x="500" y="135"/>
                    </a:lnTo>
                    <a:lnTo>
                      <a:pt x="494" y="125"/>
                    </a:lnTo>
                    <a:lnTo>
                      <a:pt x="487" y="114"/>
                    </a:lnTo>
                    <a:lnTo>
                      <a:pt x="479" y="105"/>
                    </a:lnTo>
                    <a:lnTo>
                      <a:pt x="470" y="95"/>
                    </a:lnTo>
                    <a:lnTo>
                      <a:pt x="462" y="87"/>
                    </a:lnTo>
                    <a:lnTo>
                      <a:pt x="452" y="76"/>
                    </a:lnTo>
                    <a:lnTo>
                      <a:pt x="444" y="69"/>
                    </a:lnTo>
                    <a:lnTo>
                      <a:pt x="434" y="60"/>
                    </a:lnTo>
                    <a:lnTo>
                      <a:pt x="424" y="54"/>
                    </a:lnTo>
                    <a:lnTo>
                      <a:pt x="412" y="46"/>
                    </a:lnTo>
                    <a:lnTo>
                      <a:pt x="402" y="40"/>
                    </a:lnTo>
                    <a:lnTo>
                      <a:pt x="390" y="34"/>
                    </a:lnTo>
                    <a:lnTo>
                      <a:pt x="377" y="30"/>
                    </a:lnTo>
                    <a:lnTo>
                      <a:pt x="365" y="24"/>
                    </a:lnTo>
                    <a:lnTo>
                      <a:pt x="353" y="19"/>
                    </a:lnTo>
                    <a:lnTo>
                      <a:pt x="341" y="16"/>
                    </a:lnTo>
                    <a:lnTo>
                      <a:pt x="329" y="13"/>
                    </a:lnTo>
                    <a:lnTo>
                      <a:pt x="314" y="12"/>
                    </a:lnTo>
                    <a:lnTo>
                      <a:pt x="302" y="10"/>
                    </a:lnTo>
                    <a:lnTo>
                      <a:pt x="288" y="7"/>
                    </a:lnTo>
                    <a:lnTo>
                      <a:pt x="274" y="7"/>
                    </a:lnTo>
                    <a:lnTo>
                      <a:pt x="262" y="7"/>
                    </a:lnTo>
                    <a:lnTo>
                      <a:pt x="247" y="10"/>
                    </a:lnTo>
                    <a:lnTo>
                      <a:pt x="234" y="12"/>
                    </a:lnTo>
                    <a:lnTo>
                      <a:pt x="221" y="13"/>
                    </a:lnTo>
                    <a:lnTo>
                      <a:pt x="209" y="16"/>
                    </a:lnTo>
                    <a:lnTo>
                      <a:pt x="196" y="19"/>
                    </a:lnTo>
                    <a:lnTo>
                      <a:pt x="182" y="24"/>
                    </a:lnTo>
                    <a:lnTo>
                      <a:pt x="170" y="30"/>
                    </a:lnTo>
                    <a:lnTo>
                      <a:pt x="161" y="34"/>
                    </a:lnTo>
                    <a:lnTo>
                      <a:pt x="149" y="40"/>
                    </a:lnTo>
                    <a:lnTo>
                      <a:pt x="138" y="46"/>
                    </a:lnTo>
                    <a:lnTo>
                      <a:pt x="126" y="54"/>
                    </a:lnTo>
                    <a:lnTo>
                      <a:pt x="116" y="60"/>
                    </a:lnTo>
                    <a:lnTo>
                      <a:pt x="106" y="69"/>
                    </a:lnTo>
                    <a:lnTo>
                      <a:pt x="96" y="76"/>
                    </a:lnTo>
                    <a:lnTo>
                      <a:pt x="88" y="87"/>
                    </a:lnTo>
                    <a:lnTo>
                      <a:pt x="79" y="95"/>
                    </a:lnTo>
                    <a:lnTo>
                      <a:pt x="70" y="105"/>
                    </a:lnTo>
                    <a:lnTo>
                      <a:pt x="64" y="114"/>
                    </a:lnTo>
                    <a:lnTo>
                      <a:pt x="55" y="125"/>
                    </a:lnTo>
                    <a:lnTo>
                      <a:pt x="47" y="135"/>
                    </a:lnTo>
                    <a:lnTo>
                      <a:pt x="41" y="147"/>
                    </a:lnTo>
                    <a:lnTo>
                      <a:pt x="35" y="157"/>
                    </a:lnTo>
                    <a:lnTo>
                      <a:pt x="31" y="169"/>
                    </a:lnTo>
                    <a:lnTo>
                      <a:pt x="25" y="181"/>
                    </a:lnTo>
                    <a:lnTo>
                      <a:pt x="20" y="193"/>
                    </a:lnTo>
                    <a:lnTo>
                      <a:pt x="19" y="205"/>
                    </a:lnTo>
                    <a:lnTo>
                      <a:pt x="14" y="220"/>
                    </a:lnTo>
                    <a:lnTo>
                      <a:pt x="13" y="232"/>
                    </a:lnTo>
                    <a:lnTo>
                      <a:pt x="11" y="246"/>
                    </a:lnTo>
                    <a:lnTo>
                      <a:pt x="11" y="258"/>
                    </a:lnTo>
                    <a:lnTo>
                      <a:pt x="11" y="273"/>
                    </a:lnTo>
                    <a:lnTo>
                      <a:pt x="11" y="286"/>
                    </a:lnTo>
                    <a:lnTo>
                      <a:pt x="11" y="298"/>
                    </a:lnTo>
                    <a:lnTo>
                      <a:pt x="13" y="312"/>
                    </a:lnTo>
                    <a:lnTo>
                      <a:pt x="14" y="324"/>
                    </a:lnTo>
                    <a:lnTo>
                      <a:pt x="19" y="339"/>
                    </a:lnTo>
                    <a:lnTo>
                      <a:pt x="20" y="351"/>
                    </a:lnTo>
                    <a:lnTo>
                      <a:pt x="25" y="363"/>
                    </a:lnTo>
                    <a:lnTo>
                      <a:pt x="31" y="375"/>
                    </a:lnTo>
                    <a:lnTo>
                      <a:pt x="35" y="387"/>
                    </a:lnTo>
                    <a:lnTo>
                      <a:pt x="41" y="397"/>
                    </a:lnTo>
                    <a:lnTo>
                      <a:pt x="47" y="409"/>
                    </a:lnTo>
                    <a:lnTo>
                      <a:pt x="55" y="419"/>
                    </a:lnTo>
                    <a:lnTo>
                      <a:pt x="64" y="430"/>
                    </a:lnTo>
                    <a:lnTo>
                      <a:pt x="70" y="439"/>
                    </a:lnTo>
                    <a:lnTo>
                      <a:pt x="79" y="450"/>
                    </a:lnTo>
                    <a:lnTo>
                      <a:pt x="88" y="457"/>
                    </a:lnTo>
                    <a:lnTo>
                      <a:pt x="96" y="468"/>
                    </a:lnTo>
                    <a:lnTo>
                      <a:pt x="106" y="477"/>
                    </a:lnTo>
                    <a:lnTo>
                      <a:pt x="116" y="484"/>
                    </a:lnTo>
                    <a:lnTo>
                      <a:pt x="126" y="490"/>
                    </a:lnTo>
                    <a:lnTo>
                      <a:pt x="138" y="498"/>
                    </a:lnTo>
                    <a:lnTo>
                      <a:pt x="149" y="504"/>
                    </a:lnTo>
                    <a:lnTo>
                      <a:pt x="161" y="510"/>
                    </a:lnTo>
                    <a:lnTo>
                      <a:pt x="170" y="516"/>
                    </a:lnTo>
                    <a:lnTo>
                      <a:pt x="182" y="521"/>
                    </a:lnTo>
                    <a:lnTo>
                      <a:pt x="196" y="525"/>
                    </a:lnTo>
                    <a:lnTo>
                      <a:pt x="209" y="528"/>
                    </a:lnTo>
                    <a:lnTo>
                      <a:pt x="221" y="531"/>
                    </a:lnTo>
                    <a:lnTo>
                      <a:pt x="234" y="533"/>
                    </a:lnTo>
                    <a:lnTo>
                      <a:pt x="247" y="534"/>
                    </a:lnTo>
                    <a:lnTo>
                      <a:pt x="262" y="537"/>
                    </a:lnTo>
                    <a:lnTo>
                      <a:pt x="274" y="537"/>
                    </a:lnTo>
                    <a:lnTo>
                      <a:pt x="288" y="537"/>
                    </a:lnTo>
                    <a:lnTo>
                      <a:pt x="302" y="534"/>
                    </a:lnTo>
                    <a:lnTo>
                      <a:pt x="314" y="533"/>
                    </a:lnTo>
                    <a:lnTo>
                      <a:pt x="329" y="531"/>
                    </a:lnTo>
                    <a:lnTo>
                      <a:pt x="341" y="528"/>
                    </a:lnTo>
                    <a:lnTo>
                      <a:pt x="353" y="525"/>
                    </a:lnTo>
                    <a:lnTo>
                      <a:pt x="365" y="521"/>
                    </a:lnTo>
                    <a:lnTo>
                      <a:pt x="377" y="516"/>
                    </a:lnTo>
                    <a:lnTo>
                      <a:pt x="390" y="510"/>
                    </a:lnTo>
                    <a:lnTo>
                      <a:pt x="402" y="504"/>
                    </a:lnTo>
                    <a:lnTo>
                      <a:pt x="412" y="498"/>
                    </a:lnTo>
                    <a:lnTo>
                      <a:pt x="424" y="490"/>
                    </a:lnTo>
                    <a:lnTo>
                      <a:pt x="434" y="484"/>
                    </a:lnTo>
                    <a:lnTo>
                      <a:pt x="444" y="477"/>
                    </a:lnTo>
                    <a:lnTo>
                      <a:pt x="452" y="468"/>
                    </a:lnTo>
                    <a:lnTo>
                      <a:pt x="462" y="457"/>
                    </a:lnTo>
                    <a:lnTo>
                      <a:pt x="470" y="450"/>
                    </a:lnTo>
                    <a:lnTo>
                      <a:pt x="479" y="439"/>
                    </a:lnTo>
                    <a:lnTo>
                      <a:pt x="487" y="430"/>
                    </a:lnTo>
                    <a:lnTo>
                      <a:pt x="494" y="419"/>
                    </a:lnTo>
                    <a:lnTo>
                      <a:pt x="500" y="409"/>
                    </a:lnTo>
                    <a:lnTo>
                      <a:pt x="506" y="397"/>
                    </a:lnTo>
                    <a:lnTo>
                      <a:pt x="512" y="387"/>
                    </a:lnTo>
                    <a:lnTo>
                      <a:pt x="520" y="375"/>
                    </a:lnTo>
                    <a:lnTo>
                      <a:pt x="523" y="363"/>
                    </a:lnTo>
                    <a:lnTo>
                      <a:pt x="527" y="351"/>
                    </a:lnTo>
                    <a:lnTo>
                      <a:pt x="532" y="339"/>
                    </a:lnTo>
                    <a:lnTo>
                      <a:pt x="535" y="324"/>
                    </a:lnTo>
                    <a:lnTo>
                      <a:pt x="538" y="312"/>
                    </a:lnTo>
                    <a:lnTo>
                      <a:pt x="539" y="298"/>
                    </a:lnTo>
                    <a:lnTo>
                      <a:pt x="539" y="286"/>
                    </a:lnTo>
                    <a:lnTo>
                      <a:pt x="539" y="273"/>
                    </a:lnTo>
                    <a:lnTo>
                      <a:pt x="550" y="273"/>
                    </a:lnTo>
                    <a:lnTo>
                      <a:pt x="550" y="258"/>
                    </a:lnTo>
                    <a:lnTo>
                      <a:pt x="547" y="244"/>
                    </a:lnTo>
                    <a:lnTo>
                      <a:pt x="545" y="229"/>
                    </a:lnTo>
                    <a:lnTo>
                      <a:pt x="544" y="217"/>
                    </a:lnTo>
                    <a:lnTo>
                      <a:pt x="541" y="203"/>
                    </a:lnTo>
                    <a:lnTo>
                      <a:pt x="538" y="191"/>
                    </a:lnTo>
                    <a:lnTo>
                      <a:pt x="533" y="178"/>
                    </a:lnTo>
                    <a:lnTo>
                      <a:pt x="527" y="165"/>
                    </a:lnTo>
                    <a:lnTo>
                      <a:pt x="521" y="153"/>
                    </a:lnTo>
                    <a:lnTo>
                      <a:pt x="515" y="143"/>
                    </a:lnTo>
                    <a:lnTo>
                      <a:pt x="509" y="131"/>
                    </a:lnTo>
                    <a:lnTo>
                      <a:pt x="503" y="119"/>
                    </a:lnTo>
                    <a:lnTo>
                      <a:pt x="494" y="108"/>
                    </a:lnTo>
                    <a:lnTo>
                      <a:pt x="487" y="99"/>
                    </a:lnTo>
                    <a:lnTo>
                      <a:pt x="479" y="89"/>
                    </a:lnTo>
                    <a:lnTo>
                      <a:pt x="468" y="78"/>
                    </a:lnTo>
                    <a:lnTo>
                      <a:pt x="461" y="70"/>
                    </a:lnTo>
                    <a:close/>
                  </a:path>
                </a:pathLst>
              </a:custGeom>
              <a:solidFill>
                <a:srgbClr val="708FC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299" name="Freeform 595"/>
              <p:cNvSpPr>
                <a:spLocks noChangeArrowheads="1"/>
              </p:cNvSpPr>
              <p:nvPr/>
            </p:nvSpPr>
            <p:spPr bwMode="auto">
              <a:xfrm>
                <a:off x="5986" y="379"/>
                <a:ext cx="50" cy="52"/>
              </a:xfrm>
              <a:custGeom>
                <a:avLst/>
                <a:gdLst>
                  <a:gd name="T0" fmla="*/ 524 w 528"/>
                  <a:gd name="T1" fmla="*/ 213 h 530"/>
                  <a:gd name="T2" fmla="*/ 501 w 528"/>
                  <a:gd name="T3" fmla="*/ 150 h 530"/>
                  <a:gd name="T4" fmla="*/ 468 w 528"/>
                  <a:gd name="T5" fmla="*/ 98 h 530"/>
                  <a:gd name="T6" fmla="*/ 423 w 528"/>
                  <a:gd name="T7" fmla="*/ 53 h 530"/>
                  <a:gd name="T8" fmla="*/ 366 w 528"/>
                  <a:gd name="T9" fmla="*/ 21 h 530"/>
                  <a:gd name="T10" fmla="*/ 303 w 528"/>
                  <a:gd name="T11" fmla="*/ 5 h 530"/>
                  <a:gd name="T12" fmla="*/ 236 w 528"/>
                  <a:gd name="T13" fmla="*/ 3 h 530"/>
                  <a:gd name="T14" fmla="*/ 171 w 528"/>
                  <a:gd name="T15" fmla="*/ 17 h 530"/>
                  <a:gd name="T16" fmla="*/ 115 w 528"/>
                  <a:gd name="T17" fmla="*/ 47 h 530"/>
                  <a:gd name="T18" fmla="*/ 68 w 528"/>
                  <a:gd name="T19" fmla="*/ 88 h 530"/>
                  <a:gd name="T20" fmla="*/ 30 w 528"/>
                  <a:gd name="T21" fmla="*/ 140 h 530"/>
                  <a:gd name="T22" fmla="*/ 8 w 528"/>
                  <a:gd name="T23" fmla="*/ 198 h 530"/>
                  <a:gd name="T24" fmla="*/ 0 w 528"/>
                  <a:gd name="T25" fmla="*/ 266 h 530"/>
                  <a:gd name="T26" fmla="*/ 8 w 528"/>
                  <a:gd name="T27" fmla="*/ 332 h 530"/>
                  <a:gd name="T28" fmla="*/ 30 w 528"/>
                  <a:gd name="T29" fmla="*/ 390 h 530"/>
                  <a:gd name="T30" fmla="*/ 68 w 528"/>
                  <a:gd name="T31" fmla="*/ 443 h 530"/>
                  <a:gd name="T32" fmla="*/ 115 w 528"/>
                  <a:gd name="T33" fmla="*/ 483 h 530"/>
                  <a:gd name="T34" fmla="*/ 171 w 528"/>
                  <a:gd name="T35" fmla="*/ 514 h 530"/>
                  <a:gd name="T36" fmla="*/ 236 w 528"/>
                  <a:gd name="T37" fmla="*/ 527 h 530"/>
                  <a:gd name="T38" fmla="*/ 303 w 528"/>
                  <a:gd name="T39" fmla="*/ 526 h 530"/>
                  <a:gd name="T40" fmla="*/ 366 w 528"/>
                  <a:gd name="T41" fmla="*/ 509 h 530"/>
                  <a:gd name="T42" fmla="*/ 423 w 528"/>
                  <a:gd name="T43" fmla="*/ 477 h 530"/>
                  <a:gd name="T44" fmla="*/ 468 w 528"/>
                  <a:gd name="T45" fmla="*/ 432 h 530"/>
                  <a:gd name="T46" fmla="*/ 501 w 528"/>
                  <a:gd name="T47" fmla="*/ 380 h 530"/>
                  <a:gd name="T48" fmla="*/ 524 w 528"/>
                  <a:gd name="T49" fmla="*/ 317 h 530"/>
                  <a:gd name="T50" fmla="*/ 521 w 528"/>
                  <a:gd name="T51" fmla="*/ 266 h 530"/>
                  <a:gd name="T52" fmla="*/ 512 w 528"/>
                  <a:gd name="T53" fmla="*/ 201 h 530"/>
                  <a:gd name="T54" fmla="*/ 489 w 528"/>
                  <a:gd name="T55" fmla="*/ 144 h 530"/>
                  <a:gd name="T56" fmla="*/ 453 w 528"/>
                  <a:gd name="T57" fmla="*/ 94 h 530"/>
                  <a:gd name="T58" fmla="*/ 407 w 528"/>
                  <a:gd name="T59" fmla="*/ 53 h 530"/>
                  <a:gd name="T60" fmla="*/ 353 w 528"/>
                  <a:gd name="T61" fmla="*/ 24 h 530"/>
                  <a:gd name="T62" fmla="*/ 289 w 528"/>
                  <a:gd name="T63" fmla="*/ 11 h 530"/>
                  <a:gd name="T64" fmla="*/ 224 w 528"/>
                  <a:gd name="T65" fmla="*/ 12 h 530"/>
                  <a:gd name="T66" fmla="*/ 164 w 528"/>
                  <a:gd name="T67" fmla="*/ 30 h 530"/>
                  <a:gd name="T68" fmla="*/ 111 w 528"/>
                  <a:gd name="T69" fmla="*/ 62 h 530"/>
                  <a:gd name="T70" fmla="*/ 67 w 528"/>
                  <a:gd name="T71" fmla="*/ 104 h 530"/>
                  <a:gd name="T72" fmla="*/ 32 w 528"/>
                  <a:gd name="T73" fmla="*/ 154 h 530"/>
                  <a:gd name="T74" fmla="*/ 14 w 528"/>
                  <a:gd name="T75" fmla="*/ 215 h 530"/>
                  <a:gd name="T76" fmla="*/ 8 w 528"/>
                  <a:gd name="T77" fmla="*/ 278 h 530"/>
                  <a:gd name="T78" fmla="*/ 20 w 528"/>
                  <a:gd name="T79" fmla="*/ 342 h 530"/>
                  <a:gd name="T80" fmla="*/ 44 w 528"/>
                  <a:gd name="T81" fmla="*/ 396 h 530"/>
                  <a:gd name="T82" fmla="*/ 83 w 528"/>
                  <a:gd name="T83" fmla="*/ 444 h 530"/>
                  <a:gd name="T84" fmla="*/ 132 w 528"/>
                  <a:gd name="T85" fmla="*/ 483 h 530"/>
                  <a:gd name="T86" fmla="*/ 188 w 528"/>
                  <a:gd name="T87" fmla="*/ 509 h 530"/>
                  <a:gd name="T88" fmla="*/ 251 w 528"/>
                  <a:gd name="T89" fmla="*/ 520 h 530"/>
                  <a:gd name="T90" fmla="*/ 315 w 528"/>
                  <a:gd name="T91" fmla="*/ 515 h 530"/>
                  <a:gd name="T92" fmla="*/ 374 w 528"/>
                  <a:gd name="T93" fmla="*/ 495 h 530"/>
                  <a:gd name="T94" fmla="*/ 427 w 528"/>
                  <a:gd name="T95" fmla="*/ 461 h 530"/>
                  <a:gd name="T96" fmla="*/ 469 w 528"/>
                  <a:gd name="T97" fmla="*/ 418 h 530"/>
                  <a:gd name="T98" fmla="*/ 500 w 528"/>
                  <a:gd name="T99" fmla="*/ 364 h 530"/>
                  <a:gd name="T100" fmla="*/ 516 w 528"/>
                  <a:gd name="T101" fmla="*/ 30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8" h="530">
                    <a:moveTo>
                      <a:pt x="528" y="266"/>
                    </a:moveTo>
                    <a:lnTo>
                      <a:pt x="528" y="251"/>
                    </a:lnTo>
                    <a:lnTo>
                      <a:pt x="528" y="239"/>
                    </a:lnTo>
                    <a:lnTo>
                      <a:pt x="527" y="225"/>
                    </a:lnTo>
                    <a:lnTo>
                      <a:pt x="524" y="213"/>
                    </a:lnTo>
                    <a:lnTo>
                      <a:pt x="521" y="198"/>
                    </a:lnTo>
                    <a:lnTo>
                      <a:pt x="516" y="186"/>
                    </a:lnTo>
                    <a:lnTo>
                      <a:pt x="512" y="174"/>
                    </a:lnTo>
                    <a:lnTo>
                      <a:pt x="509" y="162"/>
                    </a:lnTo>
                    <a:lnTo>
                      <a:pt x="501" y="150"/>
                    </a:lnTo>
                    <a:lnTo>
                      <a:pt x="495" y="140"/>
                    </a:lnTo>
                    <a:lnTo>
                      <a:pt x="489" y="128"/>
                    </a:lnTo>
                    <a:lnTo>
                      <a:pt x="483" y="118"/>
                    </a:lnTo>
                    <a:lnTo>
                      <a:pt x="476" y="107"/>
                    </a:lnTo>
                    <a:lnTo>
                      <a:pt x="468" y="98"/>
                    </a:lnTo>
                    <a:lnTo>
                      <a:pt x="459" y="88"/>
                    </a:lnTo>
                    <a:lnTo>
                      <a:pt x="451" y="80"/>
                    </a:lnTo>
                    <a:lnTo>
                      <a:pt x="441" y="69"/>
                    </a:lnTo>
                    <a:lnTo>
                      <a:pt x="433" y="62"/>
                    </a:lnTo>
                    <a:lnTo>
                      <a:pt x="423" y="53"/>
                    </a:lnTo>
                    <a:lnTo>
                      <a:pt x="413" y="47"/>
                    </a:lnTo>
                    <a:lnTo>
                      <a:pt x="401" y="39"/>
                    </a:lnTo>
                    <a:lnTo>
                      <a:pt x="391" y="33"/>
                    </a:lnTo>
                    <a:lnTo>
                      <a:pt x="379" y="27"/>
                    </a:lnTo>
                    <a:lnTo>
                      <a:pt x="366" y="21"/>
                    </a:lnTo>
                    <a:lnTo>
                      <a:pt x="354" y="17"/>
                    </a:lnTo>
                    <a:lnTo>
                      <a:pt x="342" y="12"/>
                    </a:lnTo>
                    <a:lnTo>
                      <a:pt x="330" y="9"/>
                    </a:lnTo>
                    <a:lnTo>
                      <a:pt x="318" y="6"/>
                    </a:lnTo>
                    <a:lnTo>
                      <a:pt x="303" y="5"/>
                    </a:lnTo>
                    <a:lnTo>
                      <a:pt x="291" y="3"/>
                    </a:lnTo>
                    <a:lnTo>
                      <a:pt x="277" y="0"/>
                    </a:lnTo>
                    <a:lnTo>
                      <a:pt x="263" y="0"/>
                    </a:lnTo>
                    <a:lnTo>
                      <a:pt x="251" y="0"/>
                    </a:lnTo>
                    <a:lnTo>
                      <a:pt x="236" y="3"/>
                    </a:lnTo>
                    <a:lnTo>
                      <a:pt x="223" y="5"/>
                    </a:lnTo>
                    <a:lnTo>
                      <a:pt x="210" y="6"/>
                    </a:lnTo>
                    <a:lnTo>
                      <a:pt x="198" y="9"/>
                    </a:lnTo>
                    <a:lnTo>
                      <a:pt x="185" y="12"/>
                    </a:lnTo>
                    <a:lnTo>
                      <a:pt x="171" y="17"/>
                    </a:lnTo>
                    <a:lnTo>
                      <a:pt x="159" y="21"/>
                    </a:lnTo>
                    <a:lnTo>
                      <a:pt x="150" y="27"/>
                    </a:lnTo>
                    <a:lnTo>
                      <a:pt x="138" y="33"/>
                    </a:lnTo>
                    <a:lnTo>
                      <a:pt x="127" y="39"/>
                    </a:lnTo>
                    <a:lnTo>
                      <a:pt x="115" y="47"/>
                    </a:lnTo>
                    <a:lnTo>
                      <a:pt x="105" y="53"/>
                    </a:lnTo>
                    <a:lnTo>
                      <a:pt x="95" y="62"/>
                    </a:lnTo>
                    <a:lnTo>
                      <a:pt x="85" y="69"/>
                    </a:lnTo>
                    <a:lnTo>
                      <a:pt x="77" y="80"/>
                    </a:lnTo>
                    <a:lnTo>
                      <a:pt x="68" y="88"/>
                    </a:lnTo>
                    <a:lnTo>
                      <a:pt x="59" y="98"/>
                    </a:lnTo>
                    <a:lnTo>
                      <a:pt x="53" y="107"/>
                    </a:lnTo>
                    <a:lnTo>
                      <a:pt x="44" y="118"/>
                    </a:lnTo>
                    <a:lnTo>
                      <a:pt x="36" y="128"/>
                    </a:lnTo>
                    <a:lnTo>
                      <a:pt x="30" y="140"/>
                    </a:lnTo>
                    <a:lnTo>
                      <a:pt x="24" y="150"/>
                    </a:lnTo>
                    <a:lnTo>
                      <a:pt x="20" y="162"/>
                    </a:lnTo>
                    <a:lnTo>
                      <a:pt x="14" y="174"/>
                    </a:lnTo>
                    <a:lnTo>
                      <a:pt x="9" y="186"/>
                    </a:lnTo>
                    <a:lnTo>
                      <a:pt x="8" y="198"/>
                    </a:lnTo>
                    <a:lnTo>
                      <a:pt x="3" y="213"/>
                    </a:lnTo>
                    <a:lnTo>
                      <a:pt x="2" y="225"/>
                    </a:lnTo>
                    <a:lnTo>
                      <a:pt x="0" y="239"/>
                    </a:lnTo>
                    <a:lnTo>
                      <a:pt x="0" y="251"/>
                    </a:lnTo>
                    <a:lnTo>
                      <a:pt x="0" y="266"/>
                    </a:lnTo>
                    <a:lnTo>
                      <a:pt x="0" y="279"/>
                    </a:lnTo>
                    <a:lnTo>
                      <a:pt x="0" y="291"/>
                    </a:lnTo>
                    <a:lnTo>
                      <a:pt x="2" y="305"/>
                    </a:lnTo>
                    <a:lnTo>
                      <a:pt x="3" y="317"/>
                    </a:lnTo>
                    <a:lnTo>
                      <a:pt x="8" y="332"/>
                    </a:lnTo>
                    <a:lnTo>
                      <a:pt x="9" y="344"/>
                    </a:lnTo>
                    <a:lnTo>
                      <a:pt x="14" y="356"/>
                    </a:lnTo>
                    <a:lnTo>
                      <a:pt x="20" y="368"/>
                    </a:lnTo>
                    <a:lnTo>
                      <a:pt x="24" y="380"/>
                    </a:lnTo>
                    <a:lnTo>
                      <a:pt x="30" y="390"/>
                    </a:lnTo>
                    <a:lnTo>
                      <a:pt x="36" y="402"/>
                    </a:lnTo>
                    <a:lnTo>
                      <a:pt x="44" y="412"/>
                    </a:lnTo>
                    <a:lnTo>
                      <a:pt x="53" y="423"/>
                    </a:lnTo>
                    <a:lnTo>
                      <a:pt x="59" y="432"/>
                    </a:lnTo>
                    <a:lnTo>
                      <a:pt x="68" y="443"/>
                    </a:lnTo>
                    <a:lnTo>
                      <a:pt x="77" y="450"/>
                    </a:lnTo>
                    <a:lnTo>
                      <a:pt x="85" y="461"/>
                    </a:lnTo>
                    <a:lnTo>
                      <a:pt x="95" y="470"/>
                    </a:lnTo>
                    <a:lnTo>
                      <a:pt x="105" y="477"/>
                    </a:lnTo>
                    <a:lnTo>
                      <a:pt x="115" y="483"/>
                    </a:lnTo>
                    <a:lnTo>
                      <a:pt x="127" y="491"/>
                    </a:lnTo>
                    <a:lnTo>
                      <a:pt x="138" y="497"/>
                    </a:lnTo>
                    <a:lnTo>
                      <a:pt x="150" y="503"/>
                    </a:lnTo>
                    <a:lnTo>
                      <a:pt x="159" y="509"/>
                    </a:lnTo>
                    <a:lnTo>
                      <a:pt x="171" y="514"/>
                    </a:lnTo>
                    <a:lnTo>
                      <a:pt x="185" y="518"/>
                    </a:lnTo>
                    <a:lnTo>
                      <a:pt x="198" y="521"/>
                    </a:lnTo>
                    <a:lnTo>
                      <a:pt x="210" y="524"/>
                    </a:lnTo>
                    <a:lnTo>
                      <a:pt x="223" y="526"/>
                    </a:lnTo>
                    <a:lnTo>
                      <a:pt x="236" y="527"/>
                    </a:lnTo>
                    <a:lnTo>
                      <a:pt x="251" y="530"/>
                    </a:lnTo>
                    <a:lnTo>
                      <a:pt x="263" y="530"/>
                    </a:lnTo>
                    <a:lnTo>
                      <a:pt x="277" y="530"/>
                    </a:lnTo>
                    <a:lnTo>
                      <a:pt x="291" y="527"/>
                    </a:lnTo>
                    <a:lnTo>
                      <a:pt x="303" y="526"/>
                    </a:lnTo>
                    <a:lnTo>
                      <a:pt x="318" y="524"/>
                    </a:lnTo>
                    <a:lnTo>
                      <a:pt x="330" y="521"/>
                    </a:lnTo>
                    <a:lnTo>
                      <a:pt x="342" y="518"/>
                    </a:lnTo>
                    <a:lnTo>
                      <a:pt x="354" y="514"/>
                    </a:lnTo>
                    <a:lnTo>
                      <a:pt x="366" y="509"/>
                    </a:lnTo>
                    <a:lnTo>
                      <a:pt x="379" y="503"/>
                    </a:lnTo>
                    <a:lnTo>
                      <a:pt x="391" y="497"/>
                    </a:lnTo>
                    <a:lnTo>
                      <a:pt x="401" y="491"/>
                    </a:lnTo>
                    <a:lnTo>
                      <a:pt x="413" y="483"/>
                    </a:lnTo>
                    <a:lnTo>
                      <a:pt x="423" y="477"/>
                    </a:lnTo>
                    <a:lnTo>
                      <a:pt x="433" y="470"/>
                    </a:lnTo>
                    <a:lnTo>
                      <a:pt x="441" y="461"/>
                    </a:lnTo>
                    <a:lnTo>
                      <a:pt x="451" y="450"/>
                    </a:lnTo>
                    <a:lnTo>
                      <a:pt x="459" y="443"/>
                    </a:lnTo>
                    <a:lnTo>
                      <a:pt x="468" y="432"/>
                    </a:lnTo>
                    <a:lnTo>
                      <a:pt x="476" y="423"/>
                    </a:lnTo>
                    <a:lnTo>
                      <a:pt x="483" y="412"/>
                    </a:lnTo>
                    <a:lnTo>
                      <a:pt x="489" y="402"/>
                    </a:lnTo>
                    <a:lnTo>
                      <a:pt x="495" y="390"/>
                    </a:lnTo>
                    <a:lnTo>
                      <a:pt x="501" y="380"/>
                    </a:lnTo>
                    <a:lnTo>
                      <a:pt x="509" y="368"/>
                    </a:lnTo>
                    <a:lnTo>
                      <a:pt x="512" y="356"/>
                    </a:lnTo>
                    <a:lnTo>
                      <a:pt x="516" y="344"/>
                    </a:lnTo>
                    <a:lnTo>
                      <a:pt x="521" y="332"/>
                    </a:lnTo>
                    <a:lnTo>
                      <a:pt x="524" y="317"/>
                    </a:lnTo>
                    <a:lnTo>
                      <a:pt x="527" y="305"/>
                    </a:lnTo>
                    <a:lnTo>
                      <a:pt x="528" y="291"/>
                    </a:lnTo>
                    <a:lnTo>
                      <a:pt x="528" y="279"/>
                    </a:lnTo>
                    <a:lnTo>
                      <a:pt x="528" y="266"/>
                    </a:lnTo>
                    <a:lnTo>
                      <a:pt x="521" y="266"/>
                    </a:lnTo>
                    <a:lnTo>
                      <a:pt x="521" y="254"/>
                    </a:lnTo>
                    <a:lnTo>
                      <a:pt x="518" y="239"/>
                    </a:lnTo>
                    <a:lnTo>
                      <a:pt x="516" y="227"/>
                    </a:lnTo>
                    <a:lnTo>
                      <a:pt x="515" y="215"/>
                    </a:lnTo>
                    <a:lnTo>
                      <a:pt x="512" y="201"/>
                    </a:lnTo>
                    <a:lnTo>
                      <a:pt x="509" y="189"/>
                    </a:lnTo>
                    <a:lnTo>
                      <a:pt x="504" y="178"/>
                    </a:lnTo>
                    <a:lnTo>
                      <a:pt x="500" y="166"/>
                    </a:lnTo>
                    <a:lnTo>
                      <a:pt x="494" y="154"/>
                    </a:lnTo>
                    <a:lnTo>
                      <a:pt x="489" y="144"/>
                    </a:lnTo>
                    <a:lnTo>
                      <a:pt x="482" y="134"/>
                    </a:lnTo>
                    <a:lnTo>
                      <a:pt x="476" y="122"/>
                    </a:lnTo>
                    <a:lnTo>
                      <a:pt x="469" y="112"/>
                    </a:lnTo>
                    <a:lnTo>
                      <a:pt x="462" y="104"/>
                    </a:lnTo>
                    <a:lnTo>
                      <a:pt x="453" y="94"/>
                    </a:lnTo>
                    <a:lnTo>
                      <a:pt x="445" y="86"/>
                    </a:lnTo>
                    <a:lnTo>
                      <a:pt x="435" y="77"/>
                    </a:lnTo>
                    <a:lnTo>
                      <a:pt x="427" y="69"/>
                    </a:lnTo>
                    <a:lnTo>
                      <a:pt x="417" y="62"/>
                    </a:lnTo>
                    <a:lnTo>
                      <a:pt x="407" y="53"/>
                    </a:lnTo>
                    <a:lnTo>
                      <a:pt x="397" y="47"/>
                    </a:lnTo>
                    <a:lnTo>
                      <a:pt x="386" y="41"/>
                    </a:lnTo>
                    <a:lnTo>
                      <a:pt x="374" y="35"/>
                    </a:lnTo>
                    <a:lnTo>
                      <a:pt x="365" y="30"/>
                    </a:lnTo>
                    <a:lnTo>
                      <a:pt x="353" y="24"/>
                    </a:lnTo>
                    <a:lnTo>
                      <a:pt x="339" y="21"/>
                    </a:lnTo>
                    <a:lnTo>
                      <a:pt x="327" y="18"/>
                    </a:lnTo>
                    <a:lnTo>
                      <a:pt x="315" y="15"/>
                    </a:lnTo>
                    <a:lnTo>
                      <a:pt x="303" y="12"/>
                    </a:lnTo>
                    <a:lnTo>
                      <a:pt x="289" y="11"/>
                    </a:lnTo>
                    <a:lnTo>
                      <a:pt x="277" y="11"/>
                    </a:lnTo>
                    <a:lnTo>
                      <a:pt x="263" y="11"/>
                    </a:lnTo>
                    <a:lnTo>
                      <a:pt x="251" y="11"/>
                    </a:lnTo>
                    <a:lnTo>
                      <a:pt x="236" y="11"/>
                    </a:lnTo>
                    <a:lnTo>
                      <a:pt x="224" y="12"/>
                    </a:lnTo>
                    <a:lnTo>
                      <a:pt x="212" y="15"/>
                    </a:lnTo>
                    <a:lnTo>
                      <a:pt x="200" y="18"/>
                    </a:lnTo>
                    <a:lnTo>
                      <a:pt x="188" y="21"/>
                    </a:lnTo>
                    <a:lnTo>
                      <a:pt x="176" y="24"/>
                    </a:lnTo>
                    <a:lnTo>
                      <a:pt x="164" y="30"/>
                    </a:lnTo>
                    <a:lnTo>
                      <a:pt x="153" y="35"/>
                    </a:lnTo>
                    <a:lnTo>
                      <a:pt x="141" y="41"/>
                    </a:lnTo>
                    <a:lnTo>
                      <a:pt x="132" y="47"/>
                    </a:lnTo>
                    <a:lnTo>
                      <a:pt x="121" y="53"/>
                    </a:lnTo>
                    <a:lnTo>
                      <a:pt x="111" y="62"/>
                    </a:lnTo>
                    <a:lnTo>
                      <a:pt x="101" y="69"/>
                    </a:lnTo>
                    <a:lnTo>
                      <a:pt x="91" y="77"/>
                    </a:lnTo>
                    <a:lnTo>
                      <a:pt x="83" y="86"/>
                    </a:lnTo>
                    <a:lnTo>
                      <a:pt x="74" y="94"/>
                    </a:lnTo>
                    <a:lnTo>
                      <a:pt x="67" y="104"/>
                    </a:lnTo>
                    <a:lnTo>
                      <a:pt x="59" y="112"/>
                    </a:lnTo>
                    <a:lnTo>
                      <a:pt x="53" y="122"/>
                    </a:lnTo>
                    <a:lnTo>
                      <a:pt x="44" y="134"/>
                    </a:lnTo>
                    <a:lnTo>
                      <a:pt x="38" y="144"/>
                    </a:lnTo>
                    <a:lnTo>
                      <a:pt x="32" y="154"/>
                    </a:lnTo>
                    <a:lnTo>
                      <a:pt x="29" y="166"/>
                    </a:lnTo>
                    <a:lnTo>
                      <a:pt x="24" y="178"/>
                    </a:lnTo>
                    <a:lnTo>
                      <a:pt x="20" y="189"/>
                    </a:lnTo>
                    <a:lnTo>
                      <a:pt x="15" y="201"/>
                    </a:lnTo>
                    <a:lnTo>
                      <a:pt x="14" y="215"/>
                    </a:lnTo>
                    <a:lnTo>
                      <a:pt x="9" y="227"/>
                    </a:lnTo>
                    <a:lnTo>
                      <a:pt x="9" y="239"/>
                    </a:lnTo>
                    <a:lnTo>
                      <a:pt x="8" y="254"/>
                    </a:lnTo>
                    <a:lnTo>
                      <a:pt x="8" y="266"/>
                    </a:lnTo>
                    <a:lnTo>
                      <a:pt x="8" y="278"/>
                    </a:lnTo>
                    <a:lnTo>
                      <a:pt x="9" y="291"/>
                    </a:lnTo>
                    <a:lnTo>
                      <a:pt x="9" y="304"/>
                    </a:lnTo>
                    <a:lnTo>
                      <a:pt x="14" y="316"/>
                    </a:lnTo>
                    <a:lnTo>
                      <a:pt x="15" y="329"/>
                    </a:lnTo>
                    <a:lnTo>
                      <a:pt x="20" y="342"/>
                    </a:lnTo>
                    <a:lnTo>
                      <a:pt x="24" y="352"/>
                    </a:lnTo>
                    <a:lnTo>
                      <a:pt x="29" y="364"/>
                    </a:lnTo>
                    <a:lnTo>
                      <a:pt x="32" y="376"/>
                    </a:lnTo>
                    <a:lnTo>
                      <a:pt x="38" y="387"/>
                    </a:lnTo>
                    <a:lnTo>
                      <a:pt x="44" y="396"/>
                    </a:lnTo>
                    <a:lnTo>
                      <a:pt x="53" y="408"/>
                    </a:lnTo>
                    <a:lnTo>
                      <a:pt x="59" y="418"/>
                    </a:lnTo>
                    <a:lnTo>
                      <a:pt x="67" y="426"/>
                    </a:lnTo>
                    <a:lnTo>
                      <a:pt x="74" y="437"/>
                    </a:lnTo>
                    <a:lnTo>
                      <a:pt x="83" y="444"/>
                    </a:lnTo>
                    <a:lnTo>
                      <a:pt x="91" y="453"/>
                    </a:lnTo>
                    <a:lnTo>
                      <a:pt x="101" y="461"/>
                    </a:lnTo>
                    <a:lnTo>
                      <a:pt x="111" y="470"/>
                    </a:lnTo>
                    <a:lnTo>
                      <a:pt x="121" y="477"/>
                    </a:lnTo>
                    <a:lnTo>
                      <a:pt x="132" y="483"/>
                    </a:lnTo>
                    <a:lnTo>
                      <a:pt x="141" y="489"/>
                    </a:lnTo>
                    <a:lnTo>
                      <a:pt x="153" y="495"/>
                    </a:lnTo>
                    <a:lnTo>
                      <a:pt x="164" y="500"/>
                    </a:lnTo>
                    <a:lnTo>
                      <a:pt x="176" y="506"/>
                    </a:lnTo>
                    <a:lnTo>
                      <a:pt x="188" y="509"/>
                    </a:lnTo>
                    <a:lnTo>
                      <a:pt x="200" y="512"/>
                    </a:lnTo>
                    <a:lnTo>
                      <a:pt x="212" y="515"/>
                    </a:lnTo>
                    <a:lnTo>
                      <a:pt x="224" y="518"/>
                    </a:lnTo>
                    <a:lnTo>
                      <a:pt x="236" y="520"/>
                    </a:lnTo>
                    <a:lnTo>
                      <a:pt x="251" y="520"/>
                    </a:lnTo>
                    <a:lnTo>
                      <a:pt x="263" y="520"/>
                    </a:lnTo>
                    <a:lnTo>
                      <a:pt x="277" y="520"/>
                    </a:lnTo>
                    <a:lnTo>
                      <a:pt x="289" y="520"/>
                    </a:lnTo>
                    <a:lnTo>
                      <a:pt x="303" y="518"/>
                    </a:lnTo>
                    <a:lnTo>
                      <a:pt x="315" y="515"/>
                    </a:lnTo>
                    <a:lnTo>
                      <a:pt x="327" y="512"/>
                    </a:lnTo>
                    <a:lnTo>
                      <a:pt x="339" y="509"/>
                    </a:lnTo>
                    <a:lnTo>
                      <a:pt x="353" y="506"/>
                    </a:lnTo>
                    <a:lnTo>
                      <a:pt x="365" y="500"/>
                    </a:lnTo>
                    <a:lnTo>
                      <a:pt x="374" y="495"/>
                    </a:lnTo>
                    <a:lnTo>
                      <a:pt x="386" y="489"/>
                    </a:lnTo>
                    <a:lnTo>
                      <a:pt x="397" y="483"/>
                    </a:lnTo>
                    <a:lnTo>
                      <a:pt x="407" y="477"/>
                    </a:lnTo>
                    <a:lnTo>
                      <a:pt x="417" y="470"/>
                    </a:lnTo>
                    <a:lnTo>
                      <a:pt x="427" y="461"/>
                    </a:lnTo>
                    <a:lnTo>
                      <a:pt x="435" y="453"/>
                    </a:lnTo>
                    <a:lnTo>
                      <a:pt x="445" y="444"/>
                    </a:lnTo>
                    <a:lnTo>
                      <a:pt x="453" y="437"/>
                    </a:lnTo>
                    <a:lnTo>
                      <a:pt x="462" y="426"/>
                    </a:lnTo>
                    <a:lnTo>
                      <a:pt x="469" y="418"/>
                    </a:lnTo>
                    <a:lnTo>
                      <a:pt x="476" y="408"/>
                    </a:lnTo>
                    <a:lnTo>
                      <a:pt x="482" y="396"/>
                    </a:lnTo>
                    <a:lnTo>
                      <a:pt x="489" y="387"/>
                    </a:lnTo>
                    <a:lnTo>
                      <a:pt x="494" y="376"/>
                    </a:lnTo>
                    <a:lnTo>
                      <a:pt x="500" y="364"/>
                    </a:lnTo>
                    <a:lnTo>
                      <a:pt x="504" y="352"/>
                    </a:lnTo>
                    <a:lnTo>
                      <a:pt x="509" y="342"/>
                    </a:lnTo>
                    <a:lnTo>
                      <a:pt x="512" y="329"/>
                    </a:lnTo>
                    <a:lnTo>
                      <a:pt x="515" y="316"/>
                    </a:lnTo>
                    <a:lnTo>
                      <a:pt x="516" y="304"/>
                    </a:lnTo>
                    <a:lnTo>
                      <a:pt x="518" y="291"/>
                    </a:lnTo>
                    <a:lnTo>
                      <a:pt x="521" y="278"/>
                    </a:lnTo>
                    <a:lnTo>
                      <a:pt x="521" y="266"/>
                    </a:lnTo>
                    <a:lnTo>
                      <a:pt x="528" y="266"/>
                    </a:lnTo>
                    <a:close/>
                  </a:path>
                </a:pathLst>
              </a:custGeom>
              <a:solidFill>
                <a:srgbClr val="7591C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00" name="Freeform 596"/>
              <p:cNvSpPr>
                <a:spLocks noChangeArrowheads="1"/>
              </p:cNvSpPr>
              <p:nvPr/>
            </p:nvSpPr>
            <p:spPr bwMode="auto">
              <a:xfrm>
                <a:off x="5987" y="381"/>
                <a:ext cx="49" cy="49"/>
              </a:xfrm>
              <a:custGeom>
                <a:avLst/>
                <a:gdLst>
                  <a:gd name="T0" fmla="*/ 507 w 513"/>
                  <a:gd name="T1" fmla="*/ 204 h 509"/>
                  <a:gd name="T2" fmla="*/ 486 w 513"/>
                  <a:gd name="T3" fmla="*/ 143 h 509"/>
                  <a:gd name="T4" fmla="*/ 454 w 513"/>
                  <a:gd name="T5" fmla="*/ 93 h 509"/>
                  <a:gd name="T6" fmla="*/ 409 w 513"/>
                  <a:gd name="T7" fmla="*/ 51 h 509"/>
                  <a:gd name="T8" fmla="*/ 357 w 513"/>
                  <a:gd name="T9" fmla="*/ 19 h 509"/>
                  <a:gd name="T10" fmla="*/ 295 w 513"/>
                  <a:gd name="T11" fmla="*/ 1 h 509"/>
                  <a:gd name="T12" fmla="*/ 228 w 513"/>
                  <a:gd name="T13" fmla="*/ 0 h 509"/>
                  <a:gd name="T14" fmla="*/ 168 w 513"/>
                  <a:gd name="T15" fmla="*/ 13 h 509"/>
                  <a:gd name="T16" fmla="*/ 113 w 513"/>
                  <a:gd name="T17" fmla="*/ 42 h 509"/>
                  <a:gd name="T18" fmla="*/ 66 w 513"/>
                  <a:gd name="T19" fmla="*/ 83 h 509"/>
                  <a:gd name="T20" fmla="*/ 30 w 513"/>
                  <a:gd name="T21" fmla="*/ 133 h 509"/>
                  <a:gd name="T22" fmla="*/ 7 w 513"/>
                  <a:gd name="T23" fmla="*/ 190 h 509"/>
                  <a:gd name="T24" fmla="*/ 0 w 513"/>
                  <a:gd name="T25" fmla="*/ 255 h 509"/>
                  <a:gd name="T26" fmla="*/ 7 w 513"/>
                  <a:gd name="T27" fmla="*/ 318 h 509"/>
                  <a:gd name="T28" fmla="*/ 30 w 513"/>
                  <a:gd name="T29" fmla="*/ 376 h 509"/>
                  <a:gd name="T30" fmla="*/ 66 w 513"/>
                  <a:gd name="T31" fmla="*/ 426 h 509"/>
                  <a:gd name="T32" fmla="*/ 113 w 513"/>
                  <a:gd name="T33" fmla="*/ 466 h 509"/>
                  <a:gd name="T34" fmla="*/ 168 w 513"/>
                  <a:gd name="T35" fmla="*/ 495 h 509"/>
                  <a:gd name="T36" fmla="*/ 228 w 513"/>
                  <a:gd name="T37" fmla="*/ 509 h 509"/>
                  <a:gd name="T38" fmla="*/ 295 w 513"/>
                  <a:gd name="T39" fmla="*/ 507 h 509"/>
                  <a:gd name="T40" fmla="*/ 357 w 513"/>
                  <a:gd name="T41" fmla="*/ 489 h 509"/>
                  <a:gd name="T42" fmla="*/ 409 w 513"/>
                  <a:gd name="T43" fmla="*/ 459 h 509"/>
                  <a:gd name="T44" fmla="*/ 454 w 513"/>
                  <a:gd name="T45" fmla="*/ 415 h 509"/>
                  <a:gd name="T46" fmla="*/ 486 w 513"/>
                  <a:gd name="T47" fmla="*/ 365 h 509"/>
                  <a:gd name="T48" fmla="*/ 507 w 513"/>
                  <a:gd name="T49" fmla="*/ 305 h 509"/>
                  <a:gd name="T50" fmla="*/ 502 w 513"/>
                  <a:gd name="T51" fmla="*/ 255 h 509"/>
                  <a:gd name="T52" fmla="*/ 493 w 513"/>
                  <a:gd name="T53" fmla="*/ 193 h 509"/>
                  <a:gd name="T54" fmla="*/ 474 w 513"/>
                  <a:gd name="T55" fmla="*/ 137 h 509"/>
                  <a:gd name="T56" fmla="*/ 439 w 513"/>
                  <a:gd name="T57" fmla="*/ 89 h 509"/>
                  <a:gd name="T58" fmla="*/ 395 w 513"/>
                  <a:gd name="T59" fmla="*/ 51 h 509"/>
                  <a:gd name="T60" fmla="*/ 340 w 513"/>
                  <a:gd name="T61" fmla="*/ 24 h 509"/>
                  <a:gd name="T62" fmla="*/ 281 w 513"/>
                  <a:gd name="T63" fmla="*/ 10 h 509"/>
                  <a:gd name="T64" fmla="*/ 219 w 513"/>
                  <a:gd name="T65" fmla="*/ 12 h 509"/>
                  <a:gd name="T66" fmla="*/ 160 w 513"/>
                  <a:gd name="T67" fmla="*/ 28 h 509"/>
                  <a:gd name="T68" fmla="*/ 107 w 513"/>
                  <a:gd name="T69" fmla="*/ 57 h 509"/>
                  <a:gd name="T70" fmla="*/ 65 w 513"/>
                  <a:gd name="T71" fmla="*/ 99 h 509"/>
                  <a:gd name="T72" fmla="*/ 34 w 513"/>
                  <a:gd name="T73" fmla="*/ 147 h 509"/>
                  <a:gd name="T74" fmla="*/ 13 w 513"/>
                  <a:gd name="T75" fmla="*/ 204 h 509"/>
                  <a:gd name="T76" fmla="*/ 10 w 513"/>
                  <a:gd name="T77" fmla="*/ 267 h 509"/>
                  <a:gd name="T78" fmla="*/ 21 w 513"/>
                  <a:gd name="T79" fmla="*/ 327 h 509"/>
                  <a:gd name="T80" fmla="*/ 45 w 513"/>
                  <a:gd name="T81" fmla="*/ 382 h 509"/>
                  <a:gd name="T82" fmla="*/ 81 w 513"/>
                  <a:gd name="T83" fmla="*/ 427 h 509"/>
                  <a:gd name="T84" fmla="*/ 127 w 513"/>
                  <a:gd name="T85" fmla="*/ 465 h 509"/>
                  <a:gd name="T86" fmla="*/ 183 w 513"/>
                  <a:gd name="T87" fmla="*/ 489 h 509"/>
                  <a:gd name="T88" fmla="*/ 243 w 513"/>
                  <a:gd name="T89" fmla="*/ 501 h 509"/>
                  <a:gd name="T90" fmla="*/ 306 w 513"/>
                  <a:gd name="T91" fmla="*/ 495 h 509"/>
                  <a:gd name="T92" fmla="*/ 363 w 513"/>
                  <a:gd name="T93" fmla="*/ 477 h 509"/>
                  <a:gd name="T94" fmla="*/ 413 w 513"/>
                  <a:gd name="T95" fmla="*/ 444 h 509"/>
                  <a:gd name="T96" fmla="*/ 454 w 513"/>
                  <a:gd name="T97" fmla="*/ 401 h 509"/>
                  <a:gd name="T98" fmla="*/ 484 w 513"/>
                  <a:gd name="T99" fmla="*/ 349 h 509"/>
                  <a:gd name="T100" fmla="*/ 501 w 513"/>
                  <a:gd name="T101" fmla="*/ 29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3" h="509">
                    <a:moveTo>
                      <a:pt x="513" y="255"/>
                    </a:moveTo>
                    <a:lnTo>
                      <a:pt x="513" y="243"/>
                    </a:lnTo>
                    <a:lnTo>
                      <a:pt x="510" y="228"/>
                    </a:lnTo>
                    <a:lnTo>
                      <a:pt x="508" y="216"/>
                    </a:lnTo>
                    <a:lnTo>
                      <a:pt x="507" y="204"/>
                    </a:lnTo>
                    <a:lnTo>
                      <a:pt x="504" y="190"/>
                    </a:lnTo>
                    <a:lnTo>
                      <a:pt x="501" y="178"/>
                    </a:lnTo>
                    <a:lnTo>
                      <a:pt x="496" y="167"/>
                    </a:lnTo>
                    <a:lnTo>
                      <a:pt x="492" y="155"/>
                    </a:lnTo>
                    <a:lnTo>
                      <a:pt x="486" y="143"/>
                    </a:lnTo>
                    <a:lnTo>
                      <a:pt x="481" y="133"/>
                    </a:lnTo>
                    <a:lnTo>
                      <a:pt x="474" y="123"/>
                    </a:lnTo>
                    <a:lnTo>
                      <a:pt x="468" y="111"/>
                    </a:lnTo>
                    <a:lnTo>
                      <a:pt x="461" y="101"/>
                    </a:lnTo>
                    <a:lnTo>
                      <a:pt x="454" y="93"/>
                    </a:lnTo>
                    <a:lnTo>
                      <a:pt x="445" y="83"/>
                    </a:lnTo>
                    <a:lnTo>
                      <a:pt x="437" y="75"/>
                    </a:lnTo>
                    <a:lnTo>
                      <a:pt x="427" y="66"/>
                    </a:lnTo>
                    <a:lnTo>
                      <a:pt x="419" y="58"/>
                    </a:lnTo>
                    <a:lnTo>
                      <a:pt x="409" y="51"/>
                    </a:lnTo>
                    <a:lnTo>
                      <a:pt x="399" y="42"/>
                    </a:lnTo>
                    <a:lnTo>
                      <a:pt x="389" y="36"/>
                    </a:lnTo>
                    <a:lnTo>
                      <a:pt x="378" y="30"/>
                    </a:lnTo>
                    <a:lnTo>
                      <a:pt x="366" y="24"/>
                    </a:lnTo>
                    <a:lnTo>
                      <a:pt x="357" y="19"/>
                    </a:lnTo>
                    <a:lnTo>
                      <a:pt x="345" y="13"/>
                    </a:lnTo>
                    <a:lnTo>
                      <a:pt x="331" y="10"/>
                    </a:lnTo>
                    <a:lnTo>
                      <a:pt x="319" y="7"/>
                    </a:lnTo>
                    <a:lnTo>
                      <a:pt x="307" y="4"/>
                    </a:lnTo>
                    <a:lnTo>
                      <a:pt x="295" y="1"/>
                    </a:lnTo>
                    <a:lnTo>
                      <a:pt x="281" y="0"/>
                    </a:lnTo>
                    <a:lnTo>
                      <a:pt x="269" y="0"/>
                    </a:lnTo>
                    <a:lnTo>
                      <a:pt x="255" y="0"/>
                    </a:lnTo>
                    <a:lnTo>
                      <a:pt x="243" y="0"/>
                    </a:lnTo>
                    <a:lnTo>
                      <a:pt x="228" y="0"/>
                    </a:lnTo>
                    <a:lnTo>
                      <a:pt x="216" y="1"/>
                    </a:lnTo>
                    <a:lnTo>
                      <a:pt x="204" y="4"/>
                    </a:lnTo>
                    <a:lnTo>
                      <a:pt x="192" y="7"/>
                    </a:lnTo>
                    <a:lnTo>
                      <a:pt x="180" y="10"/>
                    </a:lnTo>
                    <a:lnTo>
                      <a:pt x="168" y="13"/>
                    </a:lnTo>
                    <a:lnTo>
                      <a:pt x="156" y="19"/>
                    </a:lnTo>
                    <a:lnTo>
                      <a:pt x="145" y="24"/>
                    </a:lnTo>
                    <a:lnTo>
                      <a:pt x="133" y="30"/>
                    </a:lnTo>
                    <a:lnTo>
                      <a:pt x="124" y="36"/>
                    </a:lnTo>
                    <a:lnTo>
                      <a:pt x="113" y="42"/>
                    </a:lnTo>
                    <a:lnTo>
                      <a:pt x="103" y="51"/>
                    </a:lnTo>
                    <a:lnTo>
                      <a:pt x="93" y="58"/>
                    </a:lnTo>
                    <a:lnTo>
                      <a:pt x="83" y="66"/>
                    </a:lnTo>
                    <a:lnTo>
                      <a:pt x="75" y="75"/>
                    </a:lnTo>
                    <a:lnTo>
                      <a:pt x="66" y="83"/>
                    </a:lnTo>
                    <a:lnTo>
                      <a:pt x="59" y="93"/>
                    </a:lnTo>
                    <a:lnTo>
                      <a:pt x="51" y="101"/>
                    </a:lnTo>
                    <a:lnTo>
                      <a:pt x="45" y="111"/>
                    </a:lnTo>
                    <a:lnTo>
                      <a:pt x="36" y="123"/>
                    </a:lnTo>
                    <a:lnTo>
                      <a:pt x="30" y="133"/>
                    </a:lnTo>
                    <a:lnTo>
                      <a:pt x="24" y="143"/>
                    </a:lnTo>
                    <a:lnTo>
                      <a:pt x="21" y="155"/>
                    </a:lnTo>
                    <a:lnTo>
                      <a:pt x="16" y="167"/>
                    </a:lnTo>
                    <a:lnTo>
                      <a:pt x="12" y="178"/>
                    </a:lnTo>
                    <a:lnTo>
                      <a:pt x="7" y="190"/>
                    </a:lnTo>
                    <a:lnTo>
                      <a:pt x="6" y="204"/>
                    </a:lnTo>
                    <a:lnTo>
                      <a:pt x="1" y="216"/>
                    </a:lnTo>
                    <a:lnTo>
                      <a:pt x="1" y="228"/>
                    </a:lnTo>
                    <a:lnTo>
                      <a:pt x="0" y="243"/>
                    </a:lnTo>
                    <a:lnTo>
                      <a:pt x="0" y="255"/>
                    </a:lnTo>
                    <a:lnTo>
                      <a:pt x="0" y="267"/>
                    </a:lnTo>
                    <a:lnTo>
                      <a:pt x="1" y="280"/>
                    </a:lnTo>
                    <a:lnTo>
                      <a:pt x="1" y="293"/>
                    </a:lnTo>
                    <a:lnTo>
                      <a:pt x="6" y="305"/>
                    </a:lnTo>
                    <a:lnTo>
                      <a:pt x="7" y="318"/>
                    </a:lnTo>
                    <a:lnTo>
                      <a:pt x="12" y="331"/>
                    </a:lnTo>
                    <a:lnTo>
                      <a:pt x="16" y="341"/>
                    </a:lnTo>
                    <a:lnTo>
                      <a:pt x="21" y="353"/>
                    </a:lnTo>
                    <a:lnTo>
                      <a:pt x="24" y="365"/>
                    </a:lnTo>
                    <a:lnTo>
                      <a:pt x="30" y="376"/>
                    </a:lnTo>
                    <a:lnTo>
                      <a:pt x="36" y="385"/>
                    </a:lnTo>
                    <a:lnTo>
                      <a:pt x="45" y="397"/>
                    </a:lnTo>
                    <a:lnTo>
                      <a:pt x="51" y="407"/>
                    </a:lnTo>
                    <a:lnTo>
                      <a:pt x="59" y="415"/>
                    </a:lnTo>
                    <a:lnTo>
                      <a:pt x="66" y="426"/>
                    </a:lnTo>
                    <a:lnTo>
                      <a:pt x="75" y="433"/>
                    </a:lnTo>
                    <a:lnTo>
                      <a:pt x="83" y="442"/>
                    </a:lnTo>
                    <a:lnTo>
                      <a:pt x="93" y="450"/>
                    </a:lnTo>
                    <a:lnTo>
                      <a:pt x="103" y="459"/>
                    </a:lnTo>
                    <a:lnTo>
                      <a:pt x="113" y="466"/>
                    </a:lnTo>
                    <a:lnTo>
                      <a:pt x="124" y="472"/>
                    </a:lnTo>
                    <a:lnTo>
                      <a:pt x="133" y="478"/>
                    </a:lnTo>
                    <a:lnTo>
                      <a:pt x="145" y="484"/>
                    </a:lnTo>
                    <a:lnTo>
                      <a:pt x="156" y="489"/>
                    </a:lnTo>
                    <a:lnTo>
                      <a:pt x="168" y="495"/>
                    </a:lnTo>
                    <a:lnTo>
                      <a:pt x="180" y="498"/>
                    </a:lnTo>
                    <a:lnTo>
                      <a:pt x="192" y="501"/>
                    </a:lnTo>
                    <a:lnTo>
                      <a:pt x="204" y="504"/>
                    </a:lnTo>
                    <a:lnTo>
                      <a:pt x="216" y="507"/>
                    </a:lnTo>
                    <a:lnTo>
                      <a:pt x="228" y="509"/>
                    </a:lnTo>
                    <a:lnTo>
                      <a:pt x="243" y="509"/>
                    </a:lnTo>
                    <a:lnTo>
                      <a:pt x="255" y="509"/>
                    </a:lnTo>
                    <a:lnTo>
                      <a:pt x="269" y="509"/>
                    </a:lnTo>
                    <a:lnTo>
                      <a:pt x="281" y="509"/>
                    </a:lnTo>
                    <a:lnTo>
                      <a:pt x="295" y="507"/>
                    </a:lnTo>
                    <a:lnTo>
                      <a:pt x="307" y="504"/>
                    </a:lnTo>
                    <a:lnTo>
                      <a:pt x="319" y="501"/>
                    </a:lnTo>
                    <a:lnTo>
                      <a:pt x="331" y="498"/>
                    </a:lnTo>
                    <a:lnTo>
                      <a:pt x="345" y="495"/>
                    </a:lnTo>
                    <a:lnTo>
                      <a:pt x="357" y="489"/>
                    </a:lnTo>
                    <a:lnTo>
                      <a:pt x="366" y="484"/>
                    </a:lnTo>
                    <a:lnTo>
                      <a:pt x="378" y="478"/>
                    </a:lnTo>
                    <a:lnTo>
                      <a:pt x="389" y="472"/>
                    </a:lnTo>
                    <a:lnTo>
                      <a:pt x="399" y="466"/>
                    </a:lnTo>
                    <a:lnTo>
                      <a:pt x="409" y="459"/>
                    </a:lnTo>
                    <a:lnTo>
                      <a:pt x="419" y="450"/>
                    </a:lnTo>
                    <a:lnTo>
                      <a:pt x="427" y="442"/>
                    </a:lnTo>
                    <a:lnTo>
                      <a:pt x="437" y="433"/>
                    </a:lnTo>
                    <a:lnTo>
                      <a:pt x="445" y="426"/>
                    </a:lnTo>
                    <a:lnTo>
                      <a:pt x="454" y="415"/>
                    </a:lnTo>
                    <a:lnTo>
                      <a:pt x="461" y="407"/>
                    </a:lnTo>
                    <a:lnTo>
                      <a:pt x="468" y="397"/>
                    </a:lnTo>
                    <a:lnTo>
                      <a:pt x="474" y="385"/>
                    </a:lnTo>
                    <a:lnTo>
                      <a:pt x="481" y="376"/>
                    </a:lnTo>
                    <a:lnTo>
                      <a:pt x="486" y="365"/>
                    </a:lnTo>
                    <a:lnTo>
                      <a:pt x="492" y="353"/>
                    </a:lnTo>
                    <a:lnTo>
                      <a:pt x="496" y="341"/>
                    </a:lnTo>
                    <a:lnTo>
                      <a:pt x="501" y="331"/>
                    </a:lnTo>
                    <a:lnTo>
                      <a:pt x="504" y="318"/>
                    </a:lnTo>
                    <a:lnTo>
                      <a:pt x="507" y="305"/>
                    </a:lnTo>
                    <a:lnTo>
                      <a:pt x="508" y="293"/>
                    </a:lnTo>
                    <a:lnTo>
                      <a:pt x="510" y="280"/>
                    </a:lnTo>
                    <a:lnTo>
                      <a:pt x="513" y="267"/>
                    </a:lnTo>
                    <a:lnTo>
                      <a:pt x="513" y="255"/>
                    </a:lnTo>
                    <a:lnTo>
                      <a:pt x="502" y="255"/>
                    </a:lnTo>
                    <a:lnTo>
                      <a:pt x="502" y="243"/>
                    </a:lnTo>
                    <a:lnTo>
                      <a:pt x="502" y="229"/>
                    </a:lnTo>
                    <a:lnTo>
                      <a:pt x="501" y="216"/>
                    </a:lnTo>
                    <a:lnTo>
                      <a:pt x="498" y="204"/>
                    </a:lnTo>
                    <a:lnTo>
                      <a:pt x="493" y="193"/>
                    </a:lnTo>
                    <a:lnTo>
                      <a:pt x="492" y="181"/>
                    </a:lnTo>
                    <a:lnTo>
                      <a:pt x="487" y="169"/>
                    </a:lnTo>
                    <a:lnTo>
                      <a:pt x="484" y="160"/>
                    </a:lnTo>
                    <a:lnTo>
                      <a:pt x="478" y="147"/>
                    </a:lnTo>
                    <a:lnTo>
                      <a:pt x="474" y="137"/>
                    </a:lnTo>
                    <a:lnTo>
                      <a:pt x="468" y="127"/>
                    </a:lnTo>
                    <a:lnTo>
                      <a:pt x="460" y="117"/>
                    </a:lnTo>
                    <a:lnTo>
                      <a:pt x="454" y="107"/>
                    </a:lnTo>
                    <a:lnTo>
                      <a:pt x="445" y="99"/>
                    </a:lnTo>
                    <a:lnTo>
                      <a:pt x="439" y="89"/>
                    </a:lnTo>
                    <a:lnTo>
                      <a:pt x="431" y="81"/>
                    </a:lnTo>
                    <a:lnTo>
                      <a:pt x="421" y="72"/>
                    </a:lnTo>
                    <a:lnTo>
                      <a:pt x="413" y="64"/>
                    </a:lnTo>
                    <a:lnTo>
                      <a:pt x="403" y="57"/>
                    </a:lnTo>
                    <a:lnTo>
                      <a:pt x="395" y="51"/>
                    </a:lnTo>
                    <a:lnTo>
                      <a:pt x="384" y="45"/>
                    </a:lnTo>
                    <a:lnTo>
                      <a:pt x="372" y="39"/>
                    </a:lnTo>
                    <a:lnTo>
                      <a:pt x="363" y="33"/>
                    </a:lnTo>
                    <a:lnTo>
                      <a:pt x="352" y="28"/>
                    </a:lnTo>
                    <a:lnTo>
                      <a:pt x="340" y="24"/>
                    </a:lnTo>
                    <a:lnTo>
                      <a:pt x="330" y="19"/>
                    </a:lnTo>
                    <a:lnTo>
                      <a:pt x="318" y="16"/>
                    </a:lnTo>
                    <a:lnTo>
                      <a:pt x="306" y="13"/>
                    </a:lnTo>
                    <a:lnTo>
                      <a:pt x="293" y="12"/>
                    </a:lnTo>
                    <a:lnTo>
                      <a:pt x="281" y="10"/>
                    </a:lnTo>
                    <a:lnTo>
                      <a:pt x="269" y="7"/>
                    </a:lnTo>
                    <a:lnTo>
                      <a:pt x="255" y="7"/>
                    </a:lnTo>
                    <a:lnTo>
                      <a:pt x="243" y="7"/>
                    </a:lnTo>
                    <a:lnTo>
                      <a:pt x="231" y="10"/>
                    </a:lnTo>
                    <a:lnTo>
                      <a:pt x="219" y="12"/>
                    </a:lnTo>
                    <a:lnTo>
                      <a:pt x="207" y="13"/>
                    </a:lnTo>
                    <a:lnTo>
                      <a:pt x="195" y="16"/>
                    </a:lnTo>
                    <a:lnTo>
                      <a:pt x="183" y="19"/>
                    </a:lnTo>
                    <a:lnTo>
                      <a:pt x="172" y="24"/>
                    </a:lnTo>
                    <a:lnTo>
                      <a:pt x="160" y="28"/>
                    </a:lnTo>
                    <a:lnTo>
                      <a:pt x="150" y="33"/>
                    </a:lnTo>
                    <a:lnTo>
                      <a:pt x="137" y="39"/>
                    </a:lnTo>
                    <a:lnTo>
                      <a:pt x="127" y="45"/>
                    </a:lnTo>
                    <a:lnTo>
                      <a:pt x="118" y="51"/>
                    </a:lnTo>
                    <a:lnTo>
                      <a:pt x="107" y="57"/>
                    </a:lnTo>
                    <a:lnTo>
                      <a:pt x="99" y="64"/>
                    </a:lnTo>
                    <a:lnTo>
                      <a:pt x="89" y="72"/>
                    </a:lnTo>
                    <a:lnTo>
                      <a:pt x="81" y="81"/>
                    </a:lnTo>
                    <a:lnTo>
                      <a:pt x="72" y="89"/>
                    </a:lnTo>
                    <a:lnTo>
                      <a:pt x="65" y="99"/>
                    </a:lnTo>
                    <a:lnTo>
                      <a:pt x="59" y="107"/>
                    </a:lnTo>
                    <a:lnTo>
                      <a:pt x="51" y="117"/>
                    </a:lnTo>
                    <a:lnTo>
                      <a:pt x="45" y="127"/>
                    </a:lnTo>
                    <a:lnTo>
                      <a:pt x="39" y="137"/>
                    </a:lnTo>
                    <a:lnTo>
                      <a:pt x="34" y="147"/>
                    </a:lnTo>
                    <a:lnTo>
                      <a:pt x="28" y="160"/>
                    </a:lnTo>
                    <a:lnTo>
                      <a:pt x="24" y="169"/>
                    </a:lnTo>
                    <a:lnTo>
                      <a:pt x="21" y="181"/>
                    </a:lnTo>
                    <a:lnTo>
                      <a:pt x="16" y="193"/>
                    </a:lnTo>
                    <a:lnTo>
                      <a:pt x="13" y="204"/>
                    </a:lnTo>
                    <a:lnTo>
                      <a:pt x="12" y="216"/>
                    </a:lnTo>
                    <a:lnTo>
                      <a:pt x="10" y="229"/>
                    </a:lnTo>
                    <a:lnTo>
                      <a:pt x="10" y="243"/>
                    </a:lnTo>
                    <a:lnTo>
                      <a:pt x="10" y="255"/>
                    </a:lnTo>
                    <a:lnTo>
                      <a:pt x="10" y="267"/>
                    </a:lnTo>
                    <a:lnTo>
                      <a:pt x="10" y="279"/>
                    </a:lnTo>
                    <a:lnTo>
                      <a:pt x="12" y="293"/>
                    </a:lnTo>
                    <a:lnTo>
                      <a:pt x="13" y="305"/>
                    </a:lnTo>
                    <a:lnTo>
                      <a:pt x="16" y="315"/>
                    </a:lnTo>
                    <a:lnTo>
                      <a:pt x="21" y="327"/>
                    </a:lnTo>
                    <a:lnTo>
                      <a:pt x="24" y="339"/>
                    </a:lnTo>
                    <a:lnTo>
                      <a:pt x="28" y="349"/>
                    </a:lnTo>
                    <a:lnTo>
                      <a:pt x="34" y="361"/>
                    </a:lnTo>
                    <a:lnTo>
                      <a:pt x="39" y="371"/>
                    </a:lnTo>
                    <a:lnTo>
                      <a:pt x="45" y="382"/>
                    </a:lnTo>
                    <a:lnTo>
                      <a:pt x="51" y="391"/>
                    </a:lnTo>
                    <a:lnTo>
                      <a:pt x="59" y="401"/>
                    </a:lnTo>
                    <a:lnTo>
                      <a:pt x="65" y="409"/>
                    </a:lnTo>
                    <a:lnTo>
                      <a:pt x="72" y="420"/>
                    </a:lnTo>
                    <a:lnTo>
                      <a:pt x="81" y="427"/>
                    </a:lnTo>
                    <a:lnTo>
                      <a:pt x="89" y="436"/>
                    </a:lnTo>
                    <a:lnTo>
                      <a:pt x="99" y="444"/>
                    </a:lnTo>
                    <a:lnTo>
                      <a:pt x="107" y="451"/>
                    </a:lnTo>
                    <a:lnTo>
                      <a:pt x="118" y="459"/>
                    </a:lnTo>
                    <a:lnTo>
                      <a:pt x="127" y="465"/>
                    </a:lnTo>
                    <a:lnTo>
                      <a:pt x="137" y="471"/>
                    </a:lnTo>
                    <a:lnTo>
                      <a:pt x="150" y="477"/>
                    </a:lnTo>
                    <a:lnTo>
                      <a:pt x="160" y="480"/>
                    </a:lnTo>
                    <a:lnTo>
                      <a:pt x="172" y="484"/>
                    </a:lnTo>
                    <a:lnTo>
                      <a:pt x="183" y="489"/>
                    </a:lnTo>
                    <a:lnTo>
                      <a:pt x="195" y="492"/>
                    </a:lnTo>
                    <a:lnTo>
                      <a:pt x="207" y="495"/>
                    </a:lnTo>
                    <a:lnTo>
                      <a:pt x="219" y="496"/>
                    </a:lnTo>
                    <a:lnTo>
                      <a:pt x="231" y="498"/>
                    </a:lnTo>
                    <a:lnTo>
                      <a:pt x="243" y="501"/>
                    </a:lnTo>
                    <a:lnTo>
                      <a:pt x="255" y="501"/>
                    </a:lnTo>
                    <a:lnTo>
                      <a:pt x="269" y="501"/>
                    </a:lnTo>
                    <a:lnTo>
                      <a:pt x="281" y="498"/>
                    </a:lnTo>
                    <a:lnTo>
                      <a:pt x="293" y="496"/>
                    </a:lnTo>
                    <a:lnTo>
                      <a:pt x="306" y="495"/>
                    </a:lnTo>
                    <a:lnTo>
                      <a:pt x="318" y="492"/>
                    </a:lnTo>
                    <a:lnTo>
                      <a:pt x="330" y="489"/>
                    </a:lnTo>
                    <a:lnTo>
                      <a:pt x="340" y="484"/>
                    </a:lnTo>
                    <a:lnTo>
                      <a:pt x="352" y="480"/>
                    </a:lnTo>
                    <a:lnTo>
                      <a:pt x="363" y="477"/>
                    </a:lnTo>
                    <a:lnTo>
                      <a:pt x="372" y="471"/>
                    </a:lnTo>
                    <a:lnTo>
                      <a:pt x="384" y="465"/>
                    </a:lnTo>
                    <a:lnTo>
                      <a:pt x="395" y="459"/>
                    </a:lnTo>
                    <a:lnTo>
                      <a:pt x="403" y="451"/>
                    </a:lnTo>
                    <a:lnTo>
                      <a:pt x="413" y="444"/>
                    </a:lnTo>
                    <a:lnTo>
                      <a:pt x="421" y="436"/>
                    </a:lnTo>
                    <a:lnTo>
                      <a:pt x="431" y="427"/>
                    </a:lnTo>
                    <a:lnTo>
                      <a:pt x="439" y="420"/>
                    </a:lnTo>
                    <a:lnTo>
                      <a:pt x="445" y="409"/>
                    </a:lnTo>
                    <a:lnTo>
                      <a:pt x="454" y="401"/>
                    </a:lnTo>
                    <a:lnTo>
                      <a:pt x="460" y="391"/>
                    </a:lnTo>
                    <a:lnTo>
                      <a:pt x="468" y="382"/>
                    </a:lnTo>
                    <a:lnTo>
                      <a:pt x="474" y="371"/>
                    </a:lnTo>
                    <a:lnTo>
                      <a:pt x="478" y="361"/>
                    </a:lnTo>
                    <a:lnTo>
                      <a:pt x="484" y="349"/>
                    </a:lnTo>
                    <a:lnTo>
                      <a:pt x="487" y="339"/>
                    </a:lnTo>
                    <a:lnTo>
                      <a:pt x="492" y="327"/>
                    </a:lnTo>
                    <a:lnTo>
                      <a:pt x="493" y="315"/>
                    </a:lnTo>
                    <a:lnTo>
                      <a:pt x="498" y="305"/>
                    </a:lnTo>
                    <a:lnTo>
                      <a:pt x="501" y="293"/>
                    </a:lnTo>
                    <a:lnTo>
                      <a:pt x="502" y="279"/>
                    </a:lnTo>
                    <a:lnTo>
                      <a:pt x="502" y="267"/>
                    </a:lnTo>
                    <a:lnTo>
                      <a:pt x="502" y="255"/>
                    </a:lnTo>
                    <a:lnTo>
                      <a:pt x="513" y="255"/>
                    </a:lnTo>
                    <a:close/>
                  </a:path>
                </a:pathLst>
              </a:custGeom>
              <a:solidFill>
                <a:srgbClr val="7894C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01" name="Freeform 597"/>
              <p:cNvSpPr>
                <a:spLocks noChangeArrowheads="1"/>
              </p:cNvSpPr>
              <p:nvPr/>
            </p:nvSpPr>
            <p:spPr bwMode="auto">
              <a:xfrm>
                <a:off x="5988" y="381"/>
                <a:ext cx="47" cy="48"/>
              </a:xfrm>
              <a:custGeom>
                <a:avLst/>
                <a:gdLst>
                  <a:gd name="T0" fmla="*/ 488 w 492"/>
                  <a:gd name="T1" fmla="*/ 197 h 494"/>
                  <a:gd name="T2" fmla="*/ 468 w 492"/>
                  <a:gd name="T3" fmla="*/ 140 h 494"/>
                  <a:gd name="T4" fmla="*/ 435 w 492"/>
                  <a:gd name="T5" fmla="*/ 92 h 494"/>
                  <a:gd name="T6" fmla="*/ 393 w 492"/>
                  <a:gd name="T7" fmla="*/ 50 h 494"/>
                  <a:gd name="T8" fmla="*/ 342 w 492"/>
                  <a:gd name="T9" fmla="*/ 21 h 494"/>
                  <a:gd name="T10" fmla="*/ 283 w 492"/>
                  <a:gd name="T11" fmla="*/ 5 h 494"/>
                  <a:gd name="T12" fmla="*/ 221 w 492"/>
                  <a:gd name="T13" fmla="*/ 3 h 494"/>
                  <a:gd name="T14" fmla="*/ 162 w 492"/>
                  <a:gd name="T15" fmla="*/ 17 h 494"/>
                  <a:gd name="T16" fmla="*/ 108 w 492"/>
                  <a:gd name="T17" fmla="*/ 44 h 494"/>
                  <a:gd name="T18" fmla="*/ 62 w 492"/>
                  <a:gd name="T19" fmla="*/ 82 h 494"/>
                  <a:gd name="T20" fmla="*/ 29 w 492"/>
                  <a:gd name="T21" fmla="*/ 130 h 494"/>
                  <a:gd name="T22" fmla="*/ 6 w 492"/>
                  <a:gd name="T23" fmla="*/ 186 h 494"/>
                  <a:gd name="T24" fmla="*/ 0 w 492"/>
                  <a:gd name="T25" fmla="*/ 248 h 494"/>
                  <a:gd name="T26" fmla="*/ 6 w 492"/>
                  <a:gd name="T27" fmla="*/ 308 h 494"/>
                  <a:gd name="T28" fmla="*/ 29 w 492"/>
                  <a:gd name="T29" fmla="*/ 364 h 494"/>
                  <a:gd name="T30" fmla="*/ 62 w 492"/>
                  <a:gd name="T31" fmla="*/ 413 h 494"/>
                  <a:gd name="T32" fmla="*/ 108 w 492"/>
                  <a:gd name="T33" fmla="*/ 452 h 494"/>
                  <a:gd name="T34" fmla="*/ 162 w 492"/>
                  <a:gd name="T35" fmla="*/ 477 h 494"/>
                  <a:gd name="T36" fmla="*/ 221 w 492"/>
                  <a:gd name="T37" fmla="*/ 491 h 494"/>
                  <a:gd name="T38" fmla="*/ 283 w 492"/>
                  <a:gd name="T39" fmla="*/ 489 h 494"/>
                  <a:gd name="T40" fmla="*/ 342 w 492"/>
                  <a:gd name="T41" fmla="*/ 473 h 494"/>
                  <a:gd name="T42" fmla="*/ 393 w 492"/>
                  <a:gd name="T43" fmla="*/ 444 h 494"/>
                  <a:gd name="T44" fmla="*/ 435 w 492"/>
                  <a:gd name="T45" fmla="*/ 402 h 494"/>
                  <a:gd name="T46" fmla="*/ 468 w 492"/>
                  <a:gd name="T47" fmla="*/ 354 h 494"/>
                  <a:gd name="T48" fmla="*/ 488 w 492"/>
                  <a:gd name="T49" fmla="*/ 298 h 494"/>
                  <a:gd name="T50" fmla="*/ 483 w 492"/>
                  <a:gd name="T51" fmla="*/ 248 h 494"/>
                  <a:gd name="T52" fmla="*/ 476 w 492"/>
                  <a:gd name="T53" fmla="*/ 189 h 494"/>
                  <a:gd name="T54" fmla="*/ 456 w 492"/>
                  <a:gd name="T55" fmla="*/ 134 h 494"/>
                  <a:gd name="T56" fmla="*/ 421 w 492"/>
                  <a:gd name="T57" fmla="*/ 88 h 494"/>
                  <a:gd name="T58" fmla="*/ 379 w 492"/>
                  <a:gd name="T59" fmla="*/ 51 h 494"/>
                  <a:gd name="T60" fmla="*/ 329 w 492"/>
                  <a:gd name="T61" fmla="*/ 26 h 494"/>
                  <a:gd name="T62" fmla="*/ 270 w 492"/>
                  <a:gd name="T63" fmla="*/ 11 h 494"/>
                  <a:gd name="T64" fmla="*/ 211 w 492"/>
                  <a:gd name="T65" fmla="*/ 12 h 494"/>
                  <a:gd name="T66" fmla="*/ 153 w 492"/>
                  <a:gd name="T67" fmla="*/ 29 h 494"/>
                  <a:gd name="T68" fmla="*/ 103 w 492"/>
                  <a:gd name="T69" fmla="*/ 57 h 494"/>
                  <a:gd name="T70" fmla="*/ 62 w 492"/>
                  <a:gd name="T71" fmla="*/ 95 h 494"/>
                  <a:gd name="T72" fmla="*/ 32 w 492"/>
                  <a:gd name="T73" fmla="*/ 144 h 494"/>
                  <a:gd name="T74" fmla="*/ 12 w 492"/>
                  <a:gd name="T75" fmla="*/ 198 h 494"/>
                  <a:gd name="T76" fmla="*/ 8 w 492"/>
                  <a:gd name="T77" fmla="*/ 260 h 494"/>
                  <a:gd name="T78" fmla="*/ 18 w 492"/>
                  <a:gd name="T79" fmla="*/ 317 h 494"/>
                  <a:gd name="T80" fmla="*/ 43 w 492"/>
                  <a:gd name="T81" fmla="*/ 370 h 494"/>
                  <a:gd name="T82" fmla="*/ 77 w 492"/>
                  <a:gd name="T83" fmla="*/ 414 h 494"/>
                  <a:gd name="T84" fmla="*/ 123 w 492"/>
                  <a:gd name="T85" fmla="*/ 449 h 494"/>
                  <a:gd name="T86" fmla="*/ 176 w 492"/>
                  <a:gd name="T87" fmla="*/ 473 h 494"/>
                  <a:gd name="T88" fmla="*/ 233 w 492"/>
                  <a:gd name="T89" fmla="*/ 483 h 494"/>
                  <a:gd name="T90" fmla="*/ 294 w 492"/>
                  <a:gd name="T91" fmla="*/ 479 h 494"/>
                  <a:gd name="T92" fmla="*/ 348 w 492"/>
                  <a:gd name="T93" fmla="*/ 461 h 494"/>
                  <a:gd name="T94" fmla="*/ 397 w 492"/>
                  <a:gd name="T95" fmla="*/ 429 h 494"/>
                  <a:gd name="T96" fmla="*/ 435 w 492"/>
                  <a:gd name="T97" fmla="*/ 388 h 494"/>
                  <a:gd name="T98" fmla="*/ 465 w 492"/>
                  <a:gd name="T99" fmla="*/ 340 h 494"/>
                  <a:gd name="T100" fmla="*/ 480 w 492"/>
                  <a:gd name="T101" fmla="*/ 284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2" h="494">
                    <a:moveTo>
                      <a:pt x="492" y="248"/>
                    </a:moveTo>
                    <a:lnTo>
                      <a:pt x="492" y="236"/>
                    </a:lnTo>
                    <a:lnTo>
                      <a:pt x="492" y="222"/>
                    </a:lnTo>
                    <a:lnTo>
                      <a:pt x="491" y="209"/>
                    </a:lnTo>
                    <a:lnTo>
                      <a:pt x="488" y="197"/>
                    </a:lnTo>
                    <a:lnTo>
                      <a:pt x="483" y="186"/>
                    </a:lnTo>
                    <a:lnTo>
                      <a:pt x="482" y="174"/>
                    </a:lnTo>
                    <a:lnTo>
                      <a:pt x="477" y="162"/>
                    </a:lnTo>
                    <a:lnTo>
                      <a:pt x="474" y="153"/>
                    </a:lnTo>
                    <a:lnTo>
                      <a:pt x="468" y="140"/>
                    </a:lnTo>
                    <a:lnTo>
                      <a:pt x="464" y="130"/>
                    </a:lnTo>
                    <a:lnTo>
                      <a:pt x="458" y="120"/>
                    </a:lnTo>
                    <a:lnTo>
                      <a:pt x="450" y="110"/>
                    </a:lnTo>
                    <a:lnTo>
                      <a:pt x="444" y="100"/>
                    </a:lnTo>
                    <a:lnTo>
                      <a:pt x="435" y="92"/>
                    </a:lnTo>
                    <a:lnTo>
                      <a:pt x="429" y="82"/>
                    </a:lnTo>
                    <a:lnTo>
                      <a:pt x="421" y="74"/>
                    </a:lnTo>
                    <a:lnTo>
                      <a:pt x="411" y="65"/>
                    </a:lnTo>
                    <a:lnTo>
                      <a:pt x="403" y="57"/>
                    </a:lnTo>
                    <a:lnTo>
                      <a:pt x="393" y="50"/>
                    </a:lnTo>
                    <a:lnTo>
                      <a:pt x="385" y="44"/>
                    </a:lnTo>
                    <a:lnTo>
                      <a:pt x="374" y="38"/>
                    </a:lnTo>
                    <a:lnTo>
                      <a:pt x="362" y="32"/>
                    </a:lnTo>
                    <a:lnTo>
                      <a:pt x="353" y="26"/>
                    </a:lnTo>
                    <a:lnTo>
                      <a:pt x="342" y="21"/>
                    </a:lnTo>
                    <a:lnTo>
                      <a:pt x="330" y="17"/>
                    </a:lnTo>
                    <a:lnTo>
                      <a:pt x="320" y="12"/>
                    </a:lnTo>
                    <a:lnTo>
                      <a:pt x="308" y="9"/>
                    </a:lnTo>
                    <a:lnTo>
                      <a:pt x="296" y="6"/>
                    </a:lnTo>
                    <a:lnTo>
                      <a:pt x="283" y="5"/>
                    </a:lnTo>
                    <a:lnTo>
                      <a:pt x="271" y="3"/>
                    </a:lnTo>
                    <a:lnTo>
                      <a:pt x="259" y="0"/>
                    </a:lnTo>
                    <a:lnTo>
                      <a:pt x="245" y="0"/>
                    </a:lnTo>
                    <a:lnTo>
                      <a:pt x="233" y="0"/>
                    </a:lnTo>
                    <a:lnTo>
                      <a:pt x="221" y="3"/>
                    </a:lnTo>
                    <a:lnTo>
                      <a:pt x="209" y="5"/>
                    </a:lnTo>
                    <a:lnTo>
                      <a:pt x="197" y="6"/>
                    </a:lnTo>
                    <a:lnTo>
                      <a:pt x="185" y="9"/>
                    </a:lnTo>
                    <a:lnTo>
                      <a:pt x="173" y="12"/>
                    </a:lnTo>
                    <a:lnTo>
                      <a:pt x="162" y="17"/>
                    </a:lnTo>
                    <a:lnTo>
                      <a:pt x="150" y="21"/>
                    </a:lnTo>
                    <a:lnTo>
                      <a:pt x="140" y="26"/>
                    </a:lnTo>
                    <a:lnTo>
                      <a:pt x="127" y="32"/>
                    </a:lnTo>
                    <a:lnTo>
                      <a:pt x="117" y="38"/>
                    </a:lnTo>
                    <a:lnTo>
                      <a:pt x="108" y="44"/>
                    </a:lnTo>
                    <a:lnTo>
                      <a:pt x="97" y="50"/>
                    </a:lnTo>
                    <a:lnTo>
                      <a:pt x="89" y="57"/>
                    </a:lnTo>
                    <a:lnTo>
                      <a:pt x="79" y="65"/>
                    </a:lnTo>
                    <a:lnTo>
                      <a:pt x="71" y="74"/>
                    </a:lnTo>
                    <a:lnTo>
                      <a:pt x="62" y="82"/>
                    </a:lnTo>
                    <a:lnTo>
                      <a:pt x="55" y="92"/>
                    </a:lnTo>
                    <a:lnTo>
                      <a:pt x="49" y="100"/>
                    </a:lnTo>
                    <a:lnTo>
                      <a:pt x="41" y="110"/>
                    </a:lnTo>
                    <a:lnTo>
                      <a:pt x="35" y="120"/>
                    </a:lnTo>
                    <a:lnTo>
                      <a:pt x="29" y="130"/>
                    </a:lnTo>
                    <a:lnTo>
                      <a:pt x="24" y="140"/>
                    </a:lnTo>
                    <a:lnTo>
                      <a:pt x="18" y="153"/>
                    </a:lnTo>
                    <a:lnTo>
                      <a:pt x="14" y="162"/>
                    </a:lnTo>
                    <a:lnTo>
                      <a:pt x="11" y="174"/>
                    </a:lnTo>
                    <a:lnTo>
                      <a:pt x="6" y="186"/>
                    </a:lnTo>
                    <a:lnTo>
                      <a:pt x="3" y="197"/>
                    </a:lnTo>
                    <a:lnTo>
                      <a:pt x="2" y="209"/>
                    </a:lnTo>
                    <a:lnTo>
                      <a:pt x="0" y="222"/>
                    </a:lnTo>
                    <a:lnTo>
                      <a:pt x="0" y="236"/>
                    </a:lnTo>
                    <a:lnTo>
                      <a:pt x="0" y="248"/>
                    </a:lnTo>
                    <a:lnTo>
                      <a:pt x="0" y="260"/>
                    </a:lnTo>
                    <a:lnTo>
                      <a:pt x="0" y="272"/>
                    </a:lnTo>
                    <a:lnTo>
                      <a:pt x="2" y="286"/>
                    </a:lnTo>
                    <a:lnTo>
                      <a:pt x="3" y="298"/>
                    </a:lnTo>
                    <a:lnTo>
                      <a:pt x="6" y="308"/>
                    </a:lnTo>
                    <a:lnTo>
                      <a:pt x="11" y="320"/>
                    </a:lnTo>
                    <a:lnTo>
                      <a:pt x="14" y="332"/>
                    </a:lnTo>
                    <a:lnTo>
                      <a:pt x="18" y="342"/>
                    </a:lnTo>
                    <a:lnTo>
                      <a:pt x="24" y="354"/>
                    </a:lnTo>
                    <a:lnTo>
                      <a:pt x="29" y="364"/>
                    </a:lnTo>
                    <a:lnTo>
                      <a:pt x="35" y="375"/>
                    </a:lnTo>
                    <a:lnTo>
                      <a:pt x="41" y="384"/>
                    </a:lnTo>
                    <a:lnTo>
                      <a:pt x="49" y="394"/>
                    </a:lnTo>
                    <a:lnTo>
                      <a:pt x="55" y="402"/>
                    </a:lnTo>
                    <a:lnTo>
                      <a:pt x="62" y="413"/>
                    </a:lnTo>
                    <a:lnTo>
                      <a:pt x="71" y="420"/>
                    </a:lnTo>
                    <a:lnTo>
                      <a:pt x="79" y="429"/>
                    </a:lnTo>
                    <a:lnTo>
                      <a:pt x="89" y="437"/>
                    </a:lnTo>
                    <a:lnTo>
                      <a:pt x="97" y="444"/>
                    </a:lnTo>
                    <a:lnTo>
                      <a:pt x="108" y="452"/>
                    </a:lnTo>
                    <a:lnTo>
                      <a:pt x="117" y="458"/>
                    </a:lnTo>
                    <a:lnTo>
                      <a:pt x="127" y="464"/>
                    </a:lnTo>
                    <a:lnTo>
                      <a:pt x="140" y="470"/>
                    </a:lnTo>
                    <a:lnTo>
                      <a:pt x="150" y="473"/>
                    </a:lnTo>
                    <a:lnTo>
                      <a:pt x="162" y="477"/>
                    </a:lnTo>
                    <a:lnTo>
                      <a:pt x="173" y="482"/>
                    </a:lnTo>
                    <a:lnTo>
                      <a:pt x="185" y="485"/>
                    </a:lnTo>
                    <a:lnTo>
                      <a:pt x="197" y="488"/>
                    </a:lnTo>
                    <a:lnTo>
                      <a:pt x="209" y="489"/>
                    </a:lnTo>
                    <a:lnTo>
                      <a:pt x="221" y="491"/>
                    </a:lnTo>
                    <a:lnTo>
                      <a:pt x="233" y="494"/>
                    </a:lnTo>
                    <a:lnTo>
                      <a:pt x="245" y="494"/>
                    </a:lnTo>
                    <a:lnTo>
                      <a:pt x="259" y="494"/>
                    </a:lnTo>
                    <a:lnTo>
                      <a:pt x="271" y="491"/>
                    </a:lnTo>
                    <a:lnTo>
                      <a:pt x="283" y="489"/>
                    </a:lnTo>
                    <a:lnTo>
                      <a:pt x="296" y="488"/>
                    </a:lnTo>
                    <a:lnTo>
                      <a:pt x="308" y="485"/>
                    </a:lnTo>
                    <a:lnTo>
                      <a:pt x="320" y="482"/>
                    </a:lnTo>
                    <a:lnTo>
                      <a:pt x="330" y="477"/>
                    </a:lnTo>
                    <a:lnTo>
                      <a:pt x="342" y="473"/>
                    </a:lnTo>
                    <a:lnTo>
                      <a:pt x="353" y="470"/>
                    </a:lnTo>
                    <a:lnTo>
                      <a:pt x="362" y="464"/>
                    </a:lnTo>
                    <a:lnTo>
                      <a:pt x="374" y="458"/>
                    </a:lnTo>
                    <a:lnTo>
                      <a:pt x="385" y="452"/>
                    </a:lnTo>
                    <a:lnTo>
                      <a:pt x="393" y="444"/>
                    </a:lnTo>
                    <a:lnTo>
                      <a:pt x="403" y="437"/>
                    </a:lnTo>
                    <a:lnTo>
                      <a:pt x="411" y="429"/>
                    </a:lnTo>
                    <a:lnTo>
                      <a:pt x="421" y="420"/>
                    </a:lnTo>
                    <a:lnTo>
                      <a:pt x="429" y="413"/>
                    </a:lnTo>
                    <a:lnTo>
                      <a:pt x="435" y="402"/>
                    </a:lnTo>
                    <a:lnTo>
                      <a:pt x="444" y="394"/>
                    </a:lnTo>
                    <a:lnTo>
                      <a:pt x="450" y="384"/>
                    </a:lnTo>
                    <a:lnTo>
                      <a:pt x="458" y="375"/>
                    </a:lnTo>
                    <a:lnTo>
                      <a:pt x="464" y="364"/>
                    </a:lnTo>
                    <a:lnTo>
                      <a:pt x="468" y="354"/>
                    </a:lnTo>
                    <a:lnTo>
                      <a:pt x="474" y="342"/>
                    </a:lnTo>
                    <a:lnTo>
                      <a:pt x="477" y="332"/>
                    </a:lnTo>
                    <a:lnTo>
                      <a:pt x="482" y="320"/>
                    </a:lnTo>
                    <a:lnTo>
                      <a:pt x="483" y="308"/>
                    </a:lnTo>
                    <a:lnTo>
                      <a:pt x="488" y="298"/>
                    </a:lnTo>
                    <a:lnTo>
                      <a:pt x="491" y="286"/>
                    </a:lnTo>
                    <a:lnTo>
                      <a:pt x="492" y="272"/>
                    </a:lnTo>
                    <a:lnTo>
                      <a:pt x="492" y="260"/>
                    </a:lnTo>
                    <a:lnTo>
                      <a:pt x="492" y="248"/>
                    </a:lnTo>
                    <a:lnTo>
                      <a:pt x="483" y="248"/>
                    </a:lnTo>
                    <a:lnTo>
                      <a:pt x="483" y="236"/>
                    </a:lnTo>
                    <a:lnTo>
                      <a:pt x="482" y="222"/>
                    </a:lnTo>
                    <a:lnTo>
                      <a:pt x="480" y="210"/>
                    </a:lnTo>
                    <a:lnTo>
                      <a:pt x="477" y="198"/>
                    </a:lnTo>
                    <a:lnTo>
                      <a:pt x="476" y="189"/>
                    </a:lnTo>
                    <a:lnTo>
                      <a:pt x="471" y="177"/>
                    </a:lnTo>
                    <a:lnTo>
                      <a:pt x="470" y="166"/>
                    </a:lnTo>
                    <a:lnTo>
                      <a:pt x="465" y="154"/>
                    </a:lnTo>
                    <a:lnTo>
                      <a:pt x="459" y="144"/>
                    </a:lnTo>
                    <a:lnTo>
                      <a:pt x="456" y="134"/>
                    </a:lnTo>
                    <a:lnTo>
                      <a:pt x="450" y="124"/>
                    </a:lnTo>
                    <a:lnTo>
                      <a:pt x="444" y="114"/>
                    </a:lnTo>
                    <a:lnTo>
                      <a:pt x="435" y="106"/>
                    </a:lnTo>
                    <a:lnTo>
                      <a:pt x="429" y="95"/>
                    </a:lnTo>
                    <a:lnTo>
                      <a:pt x="421" y="88"/>
                    </a:lnTo>
                    <a:lnTo>
                      <a:pt x="413" y="80"/>
                    </a:lnTo>
                    <a:lnTo>
                      <a:pt x="405" y="71"/>
                    </a:lnTo>
                    <a:lnTo>
                      <a:pt x="397" y="65"/>
                    </a:lnTo>
                    <a:lnTo>
                      <a:pt x="389" y="57"/>
                    </a:lnTo>
                    <a:lnTo>
                      <a:pt x="379" y="51"/>
                    </a:lnTo>
                    <a:lnTo>
                      <a:pt x="368" y="45"/>
                    </a:lnTo>
                    <a:lnTo>
                      <a:pt x="359" y="39"/>
                    </a:lnTo>
                    <a:lnTo>
                      <a:pt x="348" y="33"/>
                    </a:lnTo>
                    <a:lnTo>
                      <a:pt x="338" y="29"/>
                    </a:lnTo>
                    <a:lnTo>
                      <a:pt x="329" y="26"/>
                    </a:lnTo>
                    <a:lnTo>
                      <a:pt x="315" y="21"/>
                    </a:lnTo>
                    <a:lnTo>
                      <a:pt x="306" y="17"/>
                    </a:lnTo>
                    <a:lnTo>
                      <a:pt x="294" y="15"/>
                    </a:lnTo>
                    <a:lnTo>
                      <a:pt x="282" y="12"/>
                    </a:lnTo>
                    <a:lnTo>
                      <a:pt x="270" y="11"/>
                    </a:lnTo>
                    <a:lnTo>
                      <a:pt x="257" y="11"/>
                    </a:lnTo>
                    <a:lnTo>
                      <a:pt x="245" y="11"/>
                    </a:lnTo>
                    <a:lnTo>
                      <a:pt x="233" y="11"/>
                    </a:lnTo>
                    <a:lnTo>
                      <a:pt x="221" y="11"/>
                    </a:lnTo>
                    <a:lnTo>
                      <a:pt x="211" y="12"/>
                    </a:lnTo>
                    <a:lnTo>
                      <a:pt x="199" y="15"/>
                    </a:lnTo>
                    <a:lnTo>
                      <a:pt x="186" y="17"/>
                    </a:lnTo>
                    <a:lnTo>
                      <a:pt x="176" y="21"/>
                    </a:lnTo>
                    <a:lnTo>
                      <a:pt x="164" y="26"/>
                    </a:lnTo>
                    <a:lnTo>
                      <a:pt x="153" y="29"/>
                    </a:lnTo>
                    <a:lnTo>
                      <a:pt x="144" y="33"/>
                    </a:lnTo>
                    <a:lnTo>
                      <a:pt x="132" y="39"/>
                    </a:lnTo>
                    <a:lnTo>
                      <a:pt x="123" y="45"/>
                    </a:lnTo>
                    <a:lnTo>
                      <a:pt x="114" y="51"/>
                    </a:lnTo>
                    <a:lnTo>
                      <a:pt x="103" y="57"/>
                    </a:lnTo>
                    <a:lnTo>
                      <a:pt x="95" y="65"/>
                    </a:lnTo>
                    <a:lnTo>
                      <a:pt x="87" y="71"/>
                    </a:lnTo>
                    <a:lnTo>
                      <a:pt x="77" y="80"/>
                    </a:lnTo>
                    <a:lnTo>
                      <a:pt x="71" y="88"/>
                    </a:lnTo>
                    <a:lnTo>
                      <a:pt x="62" y="95"/>
                    </a:lnTo>
                    <a:lnTo>
                      <a:pt x="55" y="106"/>
                    </a:lnTo>
                    <a:lnTo>
                      <a:pt x="49" y="114"/>
                    </a:lnTo>
                    <a:lnTo>
                      <a:pt x="43" y="124"/>
                    </a:lnTo>
                    <a:lnTo>
                      <a:pt x="36" y="134"/>
                    </a:lnTo>
                    <a:lnTo>
                      <a:pt x="32" y="144"/>
                    </a:lnTo>
                    <a:lnTo>
                      <a:pt x="26" y="154"/>
                    </a:lnTo>
                    <a:lnTo>
                      <a:pt x="23" y="166"/>
                    </a:lnTo>
                    <a:lnTo>
                      <a:pt x="18" y="177"/>
                    </a:lnTo>
                    <a:lnTo>
                      <a:pt x="17" y="189"/>
                    </a:lnTo>
                    <a:lnTo>
                      <a:pt x="12" y="198"/>
                    </a:lnTo>
                    <a:lnTo>
                      <a:pt x="11" y="210"/>
                    </a:lnTo>
                    <a:lnTo>
                      <a:pt x="11" y="222"/>
                    </a:lnTo>
                    <a:lnTo>
                      <a:pt x="8" y="236"/>
                    </a:lnTo>
                    <a:lnTo>
                      <a:pt x="8" y="248"/>
                    </a:lnTo>
                    <a:lnTo>
                      <a:pt x="8" y="260"/>
                    </a:lnTo>
                    <a:lnTo>
                      <a:pt x="11" y="272"/>
                    </a:lnTo>
                    <a:lnTo>
                      <a:pt x="11" y="284"/>
                    </a:lnTo>
                    <a:lnTo>
                      <a:pt x="12" y="296"/>
                    </a:lnTo>
                    <a:lnTo>
                      <a:pt x="17" y="305"/>
                    </a:lnTo>
                    <a:lnTo>
                      <a:pt x="18" y="317"/>
                    </a:lnTo>
                    <a:lnTo>
                      <a:pt x="23" y="328"/>
                    </a:lnTo>
                    <a:lnTo>
                      <a:pt x="26" y="340"/>
                    </a:lnTo>
                    <a:lnTo>
                      <a:pt x="32" y="350"/>
                    </a:lnTo>
                    <a:lnTo>
                      <a:pt x="36" y="360"/>
                    </a:lnTo>
                    <a:lnTo>
                      <a:pt x="43" y="370"/>
                    </a:lnTo>
                    <a:lnTo>
                      <a:pt x="49" y="381"/>
                    </a:lnTo>
                    <a:lnTo>
                      <a:pt x="55" y="388"/>
                    </a:lnTo>
                    <a:lnTo>
                      <a:pt x="62" y="399"/>
                    </a:lnTo>
                    <a:lnTo>
                      <a:pt x="71" y="406"/>
                    </a:lnTo>
                    <a:lnTo>
                      <a:pt x="77" y="414"/>
                    </a:lnTo>
                    <a:lnTo>
                      <a:pt x="87" y="423"/>
                    </a:lnTo>
                    <a:lnTo>
                      <a:pt x="95" y="429"/>
                    </a:lnTo>
                    <a:lnTo>
                      <a:pt x="103" y="437"/>
                    </a:lnTo>
                    <a:lnTo>
                      <a:pt x="114" y="443"/>
                    </a:lnTo>
                    <a:lnTo>
                      <a:pt x="123" y="449"/>
                    </a:lnTo>
                    <a:lnTo>
                      <a:pt x="132" y="455"/>
                    </a:lnTo>
                    <a:lnTo>
                      <a:pt x="144" y="461"/>
                    </a:lnTo>
                    <a:lnTo>
                      <a:pt x="153" y="465"/>
                    </a:lnTo>
                    <a:lnTo>
                      <a:pt x="164" y="470"/>
                    </a:lnTo>
                    <a:lnTo>
                      <a:pt x="176" y="473"/>
                    </a:lnTo>
                    <a:lnTo>
                      <a:pt x="186" y="477"/>
                    </a:lnTo>
                    <a:lnTo>
                      <a:pt x="199" y="479"/>
                    </a:lnTo>
                    <a:lnTo>
                      <a:pt x="211" y="482"/>
                    </a:lnTo>
                    <a:lnTo>
                      <a:pt x="221" y="483"/>
                    </a:lnTo>
                    <a:lnTo>
                      <a:pt x="233" y="483"/>
                    </a:lnTo>
                    <a:lnTo>
                      <a:pt x="245" y="483"/>
                    </a:lnTo>
                    <a:lnTo>
                      <a:pt x="257" y="483"/>
                    </a:lnTo>
                    <a:lnTo>
                      <a:pt x="270" y="483"/>
                    </a:lnTo>
                    <a:lnTo>
                      <a:pt x="282" y="482"/>
                    </a:lnTo>
                    <a:lnTo>
                      <a:pt x="294" y="479"/>
                    </a:lnTo>
                    <a:lnTo>
                      <a:pt x="306" y="477"/>
                    </a:lnTo>
                    <a:lnTo>
                      <a:pt x="315" y="473"/>
                    </a:lnTo>
                    <a:lnTo>
                      <a:pt x="329" y="470"/>
                    </a:lnTo>
                    <a:lnTo>
                      <a:pt x="338" y="465"/>
                    </a:lnTo>
                    <a:lnTo>
                      <a:pt x="348" y="461"/>
                    </a:lnTo>
                    <a:lnTo>
                      <a:pt x="359" y="455"/>
                    </a:lnTo>
                    <a:lnTo>
                      <a:pt x="368" y="449"/>
                    </a:lnTo>
                    <a:lnTo>
                      <a:pt x="379" y="443"/>
                    </a:lnTo>
                    <a:lnTo>
                      <a:pt x="389" y="437"/>
                    </a:lnTo>
                    <a:lnTo>
                      <a:pt x="397" y="429"/>
                    </a:lnTo>
                    <a:lnTo>
                      <a:pt x="405" y="423"/>
                    </a:lnTo>
                    <a:lnTo>
                      <a:pt x="413" y="414"/>
                    </a:lnTo>
                    <a:lnTo>
                      <a:pt x="421" y="406"/>
                    </a:lnTo>
                    <a:lnTo>
                      <a:pt x="429" y="399"/>
                    </a:lnTo>
                    <a:lnTo>
                      <a:pt x="435" y="388"/>
                    </a:lnTo>
                    <a:lnTo>
                      <a:pt x="444" y="381"/>
                    </a:lnTo>
                    <a:lnTo>
                      <a:pt x="450" y="370"/>
                    </a:lnTo>
                    <a:lnTo>
                      <a:pt x="456" y="360"/>
                    </a:lnTo>
                    <a:lnTo>
                      <a:pt x="459" y="350"/>
                    </a:lnTo>
                    <a:lnTo>
                      <a:pt x="465" y="340"/>
                    </a:lnTo>
                    <a:lnTo>
                      <a:pt x="470" y="328"/>
                    </a:lnTo>
                    <a:lnTo>
                      <a:pt x="471" y="317"/>
                    </a:lnTo>
                    <a:lnTo>
                      <a:pt x="476" y="305"/>
                    </a:lnTo>
                    <a:lnTo>
                      <a:pt x="477" y="296"/>
                    </a:lnTo>
                    <a:lnTo>
                      <a:pt x="480" y="284"/>
                    </a:lnTo>
                    <a:lnTo>
                      <a:pt x="482" y="272"/>
                    </a:lnTo>
                    <a:lnTo>
                      <a:pt x="483" y="260"/>
                    </a:lnTo>
                    <a:lnTo>
                      <a:pt x="483" y="248"/>
                    </a:lnTo>
                    <a:lnTo>
                      <a:pt x="492" y="248"/>
                    </a:lnTo>
                    <a:close/>
                  </a:path>
                </a:pathLst>
              </a:custGeom>
              <a:solidFill>
                <a:srgbClr val="7894C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02" name="Freeform 598"/>
              <p:cNvSpPr>
                <a:spLocks noChangeArrowheads="1"/>
              </p:cNvSpPr>
              <p:nvPr/>
            </p:nvSpPr>
            <p:spPr bwMode="auto">
              <a:xfrm>
                <a:off x="5989" y="382"/>
                <a:ext cx="45" cy="46"/>
              </a:xfrm>
              <a:custGeom>
                <a:avLst/>
                <a:gdLst>
                  <a:gd name="T0" fmla="*/ 469 w 475"/>
                  <a:gd name="T1" fmla="*/ 187 h 472"/>
                  <a:gd name="T2" fmla="*/ 451 w 475"/>
                  <a:gd name="T3" fmla="*/ 133 h 472"/>
                  <a:gd name="T4" fmla="*/ 421 w 475"/>
                  <a:gd name="T5" fmla="*/ 84 h 472"/>
                  <a:gd name="T6" fmla="*/ 381 w 475"/>
                  <a:gd name="T7" fmla="*/ 46 h 472"/>
                  <a:gd name="T8" fmla="*/ 330 w 475"/>
                  <a:gd name="T9" fmla="*/ 18 h 472"/>
                  <a:gd name="T10" fmla="*/ 274 w 475"/>
                  <a:gd name="T11" fmla="*/ 1 h 472"/>
                  <a:gd name="T12" fmla="*/ 213 w 475"/>
                  <a:gd name="T13" fmla="*/ 0 h 472"/>
                  <a:gd name="T14" fmla="*/ 156 w 475"/>
                  <a:gd name="T15" fmla="*/ 15 h 472"/>
                  <a:gd name="T16" fmla="*/ 106 w 475"/>
                  <a:gd name="T17" fmla="*/ 40 h 472"/>
                  <a:gd name="T18" fmla="*/ 63 w 475"/>
                  <a:gd name="T19" fmla="*/ 77 h 472"/>
                  <a:gd name="T20" fmla="*/ 28 w 475"/>
                  <a:gd name="T21" fmla="*/ 123 h 472"/>
                  <a:gd name="T22" fmla="*/ 9 w 475"/>
                  <a:gd name="T23" fmla="*/ 178 h 472"/>
                  <a:gd name="T24" fmla="*/ 0 w 475"/>
                  <a:gd name="T25" fmla="*/ 237 h 472"/>
                  <a:gd name="T26" fmla="*/ 9 w 475"/>
                  <a:gd name="T27" fmla="*/ 294 h 472"/>
                  <a:gd name="T28" fmla="*/ 28 w 475"/>
                  <a:gd name="T29" fmla="*/ 349 h 472"/>
                  <a:gd name="T30" fmla="*/ 63 w 475"/>
                  <a:gd name="T31" fmla="*/ 395 h 472"/>
                  <a:gd name="T32" fmla="*/ 106 w 475"/>
                  <a:gd name="T33" fmla="*/ 432 h 472"/>
                  <a:gd name="T34" fmla="*/ 156 w 475"/>
                  <a:gd name="T35" fmla="*/ 459 h 472"/>
                  <a:gd name="T36" fmla="*/ 213 w 475"/>
                  <a:gd name="T37" fmla="*/ 472 h 472"/>
                  <a:gd name="T38" fmla="*/ 274 w 475"/>
                  <a:gd name="T39" fmla="*/ 471 h 472"/>
                  <a:gd name="T40" fmla="*/ 330 w 475"/>
                  <a:gd name="T41" fmla="*/ 454 h 472"/>
                  <a:gd name="T42" fmla="*/ 381 w 475"/>
                  <a:gd name="T43" fmla="*/ 426 h 472"/>
                  <a:gd name="T44" fmla="*/ 421 w 475"/>
                  <a:gd name="T45" fmla="*/ 388 h 472"/>
                  <a:gd name="T46" fmla="*/ 451 w 475"/>
                  <a:gd name="T47" fmla="*/ 339 h 472"/>
                  <a:gd name="T48" fmla="*/ 469 w 475"/>
                  <a:gd name="T49" fmla="*/ 285 h 472"/>
                  <a:gd name="T50" fmla="*/ 466 w 475"/>
                  <a:gd name="T51" fmla="*/ 237 h 472"/>
                  <a:gd name="T52" fmla="*/ 460 w 475"/>
                  <a:gd name="T53" fmla="*/ 179 h 472"/>
                  <a:gd name="T54" fmla="*/ 439 w 475"/>
                  <a:gd name="T55" fmla="*/ 127 h 472"/>
                  <a:gd name="T56" fmla="*/ 407 w 475"/>
                  <a:gd name="T57" fmla="*/ 83 h 472"/>
                  <a:gd name="T58" fmla="*/ 365 w 475"/>
                  <a:gd name="T59" fmla="*/ 48 h 472"/>
                  <a:gd name="T60" fmla="*/ 316 w 475"/>
                  <a:gd name="T61" fmla="*/ 22 h 472"/>
                  <a:gd name="T62" fmla="*/ 262 w 475"/>
                  <a:gd name="T63" fmla="*/ 10 h 472"/>
                  <a:gd name="T64" fmla="*/ 203 w 475"/>
                  <a:gd name="T65" fmla="*/ 12 h 472"/>
                  <a:gd name="T66" fmla="*/ 148 w 475"/>
                  <a:gd name="T67" fmla="*/ 27 h 472"/>
                  <a:gd name="T68" fmla="*/ 101 w 475"/>
                  <a:gd name="T69" fmla="*/ 54 h 472"/>
                  <a:gd name="T70" fmla="*/ 60 w 475"/>
                  <a:gd name="T71" fmla="*/ 90 h 472"/>
                  <a:gd name="T72" fmla="*/ 33 w 475"/>
                  <a:gd name="T73" fmla="*/ 137 h 472"/>
                  <a:gd name="T74" fmla="*/ 15 w 475"/>
                  <a:gd name="T75" fmla="*/ 190 h 472"/>
                  <a:gd name="T76" fmla="*/ 10 w 475"/>
                  <a:gd name="T77" fmla="*/ 249 h 472"/>
                  <a:gd name="T78" fmla="*/ 21 w 475"/>
                  <a:gd name="T79" fmla="*/ 305 h 472"/>
                  <a:gd name="T80" fmla="*/ 42 w 475"/>
                  <a:gd name="T81" fmla="*/ 353 h 472"/>
                  <a:gd name="T82" fmla="*/ 77 w 475"/>
                  <a:gd name="T83" fmla="*/ 397 h 472"/>
                  <a:gd name="T84" fmla="*/ 119 w 475"/>
                  <a:gd name="T85" fmla="*/ 430 h 472"/>
                  <a:gd name="T86" fmla="*/ 171 w 475"/>
                  <a:gd name="T87" fmla="*/ 454 h 472"/>
                  <a:gd name="T88" fmla="*/ 227 w 475"/>
                  <a:gd name="T89" fmla="*/ 465 h 472"/>
                  <a:gd name="T90" fmla="*/ 283 w 475"/>
                  <a:gd name="T91" fmla="*/ 459 h 472"/>
                  <a:gd name="T92" fmla="*/ 336 w 475"/>
                  <a:gd name="T93" fmla="*/ 442 h 472"/>
                  <a:gd name="T94" fmla="*/ 383 w 475"/>
                  <a:gd name="T95" fmla="*/ 412 h 472"/>
                  <a:gd name="T96" fmla="*/ 421 w 475"/>
                  <a:gd name="T97" fmla="*/ 371 h 472"/>
                  <a:gd name="T98" fmla="*/ 448 w 475"/>
                  <a:gd name="T99" fmla="*/ 325 h 472"/>
                  <a:gd name="T100" fmla="*/ 463 w 475"/>
                  <a:gd name="T101" fmla="*/ 27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5" h="472">
                    <a:moveTo>
                      <a:pt x="475" y="237"/>
                    </a:moveTo>
                    <a:lnTo>
                      <a:pt x="475" y="225"/>
                    </a:lnTo>
                    <a:lnTo>
                      <a:pt x="474" y="211"/>
                    </a:lnTo>
                    <a:lnTo>
                      <a:pt x="472" y="199"/>
                    </a:lnTo>
                    <a:lnTo>
                      <a:pt x="469" y="187"/>
                    </a:lnTo>
                    <a:lnTo>
                      <a:pt x="468" y="178"/>
                    </a:lnTo>
                    <a:lnTo>
                      <a:pt x="463" y="166"/>
                    </a:lnTo>
                    <a:lnTo>
                      <a:pt x="462" y="155"/>
                    </a:lnTo>
                    <a:lnTo>
                      <a:pt x="457" y="143"/>
                    </a:lnTo>
                    <a:lnTo>
                      <a:pt x="451" y="133"/>
                    </a:lnTo>
                    <a:lnTo>
                      <a:pt x="448" y="123"/>
                    </a:lnTo>
                    <a:lnTo>
                      <a:pt x="442" y="113"/>
                    </a:lnTo>
                    <a:lnTo>
                      <a:pt x="436" y="103"/>
                    </a:lnTo>
                    <a:lnTo>
                      <a:pt x="427" y="95"/>
                    </a:lnTo>
                    <a:lnTo>
                      <a:pt x="421" y="84"/>
                    </a:lnTo>
                    <a:lnTo>
                      <a:pt x="413" y="77"/>
                    </a:lnTo>
                    <a:lnTo>
                      <a:pt x="405" y="69"/>
                    </a:lnTo>
                    <a:lnTo>
                      <a:pt x="397" y="60"/>
                    </a:lnTo>
                    <a:lnTo>
                      <a:pt x="389" y="54"/>
                    </a:lnTo>
                    <a:lnTo>
                      <a:pt x="381" y="46"/>
                    </a:lnTo>
                    <a:lnTo>
                      <a:pt x="371" y="40"/>
                    </a:lnTo>
                    <a:lnTo>
                      <a:pt x="360" y="34"/>
                    </a:lnTo>
                    <a:lnTo>
                      <a:pt x="351" y="28"/>
                    </a:lnTo>
                    <a:lnTo>
                      <a:pt x="340" y="22"/>
                    </a:lnTo>
                    <a:lnTo>
                      <a:pt x="330" y="18"/>
                    </a:lnTo>
                    <a:lnTo>
                      <a:pt x="321" y="15"/>
                    </a:lnTo>
                    <a:lnTo>
                      <a:pt x="307" y="10"/>
                    </a:lnTo>
                    <a:lnTo>
                      <a:pt x="298" y="6"/>
                    </a:lnTo>
                    <a:lnTo>
                      <a:pt x="286" y="4"/>
                    </a:lnTo>
                    <a:lnTo>
                      <a:pt x="274" y="1"/>
                    </a:lnTo>
                    <a:lnTo>
                      <a:pt x="262" y="0"/>
                    </a:lnTo>
                    <a:lnTo>
                      <a:pt x="249" y="0"/>
                    </a:lnTo>
                    <a:lnTo>
                      <a:pt x="237" y="0"/>
                    </a:lnTo>
                    <a:lnTo>
                      <a:pt x="225" y="0"/>
                    </a:lnTo>
                    <a:lnTo>
                      <a:pt x="213" y="0"/>
                    </a:lnTo>
                    <a:lnTo>
                      <a:pt x="203" y="1"/>
                    </a:lnTo>
                    <a:lnTo>
                      <a:pt x="191" y="4"/>
                    </a:lnTo>
                    <a:lnTo>
                      <a:pt x="178" y="6"/>
                    </a:lnTo>
                    <a:lnTo>
                      <a:pt x="168" y="10"/>
                    </a:lnTo>
                    <a:lnTo>
                      <a:pt x="156" y="15"/>
                    </a:lnTo>
                    <a:lnTo>
                      <a:pt x="145" y="18"/>
                    </a:lnTo>
                    <a:lnTo>
                      <a:pt x="136" y="22"/>
                    </a:lnTo>
                    <a:lnTo>
                      <a:pt x="124" y="28"/>
                    </a:lnTo>
                    <a:lnTo>
                      <a:pt x="115" y="34"/>
                    </a:lnTo>
                    <a:lnTo>
                      <a:pt x="106" y="40"/>
                    </a:lnTo>
                    <a:lnTo>
                      <a:pt x="95" y="46"/>
                    </a:lnTo>
                    <a:lnTo>
                      <a:pt x="87" y="54"/>
                    </a:lnTo>
                    <a:lnTo>
                      <a:pt x="79" y="60"/>
                    </a:lnTo>
                    <a:lnTo>
                      <a:pt x="69" y="69"/>
                    </a:lnTo>
                    <a:lnTo>
                      <a:pt x="63" y="77"/>
                    </a:lnTo>
                    <a:lnTo>
                      <a:pt x="54" y="84"/>
                    </a:lnTo>
                    <a:lnTo>
                      <a:pt x="47" y="95"/>
                    </a:lnTo>
                    <a:lnTo>
                      <a:pt x="41" y="103"/>
                    </a:lnTo>
                    <a:lnTo>
                      <a:pt x="35" y="113"/>
                    </a:lnTo>
                    <a:lnTo>
                      <a:pt x="28" y="123"/>
                    </a:lnTo>
                    <a:lnTo>
                      <a:pt x="24" y="133"/>
                    </a:lnTo>
                    <a:lnTo>
                      <a:pt x="18" y="143"/>
                    </a:lnTo>
                    <a:lnTo>
                      <a:pt x="15" y="155"/>
                    </a:lnTo>
                    <a:lnTo>
                      <a:pt x="10" y="166"/>
                    </a:lnTo>
                    <a:lnTo>
                      <a:pt x="9" y="178"/>
                    </a:lnTo>
                    <a:lnTo>
                      <a:pt x="4" y="187"/>
                    </a:lnTo>
                    <a:lnTo>
                      <a:pt x="3" y="199"/>
                    </a:lnTo>
                    <a:lnTo>
                      <a:pt x="3" y="211"/>
                    </a:lnTo>
                    <a:lnTo>
                      <a:pt x="0" y="225"/>
                    </a:lnTo>
                    <a:lnTo>
                      <a:pt x="0" y="237"/>
                    </a:lnTo>
                    <a:lnTo>
                      <a:pt x="0" y="249"/>
                    </a:lnTo>
                    <a:lnTo>
                      <a:pt x="3" y="261"/>
                    </a:lnTo>
                    <a:lnTo>
                      <a:pt x="3" y="273"/>
                    </a:lnTo>
                    <a:lnTo>
                      <a:pt x="4" y="285"/>
                    </a:lnTo>
                    <a:lnTo>
                      <a:pt x="9" y="294"/>
                    </a:lnTo>
                    <a:lnTo>
                      <a:pt x="10" y="306"/>
                    </a:lnTo>
                    <a:lnTo>
                      <a:pt x="15" y="317"/>
                    </a:lnTo>
                    <a:lnTo>
                      <a:pt x="18" y="329"/>
                    </a:lnTo>
                    <a:lnTo>
                      <a:pt x="24" y="339"/>
                    </a:lnTo>
                    <a:lnTo>
                      <a:pt x="28" y="349"/>
                    </a:lnTo>
                    <a:lnTo>
                      <a:pt x="35" y="359"/>
                    </a:lnTo>
                    <a:lnTo>
                      <a:pt x="41" y="370"/>
                    </a:lnTo>
                    <a:lnTo>
                      <a:pt x="47" y="377"/>
                    </a:lnTo>
                    <a:lnTo>
                      <a:pt x="54" y="388"/>
                    </a:lnTo>
                    <a:lnTo>
                      <a:pt x="63" y="395"/>
                    </a:lnTo>
                    <a:lnTo>
                      <a:pt x="69" y="403"/>
                    </a:lnTo>
                    <a:lnTo>
                      <a:pt x="79" y="412"/>
                    </a:lnTo>
                    <a:lnTo>
                      <a:pt x="87" y="418"/>
                    </a:lnTo>
                    <a:lnTo>
                      <a:pt x="95" y="426"/>
                    </a:lnTo>
                    <a:lnTo>
                      <a:pt x="106" y="432"/>
                    </a:lnTo>
                    <a:lnTo>
                      <a:pt x="115" y="438"/>
                    </a:lnTo>
                    <a:lnTo>
                      <a:pt x="124" y="444"/>
                    </a:lnTo>
                    <a:lnTo>
                      <a:pt x="136" y="450"/>
                    </a:lnTo>
                    <a:lnTo>
                      <a:pt x="145" y="454"/>
                    </a:lnTo>
                    <a:lnTo>
                      <a:pt x="156" y="459"/>
                    </a:lnTo>
                    <a:lnTo>
                      <a:pt x="168" y="462"/>
                    </a:lnTo>
                    <a:lnTo>
                      <a:pt x="178" y="466"/>
                    </a:lnTo>
                    <a:lnTo>
                      <a:pt x="191" y="468"/>
                    </a:lnTo>
                    <a:lnTo>
                      <a:pt x="203" y="471"/>
                    </a:lnTo>
                    <a:lnTo>
                      <a:pt x="213" y="472"/>
                    </a:lnTo>
                    <a:lnTo>
                      <a:pt x="225" y="472"/>
                    </a:lnTo>
                    <a:lnTo>
                      <a:pt x="237" y="472"/>
                    </a:lnTo>
                    <a:lnTo>
                      <a:pt x="249" y="472"/>
                    </a:lnTo>
                    <a:lnTo>
                      <a:pt x="262" y="472"/>
                    </a:lnTo>
                    <a:lnTo>
                      <a:pt x="274" y="471"/>
                    </a:lnTo>
                    <a:lnTo>
                      <a:pt x="286" y="468"/>
                    </a:lnTo>
                    <a:lnTo>
                      <a:pt x="298" y="466"/>
                    </a:lnTo>
                    <a:lnTo>
                      <a:pt x="307" y="462"/>
                    </a:lnTo>
                    <a:lnTo>
                      <a:pt x="321" y="459"/>
                    </a:lnTo>
                    <a:lnTo>
                      <a:pt x="330" y="454"/>
                    </a:lnTo>
                    <a:lnTo>
                      <a:pt x="340" y="450"/>
                    </a:lnTo>
                    <a:lnTo>
                      <a:pt x="351" y="444"/>
                    </a:lnTo>
                    <a:lnTo>
                      <a:pt x="360" y="438"/>
                    </a:lnTo>
                    <a:lnTo>
                      <a:pt x="371" y="432"/>
                    </a:lnTo>
                    <a:lnTo>
                      <a:pt x="381" y="426"/>
                    </a:lnTo>
                    <a:lnTo>
                      <a:pt x="389" y="418"/>
                    </a:lnTo>
                    <a:lnTo>
                      <a:pt x="397" y="412"/>
                    </a:lnTo>
                    <a:lnTo>
                      <a:pt x="405" y="403"/>
                    </a:lnTo>
                    <a:lnTo>
                      <a:pt x="413" y="395"/>
                    </a:lnTo>
                    <a:lnTo>
                      <a:pt x="421" y="388"/>
                    </a:lnTo>
                    <a:lnTo>
                      <a:pt x="427" y="377"/>
                    </a:lnTo>
                    <a:lnTo>
                      <a:pt x="436" y="370"/>
                    </a:lnTo>
                    <a:lnTo>
                      <a:pt x="442" y="359"/>
                    </a:lnTo>
                    <a:lnTo>
                      <a:pt x="448" y="349"/>
                    </a:lnTo>
                    <a:lnTo>
                      <a:pt x="451" y="339"/>
                    </a:lnTo>
                    <a:lnTo>
                      <a:pt x="457" y="329"/>
                    </a:lnTo>
                    <a:lnTo>
                      <a:pt x="462" y="317"/>
                    </a:lnTo>
                    <a:lnTo>
                      <a:pt x="463" y="306"/>
                    </a:lnTo>
                    <a:lnTo>
                      <a:pt x="468" y="294"/>
                    </a:lnTo>
                    <a:lnTo>
                      <a:pt x="469" y="285"/>
                    </a:lnTo>
                    <a:lnTo>
                      <a:pt x="472" y="273"/>
                    </a:lnTo>
                    <a:lnTo>
                      <a:pt x="474" y="261"/>
                    </a:lnTo>
                    <a:lnTo>
                      <a:pt x="475" y="249"/>
                    </a:lnTo>
                    <a:lnTo>
                      <a:pt x="475" y="237"/>
                    </a:lnTo>
                    <a:lnTo>
                      <a:pt x="466" y="237"/>
                    </a:lnTo>
                    <a:lnTo>
                      <a:pt x="466" y="225"/>
                    </a:lnTo>
                    <a:lnTo>
                      <a:pt x="466" y="211"/>
                    </a:lnTo>
                    <a:lnTo>
                      <a:pt x="463" y="202"/>
                    </a:lnTo>
                    <a:lnTo>
                      <a:pt x="462" y="190"/>
                    </a:lnTo>
                    <a:lnTo>
                      <a:pt x="460" y="179"/>
                    </a:lnTo>
                    <a:lnTo>
                      <a:pt x="456" y="167"/>
                    </a:lnTo>
                    <a:lnTo>
                      <a:pt x="451" y="157"/>
                    </a:lnTo>
                    <a:lnTo>
                      <a:pt x="448" y="148"/>
                    </a:lnTo>
                    <a:lnTo>
                      <a:pt x="443" y="137"/>
                    </a:lnTo>
                    <a:lnTo>
                      <a:pt x="439" y="127"/>
                    </a:lnTo>
                    <a:lnTo>
                      <a:pt x="433" y="119"/>
                    </a:lnTo>
                    <a:lnTo>
                      <a:pt x="427" y="109"/>
                    </a:lnTo>
                    <a:lnTo>
                      <a:pt x="421" y="101"/>
                    </a:lnTo>
                    <a:lnTo>
                      <a:pt x="413" y="90"/>
                    </a:lnTo>
                    <a:lnTo>
                      <a:pt x="407" y="83"/>
                    </a:lnTo>
                    <a:lnTo>
                      <a:pt x="399" y="75"/>
                    </a:lnTo>
                    <a:lnTo>
                      <a:pt x="391" y="69"/>
                    </a:lnTo>
                    <a:lnTo>
                      <a:pt x="383" y="60"/>
                    </a:lnTo>
                    <a:lnTo>
                      <a:pt x="375" y="54"/>
                    </a:lnTo>
                    <a:lnTo>
                      <a:pt x="365" y="48"/>
                    </a:lnTo>
                    <a:lnTo>
                      <a:pt x="357" y="42"/>
                    </a:lnTo>
                    <a:lnTo>
                      <a:pt x="346" y="36"/>
                    </a:lnTo>
                    <a:lnTo>
                      <a:pt x="336" y="30"/>
                    </a:lnTo>
                    <a:lnTo>
                      <a:pt x="327" y="27"/>
                    </a:lnTo>
                    <a:lnTo>
                      <a:pt x="316" y="22"/>
                    </a:lnTo>
                    <a:lnTo>
                      <a:pt x="306" y="18"/>
                    </a:lnTo>
                    <a:lnTo>
                      <a:pt x="295" y="16"/>
                    </a:lnTo>
                    <a:lnTo>
                      <a:pt x="283" y="15"/>
                    </a:lnTo>
                    <a:lnTo>
                      <a:pt x="274" y="12"/>
                    </a:lnTo>
                    <a:lnTo>
                      <a:pt x="262" y="10"/>
                    </a:lnTo>
                    <a:lnTo>
                      <a:pt x="249" y="9"/>
                    </a:lnTo>
                    <a:lnTo>
                      <a:pt x="237" y="9"/>
                    </a:lnTo>
                    <a:lnTo>
                      <a:pt x="227" y="9"/>
                    </a:lnTo>
                    <a:lnTo>
                      <a:pt x="215" y="10"/>
                    </a:lnTo>
                    <a:lnTo>
                      <a:pt x="203" y="12"/>
                    </a:lnTo>
                    <a:lnTo>
                      <a:pt x="192" y="15"/>
                    </a:lnTo>
                    <a:lnTo>
                      <a:pt x="180" y="16"/>
                    </a:lnTo>
                    <a:lnTo>
                      <a:pt x="171" y="18"/>
                    </a:lnTo>
                    <a:lnTo>
                      <a:pt x="160" y="22"/>
                    </a:lnTo>
                    <a:lnTo>
                      <a:pt x="148" y="27"/>
                    </a:lnTo>
                    <a:lnTo>
                      <a:pt x="138" y="30"/>
                    </a:lnTo>
                    <a:lnTo>
                      <a:pt x="130" y="36"/>
                    </a:lnTo>
                    <a:lnTo>
                      <a:pt x="119" y="42"/>
                    </a:lnTo>
                    <a:lnTo>
                      <a:pt x="109" y="48"/>
                    </a:lnTo>
                    <a:lnTo>
                      <a:pt x="101" y="54"/>
                    </a:lnTo>
                    <a:lnTo>
                      <a:pt x="93" y="60"/>
                    </a:lnTo>
                    <a:lnTo>
                      <a:pt x="85" y="69"/>
                    </a:lnTo>
                    <a:lnTo>
                      <a:pt x="77" y="75"/>
                    </a:lnTo>
                    <a:lnTo>
                      <a:pt x="69" y="83"/>
                    </a:lnTo>
                    <a:lnTo>
                      <a:pt x="60" y="90"/>
                    </a:lnTo>
                    <a:lnTo>
                      <a:pt x="54" y="101"/>
                    </a:lnTo>
                    <a:lnTo>
                      <a:pt x="48" y="109"/>
                    </a:lnTo>
                    <a:lnTo>
                      <a:pt x="42" y="119"/>
                    </a:lnTo>
                    <a:lnTo>
                      <a:pt x="36" y="127"/>
                    </a:lnTo>
                    <a:lnTo>
                      <a:pt x="33" y="137"/>
                    </a:lnTo>
                    <a:lnTo>
                      <a:pt x="27" y="148"/>
                    </a:lnTo>
                    <a:lnTo>
                      <a:pt x="22" y="157"/>
                    </a:lnTo>
                    <a:lnTo>
                      <a:pt x="21" y="167"/>
                    </a:lnTo>
                    <a:lnTo>
                      <a:pt x="16" y="179"/>
                    </a:lnTo>
                    <a:lnTo>
                      <a:pt x="15" y="190"/>
                    </a:lnTo>
                    <a:lnTo>
                      <a:pt x="12" y="202"/>
                    </a:lnTo>
                    <a:lnTo>
                      <a:pt x="10" y="211"/>
                    </a:lnTo>
                    <a:lnTo>
                      <a:pt x="10" y="225"/>
                    </a:lnTo>
                    <a:lnTo>
                      <a:pt x="10" y="237"/>
                    </a:lnTo>
                    <a:lnTo>
                      <a:pt x="10" y="249"/>
                    </a:lnTo>
                    <a:lnTo>
                      <a:pt x="10" y="261"/>
                    </a:lnTo>
                    <a:lnTo>
                      <a:pt x="12" y="270"/>
                    </a:lnTo>
                    <a:lnTo>
                      <a:pt x="15" y="282"/>
                    </a:lnTo>
                    <a:lnTo>
                      <a:pt x="16" y="293"/>
                    </a:lnTo>
                    <a:lnTo>
                      <a:pt x="21" y="305"/>
                    </a:lnTo>
                    <a:lnTo>
                      <a:pt x="22" y="315"/>
                    </a:lnTo>
                    <a:lnTo>
                      <a:pt x="27" y="325"/>
                    </a:lnTo>
                    <a:lnTo>
                      <a:pt x="33" y="335"/>
                    </a:lnTo>
                    <a:lnTo>
                      <a:pt x="36" y="345"/>
                    </a:lnTo>
                    <a:lnTo>
                      <a:pt x="42" y="353"/>
                    </a:lnTo>
                    <a:lnTo>
                      <a:pt x="48" y="364"/>
                    </a:lnTo>
                    <a:lnTo>
                      <a:pt x="54" y="371"/>
                    </a:lnTo>
                    <a:lnTo>
                      <a:pt x="60" y="382"/>
                    </a:lnTo>
                    <a:lnTo>
                      <a:pt x="69" y="389"/>
                    </a:lnTo>
                    <a:lnTo>
                      <a:pt x="77" y="397"/>
                    </a:lnTo>
                    <a:lnTo>
                      <a:pt x="85" y="403"/>
                    </a:lnTo>
                    <a:lnTo>
                      <a:pt x="93" y="412"/>
                    </a:lnTo>
                    <a:lnTo>
                      <a:pt x="101" y="418"/>
                    </a:lnTo>
                    <a:lnTo>
                      <a:pt x="109" y="424"/>
                    </a:lnTo>
                    <a:lnTo>
                      <a:pt x="119" y="430"/>
                    </a:lnTo>
                    <a:lnTo>
                      <a:pt x="130" y="436"/>
                    </a:lnTo>
                    <a:lnTo>
                      <a:pt x="138" y="442"/>
                    </a:lnTo>
                    <a:lnTo>
                      <a:pt x="148" y="447"/>
                    </a:lnTo>
                    <a:lnTo>
                      <a:pt x="160" y="450"/>
                    </a:lnTo>
                    <a:lnTo>
                      <a:pt x="171" y="454"/>
                    </a:lnTo>
                    <a:lnTo>
                      <a:pt x="180" y="456"/>
                    </a:lnTo>
                    <a:lnTo>
                      <a:pt x="192" y="459"/>
                    </a:lnTo>
                    <a:lnTo>
                      <a:pt x="203" y="460"/>
                    </a:lnTo>
                    <a:lnTo>
                      <a:pt x="215" y="462"/>
                    </a:lnTo>
                    <a:lnTo>
                      <a:pt x="227" y="465"/>
                    </a:lnTo>
                    <a:lnTo>
                      <a:pt x="237" y="465"/>
                    </a:lnTo>
                    <a:lnTo>
                      <a:pt x="249" y="465"/>
                    </a:lnTo>
                    <a:lnTo>
                      <a:pt x="262" y="462"/>
                    </a:lnTo>
                    <a:lnTo>
                      <a:pt x="274" y="460"/>
                    </a:lnTo>
                    <a:lnTo>
                      <a:pt x="283" y="459"/>
                    </a:lnTo>
                    <a:lnTo>
                      <a:pt x="295" y="456"/>
                    </a:lnTo>
                    <a:lnTo>
                      <a:pt x="306" y="454"/>
                    </a:lnTo>
                    <a:lnTo>
                      <a:pt x="316" y="450"/>
                    </a:lnTo>
                    <a:lnTo>
                      <a:pt x="327" y="447"/>
                    </a:lnTo>
                    <a:lnTo>
                      <a:pt x="336" y="442"/>
                    </a:lnTo>
                    <a:lnTo>
                      <a:pt x="346" y="436"/>
                    </a:lnTo>
                    <a:lnTo>
                      <a:pt x="357" y="430"/>
                    </a:lnTo>
                    <a:lnTo>
                      <a:pt x="365" y="424"/>
                    </a:lnTo>
                    <a:lnTo>
                      <a:pt x="375" y="418"/>
                    </a:lnTo>
                    <a:lnTo>
                      <a:pt x="383" y="412"/>
                    </a:lnTo>
                    <a:lnTo>
                      <a:pt x="391" y="403"/>
                    </a:lnTo>
                    <a:lnTo>
                      <a:pt x="399" y="397"/>
                    </a:lnTo>
                    <a:lnTo>
                      <a:pt x="407" y="389"/>
                    </a:lnTo>
                    <a:lnTo>
                      <a:pt x="413" y="382"/>
                    </a:lnTo>
                    <a:lnTo>
                      <a:pt x="421" y="371"/>
                    </a:lnTo>
                    <a:lnTo>
                      <a:pt x="427" y="364"/>
                    </a:lnTo>
                    <a:lnTo>
                      <a:pt x="433" y="353"/>
                    </a:lnTo>
                    <a:lnTo>
                      <a:pt x="439" y="345"/>
                    </a:lnTo>
                    <a:lnTo>
                      <a:pt x="443" y="335"/>
                    </a:lnTo>
                    <a:lnTo>
                      <a:pt x="448" y="325"/>
                    </a:lnTo>
                    <a:lnTo>
                      <a:pt x="451" y="315"/>
                    </a:lnTo>
                    <a:lnTo>
                      <a:pt x="456" y="305"/>
                    </a:lnTo>
                    <a:lnTo>
                      <a:pt x="460" y="293"/>
                    </a:lnTo>
                    <a:lnTo>
                      <a:pt x="462" y="282"/>
                    </a:lnTo>
                    <a:lnTo>
                      <a:pt x="463" y="270"/>
                    </a:lnTo>
                    <a:lnTo>
                      <a:pt x="466" y="261"/>
                    </a:lnTo>
                    <a:lnTo>
                      <a:pt x="466" y="249"/>
                    </a:lnTo>
                    <a:lnTo>
                      <a:pt x="466" y="237"/>
                    </a:lnTo>
                    <a:lnTo>
                      <a:pt x="475" y="237"/>
                    </a:lnTo>
                    <a:close/>
                  </a:path>
                </a:pathLst>
              </a:custGeom>
              <a:solidFill>
                <a:srgbClr val="7C96C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03" name="Freeform 599"/>
              <p:cNvSpPr>
                <a:spLocks noChangeArrowheads="1"/>
              </p:cNvSpPr>
              <p:nvPr/>
            </p:nvSpPr>
            <p:spPr bwMode="auto">
              <a:xfrm>
                <a:off x="5990" y="383"/>
                <a:ext cx="44" cy="44"/>
              </a:xfrm>
              <a:custGeom>
                <a:avLst/>
                <a:gdLst>
                  <a:gd name="T0" fmla="*/ 452 w 456"/>
                  <a:gd name="T1" fmla="*/ 181 h 456"/>
                  <a:gd name="T2" fmla="*/ 433 w 456"/>
                  <a:gd name="T3" fmla="*/ 128 h 456"/>
                  <a:gd name="T4" fmla="*/ 403 w 456"/>
                  <a:gd name="T5" fmla="*/ 81 h 456"/>
                  <a:gd name="T6" fmla="*/ 365 w 456"/>
                  <a:gd name="T7" fmla="*/ 45 h 456"/>
                  <a:gd name="T8" fmla="*/ 317 w 456"/>
                  <a:gd name="T9" fmla="*/ 18 h 456"/>
                  <a:gd name="T10" fmla="*/ 264 w 456"/>
                  <a:gd name="T11" fmla="*/ 3 h 456"/>
                  <a:gd name="T12" fmla="*/ 205 w 456"/>
                  <a:gd name="T13" fmla="*/ 1 h 456"/>
                  <a:gd name="T14" fmla="*/ 150 w 456"/>
                  <a:gd name="T15" fmla="*/ 13 h 456"/>
                  <a:gd name="T16" fmla="*/ 99 w 456"/>
                  <a:gd name="T17" fmla="*/ 39 h 456"/>
                  <a:gd name="T18" fmla="*/ 59 w 456"/>
                  <a:gd name="T19" fmla="*/ 74 h 456"/>
                  <a:gd name="T20" fmla="*/ 26 w 456"/>
                  <a:gd name="T21" fmla="*/ 118 h 456"/>
                  <a:gd name="T22" fmla="*/ 6 w 456"/>
                  <a:gd name="T23" fmla="*/ 170 h 456"/>
                  <a:gd name="T24" fmla="*/ 0 w 456"/>
                  <a:gd name="T25" fmla="*/ 228 h 456"/>
                  <a:gd name="T26" fmla="*/ 6 w 456"/>
                  <a:gd name="T27" fmla="*/ 284 h 456"/>
                  <a:gd name="T28" fmla="*/ 26 w 456"/>
                  <a:gd name="T29" fmla="*/ 336 h 456"/>
                  <a:gd name="T30" fmla="*/ 59 w 456"/>
                  <a:gd name="T31" fmla="*/ 380 h 456"/>
                  <a:gd name="T32" fmla="*/ 99 w 456"/>
                  <a:gd name="T33" fmla="*/ 415 h 456"/>
                  <a:gd name="T34" fmla="*/ 150 w 456"/>
                  <a:gd name="T35" fmla="*/ 441 h 456"/>
                  <a:gd name="T36" fmla="*/ 205 w 456"/>
                  <a:gd name="T37" fmla="*/ 453 h 456"/>
                  <a:gd name="T38" fmla="*/ 264 w 456"/>
                  <a:gd name="T39" fmla="*/ 451 h 456"/>
                  <a:gd name="T40" fmla="*/ 317 w 456"/>
                  <a:gd name="T41" fmla="*/ 438 h 456"/>
                  <a:gd name="T42" fmla="*/ 365 w 456"/>
                  <a:gd name="T43" fmla="*/ 409 h 456"/>
                  <a:gd name="T44" fmla="*/ 403 w 456"/>
                  <a:gd name="T45" fmla="*/ 373 h 456"/>
                  <a:gd name="T46" fmla="*/ 433 w 456"/>
                  <a:gd name="T47" fmla="*/ 326 h 456"/>
                  <a:gd name="T48" fmla="*/ 452 w 456"/>
                  <a:gd name="T49" fmla="*/ 273 h 456"/>
                  <a:gd name="T50" fmla="*/ 447 w 456"/>
                  <a:gd name="T51" fmla="*/ 228 h 456"/>
                  <a:gd name="T52" fmla="*/ 440 w 456"/>
                  <a:gd name="T53" fmla="*/ 172 h 456"/>
                  <a:gd name="T54" fmla="*/ 421 w 456"/>
                  <a:gd name="T55" fmla="*/ 122 h 456"/>
                  <a:gd name="T56" fmla="*/ 391 w 456"/>
                  <a:gd name="T57" fmla="*/ 80 h 456"/>
                  <a:gd name="T58" fmla="*/ 350 w 456"/>
                  <a:gd name="T59" fmla="*/ 45 h 456"/>
                  <a:gd name="T60" fmla="*/ 303 w 456"/>
                  <a:gd name="T61" fmla="*/ 21 h 456"/>
                  <a:gd name="T62" fmla="*/ 249 w 456"/>
                  <a:gd name="T63" fmla="*/ 9 h 456"/>
                  <a:gd name="T64" fmla="*/ 194 w 456"/>
                  <a:gd name="T65" fmla="*/ 12 h 456"/>
                  <a:gd name="T66" fmla="*/ 141 w 456"/>
                  <a:gd name="T67" fmla="*/ 25 h 456"/>
                  <a:gd name="T68" fmla="*/ 97 w 456"/>
                  <a:gd name="T69" fmla="*/ 51 h 456"/>
                  <a:gd name="T70" fmla="*/ 59 w 456"/>
                  <a:gd name="T71" fmla="*/ 88 h 456"/>
                  <a:gd name="T72" fmla="*/ 31 w 456"/>
                  <a:gd name="T73" fmla="*/ 133 h 456"/>
                  <a:gd name="T74" fmla="*/ 12 w 456"/>
                  <a:gd name="T75" fmla="*/ 183 h 456"/>
                  <a:gd name="T76" fmla="*/ 8 w 456"/>
                  <a:gd name="T77" fmla="*/ 240 h 456"/>
                  <a:gd name="T78" fmla="*/ 18 w 456"/>
                  <a:gd name="T79" fmla="*/ 291 h 456"/>
                  <a:gd name="T80" fmla="*/ 41 w 456"/>
                  <a:gd name="T81" fmla="*/ 340 h 456"/>
                  <a:gd name="T82" fmla="*/ 73 w 456"/>
                  <a:gd name="T83" fmla="*/ 382 h 456"/>
                  <a:gd name="T84" fmla="*/ 114 w 456"/>
                  <a:gd name="T85" fmla="*/ 415 h 456"/>
                  <a:gd name="T86" fmla="*/ 162 w 456"/>
                  <a:gd name="T87" fmla="*/ 435 h 456"/>
                  <a:gd name="T88" fmla="*/ 217 w 456"/>
                  <a:gd name="T89" fmla="*/ 445 h 456"/>
                  <a:gd name="T90" fmla="*/ 271 w 456"/>
                  <a:gd name="T91" fmla="*/ 441 h 456"/>
                  <a:gd name="T92" fmla="*/ 323 w 456"/>
                  <a:gd name="T93" fmla="*/ 424 h 456"/>
                  <a:gd name="T94" fmla="*/ 367 w 456"/>
                  <a:gd name="T95" fmla="*/ 397 h 456"/>
                  <a:gd name="T96" fmla="*/ 403 w 456"/>
                  <a:gd name="T97" fmla="*/ 358 h 456"/>
                  <a:gd name="T98" fmla="*/ 429 w 456"/>
                  <a:gd name="T99" fmla="*/ 312 h 456"/>
                  <a:gd name="T100" fmla="*/ 444 w 456"/>
                  <a:gd name="T101" fmla="*/ 26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6" h="456">
                    <a:moveTo>
                      <a:pt x="456" y="228"/>
                    </a:moveTo>
                    <a:lnTo>
                      <a:pt x="456" y="216"/>
                    </a:lnTo>
                    <a:lnTo>
                      <a:pt x="456" y="202"/>
                    </a:lnTo>
                    <a:lnTo>
                      <a:pt x="453" y="193"/>
                    </a:lnTo>
                    <a:lnTo>
                      <a:pt x="452" y="181"/>
                    </a:lnTo>
                    <a:lnTo>
                      <a:pt x="450" y="170"/>
                    </a:lnTo>
                    <a:lnTo>
                      <a:pt x="446" y="158"/>
                    </a:lnTo>
                    <a:lnTo>
                      <a:pt x="441" y="148"/>
                    </a:lnTo>
                    <a:lnTo>
                      <a:pt x="438" y="139"/>
                    </a:lnTo>
                    <a:lnTo>
                      <a:pt x="433" y="128"/>
                    </a:lnTo>
                    <a:lnTo>
                      <a:pt x="429" y="118"/>
                    </a:lnTo>
                    <a:lnTo>
                      <a:pt x="423" y="110"/>
                    </a:lnTo>
                    <a:lnTo>
                      <a:pt x="417" y="100"/>
                    </a:lnTo>
                    <a:lnTo>
                      <a:pt x="411" y="92"/>
                    </a:lnTo>
                    <a:lnTo>
                      <a:pt x="403" y="81"/>
                    </a:lnTo>
                    <a:lnTo>
                      <a:pt x="397" y="74"/>
                    </a:lnTo>
                    <a:lnTo>
                      <a:pt x="389" y="66"/>
                    </a:lnTo>
                    <a:lnTo>
                      <a:pt x="381" y="60"/>
                    </a:lnTo>
                    <a:lnTo>
                      <a:pt x="373" y="51"/>
                    </a:lnTo>
                    <a:lnTo>
                      <a:pt x="365" y="45"/>
                    </a:lnTo>
                    <a:lnTo>
                      <a:pt x="355" y="39"/>
                    </a:lnTo>
                    <a:lnTo>
                      <a:pt x="347" y="33"/>
                    </a:lnTo>
                    <a:lnTo>
                      <a:pt x="336" y="27"/>
                    </a:lnTo>
                    <a:lnTo>
                      <a:pt x="326" y="21"/>
                    </a:lnTo>
                    <a:lnTo>
                      <a:pt x="317" y="18"/>
                    </a:lnTo>
                    <a:lnTo>
                      <a:pt x="306" y="13"/>
                    </a:lnTo>
                    <a:lnTo>
                      <a:pt x="296" y="9"/>
                    </a:lnTo>
                    <a:lnTo>
                      <a:pt x="285" y="7"/>
                    </a:lnTo>
                    <a:lnTo>
                      <a:pt x="273" y="6"/>
                    </a:lnTo>
                    <a:lnTo>
                      <a:pt x="264" y="3"/>
                    </a:lnTo>
                    <a:lnTo>
                      <a:pt x="252" y="1"/>
                    </a:lnTo>
                    <a:lnTo>
                      <a:pt x="239" y="0"/>
                    </a:lnTo>
                    <a:lnTo>
                      <a:pt x="227" y="0"/>
                    </a:lnTo>
                    <a:lnTo>
                      <a:pt x="217" y="0"/>
                    </a:lnTo>
                    <a:lnTo>
                      <a:pt x="205" y="1"/>
                    </a:lnTo>
                    <a:lnTo>
                      <a:pt x="193" y="3"/>
                    </a:lnTo>
                    <a:lnTo>
                      <a:pt x="182" y="6"/>
                    </a:lnTo>
                    <a:lnTo>
                      <a:pt x="170" y="7"/>
                    </a:lnTo>
                    <a:lnTo>
                      <a:pt x="161" y="9"/>
                    </a:lnTo>
                    <a:lnTo>
                      <a:pt x="150" y="13"/>
                    </a:lnTo>
                    <a:lnTo>
                      <a:pt x="138" y="18"/>
                    </a:lnTo>
                    <a:lnTo>
                      <a:pt x="128" y="21"/>
                    </a:lnTo>
                    <a:lnTo>
                      <a:pt x="120" y="27"/>
                    </a:lnTo>
                    <a:lnTo>
                      <a:pt x="109" y="33"/>
                    </a:lnTo>
                    <a:lnTo>
                      <a:pt x="99" y="39"/>
                    </a:lnTo>
                    <a:lnTo>
                      <a:pt x="91" y="45"/>
                    </a:lnTo>
                    <a:lnTo>
                      <a:pt x="83" y="51"/>
                    </a:lnTo>
                    <a:lnTo>
                      <a:pt x="75" y="60"/>
                    </a:lnTo>
                    <a:lnTo>
                      <a:pt x="67" y="66"/>
                    </a:lnTo>
                    <a:lnTo>
                      <a:pt x="59" y="74"/>
                    </a:lnTo>
                    <a:lnTo>
                      <a:pt x="50" y="81"/>
                    </a:lnTo>
                    <a:lnTo>
                      <a:pt x="44" y="92"/>
                    </a:lnTo>
                    <a:lnTo>
                      <a:pt x="38" y="100"/>
                    </a:lnTo>
                    <a:lnTo>
                      <a:pt x="32" y="110"/>
                    </a:lnTo>
                    <a:lnTo>
                      <a:pt x="26" y="118"/>
                    </a:lnTo>
                    <a:lnTo>
                      <a:pt x="23" y="128"/>
                    </a:lnTo>
                    <a:lnTo>
                      <a:pt x="17" y="139"/>
                    </a:lnTo>
                    <a:lnTo>
                      <a:pt x="12" y="148"/>
                    </a:lnTo>
                    <a:lnTo>
                      <a:pt x="11" y="158"/>
                    </a:lnTo>
                    <a:lnTo>
                      <a:pt x="6" y="170"/>
                    </a:lnTo>
                    <a:lnTo>
                      <a:pt x="5" y="181"/>
                    </a:lnTo>
                    <a:lnTo>
                      <a:pt x="2" y="193"/>
                    </a:lnTo>
                    <a:lnTo>
                      <a:pt x="0" y="202"/>
                    </a:lnTo>
                    <a:lnTo>
                      <a:pt x="0" y="216"/>
                    </a:lnTo>
                    <a:lnTo>
                      <a:pt x="0" y="228"/>
                    </a:lnTo>
                    <a:lnTo>
                      <a:pt x="0" y="240"/>
                    </a:lnTo>
                    <a:lnTo>
                      <a:pt x="0" y="252"/>
                    </a:lnTo>
                    <a:lnTo>
                      <a:pt x="2" y="261"/>
                    </a:lnTo>
                    <a:lnTo>
                      <a:pt x="5" y="273"/>
                    </a:lnTo>
                    <a:lnTo>
                      <a:pt x="6" y="284"/>
                    </a:lnTo>
                    <a:lnTo>
                      <a:pt x="11" y="296"/>
                    </a:lnTo>
                    <a:lnTo>
                      <a:pt x="12" y="306"/>
                    </a:lnTo>
                    <a:lnTo>
                      <a:pt x="17" y="316"/>
                    </a:lnTo>
                    <a:lnTo>
                      <a:pt x="23" y="326"/>
                    </a:lnTo>
                    <a:lnTo>
                      <a:pt x="26" y="336"/>
                    </a:lnTo>
                    <a:lnTo>
                      <a:pt x="32" y="344"/>
                    </a:lnTo>
                    <a:lnTo>
                      <a:pt x="38" y="355"/>
                    </a:lnTo>
                    <a:lnTo>
                      <a:pt x="44" y="362"/>
                    </a:lnTo>
                    <a:lnTo>
                      <a:pt x="50" y="373"/>
                    </a:lnTo>
                    <a:lnTo>
                      <a:pt x="59" y="380"/>
                    </a:lnTo>
                    <a:lnTo>
                      <a:pt x="67" y="388"/>
                    </a:lnTo>
                    <a:lnTo>
                      <a:pt x="75" y="394"/>
                    </a:lnTo>
                    <a:lnTo>
                      <a:pt x="83" y="403"/>
                    </a:lnTo>
                    <a:lnTo>
                      <a:pt x="91" y="409"/>
                    </a:lnTo>
                    <a:lnTo>
                      <a:pt x="99" y="415"/>
                    </a:lnTo>
                    <a:lnTo>
                      <a:pt x="109" y="421"/>
                    </a:lnTo>
                    <a:lnTo>
                      <a:pt x="120" y="427"/>
                    </a:lnTo>
                    <a:lnTo>
                      <a:pt x="128" y="433"/>
                    </a:lnTo>
                    <a:lnTo>
                      <a:pt x="138" y="438"/>
                    </a:lnTo>
                    <a:lnTo>
                      <a:pt x="150" y="441"/>
                    </a:lnTo>
                    <a:lnTo>
                      <a:pt x="161" y="445"/>
                    </a:lnTo>
                    <a:lnTo>
                      <a:pt x="170" y="447"/>
                    </a:lnTo>
                    <a:lnTo>
                      <a:pt x="182" y="450"/>
                    </a:lnTo>
                    <a:lnTo>
                      <a:pt x="193" y="451"/>
                    </a:lnTo>
                    <a:lnTo>
                      <a:pt x="205" y="453"/>
                    </a:lnTo>
                    <a:lnTo>
                      <a:pt x="217" y="456"/>
                    </a:lnTo>
                    <a:lnTo>
                      <a:pt x="227" y="456"/>
                    </a:lnTo>
                    <a:lnTo>
                      <a:pt x="239" y="456"/>
                    </a:lnTo>
                    <a:lnTo>
                      <a:pt x="252" y="453"/>
                    </a:lnTo>
                    <a:lnTo>
                      <a:pt x="264" y="451"/>
                    </a:lnTo>
                    <a:lnTo>
                      <a:pt x="273" y="450"/>
                    </a:lnTo>
                    <a:lnTo>
                      <a:pt x="285" y="447"/>
                    </a:lnTo>
                    <a:lnTo>
                      <a:pt x="296" y="445"/>
                    </a:lnTo>
                    <a:lnTo>
                      <a:pt x="306" y="441"/>
                    </a:lnTo>
                    <a:lnTo>
                      <a:pt x="317" y="438"/>
                    </a:lnTo>
                    <a:lnTo>
                      <a:pt x="326" y="433"/>
                    </a:lnTo>
                    <a:lnTo>
                      <a:pt x="336" y="427"/>
                    </a:lnTo>
                    <a:lnTo>
                      <a:pt x="347" y="421"/>
                    </a:lnTo>
                    <a:lnTo>
                      <a:pt x="355" y="415"/>
                    </a:lnTo>
                    <a:lnTo>
                      <a:pt x="365" y="409"/>
                    </a:lnTo>
                    <a:lnTo>
                      <a:pt x="373" y="403"/>
                    </a:lnTo>
                    <a:lnTo>
                      <a:pt x="381" y="394"/>
                    </a:lnTo>
                    <a:lnTo>
                      <a:pt x="389" y="388"/>
                    </a:lnTo>
                    <a:lnTo>
                      <a:pt x="397" y="380"/>
                    </a:lnTo>
                    <a:lnTo>
                      <a:pt x="403" y="373"/>
                    </a:lnTo>
                    <a:lnTo>
                      <a:pt x="411" y="362"/>
                    </a:lnTo>
                    <a:lnTo>
                      <a:pt x="417" y="355"/>
                    </a:lnTo>
                    <a:lnTo>
                      <a:pt x="423" y="344"/>
                    </a:lnTo>
                    <a:lnTo>
                      <a:pt x="429" y="336"/>
                    </a:lnTo>
                    <a:lnTo>
                      <a:pt x="433" y="326"/>
                    </a:lnTo>
                    <a:lnTo>
                      <a:pt x="438" y="316"/>
                    </a:lnTo>
                    <a:lnTo>
                      <a:pt x="441" y="306"/>
                    </a:lnTo>
                    <a:lnTo>
                      <a:pt x="446" y="296"/>
                    </a:lnTo>
                    <a:lnTo>
                      <a:pt x="450" y="284"/>
                    </a:lnTo>
                    <a:lnTo>
                      <a:pt x="452" y="273"/>
                    </a:lnTo>
                    <a:lnTo>
                      <a:pt x="453" y="261"/>
                    </a:lnTo>
                    <a:lnTo>
                      <a:pt x="456" y="252"/>
                    </a:lnTo>
                    <a:lnTo>
                      <a:pt x="456" y="240"/>
                    </a:lnTo>
                    <a:lnTo>
                      <a:pt x="456" y="228"/>
                    </a:lnTo>
                    <a:lnTo>
                      <a:pt x="447" y="228"/>
                    </a:lnTo>
                    <a:lnTo>
                      <a:pt x="447" y="216"/>
                    </a:lnTo>
                    <a:lnTo>
                      <a:pt x="446" y="205"/>
                    </a:lnTo>
                    <a:lnTo>
                      <a:pt x="444" y="195"/>
                    </a:lnTo>
                    <a:lnTo>
                      <a:pt x="444" y="183"/>
                    </a:lnTo>
                    <a:lnTo>
                      <a:pt x="440" y="172"/>
                    </a:lnTo>
                    <a:lnTo>
                      <a:pt x="438" y="163"/>
                    </a:lnTo>
                    <a:lnTo>
                      <a:pt x="433" y="152"/>
                    </a:lnTo>
                    <a:lnTo>
                      <a:pt x="429" y="142"/>
                    </a:lnTo>
                    <a:lnTo>
                      <a:pt x="426" y="133"/>
                    </a:lnTo>
                    <a:lnTo>
                      <a:pt x="421" y="122"/>
                    </a:lnTo>
                    <a:lnTo>
                      <a:pt x="415" y="114"/>
                    </a:lnTo>
                    <a:lnTo>
                      <a:pt x="409" y="104"/>
                    </a:lnTo>
                    <a:lnTo>
                      <a:pt x="403" y="96"/>
                    </a:lnTo>
                    <a:lnTo>
                      <a:pt x="397" y="88"/>
                    </a:lnTo>
                    <a:lnTo>
                      <a:pt x="391" y="80"/>
                    </a:lnTo>
                    <a:lnTo>
                      <a:pt x="383" y="72"/>
                    </a:lnTo>
                    <a:lnTo>
                      <a:pt x="375" y="66"/>
                    </a:lnTo>
                    <a:lnTo>
                      <a:pt x="367" y="57"/>
                    </a:lnTo>
                    <a:lnTo>
                      <a:pt x="359" y="51"/>
                    </a:lnTo>
                    <a:lnTo>
                      <a:pt x="350" y="45"/>
                    </a:lnTo>
                    <a:lnTo>
                      <a:pt x="343" y="39"/>
                    </a:lnTo>
                    <a:lnTo>
                      <a:pt x="332" y="36"/>
                    </a:lnTo>
                    <a:lnTo>
                      <a:pt x="323" y="30"/>
                    </a:lnTo>
                    <a:lnTo>
                      <a:pt x="314" y="25"/>
                    </a:lnTo>
                    <a:lnTo>
                      <a:pt x="303" y="21"/>
                    </a:lnTo>
                    <a:lnTo>
                      <a:pt x="294" y="19"/>
                    </a:lnTo>
                    <a:lnTo>
                      <a:pt x="282" y="15"/>
                    </a:lnTo>
                    <a:lnTo>
                      <a:pt x="271" y="13"/>
                    </a:lnTo>
                    <a:lnTo>
                      <a:pt x="261" y="12"/>
                    </a:lnTo>
                    <a:lnTo>
                      <a:pt x="249" y="9"/>
                    </a:lnTo>
                    <a:lnTo>
                      <a:pt x="239" y="9"/>
                    </a:lnTo>
                    <a:lnTo>
                      <a:pt x="227" y="9"/>
                    </a:lnTo>
                    <a:lnTo>
                      <a:pt x="217" y="9"/>
                    </a:lnTo>
                    <a:lnTo>
                      <a:pt x="205" y="9"/>
                    </a:lnTo>
                    <a:lnTo>
                      <a:pt x="194" y="12"/>
                    </a:lnTo>
                    <a:lnTo>
                      <a:pt x="185" y="13"/>
                    </a:lnTo>
                    <a:lnTo>
                      <a:pt x="173" y="15"/>
                    </a:lnTo>
                    <a:lnTo>
                      <a:pt x="162" y="19"/>
                    </a:lnTo>
                    <a:lnTo>
                      <a:pt x="152" y="21"/>
                    </a:lnTo>
                    <a:lnTo>
                      <a:pt x="141" y="25"/>
                    </a:lnTo>
                    <a:lnTo>
                      <a:pt x="132" y="30"/>
                    </a:lnTo>
                    <a:lnTo>
                      <a:pt x="123" y="36"/>
                    </a:lnTo>
                    <a:lnTo>
                      <a:pt x="114" y="39"/>
                    </a:lnTo>
                    <a:lnTo>
                      <a:pt x="105" y="45"/>
                    </a:lnTo>
                    <a:lnTo>
                      <a:pt x="97" y="51"/>
                    </a:lnTo>
                    <a:lnTo>
                      <a:pt x="90" y="57"/>
                    </a:lnTo>
                    <a:lnTo>
                      <a:pt x="81" y="66"/>
                    </a:lnTo>
                    <a:lnTo>
                      <a:pt x="73" y="72"/>
                    </a:lnTo>
                    <a:lnTo>
                      <a:pt x="65" y="80"/>
                    </a:lnTo>
                    <a:lnTo>
                      <a:pt x="59" y="88"/>
                    </a:lnTo>
                    <a:lnTo>
                      <a:pt x="53" y="96"/>
                    </a:lnTo>
                    <a:lnTo>
                      <a:pt x="47" y="104"/>
                    </a:lnTo>
                    <a:lnTo>
                      <a:pt x="41" y="114"/>
                    </a:lnTo>
                    <a:lnTo>
                      <a:pt x="35" y="122"/>
                    </a:lnTo>
                    <a:lnTo>
                      <a:pt x="31" y="133"/>
                    </a:lnTo>
                    <a:lnTo>
                      <a:pt x="26" y="142"/>
                    </a:lnTo>
                    <a:lnTo>
                      <a:pt x="23" y="152"/>
                    </a:lnTo>
                    <a:lnTo>
                      <a:pt x="18" y="163"/>
                    </a:lnTo>
                    <a:lnTo>
                      <a:pt x="14" y="172"/>
                    </a:lnTo>
                    <a:lnTo>
                      <a:pt x="12" y="183"/>
                    </a:lnTo>
                    <a:lnTo>
                      <a:pt x="11" y="195"/>
                    </a:lnTo>
                    <a:lnTo>
                      <a:pt x="11" y="205"/>
                    </a:lnTo>
                    <a:lnTo>
                      <a:pt x="8" y="216"/>
                    </a:lnTo>
                    <a:lnTo>
                      <a:pt x="8" y="228"/>
                    </a:lnTo>
                    <a:lnTo>
                      <a:pt x="8" y="240"/>
                    </a:lnTo>
                    <a:lnTo>
                      <a:pt x="11" y="249"/>
                    </a:lnTo>
                    <a:lnTo>
                      <a:pt x="11" y="260"/>
                    </a:lnTo>
                    <a:lnTo>
                      <a:pt x="12" y="272"/>
                    </a:lnTo>
                    <a:lnTo>
                      <a:pt x="14" y="282"/>
                    </a:lnTo>
                    <a:lnTo>
                      <a:pt x="18" y="291"/>
                    </a:lnTo>
                    <a:lnTo>
                      <a:pt x="23" y="302"/>
                    </a:lnTo>
                    <a:lnTo>
                      <a:pt x="26" y="312"/>
                    </a:lnTo>
                    <a:lnTo>
                      <a:pt x="31" y="322"/>
                    </a:lnTo>
                    <a:lnTo>
                      <a:pt x="35" y="332"/>
                    </a:lnTo>
                    <a:lnTo>
                      <a:pt x="41" y="340"/>
                    </a:lnTo>
                    <a:lnTo>
                      <a:pt x="47" y="350"/>
                    </a:lnTo>
                    <a:lnTo>
                      <a:pt x="53" y="358"/>
                    </a:lnTo>
                    <a:lnTo>
                      <a:pt x="59" y="367"/>
                    </a:lnTo>
                    <a:lnTo>
                      <a:pt x="65" y="374"/>
                    </a:lnTo>
                    <a:lnTo>
                      <a:pt x="73" y="382"/>
                    </a:lnTo>
                    <a:lnTo>
                      <a:pt x="81" y="388"/>
                    </a:lnTo>
                    <a:lnTo>
                      <a:pt x="90" y="397"/>
                    </a:lnTo>
                    <a:lnTo>
                      <a:pt x="97" y="403"/>
                    </a:lnTo>
                    <a:lnTo>
                      <a:pt x="105" y="409"/>
                    </a:lnTo>
                    <a:lnTo>
                      <a:pt x="114" y="415"/>
                    </a:lnTo>
                    <a:lnTo>
                      <a:pt x="123" y="418"/>
                    </a:lnTo>
                    <a:lnTo>
                      <a:pt x="132" y="424"/>
                    </a:lnTo>
                    <a:lnTo>
                      <a:pt x="141" y="429"/>
                    </a:lnTo>
                    <a:lnTo>
                      <a:pt x="152" y="433"/>
                    </a:lnTo>
                    <a:lnTo>
                      <a:pt x="162" y="435"/>
                    </a:lnTo>
                    <a:lnTo>
                      <a:pt x="173" y="439"/>
                    </a:lnTo>
                    <a:lnTo>
                      <a:pt x="185" y="441"/>
                    </a:lnTo>
                    <a:lnTo>
                      <a:pt x="194" y="444"/>
                    </a:lnTo>
                    <a:lnTo>
                      <a:pt x="205" y="445"/>
                    </a:lnTo>
                    <a:lnTo>
                      <a:pt x="217" y="445"/>
                    </a:lnTo>
                    <a:lnTo>
                      <a:pt x="227" y="445"/>
                    </a:lnTo>
                    <a:lnTo>
                      <a:pt x="239" y="445"/>
                    </a:lnTo>
                    <a:lnTo>
                      <a:pt x="249" y="445"/>
                    </a:lnTo>
                    <a:lnTo>
                      <a:pt x="261" y="444"/>
                    </a:lnTo>
                    <a:lnTo>
                      <a:pt x="271" y="441"/>
                    </a:lnTo>
                    <a:lnTo>
                      <a:pt x="282" y="439"/>
                    </a:lnTo>
                    <a:lnTo>
                      <a:pt x="294" y="435"/>
                    </a:lnTo>
                    <a:lnTo>
                      <a:pt x="303" y="433"/>
                    </a:lnTo>
                    <a:lnTo>
                      <a:pt x="314" y="429"/>
                    </a:lnTo>
                    <a:lnTo>
                      <a:pt x="323" y="424"/>
                    </a:lnTo>
                    <a:lnTo>
                      <a:pt x="332" y="418"/>
                    </a:lnTo>
                    <a:lnTo>
                      <a:pt x="343" y="415"/>
                    </a:lnTo>
                    <a:lnTo>
                      <a:pt x="350" y="409"/>
                    </a:lnTo>
                    <a:lnTo>
                      <a:pt x="359" y="403"/>
                    </a:lnTo>
                    <a:lnTo>
                      <a:pt x="367" y="397"/>
                    </a:lnTo>
                    <a:lnTo>
                      <a:pt x="375" y="388"/>
                    </a:lnTo>
                    <a:lnTo>
                      <a:pt x="383" y="382"/>
                    </a:lnTo>
                    <a:lnTo>
                      <a:pt x="391" y="374"/>
                    </a:lnTo>
                    <a:lnTo>
                      <a:pt x="397" y="367"/>
                    </a:lnTo>
                    <a:lnTo>
                      <a:pt x="403" y="358"/>
                    </a:lnTo>
                    <a:lnTo>
                      <a:pt x="409" y="350"/>
                    </a:lnTo>
                    <a:lnTo>
                      <a:pt x="415" y="340"/>
                    </a:lnTo>
                    <a:lnTo>
                      <a:pt x="421" y="332"/>
                    </a:lnTo>
                    <a:lnTo>
                      <a:pt x="426" y="322"/>
                    </a:lnTo>
                    <a:lnTo>
                      <a:pt x="429" y="312"/>
                    </a:lnTo>
                    <a:lnTo>
                      <a:pt x="433" y="302"/>
                    </a:lnTo>
                    <a:lnTo>
                      <a:pt x="438" y="291"/>
                    </a:lnTo>
                    <a:lnTo>
                      <a:pt x="440" y="282"/>
                    </a:lnTo>
                    <a:lnTo>
                      <a:pt x="444" y="272"/>
                    </a:lnTo>
                    <a:lnTo>
                      <a:pt x="444" y="260"/>
                    </a:lnTo>
                    <a:lnTo>
                      <a:pt x="446" y="249"/>
                    </a:lnTo>
                    <a:lnTo>
                      <a:pt x="447" y="240"/>
                    </a:lnTo>
                    <a:lnTo>
                      <a:pt x="447" y="228"/>
                    </a:lnTo>
                    <a:lnTo>
                      <a:pt x="456" y="228"/>
                    </a:lnTo>
                    <a:close/>
                  </a:path>
                </a:pathLst>
              </a:custGeom>
              <a:solidFill>
                <a:srgbClr val="7F99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04" name="Freeform 600"/>
              <p:cNvSpPr>
                <a:spLocks noChangeArrowheads="1"/>
              </p:cNvSpPr>
              <p:nvPr/>
            </p:nvSpPr>
            <p:spPr bwMode="auto">
              <a:xfrm>
                <a:off x="5991" y="384"/>
                <a:ext cx="41" cy="43"/>
              </a:xfrm>
              <a:custGeom>
                <a:avLst/>
                <a:gdLst>
                  <a:gd name="T0" fmla="*/ 436 w 439"/>
                  <a:gd name="T1" fmla="*/ 174 h 436"/>
                  <a:gd name="T2" fmla="*/ 418 w 439"/>
                  <a:gd name="T3" fmla="*/ 124 h 436"/>
                  <a:gd name="T4" fmla="*/ 389 w 439"/>
                  <a:gd name="T5" fmla="*/ 79 h 436"/>
                  <a:gd name="T6" fmla="*/ 351 w 439"/>
                  <a:gd name="T7" fmla="*/ 42 h 436"/>
                  <a:gd name="T8" fmla="*/ 306 w 439"/>
                  <a:gd name="T9" fmla="*/ 16 h 436"/>
                  <a:gd name="T10" fmla="*/ 253 w 439"/>
                  <a:gd name="T11" fmla="*/ 3 h 436"/>
                  <a:gd name="T12" fmla="*/ 197 w 439"/>
                  <a:gd name="T13" fmla="*/ 0 h 436"/>
                  <a:gd name="T14" fmla="*/ 144 w 439"/>
                  <a:gd name="T15" fmla="*/ 12 h 436"/>
                  <a:gd name="T16" fmla="*/ 97 w 439"/>
                  <a:gd name="T17" fmla="*/ 36 h 436"/>
                  <a:gd name="T18" fmla="*/ 57 w 439"/>
                  <a:gd name="T19" fmla="*/ 71 h 436"/>
                  <a:gd name="T20" fmla="*/ 27 w 439"/>
                  <a:gd name="T21" fmla="*/ 113 h 436"/>
                  <a:gd name="T22" fmla="*/ 6 w 439"/>
                  <a:gd name="T23" fmla="*/ 163 h 436"/>
                  <a:gd name="T24" fmla="*/ 0 w 439"/>
                  <a:gd name="T25" fmla="*/ 219 h 436"/>
                  <a:gd name="T26" fmla="*/ 6 w 439"/>
                  <a:gd name="T27" fmla="*/ 273 h 436"/>
                  <a:gd name="T28" fmla="*/ 27 w 439"/>
                  <a:gd name="T29" fmla="*/ 323 h 436"/>
                  <a:gd name="T30" fmla="*/ 57 w 439"/>
                  <a:gd name="T31" fmla="*/ 365 h 436"/>
                  <a:gd name="T32" fmla="*/ 97 w 439"/>
                  <a:gd name="T33" fmla="*/ 400 h 436"/>
                  <a:gd name="T34" fmla="*/ 144 w 439"/>
                  <a:gd name="T35" fmla="*/ 424 h 436"/>
                  <a:gd name="T36" fmla="*/ 197 w 439"/>
                  <a:gd name="T37" fmla="*/ 436 h 436"/>
                  <a:gd name="T38" fmla="*/ 253 w 439"/>
                  <a:gd name="T39" fmla="*/ 435 h 436"/>
                  <a:gd name="T40" fmla="*/ 306 w 439"/>
                  <a:gd name="T41" fmla="*/ 420 h 436"/>
                  <a:gd name="T42" fmla="*/ 351 w 439"/>
                  <a:gd name="T43" fmla="*/ 394 h 436"/>
                  <a:gd name="T44" fmla="*/ 389 w 439"/>
                  <a:gd name="T45" fmla="*/ 358 h 436"/>
                  <a:gd name="T46" fmla="*/ 418 w 439"/>
                  <a:gd name="T47" fmla="*/ 313 h 436"/>
                  <a:gd name="T48" fmla="*/ 436 w 439"/>
                  <a:gd name="T49" fmla="*/ 263 h 436"/>
                  <a:gd name="T50" fmla="*/ 430 w 439"/>
                  <a:gd name="T51" fmla="*/ 219 h 436"/>
                  <a:gd name="T52" fmla="*/ 424 w 439"/>
                  <a:gd name="T53" fmla="*/ 166 h 436"/>
                  <a:gd name="T54" fmla="*/ 406 w 439"/>
                  <a:gd name="T55" fmla="*/ 119 h 436"/>
                  <a:gd name="T56" fmla="*/ 375 w 439"/>
                  <a:gd name="T57" fmla="*/ 77 h 436"/>
                  <a:gd name="T58" fmla="*/ 336 w 439"/>
                  <a:gd name="T59" fmla="*/ 45 h 436"/>
                  <a:gd name="T60" fmla="*/ 292 w 439"/>
                  <a:gd name="T61" fmla="*/ 22 h 436"/>
                  <a:gd name="T62" fmla="*/ 241 w 439"/>
                  <a:gd name="T63" fmla="*/ 10 h 436"/>
                  <a:gd name="T64" fmla="*/ 189 w 439"/>
                  <a:gd name="T65" fmla="*/ 10 h 436"/>
                  <a:gd name="T66" fmla="*/ 138 w 439"/>
                  <a:gd name="T67" fmla="*/ 24 h 436"/>
                  <a:gd name="T68" fmla="*/ 94 w 439"/>
                  <a:gd name="T69" fmla="*/ 51 h 436"/>
                  <a:gd name="T70" fmla="*/ 57 w 439"/>
                  <a:gd name="T71" fmla="*/ 85 h 436"/>
                  <a:gd name="T72" fmla="*/ 30 w 439"/>
                  <a:gd name="T73" fmla="*/ 127 h 436"/>
                  <a:gd name="T74" fmla="*/ 15 w 439"/>
                  <a:gd name="T75" fmla="*/ 175 h 436"/>
                  <a:gd name="T76" fmla="*/ 10 w 439"/>
                  <a:gd name="T77" fmla="*/ 228 h 436"/>
                  <a:gd name="T78" fmla="*/ 18 w 439"/>
                  <a:gd name="T79" fmla="*/ 281 h 436"/>
                  <a:gd name="T80" fmla="*/ 41 w 439"/>
                  <a:gd name="T81" fmla="*/ 327 h 436"/>
                  <a:gd name="T82" fmla="*/ 71 w 439"/>
                  <a:gd name="T83" fmla="*/ 365 h 436"/>
                  <a:gd name="T84" fmla="*/ 112 w 439"/>
                  <a:gd name="T85" fmla="*/ 397 h 436"/>
                  <a:gd name="T86" fmla="*/ 159 w 439"/>
                  <a:gd name="T87" fmla="*/ 418 h 436"/>
                  <a:gd name="T88" fmla="*/ 209 w 439"/>
                  <a:gd name="T89" fmla="*/ 429 h 436"/>
                  <a:gd name="T90" fmla="*/ 262 w 439"/>
                  <a:gd name="T91" fmla="*/ 424 h 436"/>
                  <a:gd name="T92" fmla="*/ 310 w 439"/>
                  <a:gd name="T93" fmla="*/ 406 h 436"/>
                  <a:gd name="T94" fmla="*/ 353 w 439"/>
                  <a:gd name="T95" fmla="*/ 379 h 436"/>
                  <a:gd name="T96" fmla="*/ 389 w 439"/>
                  <a:gd name="T97" fmla="*/ 343 h 436"/>
                  <a:gd name="T98" fmla="*/ 413 w 439"/>
                  <a:gd name="T99" fmla="*/ 299 h 436"/>
                  <a:gd name="T100" fmla="*/ 427 w 439"/>
                  <a:gd name="T101" fmla="*/ 251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9" h="436">
                    <a:moveTo>
                      <a:pt x="439" y="219"/>
                    </a:moveTo>
                    <a:lnTo>
                      <a:pt x="439" y="207"/>
                    </a:lnTo>
                    <a:lnTo>
                      <a:pt x="438" y="196"/>
                    </a:lnTo>
                    <a:lnTo>
                      <a:pt x="436" y="186"/>
                    </a:lnTo>
                    <a:lnTo>
                      <a:pt x="436" y="174"/>
                    </a:lnTo>
                    <a:lnTo>
                      <a:pt x="432" y="163"/>
                    </a:lnTo>
                    <a:lnTo>
                      <a:pt x="430" y="154"/>
                    </a:lnTo>
                    <a:lnTo>
                      <a:pt x="425" y="143"/>
                    </a:lnTo>
                    <a:lnTo>
                      <a:pt x="421" y="133"/>
                    </a:lnTo>
                    <a:lnTo>
                      <a:pt x="418" y="124"/>
                    </a:lnTo>
                    <a:lnTo>
                      <a:pt x="413" y="113"/>
                    </a:lnTo>
                    <a:lnTo>
                      <a:pt x="407" y="105"/>
                    </a:lnTo>
                    <a:lnTo>
                      <a:pt x="401" y="95"/>
                    </a:lnTo>
                    <a:lnTo>
                      <a:pt x="395" y="87"/>
                    </a:lnTo>
                    <a:lnTo>
                      <a:pt x="389" y="79"/>
                    </a:lnTo>
                    <a:lnTo>
                      <a:pt x="383" y="71"/>
                    </a:lnTo>
                    <a:lnTo>
                      <a:pt x="375" y="63"/>
                    </a:lnTo>
                    <a:lnTo>
                      <a:pt x="367" y="57"/>
                    </a:lnTo>
                    <a:lnTo>
                      <a:pt x="359" y="48"/>
                    </a:lnTo>
                    <a:lnTo>
                      <a:pt x="351" y="42"/>
                    </a:lnTo>
                    <a:lnTo>
                      <a:pt x="342" y="36"/>
                    </a:lnTo>
                    <a:lnTo>
                      <a:pt x="335" y="30"/>
                    </a:lnTo>
                    <a:lnTo>
                      <a:pt x="324" y="27"/>
                    </a:lnTo>
                    <a:lnTo>
                      <a:pt x="315" y="21"/>
                    </a:lnTo>
                    <a:lnTo>
                      <a:pt x="306" y="16"/>
                    </a:lnTo>
                    <a:lnTo>
                      <a:pt x="295" y="12"/>
                    </a:lnTo>
                    <a:lnTo>
                      <a:pt x="286" y="10"/>
                    </a:lnTo>
                    <a:lnTo>
                      <a:pt x="274" y="6"/>
                    </a:lnTo>
                    <a:lnTo>
                      <a:pt x="263" y="4"/>
                    </a:lnTo>
                    <a:lnTo>
                      <a:pt x="253" y="3"/>
                    </a:lnTo>
                    <a:lnTo>
                      <a:pt x="241" y="0"/>
                    </a:lnTo>
                    <a:lnTo>
                      <a:pt x="231" y="0"/>
                    </a:lnTo>
                    <a:lnTo>
                      <a:pt x="219" y="0"/>
                    </a:lnTo>
                    <a:lnTo>
                      <a:pt x="209" y="0"/>
                    </a:lnTo>
                    <a:lnTo>
                      <a:pt x="197" y="0"/>
                    </a:lnTo>
                    <a:lnTo>
                      <a:pt x="186" y="3"/>
                    </a:lnTo>
                    <a:lnTo>
                      <a:pt x="177" y="4"/>
                    </a:lnTo>
                    <a:lnTo>
                      <a:pt x="165" y="6"/>
                    </a:lnTo>
                    <a:lnTo>
                      <a:pt x="154" y="10"/>
                    </a:lnTo>
                    <a:lnTo>
                      <a:pt x="144" y="12"/>
                    </a:lnTo>
                    <a:lnTo>
                      <a:pt x="133" y="16"/>
                    </a:lnTo>
                    <a:lnTo>
                      <a:pt x="124" y="21"/>
                    </a:lnTo>
                    <a:lnTo>
                      <a:pt x="115" y="27"/>
                    </a:lnTo>
                    <a:lnTo>
                      <a:pt x="106" y="30"/>
                    </a:lnTo>
                    <a:lnTo>
                      <a:pt x="97" y="36"/>
                    </a:lnTo>
                    <a:lnTo>
                      <a:pt x="89" y="42"/>
                    </a:lnTo>
                    <a:lnTo>
                      <a:pt x="82" y="48"/>
                    </a:lnTo>
                    <a:lnTo>
                      <a:pt x="73" y="57"/>
                    </a:lnTo>
                    <a:lnTo>
                      <a:pt x="65" y="63"/>
                    </a:lnTo>
                    <a:lnTo>
                      <a:pt x="57" y="71"/>
                    </a:lnTo>
                    <a:lnTo>
                      <a:pt x="51" y="79"/>
                    </a:lnTo>
                    <a:lnTo>
                      <a:pt x="45" y="87"/>
                    </a:lnTo>
                    <a:lnTo>
                      <a:pt x="39" y="95"/>
                    </a:lnTo>
                    <a:lnTo>
                      <a:pt x="33" y="105"/>
                    </a:lnTo>
                    <a:lnTo>
                      <a:pt x="27" y="113"/>
                    </a:lnTo>
                    <a:lnTo>
                      <a:pt x="23" y="124"/>
                    </a:lnTo>
                    <a:lnTo>
                      <a:pt x="18" y="133"/>
                    </a:lnTo>
                    <a:lnTo>
                      <a:pt x="15" y="143"/>
                    </a:lnTo>
                    <a:lnTo>
                      <a:pt x="10" y="154"/>
                    </a:lnTo>
                    <a:lnTo>
                      <a:pt x="6" y="163"/>
                    </a:lnTo>
                    <a:lnTo>
                      <a:pt x="4" y="174"/>
                    </a:lnTo>
                    <a:lnTo>
                      <a:pt x="3" y="186"/>
                    </a:lnTo>
                    <a:lnTo>
                      <a:pt x="3" y="196"/>
                    </a:lnTo>
                    <a:lnTo>
                      <a:pt x="0" y="207"/>
                    </a:lnTo>
                    <a:lnTo>
                      <a:pt x="0" y="219"/>
                    </a:lnTo>
                    <a:lnTo>
                      <a:pt x="0" y="231"/>
                    </a:lnTo>
                    <a:lnTo>
                      <a:pt x="3" y="240"/>
                    </a:lnTo>
                    <a:lnTo>
                      <a:pt x="3" y="251"/>
                    </a:lnTo>
                    <a:lnTo>
                      <a:pt x="4" y="263"/>
                    </a:lnTo>
                    <a:lnTo>
                      <a:pt x="6" y="273"/>
                    </a:lnTo>
                    <a:lnTo>
                      <a:pt x="10" y="282"/>
                    </a:lnTo>
                    <a:lnTo>
                      <a:pt x="15" y="293"/>
                    </a:lnTo>
                    <a:lnTo>
                      <a:pt x="18" y="303"/>
                    </a:lnTo>
                    <a:lnTo>
                      <a:pt x="23" y="313"/>
                    </a:lnTo>
                    <a:lnTo>
                      <a:pt x="27" y="323"/>
                    </a:lnTo>
                    <a:lnTo>
                      <a:pt x="33" y="331"/>
                    </a:lnTo>
                    <a:lnTo>
                      <a:pt x="39" y="341"/>
                    </a:lnTo>
                    <a:lnTo>
                      <a:pt x="45" y="349"/>
                    </a:lnTo>
                    <a:lnTo>
                      <a:pt x="51" y="358"/>
                    </a:lnTo>
                    <a:lnTo>
                      <a:pt x="57" y="365"/>
                    </a:lnTo>
                    <a:lnTo>
                      <a:pt x="65" y="373"/>
                    </a:lnTo>
                    <a:lnTo>
                      <a:pt x="73" y="379"/>
                    </a:lnTo>
                    <a:lnTo>
                      <a:pt x="82" y="388"/>
                    </a:lnTo>
                    <a:lnTo>
                      <a:pt x="89" y="394"/>
                    </a:lnTo>
                    <a:lnTo>
                      <a:pt x="97" y="400"/>
                    </a:lnTo>
                    <a:lnTo>
                      <a:pt x="106" y="406"/>
                    </a:lnTo>
                    <a:lnTo>
                      <a:pt x="115" y="409"/>
                    </a:lnTo>
                    <a:lnTo>
                      <a:pt x="124" y="415"/>
                    </a:lnTo>
                    <a:lnTo>
                      <a:pt x="133" y="420"/>
                    </a:lnTo>
                    <a:lnTo>
                      <a:pt x="144" y="424"/>
                    </a:lnTo>
                    <a:lnTo>
                      <a:pt x="154" y="426"/>
                    </a:lnTo>
                    <a:lnTo>
                      <a:pt x="165" y="430"/>
                    </a:lnTo>
                    <a:lnTo>
                      <a:pt x="177" y="432"/>
                    </a:lnTo>
                    <a:lnTo>
                      <a:pt x="186" y="435"/>
                    </a:lnTo>
                    <a:lnTo>
                      <a:pt x="197" y="436"/>
                    </a:lnTo>
                    <a:lnTo>
                      <a:pt x="209" y="436"/>
                    </a:lnTo>
                    <a:lnTo>
                      <a:pt x="219" y="436"/>
                    </a:lnTo>
                    <a:lnTo>
                      <a:pt x="231" y="436"/>
                    </a:lnTo>
                    <a:lnTo>
                      <a:pt x="241" y="436"/>
                    </a:lnTo>
                    <a:lnTo>
                      <a:pt x="253" y="435"/>
                    </a:lnTo>
                    <a:lnTo>
                      <a:pt x="263" y="432"/>
                    </a:lnTo>
                    <a:lnTo>
                      <a:pt x="274" y="430"/>
                    </a:lnTo>
                    <a:lnTo>
                      <a:pt x="286" y="426"/>
                    </a:lnTo>
                    <a:lnTo>
                      <a:pt x="295" y="424"/>
                    </a:lnTo>
                    <a:lnTo>
                      <a:pt x="306" y="420"/>
                    </a:lnTo>
                    <a:lnTo>
                      <a:pt x="315" y="415"/>
                    </a:lnTo>
                    <a:lnTo>
                      <a:pt x="324" y="409"/>
                    </a:lnTo>
                    <a:lnTo>
                      <a:pt x="335" y="406"/>
                    </a:lnTo>
                    <a:lnTo>
                      <a:pt x="342" y="400"/>
                    </a:lnTo>
                    <a:lnTo>
                      <a:pt x="351" y="394"/>
                    </a:lnTo>
                    <a:lnTo>
                      <a:pt x="359" y="388"/>
                    </a:lnTo>
                    <a:lnTo>
                      <a:pt x="367" y="379"/>
                    </a:lnTo>
                    <a:lnTo>
                      <a:pt x="375" y="373"/>
                    </a:lnTo>
                    <a:lnTo>
                      <a:pt x="383" y="365"/>
                    </a:lnTo>
                    <a:lnTo>
                      <a:pt x="389" y="358"/>
                    </a:lnTo>
                    <a:lnTo>
                      <a:pt x="395" y="349"/>
                    </a:lnTo>
                    <a:lnTo>
                      <a:pt x="401" y="341"/>
                    </a:lnTo>
                    <a:lnTo>
                      <a:pt x="407" y="331"/>
                    </a:lnTo>
                    <a:lnTo>
                      <a:pt x="413" y="323"/>
                    </a:lnTo>
                    <a:lnTo>
                      <a:pt x="418" y="313"/>
                    </a:lnTo>
                    <a:lnTo>
                      <a:pt x="421" y="303"/>
                    </a:lnTo>
                    <a:lnTo>
                      <a:pt x="425" y="293"/>
                    </a:lnTo>
                    <a:lnTo>
                      <a:pt x="430" y="282"/>
                    </a:lnTo>
                    <a:lnTo>
                      <a:pt x="432" y="273"/>
                    </a:lnTo>
                    <a:lnTo>
                      <a:pt x="436" y="263"/>
                    </a:lnTo>
                    <a:lnTo>
                      <a:pt x="436" y="251"/>
                    </a:lnTo>
                    <a:lnTo>
                      <a:pt x="438" y="240"/>
                    </a:lnTo>
                    <a:lnTo>
                      <a:pt x="439" y="231"/>
                    </a:lnTo>
                    <a:lnTo>
                      <a:pt x="439" y="219"/>
                    </a:lnTo>
                    <a:lnTo>
                      <a:pt x="430" y="219"/>
                    </a:lnTo>
                    <a:lnTo>
                      <a:pt x="430" y="208"/>
                    </a:lnTo>
                    <a:lnTo>
                      <a:pt x="430" y="196"/>
                    </a:lnTo>
                    <a:lnTo>
                      <a:pt x="427" y="186"/>
                    </a:lnTo>
                    <a:lnTo>
                      <a:pt x="425" y="175"/>
                    </a:lnTo>
                    <a:lnTo>
                      <a:pt x="424" y="166"/>
                    </a:lnTo>
                    <a:lnTo>
                      <a:pt x="421" y="155"/>
                    </a:lnTo>
                    <a:lnTo>
                      <a:pt x="418" y="145"/>
                    </a:lnTo>
                    <a:lnTo>
                      <a:pt x="413" y="137"/>
                    </a:lnTo>
                    <a:lnTo>
                      <a:pt x="409" y="127"/>
                    </a:lnTo>
                    <a:lnTo>
                      <a:pt x="406" y="119"/>
                    </a:lnTo>
                    <a:lnTo>
                      <a:pt x="400" y="109"/>
                    </a:lnTo>
                    <a:lnTo>
                      <a:pt x="393" y="101"/>
                    </a:lnTo>
                    <a:lnTo>
                      <a:pt x="389" y="93"/>
                    </a:lnTo>
                    <a:lnTo>
                      <a:pt x="381" y="85"/>
                    </a:lnTo>
                    <a:lnTo>
                      <a:pt x="375" y="77"/>
                    </a:lnTo>
                    <a:lnTo>
                      <a:pt x="369" y="71"/>
                    </a:lnTo>
                    <a:lnTo>
                      <a:pt x="360" y="63"/>
                    </a:lnTo>
                    <a:lnTo>
                      <a:pt x="353" y="57"/>
                    </a:lnTo>
                    <a:lnTo>
                      <a:pt x="347" y="51"/>
                    </a:lnTo>
                    <a:lnTo>
                      <a:pt x="336" y="45"/>
                    </a:lnTo>
                    <a:lnTo>
                      <a:pt x="328" y="39"/>
                    </a:lnTo>
                    <a:lnTo>
                      <a:pt x="321" y="35"/>
                    </a:lnTo>
                    <a:lnTo>
                      <a:pt x="310" y="30"/>
                    </a:lnTo>
                    <a:lnTo>
                      <a:pt x="303" y="24"/>
                    </a:lnTo>
                    <a:lnTo>
                      <a:pt x="292" y="22"/>
                    </a:lnTo>
                    <a:lnTo>
                      <a:pt x="282" y="18"/>
                    </a:lnTo>
                    <a:lnTo>
                      <a:pt x="271" y="16"/>
                    </a:lnTo>
                    <a:lnTo>
                      <a:pt x="262" y="12"/>
                    </a:lnTo>
                    <a:lnTo>
                      <a:pt x="251" y="10"/>
                    </a:lnTo>
                    <a:lnTo>
                      <a:pt x="241" y="10"/>
                    </a:lnTo>
                    <a:lnTo>
                      <a:pt x="231" y="9"/>
                    </a:lnTo>
                    <a:lnTo>
                      <a:pt x="219" y="9"/>
                    </a:lnTo>
                    <a:lnTo>
                      <a:pt x="209" y="9"/>
                    </a:lnTo>
                    <a:lnTo>
                      <a:pt x="198" y="10"/>
                    </a:lnTo>
                    <a:lnTo>
                      <a:pt x="189" y="10"/>
                    </a:lnTo>
                    <a:lnTo>
                      <a:pt x="177" y="12"/>
                    </a:lnTo>
                    <a:lnTo>
                      <a:pt x="166" y="16"/>
                    </a:lnTo>
                    <a:lnTo>
                      <a:pt x="159" y="18"/>
                    </a:lnTo>
                    <a:lnTo>
                      <a:pt x="148" y="22"/>
                    </a:lnTo>
                    <a:lnTo>
                      <a:pt x="138" y="24"/>
                    </a:lnTo>
                    <a:lnTo>
                      <a:pt x="127" y="30"/>
                    </a:lnTo>
                    <a:lnTo>
                      <a:pt x="120" y="35"/>
                    </a:lnTo>
                    <a:lnTo>
                      <a:pt x="112" y="39"/>
                    </a:lnTo>
                    <a:lnTo>
                      <a:pt x="101" y="45"/>
                    </a:lnTo>
                    <a:lnTo>
                      <a:pt x="94" y="51"/>
                    </a:lnTo>
                    <a:lnTo>
                      <a:pt x="85" y="57"/>
                    </a:lnTo>
                    <a:lnTo>
                      <a:pt x="79" y="63"/>
                    </a:lnTo>
                    <a:lnTo>
                      <a:pt x="71" y="71"/>
                    </a:lnTo>
                    <a:lnTo>
                      <a:pt x="65" y="77"/>
                    </a:lnTo>
                    <a:lnTo>
                      <a:pt x="57" y="85"/>
                    </a:lnTo>
                    <a:lnTo>
                      <a:pt x="51" y="93"/>
                    </a:lnTo>
                    <a:lnTo>
                      <a:pt x="45" y="101"/>
                    </a:lnTo>
                    <a:lnTo>
                      <a:pt x="41" y="109"/>
                    </a:lnTo>
                    <a:lnTo>
                      <a:pt x="35" y="119"/>
                    </a:lnTo>
                    <a:lnTo>
                      <a:pt x="30" y="127"/>
                    </a:lnTo>
                    <a:lnTo>
                      <a:pt x="27" y="137"/>
                    </a:lnTo>
                    <a:lnTo>
                      <a:pt x="23" y="145"/>
                    </a:lnTo>
                    <a:lnTo>
                      <a:pt x="18" y="155"/>
                    </a:lnTo>
                    <a:lnTo>
                      <a:pt x="17" y="166"/>
                    </a:lnTo>
                    <a:lnTo>
                      <a:pt x="15" y="175"/>
                    </a:lnTo>
                    <a:lnTo>
                      <a:pt x="12" y="186"/>
                    </a:lnTo>
                    <a:lnTo>
                      <a:pt x="10" y="196"/>
                    </a:lnTo>
                    <a:lnTo>
                      <a:pt x="10" y="208"/>
                    </a:lnTo>
                    <a:lnTo>
                      <a:pt x="10" y="219"/>
                    </a:lnTo>
                    <a:lnTo>
                      <a:pt x="10" y="228"/>
                    </a:lnTo>
                    <a:lnTo>
                      <a:pt x="10" y="240"/>
                    </a:lnTo>
                    <a:lnTo>
                      <a:pt x="12" y="251"/>
                    </a:lnTo>
                    <a:lnTo>
                      <a:pt x="15" y="261"/>
                    </a:lnTo>
                    <a:lnTo>
                      <a:pt x="17" y="270"/>
                    </a:lnTo>
                    <a:lnTo>
                      <a:pt x="18" y="281"/>
                    </a:lnTo>
                    <a:lnTo>
                      <a:pt x="23" y="291"/>
                    </a:lnTo>
                    <a:lnTo>
                      <a:pt x="27" y="299"/>
                    </a:lnTo>
                    <a:lnTo>
                      <a:pt x="30" y="309"/>
                    </a:lnTo>
                    <a:lnTo>
                      <a:pt x="35" y="317"/>
                    </a:lnTo>
                    <a:lnTo>
                      <a:pt x="41" y="327"/>
                    </a:lnTo>
                    <a:lnTo>
                      <a:pt x="45" y="335"/>
                    </a:lnTo>
                    <a:lnTo>
                      <a:pt x="51" y="343"/>
                    </a:lnTo>
                    <a:lnTo>
                      <a:pt x="57" y="352"/>
                    </a:lnTo>
                    <a:lnTo>
                      <a:pt x="65" y="359"/>
                    </a:lnTo>
                    <a:lnTo>
                      <a:pt x="71" y="365"/>
                    </a:lnTo>
                    <a:lnTo>
                      <a:pt x="79" y="373"/>
                    </a:lnTo>
                    <a:lnTo>
                      <a:pt x="85" y="379"/>
                    </a:lnTo>
                    <a:lnTo>
                      <a:pt x="94" y="385"/>
                    </a:lnTo>
                    <a:lnTo>
                      <a:pt x="101" y="391"/>
                    </a:lnTo>
                    <a:lnTo>
                      <a:pt x="112" y="397"/>
                    </a:lnTo>
                    <a:lnTo>
                      <a:pt x="120" y="402"/>
                    </a:lnTo>
                    <a:lnTo>
                      <a:pt x="127" y="406"/>
                    </a:lnTo>
                    <a:lnTo>
                      <a:pt x="138" y="412"/>
                    </a:lnTo>
                    <a:lnTo>
                      <a:pt x="148" y="414"/>
                    </a:lnTo>
                    <a:lnTo>
                      <a:pt x="159" y="418"/>
                    </a:lnTo>
                    <a:lnTo>
                      <a:pt x="166" y="420"/>
                    </a:lnTo>
                    <a:lnTo>
                      <a:pt x="177" y="424"/>
                    </a:lnTo>
                    <a:lnTo>
                      <a:pt x="189" y="426"/>
                    </a:lnTo>
                    <a:lnTo>
                      <a:pt x="198" y="426"/>
                    </a:lnTo>
                    <a:lnTo>
                      <a:pt x="209" y="429"/>
                    </a:lnTo>
                    <a:lnTo>
                      <a:pt x="219" y="429"/>
                    </a:lnTo>
                    <a:lnTo>
                      <a:pt x="231" y="429"/>
                    </a:lnTo>
                    <a:lnTo>
                      <a:pt x="241" y="426"/>
                    </a:lnTo>
                    <a:lnTo>
                      <a:pt x="251" y="426"/>
                    </a:lnTo>
                    <a:lnTo>
                      <a:pt x="262" y="424"/>
                    </a:lnTo>
                    <a:lnTo>
                      <a:pt x="271" y="420"/>
                    </a:lnTo>
                    <a:lnTo>
                      <a:pt x="282" y="418"/>
                    </a:lnTo>
                    <a:lnTo>
                      <a:pt x="292" y="414"/>
                    </a:lnTo>
                    <a:lnTo>
                      <a:pt x="303" y="412"/>
                    </a:lnTo>
                    <a:lnTo>
                      <a:pt x="310" y="406"/>
                    </a:lnTo>
                    <a:lnTo>
                      <a:pt x="321" y="402"/>
                    </a:lnTo>
                    <a:lnTo>
                      <a:pt x="328" y="397"/>
                    </a:lnTo>
                    <a:lnTo>
                      <a:pt x="336" y="391"/>
                    </a:lnTo>
                    <a:lnTo>
                      <a:pt x="347" y="385"/>
                    </a:lnTo>
                    <a:lnTo>
                      <a:pt x="353" y="379"/>
                    </a:lnTo>
                    <a:lnTo>
                      <a:pt x="360" y="373"/>
                    </a:lnTo>
                    <a:lnTo>
                      <a:pt x="369" y="365"/>
                    </a:lnTo>
                    <a:lnTo>
                      <a:pt x="375" y="359"/>
                    </a:lnTo>
                    <a:lnTo>
                      <a:pt x="381" y="352"/>
                    </a:lnTo>
                    <a:lnTo>
                      <a:pt x="389" y="343"/>
                    </a:lnTo>
                    <a:lnTo>
                      <a:pt x="393" y="335"/>
                    </a:lnTo>
                    <a:lnTo>
                      <a:pt x="400" y="327"/>
                    </a:lnTo>
                    <a:lnTo>
                      <a:pt x="406" y="317"/>
                    </a:lnTo>
                    <a:lnTo>
                      <a:pt x="409" y="309"/>
                    </a:lnTo>
                    <a:lnTo>
                      <a:pt x="413" y="299"/>
                    </a:lnTo>
                    <a:lnTo>
                      <a:pt x="418" y="291"/>
                    </a:lnTo>
                    <a:lnTo>
                      <a:pt x="421" y="281"/>
                    </a:lnTo>
                    <a:lnTo>
                      <a:pt x="424" y="270"/>
                    </a:lnTo>
                    <a:lnTo>
                      <a:pt x="425" y="261"/>
                    </a:lnTo>
                    <a:lnTo>
                      <a:pt x="427" y="251"/>
                    </a:lnTo>
                    <a:lnTo>
                      <a:pt x="430" y="240"/>
                    </a:lnTo>
                    <a:lnTo>
                      <a:pt x="430" y="228"/>
                    </a:lnTo>
                    <a:lnTo>
                      <a:pt x="430" y="219"/>
                    </a:lnTo>
                    <a:lnTo>
                      <a:pt x="439" y="219"/>
                    </a:lnTo>
                    <a:close/>
                  </a:path>
                </a:pathLst>
              </a:custGeom>
              <a:solidFill>
                <a:srgbClr val="859CC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05" name="Freeform 601"/>
              <p:cNvSpPr>
                <a:spLocks noChangeArrowheads="1"/>
              </p:cNvSpPr>
              <p:nvPr/>
            </p:nvSpPr>
            <p:spPr bwMode="auto">
              <a:xfrm>
                <a:off x="5991" y="385"/>
                <a:ext cx="40" cy="41"/>
              </a:xfrm>
              <a:custGeom>
                <a:avLst/>
                <a:gdLst>
                  <a:gd name="T0" fmla="*/ 415 w 420"/>
                  <a:gd name="T1" fmla="*/ 166 h 420"/>
                  <a:gd name="T2" fmla="*/ 399 w 420"/>
                  <a:gd name="T3" fmla="*/ 118 h 420"/>
                  <a:gd name="T4" fmla="*/ 371 w 420"/>
                  <a:gd name="T5" fmla="*/ 76 h 420"/>
                  <a:gd name="T6" fmla="*/ 337 w 420"/>
                  <a:gd name="T7" fmla="*/ 42 h 420"/>
                  <a:gd name="T8" fmla="*/ 293 w 420"/>
                  <a:gd name="T9" fmla="*/ 15 h 420"/>
                  <a:gd name="T10" fmla="*/ 241 w 420"/>
                  <a:gd name="T11" fmla="*/ 1 h 420"/>
                  <a:gd name="T12" fmla="*/ 188 w 420"/>
                  <a:gd name="T13" fmla="*/ 1 h 420"/>
                  <a:gd name="T14" fmla="*/ 138 w 420"/>
                  <a:gd name="T15" fmla="*/ 13 h 420"/>
                  <a:gd name="T16" fmla="*/ 91 w 420"/>
                  <a:gd name="T17" fmla="*/ 36 h 420"/>
                  <a:gd name="T18" fmla="*/ 55 w 420"/>
                  <a:gd name="T19" fmla="*/ 68 h 420"/>
                  <a:gd name="T20" fmla="*/ 25 w 420"/>
                  <a:gd name="T21" fmla="*/ 110 h 420"/>
                  <a:gd name="T22" fmla="*/ 7 w 420"/>
                  <a:gd name="T23" fmla="*/ 157 h 420"/>
                  <a:gd name="T24" fmla="*/ 0 w 420"/>
                  <a:gd name="T25" fmla="*/ 210 h 420"/>
                  <a:gd name="T26" fmla="*/ 7 w 420"/>
                  <a:gd name="T27" fmla="*/ 261 h 420"/>
                  <a:gd name="T28" fmla="*/ 25 w 420"/>
                  <a:gd name="T29" fmla="*/ 308 h 420"/>
                  <a:gd name="T30" fmla="*/ 55 w 420"/>
                  <a:gd name="T31" fmla="*/ 350 h 420"/>
                  <a:gd name="T32" fmla="*/ 91 w 420"/>
                  <a:gd name="T33" fmla="*/ 382 h 420"/>
                  <a:gd name="T34" fmla="*/ 138 w 420"/>
                  <a:gd name="T35" fmla="*/ 405 h 420"/>
                  <a:gd name="T36" fmla="*/ 188 w 420"/>
                  <a:gd name="T37" fmla="*/ 417 h 420"/>
                  <a:gd name="T38" fmla="*/ 241 w 420"/>
                  <a:gd name="T39" fmla="*/ 417 h 420"/>
                  <a:gd name="T40" fmla="*/ 293 w 420"/>
                  <a:gd name="T41" fmla="*/ 403 h 420"/>
                  <a:gd name="T42" fmla="*/ 337 w 420"/>
                  <a:gd name="T43" fmla="*/ 376 h 420"/>
                  <a:gd name="T44" fmla="*/ 371 w 420"/>
                  <a:gd name="T45" fmla="*/ 343 h 420"/>
                  <a:gd name="T46" fmla="*/ 399 w 420"/>
                  <a:gd name="T47" fmla="*/ 300 h 420"/>
                  <a:gd name="T48" fmla="*/ 415 w 420"/>
                  <a:gd name="T49" fmla="*/ 252 h 420"/>
                  <a:gd name="T50" fmla="*/ 411 w 420"/>
                  <a:gd name="T51" fmla="*/ 210 h 420"/>
                  <a:gd name="T52" fmla="*/ 405 w 420"/>
                  <a:gd name="T53" fmla="*/ 159 h 420"/>
                  <a:gd name="T54" fmla="*/ 387 w 420"/>
                  <a:gd name="T55" fmla="*/ 115 h 420"/>
                  <a:gd name="T56" fmla="*/ 359 w 420"/>
                  <a:gd name="T57" fmla="*/ 74 h 420"/>
                  <a:gd name="T58" fmla="*/ 323 w 420"/>
                  <a:gd name="T59" fmla="*/ 44 h 420"/>
                  <a:gd name="T60" fmla="*/ 279 w 420"/>
                  <a:gd name="T61" fmla="*/ 21 h 420"/>
                  <a:gd name="T62" fmla="*/ 231 w 420"/>
                  <a:gd name="T63" fmla="*/ 9 h 420"/>
                  <a:gd name="T64" fmla="*/ 179 w 420"/>
                  <a:gd name="T65" fmla="*/ 12 h 420"/>
                  <a:gd name="T66" fmla="*/ 132 w 420"/>
                  <a:gd name="T67" fmla="*/ 26 h 420"/>
                  <a:gd name="T68" fmla="*/ 90 w 420"/>
                  <a:gd name="T69" fmla="*/ 50 h 420"/>
                  <a:gd name="T70" fmla="*/ 55 w 420"/>
                  <a:gd name="T71" fmla="*/ 82 h 420"/>
                  <a:gd name="T72" fmla="*/ 29 w 420"/>
                  <a:gd name="T73" fmla="*/ 122 h 420"/>
                  <a:gd name="T74" fmla="*/ 13 w 420"/>
                  <a:gd name="T75" fmla="*/ 169 h 420"/>
                  <a:gd name="T76" fmla="*/ 8 w 420"/>
                  <a:gd name="T77" fmla="*/ 219 h 420"/>
                  <a:gd name="T78" fmla="*/ 19 w 420"/>
                  <a:gd name="T79" fmla="*/ 270 h 420"/>
                  <a:gd name="T80" fmla="*/ 37 w 420"/>
                  <a:gd name="T81" fmla="*/ 312 h 420"/>
                  <a:gd name="T82" fmla="*/ 67 w 420"/>
                  <a:gd name="T83" fmla="*/ 350 h 420"/>
                  <a:gd name="T84" fmla="*/ 105 w 420"/>
                  <a:gd name="T85" fmla="*/ 381 h 420"/>
                  <a:gd name="T86" fmla="*/ 150 w 420"/>
                  <a:gd name="T87" fmla="*/ 400 h 420"/>
                  <a:gd name="T88" fmla="*/ 199 w 420"/>
                  <a:gd name="T89" fmla="*/ 409 h 420"/>
                  <a:gd name="T90" fmla="*/ 249 w 420"/>
                  <a:gd name="T91" fmla="*/ 405 h 420"/>
                  <a:gd name="T92" fmla="*/ 296 w 420"/>
                  <a:gd name="T93" fmla="*/ 388 h 420"/>
                  <a:gd name="T94" fmla="*/ 338 w 420"/>
                  <a:gd name="T95" fmla="*/ 364 h 420"/>
                  <a:gd name="T96" fmla="*/ 371 w 420"/>
                  <a:gd name="T97" fmla="*/ 328 h 420"/>
                  <a:gd name="T98" fmla="*/ 396 w 420"/>
                  <a:gd name="T99" fmla="*/ 288 h 420"/>
                  <a:gd name="T100" fmla="*/ 409 w 420"/>
                  <a:gd name="T101" fmla="*/ 24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0" h="420">
                    <a:moveTo>
                      <a:pt x="420" y="210"/>
                    </a:moveTo>
                    <a:lnTo>
                      <a:pt x="420" y="199"/>
                    </a:lnTo>
                    <a:lnTo>
                      <a:pt x="420" y="187"/>
                    </a:lnTo>
                    <a:lnTo>
                      <a:pt x="417" y="177"/>
                    </a:lnTo>
                    <a:lnTo>
                      <a:pt x="415" y="166"/>
                    </a:lnTo>
                    <a:lnTo>
                      <a:pt x="414" y="157"/>
                    </a:lnTo>
                    <a:lnTo>
                      <a:pt x="411" y="146"/>
                    </a:lnTo>
                    <a:lnTo>
                      <a:pt x="408" y="136"/>
                    </a:lnTo>
                    <a:lnTo>
                      <a:pt x="403" y="128"/>
                    </a:lnTo>
                    <a:lnTo>
                      <a:pt x="399" y="118"/>
                    </a:lnTo>
                    <a:lnTo>
                      <a:pt x="396" y="110"/>
                    </a:lnTo>
                    <a:lnTo>
                      <a:pt x="390" y="100"/>
                    </a:lnTo>
                    <a:lnTo>
                      <a:pt x="383" y="92"/>
                    </a:lnTo>
                    <a:lnTo>
                      <a:pt x="379" y="84"/>
                    </a:lnTo>
                    <a:lnTo>
                      <a:pt x="371" y="76"/>
                    </a:lnTo>
                    <a:lnTo>
                      <a:pt x="365" y="68"/>
                    </a:lnTo>
                    <a:lnTo>
                      <a:pt x="359" y="62"/>
                    </a:lnTo>
                    <a:lnTo>
                      <a:pt x="350" y="54"/>
                    </a:lnTo>
                    <a:lnTo>
                      <a:pt x="343" y="48"/>
                    </a:lnTo>
                    <a:lnTo>
                      <a:pt x="337" y="42"/>
                    </a:lnTo>
                    <a:lnTo>
                      <a:pt x="326" y="36"/>
                    </a:lnTo>
                    <a:lnTo>
                      <a:pt x="318" y="30"/>
                    </a:lnTo>
                    <a:lnTo>
                      <a:pt x="311" y="26"/>
                    </a:lnTo>
                    <a:lnTo>
                      <a:pt x="300" y="21"/>
                    </a:lnTo>
                    <a:lnTo>
                      <a:pt x="293" y="15"/>
                    </a:lnTo>
                    <a:lnTo>
                      <a:pt x="282" y="13"/>
                    </a:lnTo>
                    <a:lnTo>
                      <a:pt x="272" y="9"/>
                    </a:lnTo>
                    <a:lnTo>
                      <a:pt x="261" y="7"/>
                    </a:lnTo>
                    <a:lnTo>
                      <a:pt x="252" y="3"/>
                    </a:lnTo>
                    <a:lnTo>
                      <a:pt x="241" y="1"/>
                    </a:lnTo>
                    <a:lnTo>
                      <a:pt x="231" y="1"/>
                    </a:lnTo>
                    <a:lnTo>
                      <a:pt x="221" y="0"/>
                    </a:lnTo>
                    <a:lnTo>
                      <a:pt x="209" y="0"/>
                    </a:lnTo>
                    <a:lnTo>
                      <a:pt x="199" y="0"/>
                    </a:lnTo>
                    <a:lnTo>
                      <a:pt x="188" y="1"/>
                    </a:lnTo>
                    <a:lnTo>
                      <a:pt x="179" y="1"/>
                    </a:lnTo>
                    <a:lnTo>
                      <a:pt x="167" y="3"/>
                    </a:lnTo>
                    <a:lnTo>
                      <a:pt x="156" y="7"/>
                    </a:lnTo>
                    <a:lnTo>
                      <a:pt x="149" y="9"/>
                    </a:lnTo>
                    <a:lnTo>
                      <a:pt x="138" y="13"/>
                    </a:lnTo>
                    <a:lnTo>
                      <a:pt x="128" y="15"/>
                    </a:lnTo>
                    <a:lnTo>
                      <a:pt x="117" y="21"/>
                    </a:lnTo>
                    <a:lnTo>
                      <a:pt x="110" y="26"/>
                    </a:lnTo>
                    <a:lnTo>
                      <a:pt x="102" y="30"/>
                    </a:lnTo>
                    <a:lnTo>
                      <a:pt x="91" y="36"/>
                    </a:lnTo>
                    <a:lnTo>
                      <a:pt x="84" y="42"/>
                    </a:lnTo>
                    <a:lnTo>
                      <a:pt x="75" y="48"/>
                    </a:lnTo>
                    <a:lnTo>
                      <a:pt x="69" y="54"/>
                    </a:lnTo>
                    <a:lnTo>
                      <a:pt x="61" y="62"/>
                    </a:lnTo>
                    <a:lnTo>
                      <a:pt x="55" y="68"/>
                    </a:lnTo>
                    <a:lnTo>
                      <a:pt x="47" y="76"/>
                    </a:lnTo>
                    <a:lnTo>
                      <a:pt x="41" y="84"/>
                    </a:lnTo>
                    <a:lnTo>
                      <a:pt x="35" y="92"/>
                    </a:lnTo>
                    <a:lnTo>
                      <a:pt x="31" y="100"/>
                    </a:lnTo>
                    <a:lnTo>
                      <a:pt x="25" y="110"/>
                    </a:lnTo>
                    <a:lnTo>
                      <a:pt x="20" y="118"/>
                    </a:lnTo>
                    <a:lnTo>
                      <a:pt x="17" y="128"/>
                    </a:lnTo>
                    <a:lnTo>
                      <a:pt x="13" y="136"/>
                    </a:lnTo>
                    <a:lnTo>
                      <a:pt x="8" y="146"/>
                    </a:lnTo>
                    <a:lnTo>
                      <a:pt x="7" y="157"/>
                    </a:lnTo>
                    <a:lnTo>
                      <a:pt x="5" y="166"/>
                    </a:lnTo>
                    <a:lnTo>
                      <a:pt x="2" y="177"/>
                    </a:lnTo>
                    <a:lnTo>
                      <a:pt x="0" y="187"/>
                    </a:lnTo>
                    <a:lnTo>
                      <a:pt x="0" y="199"/>
                    </a:lnTo>
                    <a:lnTo>
                      <a:pt x="0" y="210"/>
                    </a:lnTo>
                    <a:lnTo>
                      <a:pt x="0" y="219"/>
                    </a:lnTo>
                    <a:lnTo>
                      <a:pt x="0" y="231"/>
                    </a:lnTo>
                    <a:lnTo>
                      <a:pt x="2" y="242"/>
                    </a:lnTo>
                    <a:lnTo>
                      <a:pt x="5" y="252"/>
                    </a:lnTo>
                    <a:lnTo>
                      <a:pt x="7" y="261"/>
                    </a:lnTo>
                    <a:lnTo>
                      <a:pt x="8" y="272"/>
                    </a:lnTo>
                    <a:lnTo>
                      <a:pt x="13" y="282"/>
                    </a:lnTo>
                    <a:lnTo>
                      <a:pt x="17" y="290"/>
                    </a:lnTo>
                    <a:lnTo>
                      <a:pt x="20" y="300"/>
                    </a:lnTo>
                    <a:lnTo>
                      <a:pt x="25" y="308"/>
                    </a:lnTo>
                    <a:lnTo>
                      <a:pt x="31" y="318"/>
                    </a:lnTo>
                    <a:lnTo>
                      <a:pt x="35" y="326"/>
                    </a:lnTo>
                    <a:lnTo>
                      <a:pt x="41" y="334"/>
                    </a:lnTo>
                    <a:lnTo>
                      <a:pt x="47" y="343"/>
                    </a:lnTo>
                    <a:lnTo>
                      <a:pt x="55" y="350"/>
                    </a:lnTo>
                    <a:lnTo>
                      <a:pt x="61" y="356"/>
                    </a:lnTo>
                    <a:lnTo>
                      <a:pt x="69" y="364"/>
                    </a:lnTo>
                    <a:lnTo>
                      <a:pt x="75" y="370"/>
                    </a:lnTo>
                    <a:lnTo>
                      <a:pt x="84" y="376"/>
                    </a:lnTo>
                    <a:lnTo>
                      <a:pt x="91" y="382"/>
                    </a:lnTo>
                    <a:lnTo>
                      <a:pt x="102" y="388"/>
                    </a:lnTo>
                    <a:lnTo>
                      <a:pt x="110" y="393"/>
                    </a:lnTo>
                    <a:lnTo>
                      <a:pt x="117" y="397"/>
                    </a:lnTo>
                    <a:lnTo>
                      <a:pt x="128" y="403"/>
                    </a:lnTo>
                    <a:lnTo>
                      <a:pt x="138" y="405"/>
                    </a:lnTo>
                    <a:lnTo>
                      <a:pt x="149" y="409"/>
                    </a:lnTo>
                    <a:lnTo>
                      <a:pt x="156" y="411"/>
                    </a:lnTo>
                    <a:lnTo>
                      <a:pt x="167" y="415"/>
                    </a:lnTo>
                    <a:lnTo>
                      <a:pt x="179" y="417"/>
                    </a:lnTo>
                    <a:lnTo>
                      <a:pt x="188" y="417"/>
                    </a:lnTo>
                    <a:lnTo>
                      <a:pt x="199" y="420"/>
                    </a:lnTo>
                    <a:lnTo>
                      <a:pt x="209" y="420"/>
                    </a:lnTo>
                    <a:lnTo>
                      <a:pt x="221" y="420"/>
                    </a:lnTo>
                    <a:lnTo>
                      <a:pt x="231" y="417"/>
                    </a:lnTo>
                    <a:lnTo>
                      <a:pt x="241" y="417"/>
                    </a:lnTo>
                    <a:lnTo>
                      <a:pt x="252" y="415"/>
                    </a:lnTo>
                    <a:lnTo>
                      <a:pt x="261" y="411"/>
                    </a:lnTo>
                    <a:lnTo>
                      <a:pt x="272" y="409"/>
                    </a:lnTo>
                    <a:lnTo>
                      <a:pt x="282" y="405"/>
                    </a:lnTo>
                    <a:lnTo>
                      <a:pt x="293" y="403"/>
                    </a:lnTo>
                    <a:lnTo>
                      <a:pt x="300" y="397"/>
                    </a:lnTo>
                    <a:lnTo>
                      <a:pt x="311" y="393"/>
                    </a:lnTo>
                    <a:lnTo>
                      <a:pt x="318" y="388"/>
                    </a:lnTo>
                    <a:lnTo>
                      <a:pt x="326" y="382"/>
                    </a:lnTo>
                    <a:lnTo>
                      <a:pt x="337" y="376"/>
                    </a:lnTo>
                    <a:lnTo>
                      <a:pt x="343" y="370"/>
                    </a:lnTo>
                    <a:lnTo>
                      <a:pt x="350" y="364"/>
                    </a:lnTo>
                    <a:lnTo>
                      <a:pt x="359" y="356"/>
                    </a:lnTo>
                    <a:lnTo>
                      <a:pt x="365" y="350"/>
                    </a:lnTo>
                    <a:lnTo>
                      <a:pt x="371" y="343"/>
                    </a:lnTo>
                    <a:lnTo>
                      <a:pt x="379" y="334"/>
                    </a:lnTo>
                    <a:lnTo>
                      <a:pt x="383" y="326"/>
                    </a:lnTo>
                    <a:lnTo>
                      <a:pt x="390" y="318"/>
                    </a:lnTo>
                    <a:lnTo>
                      <a:pt x="396" y="308"/>
                    </a:lnTo>
                    <a:lnTo>
                      <a:pt x="399" y="300"/>
                    </a:lnTo>
                    <a:lnTo>
                      <a:pt x="403" y="290"/>
                    </a:lnTo>
                    <a:lnTo>
                      <a:pt x="408" y="282"/>
                    </a:lnTo>
                    <a:lnTo>
                      <a:pt x="411" y="272"/>
                    </a:lnTo>
                    <a:lnTo>
                      <a:pt x="414" y="261"/>
                    </a:lnTo>
                    <a:lnTo>
                      <a:pt x="415" y="252"/>
                    </a:lnTo>
                    <a:lnTo>
                      <a:pt x="417" y="242"/>
                    </a:lnTo>
                    <a:lnTo>
                      <a:pt x="420" y="231"/>
                    </a:lnTo>
                    <a:lnTo>
                      <a:pt x="420" y="219"/>
                    </a:lnTo>
                    <a:lnTo>
                      <a:pt x="420" y="210"/>
                    </a:lnTo>
                    <a:lnTo>
                      <a:pt x="411" y="210"/>
                    </a:lnTo>
                    <a:lnTo>
                      <a:pt x="411" y="199"/>
                    </a:lnTo>
                    <a:lnTo>
                      <a:pt x="409" y="189"/>
                    </a:lnTo>
                    <a:lnTo>
                      <a:pt x="409" y="178"/>
                    </a:lnTo>
                    <a:lnTo>
                      <a:pt x="408" y="169"/>
                    </a:lnTo>
                    <a:lnTo>
                      <a:pt x="405" y="159"/>
                    </a:lnTo>
                    <a:lnTo>
                      <a:pt x="402" y="148"/>
                    </a:lnTo>
                    <a:lnTo>
                      <a:pt x="399" y="140"/>
                    </a:lnTo>
                    <a:lnTo>
                      <a:pt x="396" y="130"/>
                    </a:lnTo>
                    <a:lnTo>
                      <a:pt x="391" y="122"/>
                    </a:lnTo>
                    <a:lnTo>
                      <a:pt x="387" y="115"/>
                    </a:lnTo>
                    <a:lnTo>
                      <a:pt x="381" y="106"/>
                    </a:lnTo>
                    <a:lnTo>
                      <a:pt x="377" y="98"/>
                    </a:lnTo>
                    <a:lnTo>
                      <a:pt x="371" y="90"/>
                    </a:lnTo>
                    <a:lnTo>
                      <a:pt x="365" y="82"/>
                    </a:lnTo>
                    <a:lnTo>
                      <a:pt x="359" y="74"/>
                    </a:lnTo>
                    <a:lnTo>
                      <a:pt x="353" y="68"/>
                    </a:lnTo>
                    <a:lnTo>
                      <a:pt x="344" y="62"/>
                    </a:lnTo>
                    <a:lnTo>
                      <a:pt x="338" y="54"/>
                    </a:lnTo>
                    <a:lnTo>
                      <a:pt x="331" y="50"/>
                    </a:lnTo>
                    <a:lnTo>
                      <a:pt x="323" y="44"/>
                    </a:lnTo>
                    <a:lnTo>
                      <a:pt x="314" y="38"/>
                    </a:lnTo>
                    <a:lnTo>
                      <a:pt x="306" y="33"/>
                    </a:lnTo>
                    <a:lnTo>
                      <a:pt x="296" y="30"/>
                    </a:lnTo>
                    <a:lnTo>
                      <a:pt x="288" y="26"/>
                    </a:lnTo>
                    <a:lnTo>
                      <a:pt x="279" y="21"/>
                    </a:lnTo>
                    <a:lnTo>
                      <a:pt x="270" y="18"/>
                    </a:lnTo>
                    <a:lnTo>
                      <a:pt x="260" y="15"/>
                    </a:lnTo>
                    <a:lnTo>
                      <a:pt x="249" y="13"/>
                    </a:lnTo>
                    <a:lnTo>
                      <a:pt x="241" y="12"/>
                    </a:lnTo>
                    <a:lnTo>
                      <a:pt x="231" y="9"/>
                    </a:lnTo>
                    <a:lnTo>
                      <a:pt x="221" y="9"/>
                    </a:lnTo>
                    <a:lnTo>
                      <a:pt x="209" y="9"/>
                    </a:lnTo>
                    <a:lnTo>
                      <a:pt x="199" y="9"/>
                    </a:lnTo>
                    <a:lnTo>
                      <a:pt x="188" y="9"/>
                    </a:lnTo>
                    <a:lnTo>
                      <a:pt x="179" y="12"/>
                    </a:lnTo>
                    <a:lnTo>
                      <a:pt x="169" y="13"/>
                    </a:lnTo>
                    <a:lnTo>
                      <a:pt x="161" y="15"/>
                    </a:lnTo>
                    <a:lnTo>
                      <a:pt x="150" y="18"/>
                    </a:lnTo>
                    <a:lnTo>
                      <a:pt x="140" y="21"/>
                    </a:lnTo>
                    <a:lnTo>
                      <a:pt x="132" y="26"/>
                    </a:lnTo>
                    <a:lnTo>
                      <a:pt x="122" y="30"/>
                    </a:lnTo>
                    <a:lnTo>
                      <a:pt x="114" y="33"/>
                    </a:lnTo>
                    <a:lnTo>
                      <a:pt x="105" y="38"/>
                    </a:lnTo>
                    <a:lnTo>
                      <a:pt x="97" y="44"/>
                    </a:lnTo>
                    <a:lnTo>
                      <a:pt x="90" y="50"/>
                    </a:lnTo>
                    <a:lnTo>
                      <a:pt x="81" y="54"/>
                    </a:lnTo>
                    <a:lnTo>
                      <a:pt x="75" y="62"/>
                    </a:lnTo>
                    <a:lnTo>
                      <a:pt x="67" y="68"/>
                    </a:lnTo>
                    <a:lnTo>
                      <a:pt x="61" y="74"/>
                    </a:lnTo>
                    <a:lnTo>
                      <a:pt x="55" y="82"/>
                    </a:lnTo>
                    <a:lnTo>
                      <a:pt x="49" y="90"/>
                    </a:lnTo>
                    <a:lnTo>
                      <a:pt x="43" y="98"/>
                    </a:lnTo>
                    <a:lnTo>
                      <a:pt x="37" y="106"/>
                    </a:lnTo>
                    <a:lnTo>
                      <a:pt x="32" y="115"/>
                    </a:lnTo>
                    <a:lnTo>
                      <a:pt x="29" y="122"/>
                    </a:lnTo>
                    <a:lnTo>
                      <a:pt x="25" y="130"/>
                    </a:lnTo>
                    <a:lnTo>
                      <a:pt x="20" y="140"/>
                    </a:lnTo>
                    <a:lnTo>
                      <a:pt x="19" y="148"/>
                    </a:lnTo>
                    <a:lnTo>
                      <a:pt x="14" y="159"/>
                    </a:lnTo>
                    <a:lnTo>
                      <a:pt x="13" y="169"/>
                    </a:lnTo>
                    <a:lnTo>
                      <a:pt x="11" y="178"/>
                    </a:lnTo>
                    <a:lnTo>
                      <a:pt x="11" y="189"/>
                    </a:lnTo>
                    <a:lnTo>
                      <a:pt x="8" y="199"/>
                    </a:lnTo>
                    <a:lnTo>
                      <a:pt x="8" y="210"/>
                    </a:lnTo>
                    <a:lnTo>
                      <a:pt x="8" y="219"/>
                    </a:lnTo>
                    <a:lnTo>
                      <a:pt x="11" y="229"/>
                    </a:lnTo>
                    <a:lnTo>
                      <a:pt x="11" y="240"/>
                    </a:lnTo>
                    <a:lnTo>
                      <a:pt x="13" y="249"/>
                    </a:lnTo>
                    <a:lnTo>
                      <a:pt x="14" y="260"/>
                    </a:lnTo>
                    <a:lnTo>
                      <a:pt x="19" y="270"/>
                    </a:lnTo>
                    <a:lnTo>
                      <a:pt x="20" y="278"/>
                    </a:lnTo>
                    <a:lnTo>
                      <a:pt x="25" y="288"/>
                    </a:lnTo>
                    <a:lnTo>
                      <a:pt x="29" y="296"/>
                    </a:lnTo>
                    <a:lnTo>
                      <a:pt x="32" y="304"/>
                    </a:lnTo>
                    <a:lnTo>
                      <a:pt x="37" y="312"/>
                    </a:lnTo>
                    <a:lnTo>
                      <a:pt x="43" y="320"/>
                    </a:lnTo>
                    <a:lnTo>
                      <a:pt x="49" y="328"/>
                    </a:lnTo>
                    <a:lnTo>
                      <a:pt x="55" y="337"/>
                    </a:lnTo>
                    <a:lnTo>
                      <a:pt x="61" y="344"/>
                    </a:lnTo>
                    <a:lnTo>
                      <a:pt x="67" y="350"/>
                    </a:lnTo>
                    <a:lnTo>
                      <a:pt x="75" y="356"/>
                    </a:lnTo>
                    <a:lnTo>
                      <a:pt x="81" y="364"/>
                    </a:lnTo>
                    <a:lnTo>
                      <a:pt x="90" y="370"/>
                    </a:lnTo>
                    <a:lnTo>
                      <a:pt x="97" y="375"/>
                    </a:lnTo>
                    <a:lnTo>
                      <a:pt x="105" y="381"/>
                    </a:lnTo>
                    <a:lnTo>
                      <a:pt x="114" y="385"/>
                    </a:lnTo>
                    <a:lnTo>
                      <a:pt x="122" y="388"/>
                    </a:lnTo>
                    <a:lnTo>
                      <a:pt x="132" y="393"/>
                    </a:lnTo>
                    <a:lnTo>
                      <a:pt x="140" y="397"/>
                    </a:lnTo>
                    <a:lnTo>
                      <a:pt x="150" y="400"/>
                    </a:lnTo>
                    <a:lnTo>
                      <a:pt x="161" y="403"/>
                    </a:lnTo>
                    <a:lnTo>
                      <a:pt x="169" y="405"/>
                    </a:lnTo>
                    <a:lnTo>
                      <a:pt x="179" y="406"/>
                    </a:lnTo>
                    <a:lnTo>
                      <a:pt x="188" y="409"/>
                    </a:lnTo>
                    <a:lnTo>
                      <a:pt x="199" y="409"/>
                    </a:lnTo>
                    <a:lnTo>
                      <a:pt x="209" y="409"/>
                    </a:lnTo>
                    <a:lnTo>
                      <a:pt x="221" y="409"/>
                    </a:lnTo>
                    <a:lnTo>
                      <a:pt x="231" y="409"/>
                    </a:lnTo>
                    <a:lnTo>
                      <a:pt x="241" y="406"/>
                    </a:lnTo>
                    <a:lnTo>
                      <a:pt x="249" y="405"/>
                    </a:lnTo>
                    <a:lnTo>
                      <a:pt x="260" y="403"/>
                    </a:lnTo>
                    <a:lnTo>
                      <a:pt x="270" y="400"/>
                    </a:lnTo>
                    <a:lnTo>
                      <a:pt x="279" y="397"/>
                    </a:lnTo>
                    <a:lnTo>
                      <a:pt x="288" y="393"/>
                    </a:lnTo>
                    <a:lnTo>
                      <a:pt x="296" y="388"/>
                    </a:lnTo>
                    <a:lnTo>
                      <a:pt x="306" y="385"/>
                    </a:lnTo>
                    <a:lnTo>
                      <a:pt x="314" y="381"/>
                    </a:lnTo>
                    <a:lnTo>
                      <a:pt x="323" y="375"/>
                    </a:lnTo>
                    <a:lnTo>
                      <a:pt x="331" y="370"/>
                    </a:lnTo>
                    <a:lnTo>
                      <a:pt x="338" y="364"/>
                    </a:lnTo>
                    <a:lnTo>
                      <a:pt x="344" y="356"/>
                    </a:lnTo>
                    <a:lnTo>
                      <a:pt x="353" y="350"/>
                    </a:lnTo>
                    <a:lnTo>
                      <a:pt x="359" y="344"/>
                    </a:lnTo>
                    <a:lnTo>
                      <a:pt x="365" y="337"/>
                    </a:lnTo>
                    <a:lnTo>
                      <a:pt x="371" y="328"/>
                    </a:lnTo>
                    <a:lnTo>
                      <a:pt x="377" y="320"/>
                    </a:lnTo>
                    <a:lnTo>
                      <a:pt x="381" y="312"/>
                    </a:lnTo>
                    <a:lnTo>
                      <a:pt x="387" y="304"/>
                    </a:lnTo>
                    <a:lnTo>
                      <a:pt x="391" y="296"/>
                    </a:lnTo>
                    <a:lnTo>
                      <a:pt x="396" y="288"/>
                    </a:lnTo>
                    <a:lnTo>
                      <a:pt x="399" y="278"/>
                    </a:lnTo>
                    <a:lnTo>
                      <a:pt x="402" y="270"/>
                    </a:lnTo>
                    <a:lnTo>
                      <a:pt x="405" y="260"/>
                    </a:lnTo>
                    <a:lnTo>
                      <a:pt x="408" y="249"/>
                    </a:lnTo>
                    <a:lnTo>
                      <a:pt x="409" y="240"/>
                    </a:lnTo>
                    <a:lnTo>
                      <a:pt x="409" y="229"/>
                    </a:lnTo>
                    <a:lnTo>
                      <a:pt x="411" y="219"/>
                    </a:lnTo>
                    <a:lnTo>
                      <a:pt x="411" y="210"/>
                    </a:lnTo>
                    <a:lnTo>
                      <a:pt x="420" y="210"/>
                    </a:lnTo>
                    <a:close/>
                  </a:path>
                </a:pathLst>
              </a:custGeom>
              <a:solidFill>
                <a:srgbClr val="879ED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06" name="Freeform 602"/>
              <p:cNvSpPr>
                <a:spLocks noChangeArrowheads="1"/>
              </p:cNvSpPr>
              <p:nvPr/>
            </p:nvSpPr>
            <p:spPr bwMode="auto">
              <a:xfrm>
                <a:off x="5992" y="386"/>
                <a:ext cx="38" cy="39"/>
              </a:xfrm>
              <a:custGeom>
                <a:avLst/>
                <a:gdLst>
                  <a:gd name="T0" fmla="*/ 400 w 403"/>
                  <a:gd name="T1" fmla="*/ 160 h 400"/>
                  <a:gd name="T2" fmla="*/ 383 w 403"/>
                  <a:gd name="T3" fmla="*/ 113 h 400"/>
                  <a:gd name="T4" fmla="*/ 357 w 403"/>
                  <a:gd name="T5" fmla="*/ 73 h 400"/>
                  <a:gd name="T6" fmla="*/ 323 w 403"/>
                  <a:gd name="T7" fmla="*/ 39 h 400"/>
                  <a:gd name="T8" fmla="*/ 280 w 403"/>
                  <a:gd name="T9" fmla="*/ 17 h 400"/>
                  <a:gd name="T10" fmla="*/ 233 w 403"/>
                  <a:gd name="T11" fmla="*/ 3 h 400"/>
                  <a:gd name="T12" fmla="*/ 180 w 403"/>
                  <a:gd name="T13" fmla="*/ 0 h 400"/>
                  <a:gd name="T14" fmla="*/ 132 w 403"/>
                  <a:gd name="T15" fmla="*/ 12 h 400"/>
                  <a:gd name="T16" fmla="*/ 89 w 403"/>
                  <a:gd name="T17" fmla="*/ 35 h 400"/>
                  <a:gd name="T18" fmla="*/ 53 w 403"/>
                  <a:gd name="T19" fmla="*/ 65 h 400"/>
                  <a:gd name="T20" fmla="*/ 24 w 403"/>
                  <a:gd name="T21" fmla="*/ 106 h 400"/>
                  <a:gd name="T22" fmla="*/ 6 w 403"/>
                  <a:gd name="T23" fmla="*/ 150 h 400"/>
                  <a:gd name="T24" fmla="*/ 0 w 403"/>
                  <a:gd name="T25" fmla="*/ 201 h 400"/>
                  <a:gd name="T26" fmla="*/ 6 w 403"/>
                  <a:gd name="T27" fmla="*/ 251 h 400"/>
                  <a:gd name="T28" fmla="*/ 24 w 403"/>
                  <a:gd name="T29" fmla="*/ 295 h 400"/>
                  <a:gd name="T30" fmla="*/ 53 w 403"/>
                  <a:gd name="T31" fmla="*/ 335 h 400"/>
                  <a:gd name="T32" fmla="*/ 89 w 403"/>
                  <a:gd name="T33" fmla="*/ 366 h 400"/>
                  <a:gd name="T34" fmla="*/ 132 w 403"/>
                  <a:gd name="T35" fmla="*/ 388 h 400"/>
                  <a:gd name="T36" fmla="*/ 180 w 403"/>
                  <a:gd name="T37" fmla="*/ 400 h 400"/>
                  <a:gd name="T38" fmla="*/ 233 w 403"/>
                  <a:gd name="T39" fmla="*/ 397 h 400"/>
                  <a:gd name="T40" fmla="*/ 280 w 403"/>
                  <a:gd name="T41" fmla="*/ 384 h 400"/>
                  <a:gd name="T42" fmla="*/ 323 w 403"/>
                  <a:gd name="T43" fmla="*/ 361 h 400"/>
                  <a:gd name="T44" fmla="*/ 357 w 403"/>
                  <a:gd name="T45" fmla="*/ 328 h 400"/>
                  <a:gd name="T46" fmla="*/ 383 w 403"/>
                  <a:gd name="T47" fmla="*/ 287 h 400"/>
                  <a:gd name="T48" fmla="*/ 400 w 403"/>
                  <a:gd name="T49" fmla="*/ 240 h 400"/>
                  <a:gd name="T50" fmla="*/ 394 w 403"/>
                  <a:gd name="T51" fmla="*/ 201 h 400"/>
                  <a:gd name="T52" fmla="*/ 388 w 403"/>
                  <a:gd name="T53" fmla="*/ 151 h 400"/>
                  <a:gd name="T54" fmla="*/ 371 w 403"/>
                  <a:gd name="T55" fmla="*/ 109 h 400"/>
                  <a:gd name="T56" fmla="*/ 345 w 403"/>
                  <a:gd name="T57" fmla="*/ 71 h 400"/>
                  <a:gd name="T58" fmla="*/ 309 w 403"/>
                  <a:gd name="T59" fmla="*/ 41 h 400"/>
                  <a:gd name="T60" fmla="*/ 268 w 403"/>
                  <a:gd name="T61" fmla="*/ 21 h 400"/>
                  <a:gd name="T62" fmla="*/ 221 w 403"/>
                  <a:gd name="T63" fmla="*/ 10 h 400"/>
                  <a:gd name="T64" fmla="*/ 173 w 403"/>
                  <a:gd name="T65" fmla="*/ 10 h 400"/>
                  <a:gd name="T66" fmla="*/ 129 w 403"/>
                  <a:gd name="T67" fmla="*/ 24 h 400"/>
                  <a:gd name="T68" fmla="*/ 88 w 403"/>
                  <a:gd name="T69" fmla="*/ 47 h 400"/>
                  <a:gd name="T70" fmla="*/ 53 w 403"/>
                  <a:gd name="T71" fmla="*/ 79 h 400"/>
                  <a:gd name="T72" fmla="*/ 29 w 403"/>
                  <a:gd name="T73" fmla="*/ 118 h 400"/>
                  <a:gd name="T74" fmla="*/ 15 w 403"/>
                  <a:gd name="T75" fmla="*/ 162 h 400"/>
                  <a:gd name="T76" fmla="*/ 11 w 403"/>
                  <a:gd name="T77" fmla="*/ 210 h 400"/>
                  <a:gd name="T78" fmla="*/ 18 w 403"/>
                  <a:gd name="T79" fmla="*/ 257 h 400"/>
                  <a:gd name="T80" fmla="*/ 37 w 403"/>
                  <a:gd name="T81" fmla="*/ 299 h 400"/>
                  <a:gd name="T82" fmla="*/ 65 w 403"/>
                  <a:gd name="T83" fmla="*/ 335 h 400"/>
                  <a:gd name="T84" fmla="*/ 102 w 403"/>
                  <a:gd name="T85" fmla="*/ 364 h 400"/>
                  <a:gd name="T86" fmla="*/ 144 w 403"/>
                  <a:gd name="T87" fmla="*/ 382 h 400"/>
                  <a:gd name="T88" fmla="*/ 193 w 403"/>
                  <a:gd name="T89" fmla="*/ 391 h 400"/>
                  <a:gd name="T90" fmla="*/ 239 w 403"/>
                  <a:gd name="T91" fmla="*/ 388 h 400"/>
                  <a:gd name="T92" fmla="*/ 285 w 403"/>
                  <a:gd name="T93" fmla="*/ 372 h 400"/>
                  <a:gd name="T94" fmla="*/ 324 w 403"/>
                  <a:gd name="T95" fmla="*/ 347 h 400"/>
                  <a:gd name="T96" fmla="*/ 355 w 403"/>
                  <a:gd name="T97" fmla="*/ 315 h 400"/>
                  <a:gd name="T98" fmla="*/ 379 w 403"/>
                  <a:gd name="T99" fmla="*/ 275 h 400"/>
                  <a:gd name="T100" fmla="*/ 391 w 403"/>
                  <a:gd name="T101" fmla="*/ 22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3" h="400">
                    <a:moveTo>
                      <a:pt x="403" y="201"/>
                    </a:moveTo>
                    <a:lnTo>
                      <a:pt x="403" y="190"/>
                    </a:lnTo>
                    <a:lnTo>
                      <a:pt x="401" y="180"/>
                    </a:lnTo>
                    <a:lnTo>
                      <a:pt x="401" y="169"/>
                    </a:lnTo>
                    <a:lnTo>
                      <a:pt x="400" y="160"/>
                    </a:lnTo>
                    <a:lnTo>
                      <a:pt x="397" y="150"/>
                    </a:lnTo>
                    <a:lnTo>
                      <a:pt x="394" y="139"/>
                    </a:lnTo>
                    <a:lnTo>
                      <a:pt x="391" y="131"/>
                    </a:lnTo>
                    <a:lnTo>
                      <a:pt x="388" y="121"/>
                    </a:lnTo>
                    <a:lnTo>
                      <a:pt x="383" y="113"/>
                    </a:lnTo>
                    <a:lnTo>
                      <a:pt x="379" y="106"/>
                    </a:lnTo>
                    <a:lnTo>
                      <a:pt x="373" y="97"/>
                    </a:lnTo>
                    <a:lnTo>
                      <a:pt x="369" y="89"/>
                    </a:lnTo>
                    <a:lnTo>
                      <a:pt x="363" y="81"/>
                    </a:lnTo>
                    <a:lnTo>
                      <a:pt x="357" y="73"/>
                    </a:lnTo>
                    <a:lnTo>
                      <a:pt x="351" y="65"/>
                    </a:lnTo>
                    <a:lnTo>
                      <a:pt x="345" y="59"/>
                    </a:lnTo>
                    <a:lnTo>
                      <a:pt x="336" y="53"/>
                    </a:lnTo>
                    <a:lnTo>
                      <a:pt x="330" y="45"/>
                    </a:lnTo>
                    <a:lnTo>
                      <a:pt x="323" y="39"/>
                    </a:lnTo>
                    <a:lnTo>
                      <a:pt x="315" y="35"/>
                    </a:lnTo>
                    <a:lnTo>
                      <a:pt x="306" y="29"/>
                    </a:lnTo>
                    <a:lnTo>
                      <a:pt x="298" y="24"/>
                    </a:lnTo>
                    <a:lnTo>
                      <a:pt x="288" y="21"/>
                    </a:lnTo>
                    <a:lnTo>
                      <a:pt x="280" y="17"/>
                    </a:lnTo>
                    <a:lnTo>
                      <a:pt x="271" y="12"/>
                    </a:lnTo>
                    <a:lnTo>
                      <a:pt x="262" y="9"/>
                    </a:lnTo>
                    <a:lnTo>
                      <a:pt x="252" y="6"/>
                    </a:lnTo>
                    <a:lnTo>
                      <a:pt x="241" y="4"/>
                    </a:lnTo>
                    <a:lnTo>
                      <a:pt x="233" y="3"/>
                    </a:lnTo>
                    <a:lnTo>
                      <a:pt x="223" y="0"/>
                    </a:lnTo>
                    <a:lnTo>
                      <a:pt x="213" y="0"/>
                    </a:lnTo>
                    <a:lnTo>
                      <a:pt x="201" y="0"/>
                    </a:lnTo>
                    <a:lnTo>
                      <a:pt x="191" y="0"/>
                    </a:lnTo>
                    <a:lnTo>
                      <a:pt x="180" y="0"/>
                    </a:lnTo>
                    <a:lnTo>
                      <a:pt x="171" y="3"/>
                    </a:lnTo>
                    <a:lnTo>
                      <a:pt x="161" y="4"/>
                    </a:lnTo>
                    <a:lnTo>
                      <a:pt x="153" y="6"/>
                    </a:lnTo>
                    <a:lnTo>
                      <a:pt x="142" y="9"/>
                    </a:lnTo>
                    <a:lnTo>
                      <a:pt x="132" y="12"/>
                    </a:lnTo>
                    <a:lnTo>
                      <a:pt x="124" y="17"/>
                    </a:lnTo>
                    <a:lnTo>
                      <a:pt x="114" y="21"/>
                    </a:lnTo>
                    <a:lnTo>
                      <a:pt x="106" y="24"/>
                    </a:lnTo>
                    <a:lnTo>
                      <a:pt x="97" y="29"/>
                    </a:lnTo>
                    <a:lnTo>
                      <a:pt x="89" y="35"/>
                    </a:lnTo>
                    <a:lnTo>
                      <a:pt x="82" y="39"/>
                    </a:lnTo>
                    <a:lnTo>
                      <a:pt x="73" y="45"/>
                    </a:lnTo>
                    <a:lnTo>
                      <a:pt x="67" y="53"/>
                    </a:lnTo>
                    <a:lnTo>
                      <a:pt x="59" y="59"/>
                    </a:lnTo>
                    <a:lnTo>
                      <a:pt x="53" y="65"/>
                    </a:lnTo>
                    <a:lnTo>
                      <a:pt x="47" y="73"/>
                    </a:lnTo>
                    <a:lnTo>
                      <a:pt x="41" y="81"/>
                    </a:lnTo>
                    <a:lnTo>
                      <a:pt x="35" y="89"/>
                    </a:lnTo>
                    <a:lnTo>
                      <a:pt x="29" y="97"/>
                    </a:lnTo>
                    <a:lnTo>
                      <a:pt x="24" y="106"/>
                    </a:lnTo>
                    <a:lnTo>
                      <a:pt x="21" y="113"/>
                    </a:lnTo>
                    <a:lnTo>
                      <a:pt x="17" y="121"/>
                    </a:lnTo>
                    <a:lnTo>
                      <a:pt x="12" y="131"/>
                    </a:lnTo>
                    <a:lnTo>
                      <a:pt x="11" y="139"/>
                    </a:lnTo>
                    <a:lnTo>
                      <a:pt x="6" y="150"/>
                    </a:lnTo>
                    <a:lnTo>
                      <a:pt x="5" y="160"/>
                    </a:lnTo>
                    <a:lnTo>
                      <a:pt x="3" y="169"/>
                    </a:lnTo>
                    <a:lnTo>
                      <a:pt x="3" y="180"/>
                    </a:lnTo>
                    <a:lnTo>
                      <a:pt x="0" y="190"/>
                    </a:lnTo>
                    <a:lnTo>
                      <a:pt x="0" y="201"/>
                    </a:lnTo>
                    <a:lnTo>
                      <a:pt x="0" y="210"/>
                    </a:lnTo>
                    <a:lnTo>
                      <a:pt x="3" y="220"/>
                    </a:lnTo>
                    <a:lnTo>
                      <a:pt x="3" y="231"/>
                    </a:lnTo>
                    <a:lnTo>
                      <a:pt x="5" y="240"/>
                    </a:lnTo>
                    <a:lnTo>
                      <a:pt x="6" y="251"/>
                    </a:lnTo>
                    <a:lnTo>
                      <a:pt x="11" y="261"/>
                    </a:lnTo>
                    <a:lnTo>
                      <a:pt x="12" y="269"/>
                    </a:lnTo>
                    <a:lnTo>
                      <a:pt x="17" y="279"/>
                    </a:lnTo>
                    <a:lnTo>
                      <a:pt x="21" y="287"/>
                    </a:lnTo>
                    <a:lnTo>
                      <a:pt x="24" y="295"/>
                    </a:lnTo>
                    <a:lnTo>
                      <a:pt x="29" y="303"/>
                    </a:lnTo>
                    <a:lnTo>
                      <a:pt x="35" y="311"/>
                    </a:lnTo>
                    <a:lnTo>
                      <a:pt x="41" y="319"/>
                    </a:lnTo>
                    <a:lnTo>
                      <a:pt x="47" y="328"/>
                    </a:lnTo>
                    <a:lnTo>
                      <a:pt x="53" y="335"/>
                    </a:lnTo>
                    <a:lnTo>
                      <a:pt x="59" y="341"/>
                    </a:lnTo>
                    <a:lnTo>
                      <a:pt x="67" y="347"/>
                    </a:lnTo>
                    <a:lnTo>
                      <a:pt x="73" y="355"/>
                    </a:lnTo>
                    <a:lnTo>
                      <a:pt x="82" y="361"/>
                    </a:lnTo>
                    <a:lnTo>
                      <a:pt x="89" y="366"/>
                    </a:lnTo>
                    <a:lnTo>
                      <a:pt x="97" y="372"/>
                    </a:lnTo>
                    <a:lnTo>
                      <a:pt x="106" y="376"/>
                    </a:lnTo>
                    <a:lnTo>
                      <a:pt x="114" y="379"/>
                    </a:lnTo>
                    <a:lnTo>
                      <a:pt x="124" y="384"/>
                    </a:lnTo>
                    <a:lnTo>
                      <a:pt x="132" y="388"/>
                    </a:lnTo>
                    <a:lnTo>
                      <a:pt x="142" y="391"/>
                    </a:lnTo>
                    <a:lnTo>
                      <a:pt x="153" y="394"/>
                    </a:lnTo>
                    <a:lnTo>
                      <a:pt x="161" y="396"/>
                    </a:lnTo>
                    <a:lnTo>
                      <a:pt x="171" y="397"/>
                    </a:lnTo>
                    <a:lnTo>
                      <a:pt x="180" y="400"/>
                    </a:lnTo>
                    <a:lnTo>
                      <a:pt x="191" y="400"/>
                    </a:lnTo>
                    <a:lnTo>
                      <a:pt x="201" y="400"/>
                    </a:lnTo>
                    <a:lnTo>
                      <a:pt x="213" y="400"/>
                    </a:lnTo>
                    <a:lnTo>
                      <a:pt x="223" y="400"/>
                    </a:lnTo>
                    <a:lnTo>
                      <a:pt x="233" y="397"/>
                    </a:lnTo>
                    <a:lnTo>
                      <a:pt x="241" y="396"/>
                    </a:lnTo>
                    <a:lnTo>
                      <a:pt x="252" y="394"/>
                    </a:lnTo>
                    <a:lnTo>
                      <a:pt x="262" y="391"/>
                    </a:lnTo>
                    <a:lnTo>
                      <a:pt x="271" y="388"/>
                    </a:lnTo>
                    <a:lnTo>
                      <a:pt x="280" y="384"/>
                    </a:lnTo>
                    <a:lnTo>
                      <a:pt x="288" y="379"/>
                    </a:lnTo>
                    <a:lnTo>
                      <a:pt x="298" y="376"/>
                    </a:lnTo>
                    <a:lnTo>
                      <a:pt x="306" y="372"/>
                    </a:lnTo>
                    <a:lnTo>
                      <a:pt x="315" y="366"/>
                    </a:lnTo>
                    <a:lnTo>
                      <a:pt x="323" y="361"/>
                    </a:lnTo>
                    <a:lnTo>
                      <a:pt x="330" y="355"/>
                    </a:lnTo>
                    <a:lnTo>
                      <a:pt x="336" y="347"/>
                    </a:lnTo>
                    <a:lnTo>
                      <a:pt x="345" y="341"/>
                    </a:lnTo>
                    <a:lnTo>
                      <a:pt x="351" y="335"/>
                    </a:lnTo>
                    <a:lnTo>
                      <a:pt x="357" y="328"/>
                    </a:lnTo>
                    <a:lnTo>
                      <a:pt x="363" y="319"/>
                    </a:lnTo>
                    <a:lnTo>
                      <a:pt x="369" y="311"/>
                    </a:lnTo>
                    <a:lnTo>
                      <a:pt x="373" y="303"/>
                    </a:lnTo>
                    <a:lnTo>
                      <a:pt x="379" y="295"/>
                    </a:lnTo>
                    <a:lnTo>
                      <a:pt x="383" y="287"/>
                    </a:lnTo>
                    <a:lnTo>
                      <a:pt x="388" y="279"/>
                    </a:lnTo>
                    <a:lnTo>
                      <a:pt x="391" y="269"/>
                    </a:lnTo>
                    <a:lnTo>
                      <a:pt x="394" y="261"/>
                    </a:lnTo>
                    <a:lnTo>
                      <a:pt x="397" y="251"/>
                    </a:lnTo>
                    <a:lnTo>
                      <a:pt x="400" y="240"/>
                    </a:lnTo>
                    <a:lnTo>
                      <a:pt x="401" y="231"/>
                    </a:lnTo>
                    <a:lnTo>
                      <a:pt x="401" y="220"/>
                    </a:lnTo>
                    <a:lnTo>
                      <a:pt x="403" y="210"/>
                    </a:lnTo>
                    <a:lnTo>
                      <a:pt x="403" y="201"/>
                    </a:lnTo>
                    <a:lnTo>
                      <a:pt x="394" y="201"/>
                    </a:lnTo>
                    <a:lnTo>
                      <a:pt x="394" y="190"/>
                    </a:lnTo>
                    <a:lnTo>
                      <a:pt x="394" y="180"/>
                    </a:lnTo>
                    <a:lnTo>
                      <a:pt x="391" y="172"/>
                    </a:lnTo>
                    <a:lnTo>
                      <a:pt x="389" y="162"/>
                    </a:lnTo>
                    <a:lnTo>
                      <a:pt x="388" y="151"/>
                    </a:lnTo>
                    <a:lnTo>
                      <a:pt x="385" y="143"/>
                    </a:lnTo>
                    <a:lnTo>
                      <a:pt x="382" y="133"/>
                    </a:lnTo>
                    <a:lnTo>
                      <a:pt x="379" y="125"/>
                    </a:lnTo>
                    <a:lnTo>
                      <a:pt x="375" y="118"/>
                    </a:lnTo>
                    <a:lnTo>
                      <a:pt x="371" y="109"/>
                    </a:lnTo>
                    <a:lnTo>
                      <a:pt x="365" y="101"/>
                    </a:lnTo>
                    <a:lnTo>
                      <a:pt x="361" y="93"/>
                    </a:lnTo>
                    <a:lnTo>
                      <a:pt x="355" y="85"/>
                    </a:lnTo>
                    <a:lnTo>
                      <a:pt x="351" y="79"/>
                    </a:lnTo>
                    <a:lnTo>
                      <a:pt x="345" y="71"/>
                    </a:lnTo>
                    <a:lnTo>
                      <a:pt x="336" y="65"/>
                    </a:lnTo>
                    <a:lnTo>
                      <a:pt x="330" y="59"/>
                    </a:lnTo>
                    <a:lnTo>
                      <a:pt x="324" y="53"/>
                    </a:lnTo>
                    <a:lnTo>
                      <a:pt x="317" y="47"/>
                    </a:lnTo>
                    <a:lnTo>
                      <a:pt x="309" y="41"/>
                    </a:lnTo>
                    <a:lnTo>
                      <a:pt x="303" y="36"/>
                    </a:lnTo>
                    <a:lnTo>
                      <a:pt x="294" y="33"/>
                    </a:lnTo>
                    <a:lnTo>
                      <a:pt x="285" y="29"/>
                    </a:lnTo>
                    <a:lnTo>
                      <a:pt x="276" y="24"/>
                    </a:lnTo>
                    <a:lnTo>
                      <a:pt x="268" y="21"/>
                    </a:lnTo>
                    <a:lnTo>
                      <a:pt x="259" y="18"/>
                    </a:lnTo>
                    <a:lnTo>
                      <a:pt x="250" y="15"/>
                    </a:lnTo>
                    <a:lnTo>
                      <a:pt x="239" y="12"/>
                    </a:lnTo>
                    <a:lnTo>
                      <a:pt x="232" y="10"/>
                    </a:lnTo>
                    <a:lnTo>
                      <a:pt x="221" y="10"/>
                    </a:lnTo>
                    <a:lnTo>
                      <a:pt x="211" y="9"/>
                    </a:lnTo>
                    <a:lnTo>
                      <a:pt x="201" y="9"/>
                    </a:lnTo>
                    <a:lnTo>
                      <a:pt x="193" y="9"/>
                    </a:lnTo>
                    <a:lnTo>
                      <a:pt x="183" y="10"/>
                    </a:lnTo>
                    <a:lnTo>
                      <a:pt x="173" y="10"/>
                    </a:lnTo>
                    <a:lnTo>
                      <a:pt x="162" y="12"/>
                    </a:lnTo>
                    <a:lnTo>
                      <a:pt x="155" y="15"/>
                    </a:lnTo>
                    <a:lnTo>
                      <a:pt x="144" y="18"/>
                    </a:lnTo>
                    <a:lnTo>
                      <a:pt x="136" y="21"/>
                    </a:lnTo>
                    <a:lnTo>
                      <a:pt x="129" y="24"/>
                    </a:lnTo>
                    <a:lnTo>
                      <a:pt x="118" y="29"/>
                    </a:lnTo>
                    <a:lnTo>
                      <a:pt x="109" y="33"/>
                    </a:lnTo>
                    <a:lnTo>
                      <a:pt x="102" y="36"/>
                    </a:lnTo>
                    <a:lnTo>
                      <a:pt x="94" y="41"/>
                    </a:lnTo>
                    <a:lnTo>
                      <a:pt x="88" y="47"/>
                    </a:lnTo>
                    <a:lnTo>
                      <a:pt x="79" y="53"/>
                    </a:lnTo>
                    <a:lnTo>
                      <a:pt x="73" y="59"/>
                    </a:lnTo>
                    <a:lnTo>
                      <a:pt x="65" y="65"/>
                    </a:lnTo>
                    <a:lnTo>
                      <a:pt x="59" y="71"/>
                    </a:lnTo>
                    <a:lnTo>
                      <a:pt x="53" y="79"/>
                    </a:lnTo>
                    <a:lnTo>
                      <a:pt x="47" y="85"/>
                    </a:lnTo>
                    <a:lnTo>
                      <a:pt x="43" y="93"/>
                    </a:lnTo>
                    <a:lnTo>
                      <a:pt x="37" y="101"/>
                    </a:lnTo>
                    <a:lnTo>
                      <a:pt x="33" y="109"/>
                    </a:lnTo>
                    <a:lnTo>
                      <a:pt x="29" y="118"/>
                    </a:lnTo>
                    <a:lnTo>
                      <a:pt x="24" y="125"/>
                    </a:lnTo>
                    <a:lnTo>
                      <a:pt x="21" y="133"/>
                    </a:lnTo>
                    <a:lnTo>
                      <a:pt x="18" y="143"/>
                    </a:lnTo>
                    <a:lnTo>
                      <a:pt x="17" y="151"/>
                    </a:lnTo>
                    <a:lnTo>
                      <a:pt x="15" y="162"/>
                    </a:lnTo>
                    <a:lnTo>
                      <a:pt x="12" y="172"/>
                    </a:lnTo>
                    <a:lnTo>
                      <a:pt x="11" y="180"/>
                    </a:lnTo>
                    <a:lnTo>
                      <a:pt x="11" y="190"/>
                    </a:lnTo>
                    <a:lnTo>
                      <a:pt x="11" y="201"/>
                    </a:lnTo>
                    <a:lnTo>
                      <a:pt x="11" y="210"/>
                    </a:lnTo>
                    <a:lnTo>
                      <a:pt x="11" y="220"/>
                    </a:lnTo>
                    <a:lnTo>
                      <a:pt x="12" y="228"/>
                    </a:lnTo>
                    <a:lnTo>
                      <a:pt x="15" y="239"/>
                    </a:lnTo>
                    <a:lnTo>
                      <a:pt x="17" y="249"/>
                    </a:lnTo>
                    <a:lnTo>
                      <a:pt x="18" y="257"/>
                    </a:lnTo>
                    <a:lnTo>
                      <a:pt x="21" y="267"/>
                    </a:lnTo>
                    <a:lnTo>
                      <a:pt x="24" y="275"/>
                    </a:lnTo>
                    <a:lnTo>
                      <a:pt x="29" y="283"/>
                    </a:lnTo>
                    <a:lnTo>
                      <a:pt x="33" y="291"/>
                    </a:lnTo>
                    <a:lnTo>
                      <a:pt x="37" y="299"/>
                    </a:lnTo>
                    <a:lnTo>
                      <a:pt x="43" y="307"/>
                    </a:lnTo>
                    <a:lnTo>
                      <a:pt x="47" y="315"/>
                    </a:lnTo>
                    <a:lnTo>
                      <a:pt x="53" y="322"/>
                    </a:lnTo>
                    <a:lnTo>
                      <a:pt x="59" y="329"/>
                    </a:lnTo>
                    <a:lnTo>
                      <a:pt x="65" y="335"/>
                    </a:lnTo>
                    <a:lnTo>
                      <a:pt x="73" y="341"/>
                    </a:lnTo>
                    <a:lnTo>
                      <a:pt x="79" y="347"/>
                    </a:lnTo>
                    <a:lnTo>
                      <a:pt x="88" y="353"/>
                    </a:lnTo>
                    <a:lnTo>
                      <a:pt x="94" y="359"/>
                    </a:lnTo>
                    <a:lnTo>
                      <a:pt x="102" y="364"/>
                    </a:lnTo>
                    <a:lnTo>
                      <a:pt x="109" y="367"/>
                    </a:lnTo>
                    <a:lnTo>
                      <a:pt x="118" y="372"/>
                    </a:lnTo>
                    <a:lnTo>
                      <a:pt x="129" y="376"/>
                    </a:lnTo>
                    <a:lnTo>
                      <a:pt x="136" y="379"/>
                    </a:lnTo>
                    <a:lnTo>
                      <a:pt x="144" y="382"/>
                    </a:lnTo>
                    <a:lnTo>
                      <a:pt x="155" y="385"/>
                    </a:lnTo>
                    <a:lnTo>
                      <a:pt x="162" y="388"/>
                    </a:lnTo>
                    <a:lnTo>
                      <a:pt x="173" y="390"/>
                    </a:lnTo>
                    <a:lnTo>
                      <a:pt x="183" y="390"/>
                    </a:lnTo>
                    <a:lnTo>
                      <a:pt x="193" y="391"/>
                    </a:lnTo>
                    <a:lnTo>
                      <a:pt x="201" y="391"/>
                    </a:lnTo>
                    <a:lnTo>
                      <a:pt x="211" y="391"/>
                    </a:lnTo>
                    <a:lnTo>
                      <a:pt x="221" y="390"/>
                    </a:lnTo>
                    <a:lnTo>
                      <a:pt x="232" y="390"/>
                    </a:lnTo>
                    <a:lnTo>
                      <a:pt x="239" y="388"/>
                    </a:lnTo>
                    <a:lnTo>
                      <a:pt x="250" y="385"/>
                    </a:lnTo>
                    <a:lnTo>
                      <a:pt x="259" y="382"/>
                    </a:lnTo>
                    <a:lnTo>
                      <a:pt x="268" y="379"/>
                    </a:lnTo>
                    <a:lnTo>
                      <a:pt x="276" y="376"/>
                    </a:lnTo>
                    <a:lnTo>
                      <a:pt x="285" y="372"/>
                    </a:lnTo>
                    <a:lnTo>
                      <a:pt x="294" y="367"/>
                    </a:lnTo>
                    <a:lnTo>
                      <a:pt x="303" y="364"/>
                    </a:lnTo>
                    <a:lnTo>
                      <a:pt x="309" y="359"/>
                    </a:lnTo>
                    <a:lnTo>
                      <a:pt x="317" y="353"/>
                    </a:lnTo>
                    <a:lnTo>
                      <a:pt x="324" y="347"/>
                    </a:lnTo>
                    <a:lnTo>
                      <a:pt x="330" y="341"/>
                    </a:lnTo>
                    <a:lnTo>
                      <a:pt x="336" y="335"/>
                    </a:lnTo>
                    <a:lnTo>
                      <a:pt x="345" y="329"/>
                    </a:lnTo>
                    <a:lnTo>
                      <a:pt x="351" y="322"/>
                    </a:lnTo>
                    <a:lnTo>
                      <a:pt x="355" y="315"/>
                    </a:lnTo>
                    <a:lnTo>
                      <a:pt x="361" y="307"/>
                    </a:lnTo>
                    <a:lnTo>
                      <a:pt x="365" y="299"/>
                    </a:lnTo>
                    <a:lnTo>
                      <a:pt x="371" y="291"/>
                    </a:lnTo>
                    <a:lnTo>
                      <a:pt x="375" y="283"/>
                    </a:lnTo>
                    <a:lnTo>
                      <a:pt x="379" y="275"/>
                    </a:lnTo>
                    <a:lnTo>
                      <a:pt x="382" y="267"/>
                    </a:lnTo>
                    <a:lnTo>
                      <a:pt x="385" y="257"/>
                    </a:lnTo>
                    <a:lnTo>
                      <a:pt x="388" y="249"/>
                    </a:lnTo>
                    <a:lnTo>
                      <a:pt x="389" y="239"/>
                    </a:lnTo>
                    <a:lnTo>
                      <a:pt x="391" y="228"/>
                    </a:lnTo>
                    <a:lnTo>
                      <a:pt x="394" y="220"/>
                    </a:lnTo>
                    <a:lnTo>
                      <a:pt x="394" y="210"/>
                    </a:lnTo>
                    <a:lnTo>
                      <a:pt x="394" y="201"/>
                    </a:lnTo>
                    <a:lnTo>
                      <a:pt x="403" y="201"/>
                    </a:lnTo>
                    <a:close/>
                  </a:path>
                </a:pathLst>
              </a:custGeom>
              <a:solidFill>
                <a:srgbClr val="8AA1D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07" name="Freeform 603"/>
              <p:cNvSpPr>
                <a:spLocks noChangeArrowheads="1"/>
              </p:cNvSpPr>
              <p:nvPr/>
            </p:nvSpPr>
            <p:spPr bwMode="auto">
              <a:xfrm>
                <a:off x="5993" y="386"/>
                <a:ext cx="37" cy="37"/>
              </a:xfrm>
              <a:custGeom>
                <a:avLst/>
                <a:gdLst>
                  <a:gd name="T0" fmla="*/ 378 w 383"/>
                  <a:gd name="T1" fmla="*/ 153 h 382"/>
                  <a:gd name="T2" fmla="*/ 364 w 383"/>
                  <a:gd name="T3" fmla="*/ 109 h 382"/>
                  <a:gd name="T4" fmla="*/ 340 w 383"/>
                  <a:gd name="T5" fmla="*/ 70 h 382"/>
                  <a:gd name="T6" fmla="*/ 306 w 383"/>
                  <a:gd name="T7" fmla="*/ 38 h 382"/>
                  <a:gd name="T8" fmla="*/ 265 w 383"/>
                  <a:gd name="T9" fmla="*/ 15 h 382"/>
                  <a:gd name="T10" fmla="*/ 221 w 383"/>
                  <a:gd name="T11" fmla="*/ 1 h 382"/>
                  <a:gd name="T12" fmla="*/ 172 w 383"/>
                  <a:gd name="T13" fmla="*/ 1 h 382"/>
                  <a:gd name="T14" fmla="*/ 125 w 383"/>
                  <a:gd name="T15" fmla="*/ 12 h 382"/>
                  <a:gd name="T16" fmla="*/ 83 w 383"/>
                  <a:gd name="T17" fmla="*/ 32 h 382"/>
                  <a:gd name="T18" fmla="*/ 48 w 383"/>
                  <a:gd name="T19" fmla="*/ 62 h 382"/>
                  <a:gd name="T20" fmla="*/ 22 w 383"/>
                  <a:gd name="T21" fmla="*/ 100 h 382"/>
                  <a:gd name="T22" fmla="*/ 6 w 383"/>
                  <a:gd name="T23" fmla="*/ 142 h 382"/>
                  <a:gd name="T24" fmla="*/ 0 w 383"/>
                  <a:gd name="T25" fmla="*/ 192 h 382"/>
                  <a:gd name="T26" fmla="*/ 6 w 383"/>
                  <a:gd name="T27" fmla="*/ 240 h 382"/>
                  <a:gd name="T28" fmla="*/ 22 w 383"/>
                  <a:gd name="T29" fmla="*/ 282 h 382"/>
                  <a:gd name="T30" fmla="*/ 48 w 383"/>
                  <a:gd name="T31" fmla="*/ 320 h 382"/>
                  <a:gd name="T32" fmla="*/ 83 w 383"/>
                  <a:gd name="T33" fmla="*/ 350 h 382"/>
                  <a:gd name="T34" fmla="*/ 125 w 383"/>
                  <a:gd name="T35" fmla="*/ 370 h 382"/>
                  <a:gd name="T36" fmla="*/ 172 w 383"/>
                  <a:gd name="T37" fmla="*/ 381 h 382"/>
                  <a:gd name="T38" fmla="*/ 221 w 383"/>
                  <a:gd name="T39" fmla="*/ 381 h 382"/>
                  <a:gd name="T40" fmla="*/ 265 w 383"/>
                  <a:gd name="T41" fmla="*/ 367 h 382"/>
                  <a:gd name="T42" fmla="*/ 306 w 383"/>
                  <a:gd name="T43" fmla="*/ 344 h 382"/>
                  <a:gd name="T44" fmla="*/ 340 w 383"/>
                  <a:gd name="T45" fmla="*/ 313 h 382"/>
                  <a:gd name="T46" fmla="*/ 364 w 383"/>
                  <a:gd name="T47" fmla="*/ 274 h 382"/>
                  <a:gd name="T48" fmla="*/ 378 w 383"/>
                  <a:gd name="T49" fmla="*/ 230 h 382"/>
                  <a:gd name="T50" fmla="*/ 374 w 383"/>
                  <a:gd name="T51" fmla="*/ 192 h 382"/>
                  <a:gd name="T52" fmla="*/ 368 w 383"/>
                  <a:gd name="T53" fmla="*/ 145 h 382"/>
                  <a:gd name="T54" fmla="*/ 352 w 383"/>
                  <a:gd name="T55" fmla="*/ 104 h 382"/>
                  <a:gd name="T56" fmla="*/ 325 w 383"/>
                  <a:gd name="T57" fmla="*/ 68 h 382"/>
                  <a:gd name="T58" fmla="*/ 293 w 383"/>
                  <a:gd name="T59" fmla="*/ 39 h 382"/>
                  <a:gd name="T60" fmla="*/ 253 w 383"/>
                  <a:gd name="T61" fmla="*/ 20 h 382"/>
                  <a:gd name="T62" fmla="*/ 210 w 383"/>
                  <a:gd name="T63" fmla="*/ 9 h 382"/>
                  <a:gd name="T64" fmla="*/ 163 w 383"/>
                  <a:gd name="T65" fmla="*/ 12 h 382"/>
                  <a:gd name="T66" fmla="*/ 119 w 383"/>
                  <a:gd name="T67" fmla="*/ 24 h 382"/>
                  <a:gd name="T68" fmla="*/ 80 w 383"/>
                  <a:gd name="T69" fmla="*/ 45 h 382"/>
                  <a:gd name="T70" fmla="*/ 50 w 383"/>
                  <a:gd name="T71" fmla="*/ 76 h 382"/>
                  <a:gd name="T72" fmla="*/ 26 w 383"/>
                  <a:gd name="T73" fmla="*/ 112 h 382"/>
                  <a:gd name="T74" fmla="*/ 12 w 383"/>
                  <a:gd name="T75" fmla="*/ 154 h 382"/>
                  <a:gd name="T76" fmla="*/ 7 w 383"/>
                  <a:gd name="T77" fmla="*/ 201 h 382"/>
                  <a:gd name="T78" fmla="*/ 16 w 383"/>
                  <a:gd name="T79" fmla="*/ 246 h 382"/>
                  <a:gd name="T80" fmla="*/ 34 w 383"/>
                  <a:gd name="T81" fmla="*/ 286 h 382"/>
                  <a:gd name="T82" fmla="*/ 62 w 383"/>
                  <a:gd name="T83" fmla="*/ 320 h 382"/>
                  <a:gd name="T84" fmla="*/ 97 w 383"/>
                  <a:gd name="T85" fmla="*/ 346 h 382"/>
                  <a:gd name="T86" fmla="*/ 137 w 383"/>
                  <a:gd name="T87" fmla="*/ 364 h 382"/>
                  <a:gd name="T88" fmla="*/ 182 w 383"/>
                  <a:gd name="T89" fmla="*/ 373 h 382"/>
                  <a:gd name="T90" fmla="*/ 228 w 383"/>
                  <a:gd name="T91" fmla="*/ 369 h 382"/>
                  <a:gd name="T92" fmla="*/ 271 w 383"/>
                  <a:gd name="T93" fmla="*/ 355 h 382"/>
                  <a:gd name="T94" fmla="*/ 307 w 383"/>
                  <a:gd name="T95" fmla="*/ 332 h 382"/>
                  <a:gd name="T96" fmla="*/ 338 w 383"/>
                  <a:gd name="T97" fmla="*/ 300 h 382"/>
                  <a:gd name="T98" fmla="*/ 360 w 383"/>
                  <a:gd name="T99" fmla="*/ 261 h 382"/>
                  <a:gd name="T100" fmla="*/ 372 w 383"/>
                  <a:gd name="T101" fmla="*/ 21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3" h="382">
                    <a:moveTo>
                      <a:pt x="383" y="192"/>
                    </a:moveTo>
                    <a:lnTo>
                      <a:pt x="383" y="181"/>
                    </a:lnTo>
                    <a:lnTo>
                      <a:pt x="383" y="171"/>
                    </a:lnTo>
                    <a:lnTo>
                      <a:pt x="380" y="163"/>
                    </a:lnTo>
                    <a:lnTo>
                      <a:pt x="378" y="153"/>
                    </a:lnTo>
                    <a:lnTo>
                      <a:pt x="377" y="142"/>
                    </a:lnTo>
                    <a:lnTo>
                      <a:pt x="374" y="134"/>
                    </a:lnTo>
                    <a:lnTo>
                      <a:pt x="371" y="124"/>
                    </a:lnTo>
                    <a:lnTo>
                      <a:pt x="368" y="116"/>
                    </a:lnTo>
                    <a:lnTo>
                      <a:pt x="364" y="109"/>
                    </a:lnTo>
                    <a:lnTo>
                      <a:pt x="360" y="100"/>
                    </a:lnTo>
                    <a:lnTo>
                      <a:pt x="354" y="92"/>
                    </a:lnTo>
                    <a:lnTo>
                      <a:pt x="350" y="84"/>
                    </a:lnTo>
                    <a:lnTo>
                      <a:pt x="344" y="76"/>
                    </a:lnTo>
                    <a:lnTo>
                      <a:pt x="340" y="70"/>
                    </a:lnTo>
                    <a:lnTo>
                      <a:pt x="334" y="62"/>
                    </a:lnTo>
                    <a:lnTo>
                      <a:pt x="325" y="56"/>
                    </a:lnTo>
                    <a:lnTo>
                      <a:pt x="319" y="50"/>
                    </a:lnTo>
                    <a:lnTo>
                      <a:pt x="313" y="44"/>
                    </a:lnTo>
                    <a:lnTo>
                      <a:pt x="306" y="38"/>
                    </a:lnTo>
                    <a:lnTo>
                      <a:pt x="298" y="32"/>
                    </a:lnTo>
                    <a:lnTo>
                      <a:pt x="292" y="27"/>
                    </a:lnTo>
                    <a:lnTo>
                      <a:pt x="283" y="24"/>
                    </a:lnTo>
                    <a:lnTo>
                      <a:pt x="274" y="20"/>
                    </a:lnTo>
                    <a:lnTo>
                      <a:pt x="265" y="15"/>
                    </a:lnTo>
                    <a:lnTo>
                      <a:pt x="257" y="12"/>
                    </a:lnTo>
                    <a:lnTo>
                      <a:pt x="248" y="9"/>
                    </a:lnTo>
                    <a:lnTo>
                      <a:pt x="239" y="6"/>
                    </a:lnTo>
                    <a:lnTo>
                      <a:pt x="230" y="3"/>
                    </a:lnTo>
                    <a:lnTo>
                      <a:pt x="221" y="1"/>
                    </a:lnTo>
                    <a:lnTo>
                      <a:pt x="210" y="1"/>
                    </a:lnTo>
                    <a:lnTo>
                      <a:pt x="200" y="0"/>
                    </a:lnTo>
                    <a:lnTo>
                      <a:pt x="190" y="0"/>
                    </a:lnTo>
                    <a:lnTo>
                      <a:pt x="182" y="0"/>
                    </a:lnTo>
                    <a:lnTo>
                      <a:pt x="172" y="1"/>
                    </a:lnTo>
                    <a:lnTo>
                      <a:pt x="162" y="1"/>
                    </a:lnTo>
                    <a:lnTo>
                      <a:pt x="151" y="3"/>
                    </a:lnTo>
                    <a:lnTo>
                      <a:pt x="144" y="6"/>
                    </a:lnTo>
                    <a:lnTo>
                      <a:pt x="133" y="9"/>
                    </a:lnTo>
                    <a:lnTo>
                      <a:pt x="125" y="12"/>
                    </a:lnTo>
                    <a:lnTo>
                      <a:pt x="118" y="15"/>
                    </a:lnTo>
                    <a:lnTo>
                      <a:pt x="107" y="20"/>
                    </a:lnTo>
                    <a:lnTo>
                      <a:pt x="98" y="24"/>
                    </a:lnTo>
                    <a:lnTo>
                      <a:pt x="91" y="27"/>
                    </a:lnTo>
                    <a:lnTo>
                      <a:pt x="83" y="32"/>
                    </a:lnTo>
                    <a:lnTo>
                      <a:pt x="77" y="38"/>
                    </a:lnTo>
                    <a:lnTo>
                      <a:pt x="68" y="44"/>
                    </a:lnTo>
                    <a:lnTo>
                      <a:pt x="62" y="50"/>
                    </a:lnTo>
                    <a:lnTo>
                      <a:pt x="54" y="56"/>
                    </a:lnTo>
                    <a:lnTo>
                      <a:pt x="48" y="62"/>
                    </a:lnTo>
                    <a:lnTo>
                      <a:pt x="42" y="70"/>
                    </a:lnTo>
                    <a:lnTo>
                      <a:pt x="36" y="76"/>
                    </a:lnTo>
                    <a:lnTo>
                      <a:pt x="32" y="84"/>
                    </a:lnTo>
                    <a:lnTo>
                      <a:pt x="26" y="92"/>
                    </a:lnTo>
                    <a:lnTo>
                      <a:pt x="22" y="100"/>
                    </a:lnTo>
                    <a:lnTo>
                      <a:pt x="18" y="109"/>
                    </a:lnTo>
                    <a:lnTo>
                      <a:pt x="13" y="116"/>
                    </a:lnTo>
                    <a:lnTo>
                      <a:pt x="10" y="124"/>
                    </a:lnTo>
                    <a:lnTo>
                      <a:pt x="7" y="134"/>
                    </a:lnTo>
                    <a:lnTo>
                      <a:pt x="6" y="142"/>
                    </a:lnTo>
                    <a:lnTo>
                      <a:pt x="4" y="153"/>
                    </a:lnTo>
                    <a:lnTo>
                      <a:pt x="1" y="163"/>
                    </a:lnTo>
                    <a:lnTo>
                      <a:pt x="0" y="171"/>
                    </a:lnTo>
                    <a:lnTo>
                      <a:pt x="0" y="181"/>
                    </a:lnTo>
                    <a:lnTo>
                      <a:pt x="0" y="192"/>
                    </a:lnTo>
                    <a:lnTo>
                      <a:pt x="0" y="201"/>
                    </a:lnTo>
                    <a:lnTo>
                      <a:pt x="0" y="211"/>
                    </a:lnTo>
                    <a:lnTo>
                      <a:pt x="1" y="219"/>
                    </a:lnTo>
                    <a:lnTo>
                      <a:pt x="4" y="230"/>
                    </a:lnTo>
                    <a:lnTo>
                      <a:pt x="6" y="240"/>
                    </a:lnTo>
                    <a:lnTo>
                      <a:pt x="7" y="248"/>
                    </a:lnTo>
                    <a:lnTo>
                      <a:pt x="10" y="258"/>
                    </a:lnTo>
                    <a:lnTo>
                      <a:pt x="13" y="266"/>
                    </a:lnTo>
                    <a:lnTo>
                      <a:pt x="18" y="274"/>
                    </a:lnTo>
                    <a:lnTo>
                      <a:pt x="22" y="282"/>
                    </a:lnTo>
                    <a:lnTo>
                      <a:pt x="26" y="290"/>
                    </a:lnTo>
                    <a:lnTo>
                      <a:pt x="32" y="298"/>
                    </a:lnTo>
                    <a:lnTo>
                      <a:pt x="36" y="306"/>
                    </a:lnTo>
                    <a:lnTo>
                      <a:pt x="42" y="313"/>
                    </a:lnTo>
                    <a:lnTo>
                      <a:pt x="48" y="320"/>
                    </a:lnTo>
                    <a:lnTo>
                      <a:pt x="54" y="326"/>
                    </a:lnTo>
                    <a:lnTo>
                      <a:pt x="62" y="332"/>
                    </a:lnTo>
                    <a:lnTo>
                      <a:pt x="68" y="338"/>
                    </a:lnTo>
                    <a:lnTo>
                      <a:pt x="77" y="344"/>
                    </a:lnTo>
                    <a:lnTo>
                      <a:pt x="83" y="350"/>
                    </a:lnTo>
                    <a:lnTo>
                      <a:pt x="91" y="355"/>
                    </a:lnTo>
                    <a:lnTo>
                      <a:pt x="98" y="358"/>
                    </a:lnTo>
                    <a:lnTo>
                      <a:pt x="107" y="363"/>
                    </a:lnTo>
                    <a:lnTo>
                      <a:pt x="118" y="367"/>
                    </a:lnTo>
                    <a:lnTo>
                      <a:pt x="125" y="370"/>
                    </a:lnTo>
                    <a:lnTo>
                      <a:pt x="133" y="373"/>
                    </a:lnTo>
                    <a:lnTo>
                      <a:pt x="144" y="376"/>
                    </a:lnTo>
                    <a:lnTo>
                      <a:pt x="151" y="379"/>
                    </a:lnTo>
                    <a:lnTo>
                      <a:pt x="162" y="381"/>
                    </a:lnTo>
                    <a:lnTo>
                      <a:pt x="172" y="381"/>
                    </a:lnTo>
                    <a:lnTo>
                      <a:pt x="182" y="382"/>
                    </a:lnTo>
                    <a:lnTo>
                      <a:pt x="190" y="382"/>
                    </a:lnTo>
                    <a:lnTo>
                      <a:pt x="200" y="382"/>
                    </a:lnTo>
                    <a:lnTo>
                      <a:pt x="210" y="381"/>
                    </a:lnTo>
                    <a:lnTo>
                      <a:pt x="221" y="381"/>
                    </a:lnTo>
                    <a:lnTo>
                      <a:pt x="230" y="379"/>
                    </a:lnTo>
                    <a:lnTo>
                      <a:pt x="239" y="376"/>
                    </a:lnTo>
                    <a:lnTo>
                      <a:pt x="248" y="373"/>
                    </a:lnTo>
                    <a:lnTo>
                      <a:pt x="257" y="370"/>
                    </a:lnTo>
                    <a:lnTo>
                      <a:pt x="265" y="367"/>
                    </a:lnTo>
                    <a:lnTo>
                      <a:pt x="274" y="363"/>
                    </a:lnTo>
                    <a:lnTo>
                      <a:pt x="283" y="358"/>
                    </a:lnTo>
                    <a:lnTo>
                      <a:pt x="292" y="355"/>
                    </a:lnTo>
                    <a:lnTo>
                      <a:pt x="298" y="350"/>
                    </a:lnTo>
                    <a:lnTo>
                      <a:pt x="306" y="344"/>
                    </a:lnTo>
                    <a:lnTo>
                      <a:pt x="313" y="338"/>
                    </a:lnTo>
                    <a:lnTo>
                      <a:pt x="319" y="332"/>
                    </a:lnTo>
                    <a:lnTo>
                      <a:pt x="325" y="326"/>
                    </a:lnTo>
                    <a:lnTo>
                      <a:pt x="334" y="320"/>
                    </a:lnTo>
                    <a:lnTo>
                      <a:pt x="340" y="313"/>
                    </a:lnTo>
                    <a:lnTo>
                      <a:pt x="344" y="306"/>
                    </a:lnTo>
                    <a:lnTo>
                      <a:pt x="350" y="298"/>
                    </a:lnTo>
                    <a:lnTo>
                      <a:pt x="354" y="290"/>
                    </a:lnTo>
                    <a:lnTo>
                      <a:pt x="360" y="282"/>
                    </a:lnTo>
                    <a:lnTo>
                      <a:pt x="364" y="274"/>
                    </a:lnTo>
                    <a:lnTo>
                      <a:pt x="368" y="266"/>
                    </a:lnTo>
                    <a:lnTo>
                      <a:pt x="371" y="258"/>
                    </a:lnTo>
                    <a:lnTo>
                      <a:pt x="374" y="248"/>
                    </a:lnTo>
                    <a:lnTo>
                      <a:pt x="377" y="240"/>
                    </a:lnTo>
                    <a:lnTo>
                      <a:pt x="378" y="230"/>
                    </a:lnTo>
                    <a:lnTo>
                      <a:pt x="380" y="219"/>
                    </a:lnTo>
                    <a:lnTo>
                      <a:pt x="383" y="211"/>
                    </a:lnTo>
                    <a:lnTo>
                      <a:pt x="383" y="201"/>
                    </a:lnTo>
                    <a:lnTo>
                      <a:pt x="383" y="192"/>
                    </a:lnTo>
                    <a:lnTo>
                      <a:pt x="374" y="192"/>
                    </a:lnTo>
                    <a:lnTo>
                      <a:pt x="374" y="181"/>
                    </a:lnTo>
                    <a:lnTo>
                      <a:pt x="372" y="172"/>
                    </a:lnTo>
                    <a:lnTo>
                      <a:pt x="372" y="163"/>
                    </a:lnTo>
                    <a:lnTo>
                      <a:pt x="371" y="154"/>
                    </a:lnTo>
                    <a:lnTo>
                      <a:pt x="368" y="145"/>
                    </a:lnTo>
                    <a:lnTo>
                      <a:pt x="366" y="136"/>
                    </a:lnTo>
                    <a:lnTo>
                      <a:pt x="362" y="128"/>
                    </a:lnTo>
                    <a:lnTo>
                      <a:pt x="360" y="121"/>
                    </a:lnTo>
                    <a:lnTo>
                      <a:pt x="356" y="112"/>
                    </a:lnTo>
                    <a:lnTo>
                      <a:pt x="352" y="104"/>
                    </a:lnTo>
                    <a:lnTo>
                      <a:pt x="348" y="97"/>
                    </a:lnTo>
                    <a:lnTo>
                      <a:pt x="342" y="90"/>
                    </a:lnTo>
                    <a:lnTo>
                      <a:pt x="338" y="82"/>
                    </a:lnTo>
                    <a:lnTo>
                      <a:pt x="331" y="76"/>
                    </a:lnTo>
                    <a:lnTo>
                      <a:pt x="325" y="68"/>
                    </a:lnTo>
                    <a:lnTo>
                      <a:pt x="319" y="62"/>
                    </a:lnTo>
                    <a:lnTo>
                      <a:pt x="313" y="56"/>
                    </a:lnTo>
                    <a:lnTo>
                      <a:pt x="307" y="50"/>
                    </a:lnTo>
                    <a:lnTo>
                      <a:pt x="299" y="45"/>
                    </a:lnTo>
                    <a:lnTo>
                      <a:pt x="293" y="39"/>
                    </a:lnTo>
                    <a:lnTo>
                      <a:pt x="286" y="36"/>
                    </a:lnTo>
                    <a:lnTo>
                      <a:pt x="277" y="32"/>
                    </a:lnTo>
                    <a:lnTo>
                      <a:pt x="271" y="27"/>
                    </a:lnTo>
                    <a:lnTo>
                      <a:pt x="263" y="24"/>
                    </a:lnTo>
                    <a:lnTo>
                      <a:pt x="253" y="20"/>
                    </a:lnTo>
                    <a:lnTo>
                      <a:pt x="245" y="18"/>
                    </a:lnTo>
                    <a:lnTo>
                      <a:pt x="236" y="15"/>
                    </a:lnTo>
                    <a:lnTo>
                      <a:pt x="228" y="14"/>
                    </a:lnTo>
                    <a:lnTo>
                      <a:pt x="218" y="12"/>
                    </a:lnTo>
                    <a:lnTo>
                      <a:pt x="210" y="9"/>
                    </a:lnTo>
                    <a:lnTo>
                      <a:pt x="200" y="9"/>
                    </a:lnTo>
                    <a:lnTo>
                      <a:pt x="190" y="9"/>
                    </a:lnTo>
                    <a:lnTo>
                      <a:pt x="182" y="9"/>
                    </a:lnTo>
                    <a:lnTo>
                      <a:pt x="172" y="9"/>
                    </a:lnTo>
                    <a:lnTo>
                      <a:pt x="163" y="12"/>
                    </a:lnTo>
                    <a:lnTo>
                      <a:pt x="154" y="14"/>
                    </a:lnTo>
                    <a:lnTo>
                      <a:pt x="145" y="15"/>
                    </a:lnTo>
                    <a:lnTo>
                      <a:pt x="137" y="18"/>
                    </a:lnTo>
                    <a:lnTo>
                      <a:pt x="127" y="20"/>
                    </a:lnTo>
                    <a:lnTo>
                      <a:pt x="119" y="24"/>
                    </a:lnTo>
                    <a:lnTo>
                      <a:pt x="112" y="27"/>
                    </a:lnTo>
                    <a:lnTo>
                      <a:pt x="103" y="32"/>
                    </a:lnTo>
                    <a:lnTo>
                      <a:pt x="97" y="36"/>
                    </a:lnTo>
                    <a:lnTo>
                      <a:pt x="89" y="39"/>
                    </a:lnTo>
                    <a:lnTo>
                      <a:pt x="80" y="45"/>
                    </a:lnTo>
                    <a:lnTo>
                      <a:pt x="74" y="50"/>
                    </a:lnTo>
                    <a:lnTo>
                      <a:pt x="68" y="56"/>
                    </a:lnTo>
                    <a:lnTo>
                      <a:pt x="62" y="62"/>
                    </a:lnTo>
                    <a:lnTo>
                      <a:pt x="56" y="68"/>
                    </a:lnTo>
                    <a:lnTo>
                      <a:pt x="50" y="76"/>
                    </a:lnTo>
                    <a:lnTo>
                      <a:pt x="44" y="82"/>
                    </a:lnTo>
                    <a:lnTo>
                      <a:pt x="40" y="90"/>
                    </a:lnTo>
                    <a:lnTo>
                      <a:pt x="34" y="97"/>
                    </a:lnTo>
                    <a:lnTo>
                      <a:pt x="30" y="104"/>
                    </a:lnTo>
                    <a:lnTo>
                      <a:pt x="26" y="112"/>
                    </a:lnTo>
                    <a:lnTo>
                      <a:pt x="22" y="121"/>
                    </a:lnTo>
                    <a:lnTo>
                      <a:pt x="20" y="128"/>
                    </a:lnTo>
                    <a:lnTo>
                      <a:pt x="16" y="136"/>
                    </a:lnTo>
                    <a:lnTo>
                      <a:pt x="13" y="145"/>
                    </a:lnTo>
                    <a:lnTo>
                      <a:pt x="12" y="154"/>
                    </a:lnTo>
                    <a:lnTo>
                      <a:pt x="10" y="163"/>
                    </a:lnTo>
                    <a:lnTo>
                      <a:pt x="10" y="172"/>
                    </a:lnTo>
                    <a:lnTo>
                      <a:pt x="7" y="181"/>
                    </a:lnTo>
                    <a:lnTo>
                      <a:pt x="7" y="192"/>
                    </a:lnTo>
                    <a:lnTo>
                      <a:pt x="7" y="201"/>
                    </a:lnTo>
                    <a:lnTo>
                      <a:pt x="10" y="210"/>
                    </a:lnTo>
                    <a:lnTo>
                      <a:pt x="10" y="219"/>
                    </a:lnTo>
                    <a:lnTo>
                      <a:pt x="12" y="228"/>
                    </a:lnTo>
                    <a:lnTo>
                      <a:pt x="13" y="237"/>
                    </a:lnTo>
                    <a:lnTo>
                      <a:pt x="16" y="246"/>
                    </a:lnTo>
                    <a:lnTo>
                      <a:pt x="20" y="254"/>
                    </a:lnTo>
                    <a:lnTo>
                      <a:pt x="22" y="261"/>
                    </a:lnTo>
                    <a:lnTo>
                      <a:pt x="26" y="270"/>
                    </a:lnTo>
                    <a:lnTo>
                      <a:pt x="30" y="278"/>
                    </a:lnTo>
                    <a:lnTo>
                      <a:pt x="34" y="286"/>
                    </a:lnTo>
                    <a:lnTo>
                      <a:pt x="40" y="292"/>
                    </a:lnTo>
                    <a:lnTo>
                      <a:pt x="44" y="300"/>
                    </a:lnTo>
                    <a:lnTo>
                      <a:pt x="50" y="306"/>
                    </a:lnTo>
                    <a:lnTo>
                      <a:pt x="56" y="314"/>
                    </a:lnTo>
                    <a:lnTo>
                      <a:pt x="62" y="320"/>
                    </a:lnTo>
                    <a:lnTo>
                      <a:pt x="68" y="326"/>
                    </a:lnTo>
                    <a:lnTo>
                      <a:pt x="74" y="332"/>
                    </a:lnTo>
                    <a:lnTo>
                      <a:pt x="80" y="337"/>
                    </a:lnTo>
                    <a:lnTo>
                      <a:pt x="89" y="343"/>
                    </a:lnTo>
                    <a:lnTo>
                      <a:pt x="97" y="346"/>
                    </a:lnTo>
                    <a:lnTo>
                      <a:pt x="103" y="350"/>
                    </a:lnTo>
                    <a:lnTo>
                      <a:pt x="112" y="355"/>
                    </a:lnTo>
                    <a:lnTo>
                      <a:pt x="119" y="358"/>
                    </a:lnTo>
                    <a:lnTo>
                      <a:pt x="127" y="363"/>
                    </a:lnTo>
                    <a:lnTo>
                      <a:pt x="137" y="364"/>
                    </a:lnTo>
                    <a:lnTo>
                      <a:pt x="145" y="367"/>
                    </a:lnTo>
                    <a:lnTo>
                      <a:pt x="154" y="369"/>
                    </a:lnTo>
                    <a:lnTo>
                      <a:pt x="163" y="370"/>
                    </a:lnTo>
                    <a:lnTo>
                      <a:pt x="172" y="373"/>
                    </a:lnTo>
                    <a:lnTo>
                      <a:pt x="182" y="373"/>
                    </a:lnTo>
                    <a:lnTo>
                      <a:pt x="190" y="373"/>
                    </a:lnTo>
                    <a:lnTo>
                      <a:pt x="200" y="373"/>
                    </a:lnTo>
                    <a:lnTo>
                      <a:pt x="210" y="373"/>
                    </a:lnTo>
                    <a:lnTo>
                      <a:pt x="218" y="370"/>
                    </a:lnTo>
                    <a:lnTo>
                      <a:pt x="228" y="369"/>
                    </a:lnTo>
                    <a:lnTo>
                      <a:pt x="236" y="367"/>
                    </a:lnTo>
                    <a:lnTo>
                      <a:pt x="245" y="364"/>
                    </a:lnTo>
                    <a:lnTo>
                      <a:pt x="253" y="363"/>
                    </a:lnTo>
                    <a:lnTo>
                      <a:pt x="263" y="358"/>
                    </a:lnTo>
                    <a:lnTo>
                      <a:pt x="271" y="355"/>
                    </a:lnTo>
                    <a:lnTo>
                      <a:pt x="277" y="350"/>
                    </a:lnTo>
                    <a:lnTo>
                      <a:pt x="286" y="346"/>
                    </a:lnTo>
                    <a:lnTo>
                      <a:pt x="293" y="343"/>
                    </a:lnTo>
                    <a:lnTo>
                      <a:pt x="299" y="337"/>
                    </a:lnTo>
                    <a:lnTo>
                      <a:pt x="307" y="332"/>
                    </a:lnTo>
                    <a:lnTo>
                      <a:pt x="313" y="326"/>
                    </a:lnTo>
                    <a:lnTo>
                      <a:pt x="319" y="320"/>
                    </a:lnTo>
                    <a:lnTo>
                      <a:pt x="325" y="314"/>
                    </a:lnTo>
                    <a:lnTo>
                      <a:pt x="331" y="306"/>
                    </a:lnTo>
                    <a:lnTo>
                      <a:pt x="338" y="300"/>
                    </a:lnTo>
                    <a:lnTo>
                      <a:pt x="342" y="292"/>
                    </a:lnTo>
                    <a:lnTo>
                      <a:pt x="348" y="286"/>
                    </a:lnTo>
                    <a:lnTo>
                      <a:pt x="352" y="278"/>
                    </a:lnTo>
                    <a:lnTo>
                      <a:pt x="356" y="270"/>
                    </a:lnTo>
                    <a:lnTo>
                      <a:pt x="360" y="261"/>
                    </a:lnTo>
                    <a:lnTo>
                      <a:pt x="362" y="254"/>
                    </a:lnTo>
                    <a:lnTo>
                      <a:pt x="366" y="246"/>
                    </a:lnTo>
                    <a:lnTo>
                      <a:pt x="368" y="237"/>
                    </a:lnTo>
                    <a:lnTo>
                      <a:pt x="371" y="228"/>
                    </a:lnTo>
                    <a:lnTo>
                      <a:pt x="372" y="219"/>
                    </a:lnTo>
                    <a:lnTo>
                      <a:pt x="372" y="210"/>
                    </a:lnTo>
                    <a:lnTo>
                      <a:pt x="374" y="201"/>
                    </a:lnTo>
                    <a:lnTo>
                      <a:pt x="374" y="192"/>
                    </a:lnTo>
                    <a:lnTo>
                      <a:pt x="383" y="192"/>
                    </a:lnTo>
                    <a:close/>
                  </a:path>
                </a:pathLst>
              </a:custGeom>
              <a:solidFill>
                <a:srgbClr val="8FA3D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08" name="Freeform 604"/>
              <p:cNvSpPr>
                <a:spLocks noChangeArrowheads="1"/>
              </p:cNvSpPr>
              <p:nvPr/>
            </p:nvSpPr>
            <p:spPr bwMode="auto">
              <a:xfrm>
                <a:off x="5994" y="387"/>
                <a:ext cx="35" cy="35"/>
              </a:xfrm>
              <a:custGeom>
                <a:avLst/>
                <a:gdLst>
                  <a:gd name="T0" fmla="*/ 364 w 367"/>
                  <a:gd name="T1" fmla="*/ 145 h 364"/>
                  <a:gd name="T2" fmla="*/ 349 w 367"/>
                  <a:gd name="T3" fmla="*/ 103 h 364"/>
                  <a:gd name="T4" fmla="*/ 324 w 367"/>
                  <a:gd name="T5" fmla="*/ 67 h 364"/>
                  <a:gd name="T6" fmla="*/ 292 w 367"/>
                  <a:gd name="T7" fmla="*/ 36 h 364"/>
                  <a:gd name="T8" fmla="*/ 256 w 367"/>
                  <a:gd name="T9" fmla="*/ 15 h 364"/>
                  <a:gd name="T10" fmla="*/ 211 w 367"/>
                  <a:gd name="T11" fmla="*/ 3 h 364"/>
                  <a:gd name="T12" fmla="*/ 165 w 367"/>
                  <a:gd name="T13" fmla="*/ 0 h 364"/>
                  <a:gd name="T14" fmla="*/ 120 w 367"/>
                  <a:gd name="T15" fmla="*/ 11 h 364"/>
                  <a:gd name="T16" fmla="*/ 82 w 367"/>
                  <a:gd name="T17" fmla="*/ 30 h 364"/>
                  <a:gd name="T18" fmla="*/ 49 w 367"/>
                  <a:gd name="T19" fmla="*/ 59 h 364"/>
                  <a:gd name="T20" fmla="*/ 23 w 367"/>
                  <a:gd name="T21" fmla="*/ 95 h 364"/>
                  <a:gd name="T22" fmla="*/ 6 w 367"/>
                  <a:gd name="T23" fmla="*/ 136 h 364"/>
                  <a:gd name="T24" fmla="*/ 0 w 367"/>
                  <a:gd name="T25" fmla="*/ 183 h 364"/>
                  <a:gd name="T26" fmla="*/ 6 w 367"/>
                  <a:gd name="T27" fmla="*/ 228 h 364"/>
                  <a:gd name="T28" fmla="*/ 23 w 367"/>
                  <a:gd name="T29" fmla="*/ 269 h 364"/>
                  <a:gd name="T30" fmla="*/ 49 w 367"/>
                  <a:gd name="T31" fmla="*/ 305 h 364"/>
                  <a:gd name="T32" fmla="*/ 82 w 367"/>
                  <a:gd name="T33" fmla="*/ 334 h 364"/>
                  <a:gd name="T34" fmla="*/ 120 w 367"/>
                  <a:gd name="T35" fmla="*/ 354 h 364"/>
                  <a:gd name="T36" fmla="*/ 165 w 367"/>
                  <a:gd name="T37" fmla="*/ 364 h 364"/>
                  <a:gd name="T38" fmla="*/ 211 w 367"/>
                  <a:gd name="T39" fmla="*/ 361 h 364"/>
                  <a:gd name="T40" fmla="*/ 256 w 367"/>
                  <a:gd name="T41" fmla="*/ 349 h 364"/>
                  <a:gd name="T42" fmla="*/ 292 w 367"/>
                  <a:gd name="T43" fmla="*/ 328 h 364"/>
                  <a:gd name="T44" fmla="*/ 324 w 367"/>
                  <a:gd name="T45" fmla="*/ 297 h 364"/>
                  <a:gd name="T46" fmla="*/ 349 w 367"/>
                  <a:gd name="T47" fmla="*/ 261 h 364"/>
                  <a:gd name="T48" fmla="*/ 364 w 367"/>
                  <a:gd name="T49" fmla="*/ 219 h 364"/>
                  <a:gd name="T50" fmla="*/ 357 w 367"/>
                  <a:gd name="T51" fmla="*/ 183 h 364"/>
                  <a:gd name="T52" fmla="*/ 351 w 367"/>
                  <a:gd name="T53" fmla="*/ 139 h 364"/>
                  <a:gd name="T54" fmla="*/ 337 w 367"/>
                  <a:gd name="T55" fmla="*/ 100 h 364"/>
                  <a:gd name="T56" fmla="*/ 312 w 367"/>
                  <a:gd name="T57" fmla="*/ 65 h 364"/>
                  <a:gd name="T58" fmla="*/ 280 w 367"/>
                  <a:gd name="T59" fmla="*/ 39 h 364"/>
                  <a:gd name="T60" fmla="*/ 244 w 367"/>
                  <a:gd name="T61" fmla="*/ 21 h 364"/>
                  <a:gd name="T62" fmla="*/ 202 w 367"/>
                  <a:gd name="T63" fmla="*/ 11 h 364"/>
                  <a:gd name="T64" fmla="*/ 156 w 367"/>
                  <a:gd name="T65" fmla="*/ 11 h 364"/>
                  <a:gd name="T66" fmla="*/ 117 w 367"/>
                  <a:gd name="T67" fmla="*/ 23 h 364"/>
                  <a:gd name="T68" fmla="*/ 79 w 367"/>
                  <a:gd name="T69" fmla="*/ 43 h 364"/>
                  <a:gd name="T70" fmla="*/ 49 w 367"/>
                  <a:gd name="T71" fmla="*/ 73 h 364"/>
                  <a:gd name="T72" fmla="*/ 27 w 367"/>
                  <a:gd name="T73" fmla="*/ 107 h 364"/>
                  <a:gd name="T74" fmla="*/ 13 w 367"/>
                  <a:gd name="T75" fmla="*/ 148 h 364"/>
                  <a:gd name="T76" fmla="*/ 11 w 367"/>
                  <a:gd name="T77" fmla="*/ 190 h 364"/>
                  <a:gd name="T78" fmla="*/ 19 w 367"/>
                  <a:gd name="T79" fmla="*/ 233 h 364"/>
                  <a:gd name="T80" fmla="*/ 35 w 367"/>
                  <a:gd name="T81" fmla="*/ 271 h 364"/>
                  <a:gd name="T82" fmla="*/ 61 w 367"/>
                  <a:gd name="T83" fmla="*/ 305 h 364"/>
                  <a:gd name="T84" fmla="*/ 94 w 367"/>
                  <a:gd name="T85" fmla="*/ 329 h 364"/>
                  <a:gd name="T86" fmla="*/ 132 w 367"/>
                  <a:gd name="T87" fmla="*/ 348 h 364"/>
                  <a:gd name="T88" fmla="*/ 175 w 367"/>
                  <a:gd name="T89" fmla="*/ 355 h 364"/>
                  <a:gd name="T90" fmla="*/ 220 w 367"/>
                  <a:gd name="T91" fmla="*/ 352 h 364"/>
                  <a:gd name="T92" fmla="*/ 259 w 367"/>
                  <a:gd name="T93" fmla="*/ 337 h 364"/>
                  <a:gd name="T94" fmla="*/ 294 w 367"/>
                  <a:gd name="T95" fmla="*/ 316 h 364"/>
                  <a:gd name="T96" fmla="*/ 323 w 367"/>
                  <a:gd name="T97" fmla="*/ 285 h 364"/>
                  <a:gd name="T98" fmla="*/ 343 w 367"/>
                  <a:gd name="T99" fmla="*/ 249 h 364"/>
                  <a:gd name="T100" fmla="*/ 355 w 367"/>
                  <a:gd name="T101" fmla="*/ 20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7" h="364">
                    <a:moveTo>
                      <a:pt x="367" y="183"/>
                    </a:moveTo>
                    <a:lnTo>
                      <a:pt x="367" y="172"/>
                    </a:lnTo>
                    <a:lnTo>
                      <a:pt x="365" y="163"/>
                    </a:lnTo>
                    <a:lnTo>
                      <a:pt x="365" y="154"/>
                    </a:lnTo>
                    <a:lnTo>
                      <a:pt x="364" y="145"/>
                    </a:lnTo>
                    <a:lnTo>
                      <a:pt x="361" y="136"/>
                    </a:lnTo>
                    <a:lnTo>
                      <a:pt x="359" y="127"/>
                    </a:lnTo>
                    <a:lnTo>
                      <a:pt x="355" y="119"/>
                    </a:lnTo>
                    <a:lnTo>
                      <a:pt x="353" y="112"/>
                    </a:lnTo>
                    <a:lnTo>
                      <a:pt x="349" y="103"/>
                    </a:lnTo>
                    <a:lnTo>
                      <a:pt x="345" y="95"/>
                    </a:lnTo>
                    <a:lnTo>
                      <a:pt x="341" y="88"/>
                    </a:lnTo>
                    <a:lnTo>
                      <a:pt x="335" y="81"/>
                    </a:lnTo>
                    <a:lnTo>
                      <a:pt x="331" y="73"/>
                    </a:lnTo>
                    <a:lnTo>
                      <a:pt x="324" y="67"/>
                    </a:lnTo>
                    <a:lnTo>
                      <a:pt x="318" y="59"/>
                    </a:lnTo>
                    <a:lnTo>
                      <a:pt x="312" y="53"/>
                    </a:lnTo>
                    <a:lnTo>
                      <a:pt x="306" y="47"/>
                    </a:lnTo>
                    <a:lnTo>
                      <a:pt x="300" y="41"/>
                    </a:lnTo>
                    <a:lnTo>
                      <a:pt x="292" y="36"/>
                    </a:lnTo>
                    <a:lnTo>
                      <a:pt x="286" y="30"/>
                    </a:lnTo>
                    <a:lnTo>
                      <a:pt x="279" y="27"/>
                    </a:lnTo>
                    <a:lnTo>
                      <a:pt x="270" y="23"/>
                    </a:lnTo>
                    <a:lnTo>
                      <a:pt x="264" y="18"/>
                    </a:lnTo>
                    <a:lnTo>
                      <a:pt x="256" y="15"/>
                    </a:lnTo>
                    <a:lnTo>
                      <a:pt x="246" y="11"/>
                    </a:lnTo>
                    <a:lnTo>
                      <a:pt x="238" y="9"/>
                    </a:lnTo>
                    <a:lnTo>
                      <a:pt x="229" y="6"/>
                    </a:lnTo>
                    <a:lnTo>
                      <a:pt x="221" y="5"/>
                    </a:lnTo>
                    <a:lnTo>
                      <a:pt x="211" y="3"/>
                    </a:lnTo>
                    <a:lnTo>
                      <a:pt x="203" y="0"/>
                    </a:lnTo>
                    <a:lnTo>
                      <a:pt x="193" y="0"/>
                    </a:lnTo>
                    <a:lnTo>
                      <a:pt x="183" y="0"/>
                    </a:lnTo>
                    <a:lnTo>
                      <a:pt x="175" y="0"/>
                    </a:lnTo>
                    <a:lnTo>
                      <a:pt x="165" y="0"/>
                    </a:lnTo>
                    <a:lnTo>
                      <a:pt x="156" y="3"/>
                    </a:lnTo>
                    <a:lnTo>
                      <a:pt x="147" y="5"/>
                    </a:lnTo>
                    <a:lnTo>
                      <a:pt x="138" y="6"/>
                    </a:lnTo>
                    <a:lnTo>
                      <a:pt x="130" y="9"/>
                    </a:lnTo>
                    <a:lnTo>
                      <a:pt x="120" y="11"/>
                    </a:lnTo>
                    <a:lnTo>
                      <a:pt x="112" y="15"/>
                    </a:lnTo>
                    <a:lnTo>
                      <a:pt x="105" y="18"/>
                    </a:lnTo>
                    <a:lnTo>
                      <a:pt x="96" y="23"/>
                    </a:lnTo>
                    <a:lnTo>
                      <a:pt x="90" y="27"/>
                    </a:lnTo>
                    <a:lnTo>
                      <a:pt x="82" y="30"/>
                    </a:lnTo>
                    <a:lnTo>
                      <a:pt x="73" y="36"/>
                    </a:lnTo>
                    <a:lnTo>
                      <a:pt x="67" y="41"/>
                    </a:lnTo>
                    <a:lnTo>
                      <a:pt x="61" y="47"/>
                    </a:lnTo>
                    <a:lnTo>
                      <a:pt x="55" y="53"/>
                    </a:lnTo>
                    <a:lnTo>
                      <a:pt x="49" y="59"/>
                    </a:lnTo>
                    <a:lnTo>
                      <a:pt x="43" y="67"/>
                    </a:lnTo>
                    <a:lnTo>
                      <a:pt x="37" y="73"/>
                    </a:lnTo>
                    <a:lnTo>
                      <a:pt x="33" y="81"/>
                    </a:lnTo>
                    <a:lnTo>
                      <a:pt x="27" y="88"/>
                    </a:lnTo>
                    <a:lnTo>
                      <a:pt x="23" y="95"/>
                    </a:lnTo>
                    <a:lnTo>
                      <a:pt x="19" y="103"/>
                    </a:lnTo>
                    <a:lnTo>
                      <a:pt x="15" y="112"/>
                    </a:lnTo>
                    <a:lnTo>
                      <a:pt x="13" y="119"/>
                    </a:lnTo>
                    <a:lnTo>
                      <a:pt x="9" y="127"/>
                    </a:lnTo>
                    <a:lnTo>
                      <a:pt x="6" y="136"/>
                    </a:lnTo>
                    <a:lnTo>
                      <a:pt x="5" y="145"/>
                    </a:lnTo>
                    <a:lnTo>
                      <a:pt x="3" y="154"/>
                    </a:lnTo>
                    <a:lnTo>
                      <a:pt x="3" y="163"/>
                    </a:lnTo>
                    <a:lnTo>
                      <a:pt x="0" y="172"/>
                    </a:lnTo>
                    <a:lnTo>
                      <a:pt x="0" y="183"/>
                    </a:lnTo>
                    <a:lnTo>
                      <a:pt x="0" y="192"/>
                    </a:lnTo>
                    <a:lnTo>
                      <a:pt x="3" y="201"/>
                    </a:lnTo>
                    <a:lnTo>
                      <a:pt x="3" y="210"/>
                    </a:lnTo>
                    <a:lnTo>
                      <a:pt x="5" y="219"/>
                    </a:lnTo>
                    <a:lnTo>
                      <a:pt x="6" y="228"/>
                    </a:lnTo>
                    <a:lnTo>
                      <a:pt x="9" y="237"/>
                    </a:lnTo>
                    <a:lnTo>
                      <a:pt x="13" y="245"/>
                    </a:lnTo>
                    <a:lnTo>
                      <a:pt x="15" y="252"/>
                    </a:lnTo>
                    <a:lnTo>
                      <a:pt x="19" y="261"/>
                    </a:lnTo>
                    <a:lnTo>
                      <a:pt x="23" y="269"/>
                    </a:lnTo>
                    <a:lnTo>
                      <a:pt x="27" y="277"/>
                    </a:lnTo>
                    <a:lnTo>
                      <a:pt x="33" y="283"/>
                    </a:lnTo>
                    <a:lnTo>
                      <a:pt x="37" y="291"/>
                    </a:lnTo>
                    <a:lnTo>
                      <a:pt x="43" y="297"/>
                    </a:lnTo>
                    <a:lnTo>
                      <a:pt x="49" y="305"/>
                    </a:lnTo>
                    <a:lnTo>
                      <a:pt x="55" y="311"/>
                    </a:lnTo>
                    <a:lnTo>
                      <a:pt x="61" y="317"/>
                    </a:lnTo>
                    <a:lnTo>
                      <a:pt x="67" y="323"/>
                    </a:lnTo>
                    <a:lnTo>
                      <a:pt x="73" y="328"/>
                    </a:lnTo>
                    <a:lnTo>
                      <a:pt x="82" y="334"/>
                    </a:lnTo>
                    <a:lnTo>
                      <a:pt x="90" y="337"/>
                    </a:lnTo>
                    <a:lnTo>
                      <a:pt x="96" y="341"/>
                    </a:lnTo>
                    <a:lnTo>
                      <a:pt x="105" y="346"/>
                    </a:lnTo>
                    <a:lnTo>
                      <a:pt x="112" y="349"/>
                    </a:lnTo>
                    <a:lnTo>
                      <a:pt x="120" y="354"/>
                    </a:lnTo>
                    <a:lnTo>
                      <a:pt x="130" y="355"/>
                    </a:lnTo>
                    <a:lnTo>
                      <a:pt x="138" y="358"/>
                    </a:lnTo>
                    <a:lnTo>
                      <a:pt x="147" y="360"/>
                    </a:lnTo>
                    <a:lnTo>
                      <a:pt x="156" y="361"/>
                    </a:lnTo>
                    <a:lnTo>
                      <a:pt x="165" y="364"/>
                    </a:lnTo>
                    <a:lnTo>
                      <a:pt x="175" y="364"/>
                    </a:lnTo>
                    <a:lnTo>
                      <a:pt x="183" y="364"/>
                    </a:lnTo>
                    <a:lnTo>
                      <a:pt x="193" y="364"/>
                    </a:lnTo>
                    <a:lnTo>
                      <a:pt x="203" y="364"/>
                    </a:lnTo>
                    <a:lnTo>
                      <a:pt x="211" y="361"/>
                    </a:lnTo>
                    <a:lnTo>
                      <a:pt x="221" y="360"/>
                    </a:lnTo>
                    <a:lnTo>
                      <a:pt x="229" y="358"/>
                    </a:lnTo>
                    <a:lnTo>
                      <a:pt x="238" y="355"/>
                    </a:lnTo>
                    <a:lnTo>
                      <a:pt x="246" y="354"/>
                    </a:lnTo>
                    <a:lnTo>
                      <a:pt x="256" y="349"/>
                    </a:lnTo>
                    <a:lnTo>
                      <a:pt x="264" y="346"/>
                    </a:lnTo>
                    <a:lnTo>
                      <a:pt x="270" y="341"/>
                    </a:lnTo>
                    <a:lnTo>
                      <a:pt x="279" y="337"/>
                    </a:lnTo>
                    <a:lnTo>
                      <a:pt x="286" y="334"/>
                    </a:lnTo>
                    <a:lnTo>
                      <a:pt x="292" y="328"/>
                    </a:lnTo>
                    <a:lnTo>
                      <a:pt x="300" y="323"/>
                    </a:lnTo>
                    <a:lnTo>
                      <a:pt x="306" y="317"/>
                    </a:lnTo>
                    <a:lnTo>
                      <a:pt x="312" y="311"/>
                    </a:lnTo>
                    <a:lnTo>
                      <a:pt x="318" y="305"/>
                    </a:lnTo>
                    <a:lnTo>
                      <a:pt x="324" y="297"/>
                    </a:lnTo>
                    <a:lnTo>
                      <a:pt x="331" y="291"/>
                    </a:lnTo>
                    <a:lnTo>
                      <a:pt x="335" y="283"/>
                    </a:lnTo>
                    <a:lnTo>
                      <a:pt x="341" y="277"/>
                    </a:lnTo>
                    <a:lnTo>
                      <a:pt x="345" y="269"/>
                    </a:lnTo>
                    <a:lnTo>
                      <a:pt x="349" y="261"/>
                    </a:lnTo>
                    <a:lnTo>
                      <a:pt x="353" y="252"/>
                    </a:lnTo>
                    <a:lnTo>
                      <a:pt x="355" y="245"/>
                    </a:lnTo>
                    <a:lnTo>
                      <a:pt x="359" y="237"/>
                    </a:lnTo>
                    <a:lnTo>
                      <a:pt x="361" y="228"/>
                    </a:lnTo>
                    <a:lnTo>
                      <a:pt x="364" y="219"/>
                    </a:lnTo>
                    <a:lnTo>
                      <a:pt x="365" y="210"/>
                    </a:lnTo>
                    <a:lnTo>
                      <a:pt x="365" y="201"/>
                    </a:lnTo>
                    <a:lnTo>
                      <a:pt x="367" y="192"/>
                    </a:lnTo>
                    <a:lnTo>
                      <a:pt x="367" y="183"/>
                    </a:lnTo>
                    <a:lnTo>
                      <a:pt x="357" y="183"/>
                    </a:lnTo>
                    <a:lnTo>
                      <a:pt x="357" y="174"/>
                    </a:lnTo>
                    <a:lnTo>
                      <a:pt x="357" y="163"/>
                    </a:lnTo>
                    <a:lnTo>
                      <a:pt x="355" y="156"/>
                    </a:lnTo>
                    <a:lnTo>
                      <a:pt x="353" y="148"/>
                    </a:lnTo>
                    <a:lnTo>
                      <a:pt x="351" y="139"/>
                    </a:lnTo>
                    <a:lnTo>
                      <a:pt x="349" y="132"/>
                    </a:lnTo>
                    <a:lnTo>
                      <a:pt x="347" y="124"/>
                    </a:lnTo>
                    <a:lnTo>
                      <a:pt x="343" y="115"/>
                    </a:lnTo>
                    <a:lnTo>
                      <a:pt x="341" y="107"/>
                    </a:lnTo>
                    <a:lnTo>
                      <a:pt x="337" y="100"/>
                    </a:lnTo>
                    <a:lnTo>
                      <a:pt x="333" y="94"/>
                    </a:lnTo>
                    <a:lnTo>
                      <a:pt x="329" y="85"/>
                    </a:lnTo>
                    <a:lnTo>
                      <a:pt x="323" y="79"/>
                    </a:lnTo>
                    <a:lnTo>
                      <a:pt x="318" y="73"/>
                    </a:lnTo>
                    <a:lnTo>
                      <a:pt x="312" y="65"/>
                    </a:lnTo>
                    <a:lnTo>
                      <a:pt x="306" y="59"/>
                    </a:lnTo>
                    <a:lnTo>
                      <a:pt x="300" y="55"/>
                    </a:lnTo>
                    <a:lnTo>
                      <a:pt x="294" y="49"/>
                    </a:lnTo>
                    <a:lnTo>
                      <a:pt x="288" y="43"/>
                    </a:lnTo>
                    <a:lnTo>
                      <a:pt x="280" y="39"/>
                    </a:lnTo>
                    <a:lnTo>
                      <a:pt x="274" y="35"/>
                    </a:lnTo>
                    <a:lnTo>
                      <a:pt x="267" y="30"/>
                    </a:lnTo>
                    <a:lnTo>
                      <a:pt x="259" y="27"/>
                    </a:lnTo>
                    <a:lnTo>
                      <a:pt x="252" y="23"/>
                    </a:lnTo>
                    <a:lnTo>
                      <a:pt x="244" y="21"/>
                    </a:lnTo>
                    <a:lnTo>
                      <a:pt x="235" y="17"/>
                    </a:lnTo>
                    <a:lnTo>
                      <a:pt x="227" y="15"/>
                    </a:lnTo>
                    <a:lnTo>
                      <a:pt x="220" y="12"/>
                    </a:lnTo>
                    <a:lnTo>
                      <a:pt x="209" y="11"/>
                    </a:lnTo>
                    <a:lnTo>
                      <a:pt x="202" y="11"/>
                    </a:lnTo>
                    <a:lnTo>
                      <a:pt x="193" y="9"/>
                    </a:lnTo>
                    <a:lnTo>
                      <a:pt x="183" y="9"/>
                    </a:lnTo>
                    <a:lnTo>
                      <a:pt x="175" y="9"/>
                    </a:lnTo>
                    <a:lnTo>
                      <a:pt x="167" y="11"/>
                    </a:lnTo>
                    <a:lnTo>
                      <a:pt x="156" y="11"/>
                    </a:lnTo>
                    <a:lnTo>
                      <a:pt x="149" y="12"/>
                    </a:lnTo>
                    <a:lnTo>
                      <a:pt x="141" y="15"/>
                    </a:lnTo>
                    <a:lnTo>
                      <a:pt x="132" y="17"/>
                    </a:lnTo>
                    <a:lnTo>
                      <a:pt x="124" y="21"/>
                    </a:lnTo>
                    <a:lnTo>
                      <a:pt x="117" y="23"/>
                    </a:lnTo>
                    <a:lnTo>
                      <a:pt x="108" y="27"/>
                    </a:lnTo>
                    <a:lnTo>
                      <a:pt x="102" y="30"/>
                    </a:lnTo>
                    <a:lnTo>
                      <a:pt x="94" y="35"/>
                    </a:lnTo>
                    <a:lnTo>
                      <a:pt x="85" y="39"/>
                    </a:lnTo>
                    <a:lnTo>
                      <a:pt x="79" y="43"/>
                    </a:lnTo>
                    <a:lnTo>
                      <a:pt x="73" y="49"/>
                    </a:lnTo>
                    <a:lnTo>
                      <a:pt x="67" y="55"/>
                    </a:lnTo>
                    <a:lnTo>
                      <a:pt x="61" y="59"/>
                    </a:lnTo>
                    <a:lnTo>
                      <a:pt x="55" y="65"/>
                    </a:lnTo>
                    <a:lnTo>
                      <a:pt x="49" y="73"/>
                    </a:lnTo>
                    <a:lnTo>
                      <a:pt x="46" y="79"/>
                    </a:lnTo>
                    <a:lnTo>
                      <a:pt x="39" y="85"/>
                    </a:lnTo>
                    <a:lnTo>
                      <a:pt x="35" y="94"/>
                    </a:lnTo>
                    <a:lnTo>
                      <a:pt x="31" y="100"/>
                    </a:lnTo>
                    <a:lnTo>
                      <a:pt x="27" y="107"/>
                    </a:lnTo>
                    <a:lnTo>
                      <a:pt x="23" y="115"/>
                    </a:lnTo>
                    <a:lnTo>
                      <a:pt x="21" y="124"/>
                    </a:lnTo>
                    <a:lnTo>
                      <a:pt x="19" y="132"/>
                    </a:lnTo>
                    <a:lnTo>
                      <a:pt x="15" y="139"/>
                    </a:lnTo>
                    <a:lnTo>
                      <a:pt x="13" y="148"/>
                    </a:lnTo>
                    <a:lnTo>
                      <a:pt x="13" y="156"/>
                    </a:lnTo>
                    <a:lnTo>
                      <a:pt x="11" y="163"/>
                    </a:lnTo>
                    <a:lnTo>
                      <a:pt x="11" y="174"/>
                    </a:lnTo>
                    <a:lnTo>
                      <a:pt x="11" y="183"/>
                    </a:lnTo>
                    <a:lnTo>
                      <a:pt x="11" y="190"/>
                    </a:lnTo>
                    <a:lnTo>
                      <a:pt x="11" y="201"/>
                    </a:lnTo>
                    <a:lnTo>
                      <a:pt x="13" y="208"/>
                    </a:lnTo>
                    <a:lnTo>
                      <a:pt x="13" y="216"/>
                    </a:lnTo>
                    <a:lnTo>
                      <a:pt x="15" y="225"/>
                    </a:lnTo>
                    <a:lnTo>
                      <a:pt x="19" y="233"/>
                    </a:lnTo>
                    <a:lnTo>
                      <a:pt x="21" y="240"/>
                    </a:lnTo>
                    <a:lnTo>
                      <a:pt x="23" y="249"/>
                    </a:lnTo>
                    <a:lnTo>
                      <a:pt x="27" y="257"/>
                    </a:lnTo>
                    <a:lnTo>
                      <a:pt x="31" y="265"/>
                    </a:lnTo>
                    <a:lnTo>
                      <a:pt x="35" y="271"/>
                    </a:lnTo>
                    <a:lnTo>
                      <a:pt x="39" y="279"/>
                    </a:lnTo>
                    <a:lnTo>
                      <a:pt x="46" y="285"/>
                    </a:lnTo>
                    <a:lnTo>
                      <a:pt x="49" y="293"/>
                    </a:lnTo>
                    <a:lnTo>
                      <a:pt x="55" y="299"/>
                    </a:lnTo>
                    <a:lnTo>
                      <a:pt x="61" y="305"/>
                    </a:lnTo>
                    <a:lnTo>
                      <a:pt x="67" y="310"/>
                    </a:lnTo>
                    <a:lnTo>
                      <a:pt x="73" y="316"/>
                    </a:lnTo>
                    <a:lnTo>
                      <a:pt x="79" y="322"/>
                    </a:lnTo>
                    <a:lnTo>
                      <a:pt x="85" y="325"/>
                    </a:lnTo>
                    <a:lnTo>
                      <a:pt x="94" y="329"/>
                    </a:lnTo>
                    <a:lnTo>
                      <a:pt x="102" y="334"/>
                    </a:lnTo>
                    <a:lnTo>
                      <a:pt x="108" y="337"/>
                    </a:lnTo>
                    <a:lnTo>
                      <a:pt x="117" y="341"/>
                    </a:lnTo>
                    <a:lnTo>
                      <a:pt x="124" y="343"/>
                    </a:lnTo>
                    <a:lnTo>
                      <a:pt x="132" y="348"/>
                    </a:lnTo>
                    <a:lnTo>
                      <a:pt x="141" y="349"/>
                    </a:lnTo>
                    <a:lnTo>
                      <a:pt x="149" y="352"/>
                    </a:lnTo>
                    <a:lnTo>
                      <a:pt x="156" y="354"/>
                    </a:lnTo>
                    <a:lnTo>
                      <a:pt x="167" y="354"/>
                    </a:lnTo>
                    <a:lnTo>
                      <a:pt x="175" y="355"/>
                    </a:lnTo>
                    <a:lnTo>
                      <a:pt x="183" y="355"/>
                    </a:lnTo>
                    <a:lnTo>
                      <a:pt x="193" y="355"/>
                    </a:lnTo>
                    <a:lnTo>
                      <a:pt x="202" y="354"/>
                    </a:lnTo>
                    <a:lnTo>
                      <a:pt x="209" y="354"/>
                    </a:lnTo>
                    <a:lnTo>
                      <a:pt x="220" y="352"/>
                    </a:lnTo>
                    <a:lnTo>
                      <a:pt x="227" y="349"/>
                    </a:lnTo>
                    <a:lnTo>
                      <a:pt x="235" y="348"/>
                    </a:lnTo>
                    <a:lnTo>
                      <a:pt x="244" y="343"/>
                    </a:lnTo>
                    <a:lnTo>
                      <a:pt x="252" y="341"/>
                    </a:lnTo>
                    <a:lnTo>
                      <a:pt x="259" y="337"/>
                    </a:lnTo>
                    <a:lnTo>
                      <a:pt x="267" y="334"/>
                    </a:lnTo>
                    <a:lnTo>
                      <a:pt x="274" y="329"/>
                    </a:lnTo>
                    <a:lnTo>
                      <a:pt x="280" y="325"/>
                    </a:lnTo>
                    <a:lnTo>
                      <a:pt x="288" y="322"/>
                    </a:lnTo>
                    <a:lnTo>
                      <a:pt x="294" y="316"/>
                    </a:lnTo>
                    <a:lnTo>
                      <a:pt x="300" y="310"/>
                    </a:lnTo>
                    <a:lnTo>
                      <a:pt x="306" y="305"/>
                    </a:lnTo>
                    <a:lnTo>
                      <a:pt x="312" y="299"/>
                    </a:lnTo>
                    <a:lnTo>
                      <a:pt x="318" y="293"/>
                    </a:lnTo>
                    <a:lnTo>
                      <a:pt x="323" y="285"/>
                    </a:lnTo>
                    <a:lnTo>
                      <a:pt x="329" y="279"/>
                    </a:lnTo>
                    <a:lnTo>
                      <a:pt x="333" y="271"/>
                    </a:lnTo>
                    <a:lnTo>
                      <a:pt x="337" y="265"/>
                    </a:lnTo>
                    <a:lnTo>
                      <a:pt x="341" y="257"/>
                    </a:lnTo>
                    <a:lnTo>
                      <a:pt x="343" y="249"/>
                    </a:lnTo>
                    <a:lnTo>
                      <a:pt x="347" y="240"/>
                    </a:lnTo>
                    <a:lnTo>
                      <a:pt x="349" y="233"/>
                    </a:lnTo>
                    <a:lnTo>
                      <a:pt x="351" y="225"/>
                    </a:lnTo>
                    <a:lnTo>
                      <a:pt x="353" y="216"/>
                    </a:lnTo>
                    <a:lnTo>
                      <a:pt x="355" y="208"/>
                    </a:lnTo>
                    <a:lnTo>
                      <a:pt x="357" y="201"/>
                    </a:lnTo>
                    <a:lnTo>
                      <a:pt x="357" y="190"/>
                    </a:lnTo>
                    <a:lnTo>
                      <a:pt x="357" y="183"/>
                    </a:lnTo>
                    <a:lnTo>
                      <a:pt x="367" y="183"/>
                    </a:lnTo>
                    <a:close/>
                  </a:path>
                </a:pathLst>
              </a:custGeom>
              <a:solidFill>
                <a:srgbClr val="8FA3D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09" name="Freeform 605"/>
              <p:cNvSpPr>
                <a:spLocks noChangeArrowheads="1"/>
              </p:cNvSpPr>
              <p:nvPr/>
            </p:nvSpPr>
            <p:spPr bwMode="auto">
              <a:xfrm>
                <a:off x="5995" y="388"/>
                <a:ext cx="33" cy="34"/>
              </a:xfrm>
              <a:custGeom>
                <a:avLst/>
                <a:gdLst>
                  <a:gd name="T0" fmla="*/ 342 w 346"/>
                  <a:gd name="T1" fmla="*/ 139 h 346"/>
                  <a:gd name="T2" fmla="*/ 330 w 346"/>
                  <a:gd name="T3" fmla="*/ 98 h 346"/>
                  <a:gd name="T4" fmla="*/ 307 w 346"/>
                  <a:gd name="T5" fmla="*/ 62 h 346"/>
                  <a:gd name="T6" fmla="*/ 277 w 346"/>
                  <a:gd name="T7" fmla="*/ 34 h 346"/>
                  <a:gd name="T8" fmla="*/ 241 w 346"/>
                  <a:gd name="T9" fmla="*/ 14 h 346"/>
                  <a:gd name="T10" fmla="*/ 198 w 346"/>
                  <a:gd name="T11" fmla="*/ 2 h 346"/>
                  <a:gd name="T12" fmla="*/ 156 w 346"/>
                  <a:gd name="T13" fmla="*/ 2 h 346"/>
                  <a:gd name="T14" fmla="*/ 113 w 346"/>
                  <a:gd name="T15" fmla="*/ 12 h 346"/>
                  <a:gd name="T16" fmla="*/ 74 w 346"/>
                  <a:gd name="T17" fmla="*/ 30 h 346"/>
                  <a:gd name="T18" fmla="*/ 44 w 346"/>
                  <a:gd name="T19" fmla="*/ 56 h 346"/>
                  <a:gd name="T20" fmla="*/ 20 w 346"/>
                  <a:gd name="T21" fmla="*/ 91 h 346"/>
                  <a:gd name="T22" fmla="*/ 4 w 346"/>
                  <a:gd name="T23" fmla="*/ 130 h 346"/>
                  <a:gd name="T24" fmla="*/ 0 w 346"/>
                  <a:gd name="T25" fmla="*/ 174 h 346"/>
                  <a:gd name="T26" fmla="*/ 4 w 346"/>
                  <a:gd name="T27" fmla="*/ 216 h 346"/>
                  <a:gd name="T28" fmla="*/ 20 w 346"/>
                  <a:gd name="T29" fmla="*/ 256 h 346"/>
                  <a:gd name="T30" fmla="*/ 44 w 346"/>
                  <a:gd name="T31" fmla="*/ 290 h 346"/>
                  <a:gd name="T32" fmla="*/ 74 w 346"/>
                  <a:gd name="T33" fmla="*/ 316 h 346"/>
                  <a:gd name="T34" fmla="*/ 113 w 346"/>
                  <a:gd name="T35" fmla="*/ 334 h 346"/>
                  <a:gd name="T36" fmla="*/ 156 w 346"/>
                  <a:gd name="T37" fmla="*/ 345 h 346"/>
                  <a:gd name="T38" fmla="*/ 198 w 346"/>
                  <a:gd name="T39" fmla="*/ 345 h 346"/>
                  <a:gd name="T40" fmla="*/ 241 w 346"/>
                  <a:gd name="T41" fmla="*/ 332 h 346"/>
                  <a:gd name="T42" fmla="*/ 277 w 346"/>
                  <a:gd name="T43" fmla="*/ 313 h 346"/>
                  <a:gd name="T44" fmla="*/ 307 w 346"/>
                  <a:gd name="T45" fmla="*/ 284 h 346"/>
                  <a:gd name="T46" fmla="*/ 330 w 346"/>
                  <a:gd name="T47" fmla="*/ 248 h 346"/>
                  <a:gd name="T48" fmla="*/ 342 w 346"/>
                  <a:gd name="T49" fmla="*/ 207 h 346"/>
                  <a:gd name="T50" fmla="*/ 338 w 346"/>
                  <a:gd name="T51" fmla="*/ 174 h 346"/>
                  <a:gd name="T52" fmla="*/ 332 w 346"/>
                  <a:gd name="T53" fmla="*/ 133 h 346"/>
                  <a:gd name="T54" fmla="*/ 318 w 346"/>
                  <a:gd name="T55" fmla="*/ 94 h 346"/>
                  <a:gd name="T56" fmla="*/ 295 w 346"/>
                  <a:gd name="T57" fmla="*/ 62 h 346"/>
                  <a:gd name="T58" fmla="*/ 265 w 346"/>
                  <a:gd name="T59" fmla="*/ 38 h 346"/>
                  <a:gd name="T60" fmla="*/ 229 w 346"/>
                  <a:gd name="T61" fmla="*/ 20 h 346"/>
                  <a:gd name="T62" fmla="*/ 191 w 346"/>
                  <a:gd name="T63" fmla="*/ 9 h 346"/>
                  <a:gd name="T64" fmla="*/ 148 w 346"/>
                  <a:gd name="T65" fmla="*/ 12 h 346"/>
                  <a:gd name="T66" fmla="*/ 109 w 346"/>
                  <a:gd name="T67" fmla="*/ 21 h 346"/>
                  <a:gd name="T68" fmla="*/ 74 w 346"/>
                  <a:gd name="T69" fmla="*/ 42 h 346"/>
                  <a:gd name="T70" fmla="*/ 47 w 346"/>
                  <a:gd name="T71" fmla="*/ 68 h 346"/>
                  <a:gd name="T72" fmla="*/ 24 w 346"/>
                  <a:gd name="T73" fmla="*/ 103 h 346"/>
                  <a:gd name="T74" fmla="*/ 12 w 346"/>
                  <a:gd name="T75" fmla="*/ 141 h 346"/>
                  <a:gd name="T76" fmla="*/ 8 w 346"/>
                  <a:gd name="T77" fmla="*/ 181 h 346"/>
                  <a:gd name="T78" fmla="*/ 16 w 346"/>
                  <a:gd name="T79" fmla="*/ 222 h 346"/>
                  <a:gd name="T80" fmla="*/ 32 w 346"/>
                  <a:gd name="T81" fmla="*/ 258 h 346"/>
                  <a:gd name="T82" fmla="*/ 56 w 346"/>
                  <a:gd name="T83" fmla="*/ 288 h 346"/>
                  <a:gd name="T84" fmla="*/ 86 w 346"/>
                  <a:gd name="T85" fmla="*/ 313 h 346"/>
                  <a:gd name="T86" fmla="*/ 124 w 346"/>
                  <a:gd name="T87" fmla="*/ 331 h 346"/>
                  <a:gd name="T88" fmla="*/ 164 w 346"/>
                  <a:gd name="T89" fmla="*/ 337 h 346"/>
                  <a:gd name="T90" fmla="*/ 206 w 346"/>
                  <a:gd name="T91" fmla="*/ 334 h 346"/>
                  <a:gd name="T92" fmla="*/ 245 w 346"/>
                  <a:gd name="T93" fmla="*/ 320 h 346"/>
                  <a:gd name="T94" fmla="*/ 277 w 346"/>
                  <a:gd name="T95" fmla="*/ 301 h 346"/>
                  <a:gd name="T96" fmla="*/ 304 w 346"/>
                  <a:gd name="T97" fmla="*/ 272 h 346"/>
                  <a:gd name="T98" fmla="*/ 324 w 346"/>
                  <a:gd name="T99" fmla="*/ 237 h 346"/>
                  <a:gd name="T100" fmla="*/ 336 w 346"/>
                  <a:gd name="T101" fmla="*/ 1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6" h="346">
                    <a:moveTo>
                      <a:pt x="346" y="174"/>
                    </a:moveTo>
                    <a:lnTo>
                      <a:pt x="346" y="165"/>
                    </a:lnTo>
                    <a:lnTo>
                      <a:pt x="346" y="154"/>
                    </a:lnTo>
                    <a:lnTo>
                      <a:pt x="344" y="147"/>
                    </a:lnTo>
                    <a:lnTo>
                      <a:pt x="342" y="139"/>
                    </a:lnTo>
                    <a:lnTo>
                      <a:pt x="340" y="130"/>
                    </a:lnTo>
                    <a:lnTo>
                      <a:pt x="338" y="123"/>
                    </a:lnTo>
                    <a:lnTo>
                      <a:pt x="336" y="115"/>
                    </a:lnTo>
                    <a:lnTo>
                      <a:pt x="332" y="106"/>
                    </a:lnTo>
                    <a:lnTo>
                      <a:pt x="330" y="98"/>
                    </a:lnTo>
                    <a:lnTo>
                      <a:pt x="326" y="91"/>
                    </a:lnTo>
                    <a:lnTo>
                      <a:pt x="322" y="85"/>
                    </a:lnTo>
                    <a:lnTo>
                      <a:pt x="318" y="76"/>
                    </a:lnTo>
                    <a:lnTo>
                      <a:pt x="312" y="70"/>
                    </a:lnTo>
                    <a:lnTo>
                      <a:pt x="307" y="62"/>
                    </a:lnTo>
                    <a:lnTo>
                      <a:pt x="301" y="56"/>
                    </a:lnTo>
                    <a:lnTo>
                      <a:pt x="295" y="50"/>
                    </a:lnTo>
                    <a:lnTo>
                      <a:pt x="289" y="46"/>
                    </a:lnTo>
                    <a:lnTo>
                      <a:pt x="283" y="40"/>
                    </a:lnTo>
                    <a:lnTo>
                      <a:pt x="277" y="34"/>
                    </a:lnTo>
                    <a:lnTo>
                      <a:pt x="269" y="30"/>
                    </a:lnTo>
                    <a:lnTo>
                      <a:pt x="263" y="26"/>
                    </a:lnTo>
                    <a:lnTo>
                      <a:pt x="256" y="21"/>
                    </a:lnTo>
                    <a:lnTo>
                      <a:pt x="248" y="18"/>
                    </a:lnTo>
                    <a:lnTo>
                      <a:pt x="241" y="14"/>
                    </a:lnTo>
                    <a:lnTo>
                      <a:pt x="233" y="12"/>
                    </a:lnTo>
                    <a:lnTo>
                      <a:pt x="224" y="8"/>
                    </a:lnTo>
                    <a:lnTo>
                      <a:pt x="216" y="6"/>
                    </a:lnTo>
                    <a:lnTo>
                      <a:pt x="209" y="3"/>
                    </a:lnTo>
                    <a:lnTo>
                      <a:pt x="198" y="2"/>
                    </a:lnTo>
                    <a:lnTo>
                      <a:pt x="191" y="2"/>
                    </a:lnTo>
                    <a:lnTo>
                      <a:pt x="182" y="0"/>
                    </a:lnTo>
                    <a:lnTo>
                      <a:pt x="172" y="0"/>
                    </a:lnTo>
                    <a:lnTo>
                      <a:pt x="164" y="0"/>
                    </a:lnTo>
                    <a:lnTo>
                      <a:pt x="156" y="2"/>
                    </a:lnTo>
                    <a:lnTo>
                      <a:pt x="145" y="2"/>
                    </a:lnTo>
                    <a:lnTo>
                      <a:pt x="138" y="3"/>
                    </a:lnTo>
                    <a:lnTo>
                      <a:pt x="130" y="6"/>
                    </a:lnTo>
                    <a:lnTo>
                      <a:pt x="121" y="8"/>
                    </a:lnTo>
                    <a:lnTo>
                      <a:pt x="113" y="12"/>
                    </a:lnTo>
                    <a:lnTo>
                      <a:pt x="106" y="14"/>
                    </a:lnTo>
                    <a:lnTo>
                      <a:pt x="97" y="18"/>
                    </a:lnTo>
                    <a:lnTo>
                      <a:pt x="91" y="21"/>
                    </a:lnTo>
                    <a:lnTo>
                      <a:pt x="83" y="26"/>
                    </a:lnTo>
                    <a:lnTo>
                      <a:pt x="74" y="30"/>
                    </a:lnTo>
                    <a:lnTo>
                      <a:pt x="68" y="34"/>
                    </a:lnTo>
                    <a:lnTo>
                      <a:pt x="62" y="40"/>
                    </a:lnTo>
                    <a:lnTo>
                      <a:pt x="56" y="46"/>
                    </a:lnTo>
                    <a:lnTo>
                      <a:pt x="50" y="50"/>
                    </a:lnTo>
                    <a:lnTo>
                      <a:pt x="44" y="56"/>
                    </a:lnTo>
                    <a:lnTo>
                      <a:pt x="38" y="62"/>
                    </a:lnTo>
                    <a:lnTo>
                      <a:pt x="35" y="70"/>
                    </a:lnTo>
                    <a:lnTo>
                      <a:pt x="28" y="76"/>
                    </a:lnTo>
                    <a:lnTo>
                      <a:pt x="24" y="85"/>
                    </a:lnTo>
                    <a:lnTo>
                      <a:pt x="20" y="91"/>
                    </a:lnTo>
                    <a:lnTo>
                      <a:pt x="16" y="98"/>
                    </a:lnTo>
                    <a:lnTo>
                      <a:pt x="12" y="106"/>
                    </a:lnTo>
                    <a:lnTo>
                      <a:pt x="10" y="115"/>
                    </a:lnTo>
                    <a:lnTo>
                      <a:pt x="8" y="123"/>
                    </a:lnTo>
                    <a:lnTo>
                      <a:pt x="4" y="130"/>
                    </a:lnTo>
                    <a:lnTo>
                      <a:pt x="2" y="139"/>
                    </a:lnTo>
                    <a:lnTo>
                      <a:pt x="2" y="147"/>
                    </a:lnTo>
                    <a:lnTo>
                      <a:pt x="0" y="154"/>
                    </a:lnTo>
                    <a:lnTo>
                      <a:pt x="0" y="165"/>
                    </a:lnTo>
                    <a:lnTo>
                      <a:pt x="0" y="174"/>
                    </a:lnTo>
                    <a:lnTo>
                      <a:pt x="0" y="181"/>
                    </a:lnTo>
                    <a:lnTo>
                      <a:pt x="0" y="192"/>
                    </a:lnTo>
                    <a:lnTo>
                      <a:pt x="2" y="199"/>
                    </a:lnTo>
                    <a:lnTo>
                      <a:pt x="2" y="207"/>
                    </a:lnTo>
                    <a:lnTo>
                      <a:pt x="4" y="216"/>
                    </a:lnTo>
                    <a:lnTo>
                      <a:pt x="8" y="224"/>
                    </a:lnTo>
                    <a:lnTo>
                      <a:pt x="10" y="231"/>
                    </a:lnTo>
                    <a:lnTo>
                      <a:pt x="12" y="240"/>
                    </a:lnTo>
                    <a:lnTo>
                      <a:pt x="16" y="248"/>
                    </a:lnTo>
                    <a:lnTo>
                      <a:pt x="20" y="256"/>
                    </a:lnTo>
                    <a:lnTo>
                      <a:pt x="24" y="262"/>
                    </a:lnTo>
                    <a:lnTo>
                      <a:pt x="28" y="270"/>
                    </a:lnTo>
                    <a:lnTo>
                      <a:pt x="35" y="276"/>
                    </a:lnTo>
                    <a:lnTo>
                      <a:pt x="38" y="284"/>
                    </a:lnTo>
                    <a:lnTo>
                      <a:pt x="44" y="290"/>
                    </a:lnTo>
                    <a:lnTo>
                      <a:pt x="50" y="296"/>
                    </a:lnTo>
                    <a:lnTo>
                      <a:pt x="56" y="301"/>
                    </a:lnTo>
                    <a:lnTo>
                      <a:pt x="62" y="307"/>
                    </a:lnTo>
                    <a:lnTo>
                      <a:pt x="68" y="313"/>
                    </a:lnTo>
                    <a:lnTo>
                      <a:pt x="74" y="316"/>
                    </a:lnTo>
                    <a:lnTo>
                      <a:pt x="83" y="320"/>
                    </a:lnTo>
                    <a:lnTo>
                      <a:pt x="91" y="325"/>
                    </a:lnTo>
                    <a:lnTo>
                      <a:pt x="97" y="328"/>
                    </a:lnTo>
                    <a:lnTo>
                      <a:pt x="106" y="332"/>
                    </a:lnTo>
                    <a:lnTo>
                      <a:pt x="113" y="334"/>
                    </a:lnTo>
                    <a:lnTo>
                      <a:pt x="121" y="339"/>
                    </a:lnTo>
                    <a:lnTo>
                      <a:pt x="130" y="340"/>
                    </a:lnTo>
                    <a:lnTo>
                      <a:pt x="138" y="343"/>
                    </a:lnTo>
                    <a:lnTo>
                      <a:pt x="145" y="345"/>
                    </a:lnTo>
                    <a:lnTo>
                      <a:pt x="156" y="345"/>
                    </a:lnTo>
                    <a:lnTo>
                      <a:pt x="164" y="346"/>
                    </a:lnTo>
                    <a:lnTo>
                      <a:pt x="172" y="346"/>
                    </a:lnTo>
                    <a:lnTo>
                      <a:pt x="182" y="346"/>
                    </a:lnTo>
                    <a:lnTo>
                      <a:pt x="191" y="345"/>
                    </a:lnTo>
                    <a:lnTo>
                      <a:pt x="198" y="345"/>
                    </a:lnTo>
                    <a:lnTo>
                      <a:pt x="209" y="343"/>
                    </a:lnTo>
                    <a:lnTo>
                      <a:pt x="216" y="340"/>
                    </a:lnTo>
                    <a:lnTo>
                      <a:pt x="224" y="339"/>
                    </a:lnTo>
                    <a:lnTo>
                      <a:pt x="233" y="334"/>
                    </a:lnTo>
                    <a:lnTo>
                      <a:pt x="241" y="332"/>
                    </a:lnTo>
                    <a:lnTo>
                      <a:pt x="248" y="328"/>
                    </a:lnTo>
                    <a:lnTo>
                      <a:pt x="256" y="325"/>
                    </a:lnTo>
                    <a:lnTo>
                      <a:pt x="263" y="320"/>
                    </a:lnTo>
                    <a:lnTo>
                      <a:pt x="269" y="316"/>
                    </a:lnTo>
                    <a:lnTo>
                      <a:pt x="277" y="313"/>
                    </a:lnTo>
                    <a:lnTo>
                      <a:pt x="283" y="307"/>
                    </a:lnTo>
                    <a:lnTo>
                      <a:pt x="289" y="301"/>
                    </a:lnTo>
                    <a:lnTo>
                      <a:pt x="295" y="296"/>
                    </a:lnTo>
                    <a:lnTo>
                      <a:pt x="301" y="290"/>
                    </a:lnTo>
                    <a:lnTo>
                      <a:pt x="307" y="284"/>
                    </a:lnTo>
                    <a:lnTo>
                      <a:pt x="312" y="276"/>
                    </a:lnTo>
                    <a:lnTo>
                      <a:pt x="318" y="270"/>
                    </a:lnTo>
                    <a:lnTo>
                      <a:pt x="322" y="262"/>
                    </a:lnTo>
                    <a:lnTo>
                      <a:pt x="326" y="256"/>
                    </a:lnTo>
                    <a:lnTo>
                      <a:pt x="330" y="248"/>
                    </a:lnTo>
                    <a:lnTo>
                      <a:pt x="332" y="240"/>
                    </a:lnTo>
                    <a:lnTo>
                      <a:pt x="336" y="231"/>
                    </a:lnTo>
                    <a:lnTo>
                      <a:pt x="338" y="224"/>
                    </a:lnTo>
                    <a:lnTo>
                      <a:pt x="340" y="216"/>
                    </a:lnTo>
                    <a:lnTo>
                      <a:pt x="342" y="207"/>
                    </a:lnTo>
                    <a:lnTo>
                      <a:pt x="344" y="199"/>
                    </a:lnTo>
                    <a:lnTo>
                      <a:pt x="346" y="192"/>
                    </a:lnTo>
                    <a:lnTo>
                      <a:pt x="346" y="181"/>
                    </a:lnTo>
                    <a:lnTo>
                      <a:pt x="346" y="174"/>
                    </a:lnTo>
                    <a:lnTo>
                      <a:pt x="338" y="174"/>
                    </a:lnTo>
                    <a:lnTo>
                      <a:pt x="338" y="165"/>
                    </a:lnTo>
                    <a:lnTo>
                      <a:pt x="336" y="157"/>
                    </a:lnTo>
                    <a:lnTo>
                      <a:pt x="336" y="148"/>
                    </a:lnTo>
                    <a:lnTo>
                      <a:pt x="334" y="141"/>
                    </a:lnTo>
                    <a:lnTo>
                      <a:pt x="332" y="133"/>
                    </a:lnTo>
                    <a:lnTo>
                      <a:pt x="330" y="124"/>
                    </a:lnTo>
                    <a:lnTo>
                      <a:pt x="328" y="116"/>
                    </a:lnTo>
                    <a:lnTo>
                      <a:pt x="324" y="109"/>
                    </a:lnTo>
                    <a:lnTo>
                      <a:pt x="322" y="103"/>
                    </a:lnTo>
                    <a:lnTo>
                      <a:pt x="318" y="94"/>
                    </a:lnTo>
                    <a:lnTo>
                      <a:pt x="313" y="88"/>
                    </a:lnTo>
                    <a:lnTo>
                      <a:pt x="310" y="82"/>
                    </a:lnTo>
                    <a:lnTo>
                      <a:pt x="304" y="74"/>
                    </a:lnTo>
                    <a:lnTo>
                      <a:pt x="300" y="68"/>
                    </a:lnTo>
                    <a:lnTo>
                      <a:pt x="295" y="62"/>
                    </a:lnTo>
                    <a:lnTo>
                      <a:pt x="289" y="58"/>
                    </a:lnTo>
                    <a:lnTo>
                      <a:pt x="283" y="52"/>
                    </a:lnTo>
                    <a:lnTo>
                      <a:pt x="277" y="46"/>
                    </a:lnTo>
                    <a:lnTo>
                      <a:pt x="271" y="42"/>
                    </a:lnTo>
                    <a:lnTo>
                      <a:pt x="265" y="38"/>
                    </a:lnTo>
                    <a:lnTo>
                      <a:pt x="259" y="34"/>
                    </a:lnTo>
                    <a:lnTo>
                      <a:pt x="251" y="30"/>
                    </a:lnTo>
                    <a:lnTo>
                      <a:pt x="245" y="26"/>
                    </a:lnTo>
                    <a:lnTo>
                      <a:pt x="236" y="21"/>
                    </a:lnTo>
                    <a:lnTo>
                      <a:pt x="229" y="20"/>
                    </a:lnTo>
                    <a:lnTo>
                      <a:pt x="223" y="15"/>
                    </a:lnTo>
                    <a:lnTo>
                      <a:pt x="215" y="14"/>
                    </a:lnTo>
                    <a:lnTo>
                      <a:pt x="206" y="12"/>
                    </a:lnTo>
                    <a:lnTo>
                      <a:pt x="198" y="12"/>
                    </a:lnTo>
                    <a:lnTo>
                      <a:pt x="191" y="9"/>
                    </a:lnTo>
                    <a:lnTo>
                      <a:pt x="182" y="9"/>
                    </a:lnTo>
                    <a:lnTo>
                      <a:pt x="172" y="9"/>
                    </a:lnTo>
                    <a:lnTo>
                      <a:pt x="164" y="9"/>
                    </a:lnTo>
                    <a:lnTo>
                      <a:pt x="156" y="9"/>
                    </a:lnTo>
                    <a:lnTo>
                      <a:pt x="148" y="12"/>
                    </a:lnTo>
                    <a:lnTo>
                      <a:pt x="139" y="12"/>
                    </a:lnTo>
                    <a:lnTo>
                      <a:pt x="132" y="14"/>
                    </a:lnTo>
                    <a:lnTo>
                      <a:pt x="124" y="15"/>
                    </a:lnTo>
                    <a:lnTo>
                      <a:pt x="115" y="20"/>
                    </a:lnTo>
                    <a:lnTo>
                      <a:pt x="109" y="21"/>
                    </a:lnTo>
                    <a:lnTo>
                      <a:pt x="101" y="26"/>
                    </a:lnTo>
                    <a:lnTo>
                      <a:pt x="95" y="30"/>
                    </a:lnTo>
                    <a:lnTo>
                      <a:pt x="86" y="34"/>
                    </a:lnTo>
                    <a:lnTo>
                      <a:pt x="80" y="38"/>
                    </a:lnTo>
                    <a:lnTo>
                      <a:pt x="74" y="42"/>
                    </a:lnTo>
                    <a:lnTo>
                      <a:pt x="68" y="46"/>
                    </a:lnTo>
                    <a:lnTo>
                      <a:pt x="62" y="52"/>
                    </a:lnTo>
                    <a:lnTo>
                      <a:pt x="56" y="58"/>
                    </a:lnTo>
                    <a:lnTo>
                      <a:pt x="50" y="62"/>
                    </a:lnTo>
                    <a:lnTo>
                      <a:pt x="47" y="68"/>
                    </a:lnTo>
                    <a:lnTo>
                      <a:pt x="41" y="74"/>
                    </a:lnTo>
                    <a:lnTo>
                      <a:pt x="36" y="82"/>
                    </a:lnTo>
                    <a:lnTo>
                      <a:pt x="32" y="88"/>
                    </a:lnTo>
                    <a:lnTo>
                      <a:pt x="28" y="94"/>
                    </a:lnTo>
                    <a:lnTo>
                      <a:pt x="24" y="103"/>
                    </a:lnTo>
                    <a:lnTo>
                      <a:pt x="22" y="109"/>
                    </a:lnTo>
                    <a:lnTo>
                      <a:pt x="18" y="116"/>
                    </a:lnTo>
                    <a:lnTo>
                      <a:pt x="16" y="124"/>
                    </a:lnTo>
                    <a:lnTo>
                      <a:pt x="14" y="133"/>
                    </a:lnTo>
                    <a:lnTo>
                      <a:pt x="12" y="141"/>
                    </a:lnTo>
                    <a:lnTo>
                      <a:pt x="10" y="148"/>
                    </a:lnTo>
                    <a:lnTo>
                      <a:pt x="10" y="157"/>
                    </a:lnTo>
                    <a:lnTo>
                      <a:pt x="8" y="165"/>
                    </a:lnTo>
                    <a:lnTo>
                      <a:pt x="8" y="174"/>
                    </a:lnTo>
                    <a:lnTo>
                      <a:pt x="8" y="181"/>
                    </a:lnTo>
                    <a:lnTo>
                      <a:pt x="10" y="189"/>
                    </a:lnTo>
                    <a:lnTo>
                      <a:pt x="10" y="198"/>
                    </a:lnTo>
                    <a:lnTo>
                      <a:pt x="12" y="206"/>
                    </a:lnTo>
                    <a:lnTo>
                      <a:pt x="14" y="213"/>
                    </a:lnTo>
                    <a:lnTo>
                      <a:pt x="16" y="222"/>
                    </a:lnTo>
                    <a:lnTo>
                      <a:pt x="18" y="230"/>
                    </a:lnTo>
                    <a:lnTo>
                      <a:pt x="22" y="237"/>
                    </a:lnTo>
                    <a:lnTo>
                      <a:pt x="24" y="243"/>
                    </a:lnTo>
                    <a:lnTo>
                      <a:pt x="28" y="252"/>
                    </a:lnTo>
                    <a:lnTo>
                      <a:pt x="32" y="258"/>
                    </a:lnTo>
                    <a:lnTo>
                      <a:pt x="36" y="264"/>
                    </a:lnTo>
                    <a:lnTo>
                      <a:pt x="41" y="272"/>
                    </a:lnTo>
                    <a:lnTo>
                      <a:pt x="47" y="278"/>
                    </a:lnTo>
                    <a:lnTo>
                      <a:pt x="50" y="284"/>
                    </a:lnTo>
                    <a:lnTo>
                      <a:pt x="56" y="288"/>
                    </a:lnTo>
                    <a:lnTo>
                      <a:pt x="62" y="295"/>
                    </a:lnTo>
                    <a:lnTo>
                      <a:pt x="68" y="301"/>
                    </a:lnTo>
                    <a:lnTo>
                      <a:pt x="74" y="304"/>
                    </a:lnTo>
                    <a:lnTo>
                      <a:pt x="80" y="308"/>
                    </a:lnTo>
                    <a:lnTo>
                      <a:pt x="86" y="313"/>
                    </a:lnTo>
                    <a:lnTo>
                      <a:pt x="95" y="316"/>
                    </a:lnTo>
                    <a:lnTo>
                      <a:pt x="101" y="320"/>
                    </a:lnTo>
                    <a:lnTo>
                      <a:pt x="109" y="325"/>
                    </a:lnTo>
                    <a:lnTo>
                      <a:pt x="115" y="326"/>
                    </a:lnTo>
                    <a:lnTo>
                      <a:pt x="124" y="331"/>
                    </a:lnTo>
                    <a:lnTo>
                      <a:pt x="132" y="332"/>
                    </a:lnTo>
                    <a:lnTo>
                      <a:pt x="139" y="334"/>
                    </a:lnTo>
                    <a:lnTo>
                      <a:pt x="148" y="334"/>
                    </a:lnTo>
                    <a:lnTo>
                      <a:pt x="156" y="337"/>
                    </a:lnTo>
                    <a:lnTo>
                      <a:pt x="164" y="337"/>
                    </a:lnTo>
                    <a:lnTo>
                      <a:pt x="172" y="337"/>
                    </a:lnTo>
                    <a:lnTo>
                      <a:pt x="182" y="337"/>
                    </a:lnTo>
                    <a:lnTo>
                      <a:pt x="191" y="337"/>
                    </a:lnTo>
                    <a:lnTo>
                      <a:pt x="198" y="334"/>
                    </a:lnTo>
                    <a:lnTo>
                      <a:pt x="206" y="334"/>
                    </a:lnTo>
                    <a:lnTo>
                      <a:pt x="215" y="332"/>
                    </a:lnTo>
                    <a:lnTo>
                      <a:pt x="223" y="331"/>
                    </a:lnTo>
                    <a:lnTo>
                      <a:pt x="229" y="326"/>
                    </a:lnTo>
                    <a:lnTo>
                      <a:pt x="236" y="325"/>
                    </a:lnTo>
                    <a:lnTo>
                      <a:pt x="245" y="320"/>
                    </a:lnTo>
                    <a:lnTo>
                      <a:pt x="251" y="316"/>
                    </a:lnTo>
                    <a:lnTo>
                      <a:pt x="259" y="313"/>
                    </a:lnTo>
                    <a:lnTo>
                      <a:pt x="265" y="308"/>
                    </a:lnTo>
                    <a:lnTo>
                      <a:pt x="271" y="304"/>
                    </a:lnTo>
                    <a:lnTo>
                      <a:pt x="277" y="301"/>
                    </a:lnTo>
                    <a:lnTo>
                      <a:pt x="283" y="295"/>
                    </a:lnTo>
                    <a:lnTo>
                      <a:pt x="289" y="288"/>
                    </a:lnTo>
                    <a:lnTo>
                      <a:pt x="295" y="284"/>
                    </a:lnTo>
                    <a:lnTo>
                      <a:pt x="300" y="278"/>
                    </a:lnTo>
                    <a:lnTo>
                      <a:pt x="304" y="272"/>
                    </a:lnTo>
                    <a:lnTo>
                      <a:pt x="310" y="264"/>
                    </a:lnTo>
                    <a:lnTo>
                      <a:pt x="313" y="258"/>
                    </a:lnTo>
                    <a:lnTo>
                      <a:pt x="318" y="252"/>
                    </a:lnTo>
                    <a:lnTo>
                      <a:pt x="322" y="243"/>
                    </a:lnTo>
                    <a:lnTo>
                      <a:pt x="324" y="237"/>
                    </a:lnTo>
                    <a:lnTo>
                      <a:pt x="328" y="230"/>
                    </a:lnTo>
                    <a:lnTo>
                      <a:pt x="330" y="222"/>
                    </a:lnTo>
                    <a:lnTo>
                      <a:pt x="332" y="213"/>
                    </a:lnTo>
                    <a:lnTo>
                      <a:pt x="334" y="206"/>
                    </a:lnTo>
                    <a:lnTo>
                      <a:pt x="336" y="198"/>
                    </a:lnTo>
                    <a:lnTo>
                      <a:pt x="336" y="189"/>
                    </a:lnTo>
                    <a:lnTo>
                      <a:pt x="338" y="181"/>
                    </a:lnTo>
                    <a:lnTo>
                      <a:pt x="338" y="174"/>
                    </a:lnTo>
                    <a:lnTo>
                      <a:pt x="346" y="174"/>
                    </a:lnTo>
                    <a:close/>
                  </a:path>
                </a:pathLst>
              </a:custGeom>
              <a:solidFill>
                <a:srgbClr val="94A6D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sp>
          <p:nvSpPr>
            <p:cNvPr id="201310" name="Freeform 606"/>
            <p:cNvSpPr>
              <a:spLocks noChangeArrowheads="1"/>
            </p:cNvSpPr>
            <p:nvPr/>
          </p:nvSpPr>
          <p:spPr bwMode="auto">
            <a:xfrm>
              <a:off x="5906" y="425"/>
              <a:ext cx="32" cy="32"/>
            </a:xfrm>
            <a:custGeom>
              <a:avLst/>
              <a:gdLst>
                <a:gd name="T0" fmla="*/ 326 w 330"/>
                <a:gd name="T1" fmla="*/ 132 h 328"/>
                <a:gd name="T2" fmla="*/ 314 w 330"/>
                <a:gd name="T3" fmla="*/ 94 h 328"/>
                <a:gd name="T4" fmla="*/ 292 w 330"/>
                <a:gd name="T5" fmla="*/ 59 h 328"/>
                <a:gd name="T6" fmla="*/ 263 w 330"/>
                <a:gd name="T7" fmla="*/ 33 h 328"/>
                <a:gd name="T8" fmla="*/ 228 w 330"/>
                <a:gd name="T9" fmla="*/ 12 h 328"/>
                <a:gd name="T10" fmla="*/ 190 w 330"/>
                <a:gd name="T11" fmla="*/ 3 h 328"/>
                <a:gd name="T12" fmla="*/ 148 w 330"/>
                <a:gd name="T13" fmla="*/ 0 h 328"/>
                <a:gd name="T14" fmla="*/ 107 w 330"/>
                <a:gd name="T15" fmla="*/ 11 h 328"/>
                <a:gd name="T16" fmla="*/ 72 w 330"/>
                <a:gd name="T17" fmla="*/ 29 h 328"/>
                <a:gd name="T18" fmla="*/ 42 w 330"/>
                <a:gd name="T19" fmla="*/ 53 h 328"/>
                <a:gd name="T20" fmla="*/ 20 w 330"/>
                <a:gd name="T21" fmla="*/ 85 h 328"/>
                <a:gd name="T22" fmla="*/ 6 w 330"/>
                <a:gd name="T23" fmla="*/ 124 h 328"/>
                <a:gd name="T24" fmla="*/ 0 w 330"/>
                <a:gd name="T25" fmla="*/ 165 h 328"/>
                <a:gd name="T26" fmla="*/ 6 w 330"/>
                <a:gd name="T27" fmla="*/ 204 h 328"/>
                <a:gd name="T28" fmla="*/ 20 w 330"/>
                <a:gd name="T29" fmla="*/ 243 h 328"/>
                <a:gd name="T30" fmla="*/ 42 w 330"/>
                <a:gd name="T31" fmla="*/ 275 h 328"/>
                <a:gd name="T32" fmla="*/ 72 w 330"/>
                <a:gd name="T33" fmla="*/ 299 h 328"/>
                <a:gd name="T34" fmla="*/ 107 w 330"/>
                <a:gd name="T35" fmla="*/ 317 h 328"/>
                <a:gd name="T36" fmla="*/ 148 w 330"/>
                <a:gd name="T37" fmla="*/ 328 h 328"/>
                <a:gd name="T38" fmla="*/ 190 w 330"/>
                <a:gd name="T39" fmla="*/ 325 h 328"/>
                <a:gd name="T40" fmla="*/ 228 w 330"/>
                <a:gd name="T41" fmla="*/ 316 h 328"/>
                <a:gd name="T42" fmla="*/ 263 w 330"/>
                <a:gd name="T43" fmla="*/ 295 h 328"/>
                <a:gd name="T44" fmla="*/ 292 w 330"/>
                <a:gd name="T45" fmla="*/ 269 h 328"/>
                <a:gd name="T46" fmla="*/ 314 w 330"/>
                <a:gd name="T47" fmla="*/ 234 h 328"/>
                <a:gd name="T48" fmla="*/ 326 w 330"/>
                <a:gd name="T49" fmla="*/ 197 h 328"/>
                <a:gd name="T50" fmla="*/ 320 w 330"/>
                <a:gd name="T51" fmla="*/ 165 h 328"/>
                <a:gd name="T52" fmla="*/ 316 w 330"/>
                <a:gd name="T53" fmla="*/ 126 h 328"/>
                <a:gd name="T54" fmla="*/ 302 w 330"/>
                <a:gd name="T55" fmla="*/ 89 h 328"/>
                <a:gd name="T56" fmla="*/ 280 w 330"/>
                <a:gd name="T57" fmla="*/ 59 h 328"/>
                <a:gd name="T58" fmla="*/ 251 w 330"/>
                <a:gd name="T59" fmla="*/ 35 h 328"/>
                <a:gd name="T60" fmla="*/ 219 w 330"/>
                <a:gd name="T61" fmla="*/ 18 h 328"/>
                <a:gd name="T62" fmla="*/ 180 w 330"/>
                <a:gd name="T63" fmla="*/ 11 h 328"/>
                <a:gd name="T64" fmla="*/ 142 w 330"/>
                <a:gd name="T65" fmla="*/ 11 h 328"/>
                <a:gd name="T66" fmla="*/ 105 w 330"/>
                <a:gd name="T67" fmla="*/ 21 h 328"/>
                <a:gd name="T68" fmla="*/ 71 w 330"/>
                <a:gd name="T69" fmla="*/ 41 h 328"/>
                <a:gd name="T70" fmla="*/ 45 w 330"/>
                <a:gd name="T71" fmla="*/ 65 h 328"/>
                <a:gd name="T72" fmla="*/ 24 w 330"/>
                <a:gd name="T73" fmla="*/ 97 h 328"/>
                <a:gd name="T74" fmla="*/ 12 w 330"/>
                <a:gd name="T75" fmla="*/ 133 h 328"/>
                <a:gd name="T76" fmla="*/ 10 w 330"/>
                <a:gd name="T77" fmla="*/ 172 h 328"/>
                <a:gd name="T78" fmla="*/ 16 w 330"/>
                <a:gd name="T79" fmla="*/ 210 h 328"/>
                <a:gd name="T80" fmla="*/ 33 w 330"/>
                <a:gd name="T81" fmla="*/ 245 h 328"/>
                <a:gd name="T82" fmla="*/ 54 w 330"/>
                <a:gd name="T83" fmla="*/ 273 h 328"/>
                <a:gd name="T84" fmla="*/ 86 w 330"/>
                <a:gd name="T85" fmla="*/ 298 h 328"/>
                <a:gd name="T86" fmla="*/ 119 w 330"/>
                <a:gd name="T87" fmla="*/ 311 h 328"/>
                <a:gd name="T88" fmla="*/ 156 w 330"/>
                <a:gd name="T89" fmla="*/ 319 h 328"/>
                <a:gd name="T90" fmla="*/ 196 w 330"/>
                <a:gd name="T91" fmla="*/ 316 h 328"/>
                <a:gd name="T92" fmla="*/ 233 w 330"/>
                <a:gd name="T93" fmla="*/ 304 h 328"/>
                <a:gd name="T94" fmla="*/ 263 w 330"/>
                <a:gd name="T95" fmla="*/ 283 h 328"/>
                <a:gd name="T96" fmla="*/ 290 w 330"/>
                <a:gd name="T97" fmla="*/ 257 h 328"/>
                <a:gd name="T98" fmla="*/ 308 w 330"/>
                <a:gd name="T99" fmla="*/ 225 h 328"/>
                <a:gd name="T100" fmla="*/ 318 w 330"/>
                <a:gd name="T101" fmla="*/ 189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0" h="328">
                  <a:moveTo>
                    <a:pt x="330" y="165"/>
                  </a:moveTo>
                  <a:lnTo>
                    <a:pt x="330" y="156"/>
                  </a:lnTo>
                  <a:lnTo>
                    <a:pt x="328" y="148"/>
                  </a:lnTo>
                  <a:lnTo>
                    <a:pt x="328" y="139"/>
                  </a:lnTo>
                  <a:lnTo>
                    <a:pt x="326" y="132"/>
                  </a:lnTo>
                  <a:lnTo>
                    <a:pt x="324" y="124"/>
                  </a:lnTo>
                  <a:lnTo>
                    <a:pt x="322" y="115"/>
                  </a:lnTo>
                  <a:lnTo>
                    <a:pt x="320" y="107"/>
                  </a:lnTo>
                  <a:lnTo>
                    <a:pt x="316" y="100"/>
                  </a:lnTo>
                  <a:lnTo>
                    <a:pt x="314" y="94"/>
                  </a:lnTo>
                  <a:lnTo>
                    <a:pt x="310" y="85"/>
                  </a:lnTo>
                  <a:lnTo>
                    <a:pt x="305" y="79"/>
                  </a:lnTo>
                  <a:lnTo>
                    <a:pt x="302" y="73"/>
                  </a:lnTo>
                  <a:lnTo>
                    <a:pt x="296" y="65"/>
                  </a:lnTo>
                  <a:lnTo>
                    <a:pt x="292" y="59"/>
                  </a:lnTo>
                  <a:lnTo>
                    <a:pt x="287" y="53"/>
                  </a:lnTo>
                  <a:lnTo>
                    <a:pt x="281" y="49"/>
                  </a:lnTo>
                  <a:lnTo>
                    <a:pt x="275" y="43"/>
                  </a:lnTo>
                  <a:lnTo>
                    <a:pt x="269" y="37"/>
                  </a:lnTo>
                  <a:lnTo>
                    <a:pt x="263" y="33"/>
                  </a:lnTo>
                  <a:lnTo>
                    <a:pt x="257" y="29"/>
                  </a:lnTo>
                  <a:lnTo>
                    <a:pt x="251" y="25"/>
                  </a:lnTo>
                  <a:lnTo>
                    <a:pt x="243" y="21"/>
                  </a:lnTo>
                  <a:lnTo>
                    <a:pt x="237" y="17"/>
                  </a:lnTo>
                  <a:lnTo>
                    <a:pt x="228" y="12"/>
                  </a:lnTo>
                  <a:lnTo>
                    <a:pt x="221" y="11"/>
                  </a:lnTo>
                  <a:lnTo>
                    <a:pt x="215" y="6"/>
                  </a:lnTo>
                  <a:lnTo>
                    <a:pt x="207" y="5"/>
                  </a:lnTo>
                  <a:lnTo>
                    <a:pt x="198" y="3"/>
                  </a:lnTo>
                  <a:lnTo>
                    <a:pt x="190" y="3"/>
                  </a:lnTo>
                  <a:lnTo>
                    <a:pt x="183" y="0"/>
                  </a:lnTo>
                  <a:lnTo>
                    <a:pt x="174" y="0"/>
                  </a:lnTo>
                  <a:lnTo>
                    <a:pt x="164" y="0"/>
                  </a:lnTo>
                  <a:lnTo>
                    <a:pt x="156" y="0"/>
                  </a:lnTo>
                  <a:lnTo>
                    <a:pt x="148" y="0"/>
                  </a:lnTo>
                  <a:lnTo>
                    <a:pt x="140" y="3"/>
                  </a:lnTo>
                  <a:lnTo>
                    <a:pt x="131" y="3"/>
                  </a:lnTo>
                  <a:lnTo>
                    <a:pt x="124" y="5"/>
                  </a:lnTo>
                  <a:lnTo>
                    <a:pt x="116" y="6"/>
                  </a:lnTo>
                  <a:lnTo>
                    <a:pt x="107" y="11"/>
                  </a:lnTo>
                  <a:lnTo>
                    <a:pt x="101" y="12"/>
                  </a:lnTo>
                  <a:lnTo>
                    <a:pt x="93" y="17"/>
                  </a:lnTo>
                  <a:lnTo>
                    <a:pt x="87" y="21"/>
                  </a:lnTo>
                  <a:lnTo>
                    <a:pt x="78" y="25"/>
                  </a:lnTo>
                  <a:lnTo>
                    <a:pt x="72" y="29"/>
                  </a:lnTo>
                  <a:lnTo>
                    <a:pt x="66" y="33"/>
                  </a:lnTo>
                  <a:lnTo>
                    <a:pt x="60" y="37"/>
                  </a:lnTo>
                  <a:lnTo>
                    <a:pt x="54" y="43"/>
                  </a:lnTo>
                  <a:lnTo>
                    <a:pt x="48" y="49"/>
                  </a:lnTo>
                  <a:lnTo>
                    <a:pt x="42" y="53"/>
                  </a:lnTo>
                  <a:lnTo>
                    <a:pt x="39" y="59"/>
                  </a:lnTo>
                  <a:lnTo>
                    <a:pt x="33" y="65"/>
                  </a:lnTo>
                  <a:lnTo>
                    <a:pt x="28" y="73"/>
                  </a:lnTo>
                  <a:lnTo>
                    <a:pt x="24" y="79"/>
                  </a:lnTo>
                  <a:lnTo>
                    <a:pt x="20" y="85"/>
                  </a:lnTo>
                  <a:lnTo>
                    <a:pt x="16" y="94"/>
                  </a:lnTo>
                  <a:lnTo>
                    <a:pt x="14" y="100"/>
                  </a:lnTo>
                  <a:lnTo>
                    <a:pt x="10" y="107"/>
                  </a:lnTo>
                  <a:lnTo>
                    <a:pt x="8" y="115"/>
                  </a:lnTo>
                  <a:lnTo>
                    <a:pt x="6" y="124"/>
                  </a:lnTo>
                  <a:lnTo>
                    <a:pt x="4" y="132"/>
                  </a:lnTo>
                  <a:lnTo>
                    <a:pt x="2" y="139"/>
                  </a:lnTo>
                  <a:lnTo>
                    <a:pt x="2" y="148"/>
                  </a:lnTo>
                  <a:lnTo>
                    <a:pt x="0" y="156"/>
                  </a:lnTo>
                  <a:lnTo>
                    <a:pt x="0" y="165"/>
                  </a:lnTo>
                  <a:lnTo>
                    <a:pt x="0" y="172"/>
                  </a:lnTo>
                  <a:lnTo>
                    <a:pt x="2" y="180"/>
                  </a:lnTo>
                  <a:lnTo>
                    <a:pt x="2" y="189"/>
                  </a:lnTo>
                  <a:lnTo>
                    <a:pt x="4" y="197"/>
                  </a:lnTo>
                  <a:lnTo>
                    <a:pt x="6" y="204"/>
                  </a:lnTo>
                  <a:lnTo>
                    <a:pt x="8" y="213"/>
                  </a:lnTo>
                  <a:lnTo>
                    <a:pt x="10" y="221"/>
                  </a:lnTo>
                  <a:lnTo>
                    <a:pt x="14" y="228"/>
                  </a:lnTo>
                  <a:lnTo>
                    <a:pt x="16" y="234"/>
                  </a:lnTo>
                  <a:lnTo>
                    <a:pt x="20" y="243"/>
                  </a:lnTo>
                  <a:lnTo>
                    <a:pt x="24" y="249"/>
                  </a:lnTo>
                  <a:lnTo>
                    <a:pt x="28" y="255"/>
                  </a:lnTo>
                  <a:lnTo>
                    <a:pt x="33" y="263"/>
                  </a:lnTo>
                  <a:lnTo>
                    <a:pt x="39" y="269"/>
                  </a:lnTo>
                  <a:lnTo>
                    <a:pt x="42" y="275"/>
                  </a:lnTo>
                  <a:lnTo>
                    <a:pt x="48" y="279"/>
                  </a:lnTo>
                  <a:lnTo>
                    <a:pt x="54" y="286"/>
                  </a:lnTo>
                  <a:lnTo>
                    <a:pt x="60" y="292"/>
                  </a:lnTo>
                  <a:lnTo>
                    <a:pt x="66" y="295"/>
                  </a:lnTo>
                  <a:lnTo>
                    <a:pt x="72" y="299"/>
                  </a:lnTo>
                  <a:lnTo>
                    <a:pt x="78" y="304"/>
                  </a:lnTo>
                  <a:lnTo>
                    <a:pt x="87" y="307"/>
                  </a:lnTo>
                  <a:lnTo>
                    <a:pt x="93" y="311"/>
                  </a:lnTo>
                  <a:lnTo>
                    <a:pt x="101" y="316"/>
                  </a:lnTo>
                  <a:lnTo>
                    <a:pt x="107" y="317"/>
                  </a:lnTo>
                  <a:lnTo>
                    <a:pt x="116" y="322"/>
                  </a:lnTo>
                  <a:lnTo>
                    <a:pt x="124" y="323"/>
                  </a:lnTo>
                  <a:lnTo>
                    <a:pt x="131" y="325"/>
                  </a:lnTo>
                  <a:lnTo>
                    <a:pt x="140" y="325"/>
                  </a:lnTo>
                  <a:lnTo>
                    <a:pt x="148" y="328"/>
                  </a:lnTo>
                  <a:lnTo>
                    <a:pt x="156" y="328"/>
                  </a:lnTo>
                  <a:lnTo>
                    <a:pt x="164" y="328"/>
                  </a:lnTo>
                  <a:lnTo>
                    <a:pt x="174" y="328"/>
                  </a:lnTo>
                  <a:lnTo>
                    <a:pt x="183" y="328"/>
                  </a:lnTo>
                  <a:lnTo>
                    <a:pt x="190" y="325"/>
                  </a:lnTo>
                  <a:lnTo>
                    <a:pt x="198" y="325"/>
                  </a:lnTo>
                  <a:lnTo>
                    <a:pt x="207" y="323"/>
                  </a:lnTo>
                  <a:lnTo>
                    <a:pt x="215" y="322"/>
                  </a:lnTo>
                  <a:lnTo>
                    <a:pt x="221" y="317"/>
                  </a:lnTo>
                  <a:lnTo>
                    <a:pt x="228" y="316"/>
                  </a:lnTo>
                  <a:lnTo>
                    <a:pt x="237" y="311"/>
                  </a:lnTo>
                  <a:lnTo>
                    <a:pt x="243" y="307"/>
                  </a:lnTo>
                  <a:lnTo>
                    <a:pt x="251" y="304"/>
                  </a:lnTo>
                  <a:lnTo>
                    <a:pt x="257" y="299"/>
                  </a:lnTo>
                  <a:lnTo>
                    <a:pt x="263" y="295"/>
                  </a:lnTo>
                  <a:lnTo>
                    <a:pt x="269" y="292"/>
                  </a:lnTo>
                  <a:lnTo>
                    <a:pt x="275" y="286"/>
                  </a:lnTo>
                  <a:lnTo>
                    <a:pt x="281" y="279"/>
                  </a:lnTo>
                  <a:lnTo>
                    <a:pt x="287" y="275"/>
                  </a:lnTo>
                  <a:lnTo>
                    <a:pt x="292" y="269"/>
                  </a:lnTo>
                  <a:lnTo>
                    <a:pt x="296" y="263"/>
                  </a:lnTo>
                  <a:lnTo>
                    <a:pt x="302" y="255"/>
                  </a:lnTo>
                  <a:lnTo>
                    <a:pt x="305" y="249"/>
                  </a:lnTo>
                  <a:lnTo>
                    <a:pt x="310" y="243"/>
                  </a:lnTo>
                  <a:lnTo>
                    <a:pt x="314" y="234"/>
                  </a:lnTo>
                  <a:lnTo>
                    <a:pt x="316" y="228"/>
                  </a:lnTo>
                  <a:lnTo>
                    <a:pt x="320" y="221"/>
                  </a:lnTo>
                  <a:lnTo>
                    <a:pt x="322" y="213"/>
                  </a:lnTo>
                  <a:lnTo>
                    <a:pt x="324" y="204"/>
                  </a:lnTo>
                  <a:lnTo>
                    <a:pt x="326" y="197"/>
                  </a:lnTo>
                  <a:lnTo>
                    <a:pt x="328" y="189"/>
                  </a:lnTo>
                  <a:lnTo>
                    <a:pt x="328" y="180"/>
                  </a:lnTo>
                  <a:lnTo>
                    <a:pt x="330" y="172"/>
                  </a:lnTo>
                  <a:lnTo>
                    <a:pt x="330" y="165"/>
                  </a:lnTo>
                  <a:lnTo>
                    <a:pt x="320" y="165"/>
                  </a:lnTo>
                  <a:lnTo>
                    <a:pt x="320" y="156"/>
                  </a:lnTo>
                  <a:lnTo>
                    <a:pt x="320" y="148"/>
                  </a:lnTo>
                  <a:lnTo>
                    <a:pt x="318" y="139"/>
                  </a:lnTo>
                  <a:lnTo>
                    <a:pt x="318" y="133"/>
                  </a:lnTo>
                  <a:lnTo>
                    <a:pt x="316" y="126"/>
                  </a:lnTo>
                  <a:lnTo>
                    <a:pt x="314" y="118"/>
                  </a:lnTo>
                  <a:lnTo>
                    <a:pt x="310" y="112"/>
                  </a:lnTo>
                  <a:lnTo>
                    <a:pt x="308" y="103"/>
                  </a:lnTo>
                  <a:lnTo>
                    <a:pt x="305" y="97"/>
                  </a:lnTo>
                  <a:lnTo>
                    <a:pt x="302" y="89"/>
                  </a:lnTo>
                  <a:lnTo>
                    <a:pt x="298" y="83"/>
                  </a:lnTo>
                  <a:lnTo>
                    <a:pt x="293" y="77"/>
                  </a:lnTo>
                  <a:lnTo>
                    <a:pt x="290" y="71"/>
                  </a:lnTo>
                  <a:lnTo>
                    <a:pt x="286" y="65"/>
                  </a:lnTo>
                  <a:lnTo>
                    <a:pt x="280" y="59"/>
                  </a:lnTo>
                  <a:lnTo>
                    <a:pt x="275" y="55"/>
                  </a:lnTo>
                  <a:lnTo>
                    <a:pt x="269" y="49"/>
                  </a:lnTo>
                  <a:lnTo>
                    <a:pt x="263" y="45"/>
                  </a:lnTo>
                  <a:lnTo>
                    <a:pt x="257" y="41"/>
                  </a:lnTo>
                  <a:lnTo>
                    <a:pt x="251" y="35"/>
                  </a:lnTo>
                  <a:lnTo>
                    <a:pt x="245" y="31"/>
                  </a:lnTo>
                  <a:lnTo>
                    <a:pt x="239" y="29"/>
                  </a:lnTo>
                  <a:lnTo>
                    <a:pt x="233" y="25"/>
                  </a:lnTo>
                  <a:lnTo>
                    <a:pt x="225" y="21"/>
                  </a:lnTo>
                  <a:lnTo>
                    <a:pt x="219" y="18"/>
                  </a:lnTo>
                  <a:lnTo>
                    <a:pt x="210" y="17"/>
                  </a:lnTo>
                  <a:lnTo>
                    <a:pt x="204" y="15"/>
                  </a:lnTo>
                  <a:lnTo>
                    <a:pt x="196" y="12"/>
                  </a:lnTo>
                  <a:lnTo>
                    <a:pt x="189" y="11"/>
                  </a:lnTo>
                  <a:lnTo>
                    <a:pt x="180" y="11"/>
                  </a:lnTo>
                  <a:lnTo>
                    <a:pt x="172" y="9"/>
                  </a:lnTo>
                  <a:lnTo>
                    <a:pt x="164" y="9"/>
                  </a:lnTo>
                  <a:lnTo>
                    <a:pt x="156" y="9"/>
                  </a:lnTo>
                  <a:lnTo>
                    <a:pt x="150" y="11"/>
                  </a:lnTo>
                  <a:lnTo>
                    <a:pt x="142" y="11"/>
                  </a:lnTo>
                  <a:lnTo>
                    <a:pt x="134" y="12"/>
                  </a:lnTo>
                  <a:lnTo>
                    <a:pt x="125" y="15"/>
                  </a:lnTo>
                  <a:lnTo>
                    <a:pt x="119" y="17"/>
                  </a:lnTo>
                  <a:lnTo>
                    <a:pt x="111" y="18"/>
                  </a:lnTo>
                  <a:lnTo>
                    <a:pt x="105" y="21"/>
                  </a:lnTo>
                  <a:lnTo>
                    <a:pt x="98" y="25"/>
                  </a:lnTo>
                  <a:lnTo>
                    <a:pt x="92" y="29"/>
                  </a:lnTo>
                  <a:lnTo>
                    <a:pt x="86" y="31"/>
                  </a:lnTo>
                  <a:lnTo>
                    <a:pt x="78" y="35"/>
                  </a:lnTo>
                  <a:lnTo>
                    <a:pt x="71" y="41"/>
                  </a:lnTo>
                  <a:lnTo>
                    <a:pt x="66" y="45"/>
                  </a:lnTo>
                  <a:lnTo>
                    <a:pt x="60" y="49"/>
                  </a:lnTo>
                  <a:lnTo>
                    <a:pt x="54" y="55"/>
                  </a:lnTo>
                  <a:lnTo>
                    <a:pt x="51" y="59"/>
                  </a:lnTo>
                  <a:lnTo>
                    <a:pt x="45" y="65"/>
                  </a:lnTo>
                  <a:lnTo>
                    <a:pt x="40" y="71"/>
                  </a:lnTo>
                  <a:lnTo>
                    <a:pt x="36" y="77"/>
                  </a:lnTo>
                  <a:lnTo>
                    <a:pt x="33" y="83"/>
                  </a:lnTo>
                  <a:lnTo>
                    <a:pt x="28" y="89"/>
                  </a:lnTo>
                  <a:lnTo>
                    <a:pt x="24" y="97"/>
                  </a:lnTo>
                  <a:lnTo>
                    <a:pt x="22" y="103"/>
                  </a:lnTo>
                  <a:lnTo>
                    <a:pt x="18" y="112"/>
                  </a:lnTo>
                  <a:lnTo>
                    <a:pt x="16" y="118"/>
                  </a:lnTo>
                  <a:lnTo>
                    <a:pt x="14" y="126"/>
                  </a:lnTo>
                  <a:lnTo>
                    <a:pt x="12" y="133"/>
                  </a:lnTo>
                  <a:lnTo>
                    <a:pt x="12" y="139"/>
                  </a:lnTo>
                  <a:lnTo>
                    <a:pt x="10" y="148"/>
                  </a:lnTo>
                  <a:lnTo>
                    <a:pt x="10" y="156"/>
                  </a:lnTo>
                  <a:lnTo>
                    <a:pt x="10" y="165"/>
                  </a:lnTo>
                  <a:lnTo>
                    <a:pt x="10" y="172"/>
                  </a:lnTo>
                  <a:lnTo>
                    <a:pt x="10" y="180"/>
                  </a:lnTo>
                  <a:lnTo>
                    <a:pt x="12" y="189"/>
                  </a:lnTo>
                  <a:lnTo>
                    <a:pt x="12" y="195"/>
                  </a:lnTo>
                  <a:lnTo>
                    <a:pt x="14" y="203"/>
                  </a:lnTo>
                  <a:lnTo>
                    <a:pt x="16" y="210"/>
                  </a:lnTo>
                  <a:lnTo>
                    <a:pt x="18" y="216"/>
                  </a:lnTo>
                  <a:lnTo>
                    <a:pt x="22" y="225"/>
                  </a:lnTo>
                  <a:lnTo>
                    <a:pt x="24" y="231"/>
                  </a:lnTo>
                  <a:lnTo>
                    <a:pt x="28" y="239"/>
                  </a:lnTo>
                  <a:lnTo>
                    <a:pt x="33" y="245"/>
                  </a:lnTo>
                  <a:lnTo>
                    <a:pt x="36" y="251"/>
                  </a:lnTo>
                  <a:lnTo>
                    <a:pt x="40" y="257"/>
                  </a:lnTo>
                  <a:lnTo>
                    <a:pt x="45" y="263"/>
                  </a:lnTo>
                  <a:lnTo>
                    <a:pt x="51" y="269"/>
                  </a:lnTo>
                  <a:lnTo>
                    <a:pt x="54" y="273"/>
                  </a:lnTo>
                  <a:lnTo>
                    <a:pt x="60" y="279"/>
                  </a:lnTo>
                  <a:lnTo>
                    <a:pt x="66" y="283"/>
                  </a:lnTo>
                  <a:lnTo>
                    <a:pt x="71" y="287"/>
                  </a:lnTo>
                  <a:lnTo>
                    <a:pt x="78" y="293"/>
                  </a:lnTo>
                  <a:lnTo>
                    <a:pt x="86" y="298"/>
                  </a:lnTo>
                  <a:lnTo>
                    <a:pt x="92" y="299"/>
                  </a:lnTo>
                  <a:lnTo>
                    <a:pt x="98" y="304"/>
                  </a:lnTo>
                  <a:lnTo>
                    <a:pt x="105" y="307"/>
                  </a:lnTo>
                  <a:lnTo>
                    <a:pt x="111" y="310"/>
                  </a:lnTo>
                  <a:lnTo>
                    <a:pt x="119" y="311"/>
                  </a:lnTo>
                  <a:lnTo>
                    <a:pt x="125" y="313"/>
                  </a:lnTo>
                  <a:lnTo>
                    <a:pt x="134" y="316"/>
                  </a:lnTo>
                  <a:lnTo>
                    <a:pt x="142" y="317"/>
                  </a:lnTo>
                  <a:lnTo>
                    <a:pt x="150" y="317"/>
                  </a:lnTo>
                  <a:lnTo>
                    <a:pt x="156" y="319"/>
                  </a:lnTo>
                  <a:lnTo>
                    <a:pt x="164" y="319"/>
                  </a:lnTo>
                  <a:lnTo>
                    <a:pt x="172" y="319"/>
                  </a:lnTo>
                  <a:lnTo>
                    <a:pt x="180" y="317"/>
                  </a:lnTo>
                  <a:lnTo>
                    <a:pt x="189" y="317"/>
                  </a:lnTo>
                  <a:lnTo>
                    <a:pt x="196" y="316"/>
                  </a:lnTo>
                  <a:lnTo>
                    <a:pt x="204" y="313"/>
                  </a:lnTo>
                  <a:lnTo>
                    <a:pt x="210" y="311"/>
                  </a:lnTo>
                  <a:lnTo>
                    <a:pt x="219" y="310"/>
                  </a:lnTo>
                  <a:lnTo>
                    <a:pt x="225" y="307"/>
                  </a:lnTo>
                  <a:lnTo>
                    <a:pt x="233" y="304"/>
                  </a:lnTo>
                  <a:lnTo>
                    <a:pt x="239" y="299"/>
                  </a:lnTo>
                  <a:lnTo>
                    <a:pt x="245" y="298"/>
                  </a:lnTo>
                  <a:lnTo>
                    <a:pt x="251" y="293"/>
                  </a:lnTo>
                  <a:lnTo>
                    <a:pt x="257" y="287"/>
                  </a:lnTo>
                  <a:lnTo>
                    <a:pt x="263" y="283"/>
                  </a:lnTo>
                  <a:lnTo>
                    <a:pt x="269" y="279"/>
                  </a:lnTo>
                  <a:lnTo>
                    <a:pt x="275" y="273"/>
                  </a:lnTo>
                  <a:lnTo>
                    <a:pt x="280" y="269"/>
                  </a:lnTo>
                  <a:lnTo>
                    <a:pt x="286" y="263"/>
                  </a:lnTo>
                  <a:lnTo>
                    <a:pt x="290" y="257"/>
                  </a:lnTo>
                  <a:lnTo>
                    <a:pt x="293" y="251"/>
                  </a:lnTo>
                  <a:lnTo>
                    <a:pt x="298" y="245"/>
                  </a:lnTo>
                  <a:lnTo>
                    <a:pt x="302" y="239"/>
                  </a:lnTo>
                  <a:lnTo>
                    <a:pt x="305" y="231"/>
                  </a:lnTo>
                  <a:lnTo>
                    <a:pt x="308" y="225"/>
                  </a:lnTo>
                  <a:lnTo>
                    <a:pt x="310" y="216"/>
                  </a:lnTo>
                  <a:lnTo>
                    <a:pt x="314" y="210"/>
                  </a:lnTo>
                  <a:lnTo>
                    <a:pt x="316" y="203"/>
                  </a:lnTo>
                  <a:lnTo>
                    <a:pt x="318" y="195"/>
                  </a:lnTo>
                  <a:lnTo>
                    <a:pt x="318" y="189"/>
                  </a:lnTo>
                  <a:lnTo>
                    <a:pt x="320" y="180"/>
                  </a:lnTo>
                  <a:lnTo>
                    <a:pt x="320" y="172"/>
                  </a:lnTo>
                  <a:lnTo>
                    <a:pt x="320" y="165"/>
                  </a:lnTo>
                  <a:lnTo>
                    <a:pt x="330" y="165"/>
                  </a:lnTo>
                  <a:close/>
                </a:path>
              </a:pathLst>
            </a:custGeom>
            <a:solidFill>
              <a:srgbClr val="96A8DB"/>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11" name="Freeform 607"/>
            <p:cNvSpPr>
              <a:spLocks noChangeArrowheads="1"/>
            </p:cNvSpPr>
            <p:nvPr/>
          </p:nvSpPr>
          <p:spPr bwMode="auto">
            <a:xfrm>
              <a:off x="5907" y="426"/>
              <a:ext cx="29" cy="30"/>
            </a:xfrm>
            <a:custGeom>
              <a:avLst/>
              <a:gdLst>
                <a:gd name="T0" fmla="*/ 308 w 310"/>
                <a:gd name="T1" fmla="*/ 124 h 310"/>
                <a:gd name="T2" fmla="*/ 295 w 310"/>
                <a:gd name="T3" fmla="*/ 88 h 310"/>
                <a:gd name="T4" fmla="*/ 276 w 310"/>
                <a:gd name="T5" fmla="*/ 56 h 310"/>
                <a:gd name="T6" fmla="*/ 247 w 310"/>
                <a:gd name="T7" fmla="*/ 32 h 310"/>
                <a:gd name="T8" fmla="*/ 215 w 310"/>
                <a:gd name="T9" fmla="*/ 12 h 310"/>
                <a:gd name="T10" fmla="*/ 179 w 310"/>
                <a:gd name="T11" fmla="*/ 2 h 310"/>
                <a:gd name="T12" fmla="*/ 140 w 310"/>
                <a:gd name="T13" fmla="*/ 2 h 310"/>
                <a:gd name="T14" fmla="*/ 101 w 310"/>
                <a:gd name="T15" fmla="*/ 9 h 310"/>
                <a:gd name="T16" fmla="*/ 68 w 310"/>
                <a:gd name="T17" fmla="*/ 26 h 310"/>
                <a:gd name="T18" fmla="*/ 41 w 310"/>
                <a:gd name="T19" fmla="*/ 50 h 310"/>
                <a:gd name="T20" fmla="*/ 18 w 310"/>
                <a:gd name="T21" fmla="*/ 80 h 310"/>
                <a:gd name="T22" fmla="*/ 4 w 310"/>
                <a:gd name="T23" fmla="*/ 117 h 310"/>
                <a:gd name="T24" fmla="*/ 0 w 310"/>
                <a:gd name="T25" fmla="*/ 156 h 310"/>
                <a:gd name="T26" fmla="*/ 4 w 310"/>
                <a:gd name="T27" fmla="*/ 194 h 310"/>
                <a:gd name="T28" fmla="*/ 18 w 310"/>
                <a:gd name="T29" fmla="*/ 230 h 310"/>
                <a:gd name="T30" fmla="*/ 41 w 310"/>
                <a:gd name="T31" fmla="*/ 260 h 310"/>
                <a:gd name="T32" fmla="*/ 68 w 310"/>
                <a:gd name="T33" fmla="*/ 284 h 310"/>
                <a:gd name="T34" fmla="*/ 101 w 310"/>
                <a:gd name="T35" fmla="*/ 301 h 310"/>
                <a:gd name="T36" fmla="*/ 140 w 310"/>
                <a:gd name="T37" fmla="*/ 308 h 310"/>
                <a:gd name="T38" fmla="*/ 179 w 310"/>
                <a:gd name="T39" fmla="*/ 308 h 310"/>
                <a:gd name="T40" fmla="*/ 215 w 310"/>
                <a:gd name="T41" fmla="*/ 298 h 310"/>
                <a:gd name="T42" fmla="*/ 247 w 310"/>
                <a:gd name="T43" fmla="*/ 278 h 310"/>
                <a:gd name="T44" fmla="*/ 276 w 310"/>
                <a:gd name="T45" fmla="*/ 254 h 310"/>
                <a:gd name="T46" fmla="*/ 295 w 310"/>
                <a:gd name="T47" fmla="*/ 222 h 310"/>
                <a:gd name="T48" fmla="*/ 308 w 310"/>
                <a:gd name="T49" fmla="*/ 186 h 310"/>
                <a:gd name="T50" fmla="*/ 302 w 310"/>
                <a:gd name="T51" fmla="*/ 156 h 310"/>
                <a:gd name="T52" fmla="*/ 295 w 310"/>
                <a:gd name="T53" fmla="*/ 118 h 310"/>
                <a:gd name="T54" fmla="*/ 283 w 310"/>
                <a:gd name="T55" fmla="*/ 86 h 310"/>
                <a:gd name="T56" fmla="*/ 263 w 310"/>
                <a:gd name="T57" fmla="*/ 56 h 310"/>
                <a:gd name="T58" fmla="*/ 238 w 310"/>
                <a:gd name="T59" fmla="*/ 34 h 310"/>
                <a:gd name="T60" fmla="*/ 205 w 310"/>
                <a:gd name="T61" fmla="*/ 18 h 310"/>
                <a:gd name="T62" fmla="*/ 170 w 310"/>
                <a:gd name="T63" fmla="*/ 9 h 310"/>
                <a:gd name="T64" fmla="*/ 132 w 310"/>
                <a:gd name="T65" fmla="*/ 12 h 310"/>
                <a:gd name="T66" fmla="*/ 97 w 310"/>
                <a:gd name="T67" fmla="*/ 22 h 310"/>
                <a:gd name="T68" fmla="*/ 67 w 310"/>
                <a:gd name="T69" fmla="*/ 38 h 310"/>
                <a:gd name="T70" fmla="*/ 42 w 310"/>
                <a:gd name="T71" fmla="*/ 62 h 310"/>
                <a:gd name="T72" fmla="*/ 23 w 310"/>
                <a:gd name="T73" fmla="*/ 92 h 310"/>
                <a:gd name="T74" fmla="*/ 12 w 310"/>
                <a:gd name="T75" fmla="*/ 124 h 310"/>
                <a:gd name="T76" fmla="*/ 8 w 310"/>
                <a:gd name="T77" fmla="*/ 163 h 310"/>
                <a:gd name="T78" fmla="*/ 14 w 310"/>
                <a:gd name="T79" fmla="*/ 198 h 310"/>
                <a:gd name="T80" fmla="*/ 30 w 310"/>
                <a:gd name="T81" fmla="*/ 230 h 310"/>
                <a:gd name="T82" fmla="*/ 50 w 310"/>
                <a:gd name="T83" fmla="*/ 258 h 310"/>
                <a:gd name="T84" fmla="*/ 79 w 310"/>
                <a:gd name="T85" fmla="*/ 280 h 310"/>
                <a:gd name="T86" fmla="*/ 112 w 310"/>
                <a:gd name="T87" fmla="*/ 295 h 310"/>
                <a:gd name="T88" fmla="*/ 148 w 310"/>
                <a:gd name="T89" fmla="*/ 301 h 310"/>
                <a:gd name="T90" fmla="*/ 185 w 310"/>
                <a:gd name="T91" fmla="*/ 298 h 310"/>
                <a:gd name="T92" fmla="*/ 218 w 310"/>
                <a:gd name="T93" fmla="*/ 286 h 310"/>
                <a:gd name="T94" fmla="*/ 247 w 310"/>
                <a:gd name="T95" fmla="*/ 268 h 310"/>
                <a:gd name="T96" fmla="*/ 271 w 310"/>
                <a:gd name="T97" fmla="*/ 242 h 310"/>
                <a:gd name="T98" fmla="*/ 289 w 310"/>
                <a:gd name="T99" fmla="*/ 212 h 310"/>
                <a:gd name="T100" fmla="*/ 300 w 310"/>
                <a:gd name="T101" fmla="*/ 17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0" h="310">
                  <a:moveTo>
                    <a:pt x="310" y="156"/>
                  </a:moveTo>
                  <a:lnTo>
                    <a:pt x="310" y="147"/>
                  </a:lnTo>
                  <a:lnTo>
                    <a:pt x="310" y="139"/>
                  </a:lnTo>
                  <a:lnTo>
                    <a:pt x="308" y="130"/>
                  </a:lnTo>
                  <a:lnTo>
                    <a:pt x="308" y="124"/>
                  </a:lnTo>
                  <a:lnTo>
                    <a:pt x="306" y="117"/>
                  </a:lnTo>
                  <a:lnTo>
                    <a:pt x="304" y="109"/>
                  </a:lnTo>
                  <a:lnTo>
                    <a:pt x="300" y="103"/>
                  </a:lnTo>
                  <a:lnTo>
                    <a:pt x="298" y="94"/>
                  </a:lnTo>
                  <a:lnTo>
                    <a:pt x="295" y="88"/>
                  </a:lnTo>
                  <a:lnTo>
                    <a:pt x="292" y="80"/>
                  </a:lnTo>
                  <a:lnTo>
                    <a:pt x="288" y="74"/>
                  </a:lnTo>
                  <a:lnTo>
                    <a:pt x="283" y="68"/>
                  </a:lnTo>
                  <a:lnTo>
                    <a:pt x="280" y="62"/>
                  </a:lnTo>
                  <a:lnTo>
                    <a:pt x="276" y="56"/>
                  </a:lnTo>
                  <a:lnTo>
                    <a:pt x="270" y="50"/>
                  </a:lnTo>
                  <a:lnTo>
                    <a:pt x="265" y="46"/>
                  </a:lnTo>
                  <a:lnTo>
                    <a:pt x="259" y="40"/>
                  </a:lnTo>
                  <a:lnTo>
                    <a:pt x="253" y="36"/>
                  </a:lnTo>
                  <a:lnTo>
                    <a:pt x="247" y="32"/>
                  </a:lnTo>
                  <a:lnTo>
                    <a:pt x="241" y="26"/>
                  </a:lnTo>
                  <a:lnTo>
                    <a:pt x="235" y="22"/>
                  </a:lnTo>
                  <a:lnTo>
                    <a:pt x="229" y="20"/>
                  </a:lnTo>
                  <a:lnTo>
                    <a:pt x="223" y="16"/>
                  </a:lnTo>
                  <a:lnTo>
                    <a:pt x="215" y="12"/>
                  </a:lnTo>
                  <a:lnTo>
                    <a:pt x="209" y="9"/>
                  </a:lnTo>
                  <a:lnTo>
                    <a:pt x="200" y="8"/>
                  </a:lnTo>
                  <a:lnTo>
                    <a:pt x="194" y="6"/>
                  </a:lnTo>
                  <a:lnTo>
                    <a:pt x="186" y="3"/>
                  </a:lnTo>
                  <a:lnTo>
                    <a:pt x="179" y="2"/>
                  </a:lnTo>
                  <a:lnTo>
                    <a:pt x="170" y="2"/>
                  </a:lnTo>
                  <a:lnTo>
                    <a:pt x="162" y="0"/>
                  </a:lnTo>
                  <a:lnTo>
                    <a:pt x="154" y="0"/>
                  </a:lnTo>
                  <a:lnTo>
                    <a:pt x="146" y="0"/>
                  </a:lnTo>
                  <a:lnTo>
                    <a:pt x="140" y="2"/>
                  </a:lnTo>
                  <a:lnTo>
                    <a:pt x="132" y="2"/>
                  </a:lnTo>
                  <a:lnTo>
                    <a:pt x="124" y="3"/>
                  </a:lnTo>
                  <a:lnTo>
                    <a:pt x="115" y="6"/>
                  </a:lnTo>
                  <a:lnTo>
                    <a:pt x="109" y="8"/>
                  </a:lnTo>
                  <a:lnTo>
                    <a:pt x="101" y="9"/>
                  </a:lnTo>
                  <a:lnTo>
                    <a:pt x="95" y="12"/>
                  </a:lnTo>
                  <a:lnTo>
                    <a:pt x="88" y="16"/>
                  </a:lnTo>
                  <a:lnTo>
                    <a:pt x="82" y="20"/>
                  </a:lnTo>
                  <a:lnTo>
                    <a:pt x="76" y="22"/>
                  </a:lnTo>
                  <a:lnTo>
                    <a:pt x="68" y="26"/>
                  </a:lnTo>
                  <a:lnTo>
                    <a:pt x="61" y="32"/>
                  </a:lnTo>
                  <a:lnTo>
                    <a:pt x="56" y="36"/>
                  </a:lnTo>
                  <a:lnTo>
                    <a:pt x="50" y="40"/>
                  </a:lnTo>
                  <a:lnTo>
                    <a:pt x="44" y="46"/>
                  </a:lnTo>
                  <a:lnTo>
                    <a:pt x="41" y="50"/>
                  </a:lnTo>
                  <a:lnTo>
                    <a:pt x="35" y="56"/>
                  </a:lnTo>
                  <a:lnTo>
                    <a:pt x="30" y="62"/>
                  </a:lnTo>
                  <a:lnTo>
                    <a:pt x="26" y="68"/>
                  </a:lnTo>
                  <a:lnTo>
                    <a:pt x="23" y="74"/>
                  </a:lnTo>
                  <a:lnTo>
                    <a:pt x="18" y="80"/>
                  </a:lnTo>
                  <a:lnTo>
                    <a:pt x="14" y="88"/>
                  </a:lnTo>
                  <a:lnTo>
                    <a:pt x="12" y="94"/>
                  </a:lnTo>
                  <a:lnTo>
                    <a:pt x="8" y="103"/>
                  </a:lnTo>
                  <a:lnTo>
                    <a:pt x="6" y="109"/>
                  </a:lnTo>
                  <a:lnTo>
                    <a:pt x="4" y="117"/>
                  </a:lnTo>
                  <a:lnTo>
                    <a:pt x="2" y="124"/>
                  </a:lnTo>
                  <a:lnTo>
                    <a:pt x="2" y="130"/>
                  </a:lnTo>
                  <a:lnTo>
                    <a:pt x="0" y="139"/>
                  </a:lnTo>
                  <a:lnTo>
                    <a:pt x="0" y="147"/>
                  </a:lnTo>
                  <a:lnTo>
                    <a:pt x="0" y="156"/>
                  </a:lnTo>
                  <a:lnTo>
                    <a:pt x="0" y="163"/>
                  </a:lnTo>
                  <a:lnTo>
                    <a:pt x="0" y="171"/>
                  </a:lnTo>
                  <a:lnTo>
                    <a:pt x="2" y="180"/>
                  </a:lnTo>
                  <a:lnTo>
                    <a:pt x="2" y="186"/>
                  </a:lnTo>
                  <a:lnTo>
                    <a:pt x="4" y="194"/>
                  </a:lnTo>
                  <a:lnTo>
                    <a:pt x="6" y="201"/>
                  </a:lnTo>
                  <a:lnTo>
                    <a:pt x="8" y="207"/>
                  </a:lnTo>
                  <a:lnTo>
                    <a:pt x="12" y="216"/>
                  </a:lnTo>
                  <a:lnTo>
                    <a:pt x="14" y="222"/>
                  </a:lnTo>
                  <a:lnTo>
                    <a:pt x="18" y="230"/>
                  </a:lnTo>
                  <a:lnTo>
                    <a:pt x="23" y="236"/>
                  </a:lnTo>
                  <a:lnTo>
                    <a:pt x="26" y="242"/>
                  </a:lnTo>
                  <a:lnTo>
                    <a:pt x="30" y="248"/>
                  </a:lnTo>
                  <a:lnTo>
                    <a:pt x="35" y="254"/>
                  </a:lnTo>
                  <a:lnTo>
                    <a:pt x="41" y="260"/>
                  </a:lnTo>
                  <a:lnTo>
                    <a:pt x="44" y="264"/>
                  </a:lnTo>
                  <a:lnTo>
                    <a:pt x="50" y="270"/>
                  </a:lnTo>
                  <a:lnTo>
                    <a:pt x="56" y="274"/>
                  </a:lnTo>
                  <a:lnTo>
                    <a:pt x="61" y="278"/>
                  </a:lnTo>
                  <a:lnTo>
                    <a:pt x="68" y="284"/>
                  </a:lnTo>
                  <a:lnTo>
                    <a:pt x="76" y="289"/>
                  </a:lnTo>
                  <a:lnTo>
                    <a:pt x="82" y="290"/>
                  </a:lnTo>
                  <a:lnTo>
                    <a:pt x="88" y="295"/>
                  </a:lnTo>
                  <a:lnTo>
                    <a:pt x="95" y="298"/>
                  </a:lnTo>
                  <a:lnTo>
                    <a:pt x="101" y="301"/>
                  </a:lnTo>
                  <a:lnTo>
                    <a:pt x="109" y="302"/>
                  </a:lnTo>
                  <a:lnTo>
                    <a:pt x="115" y="304"/>
                  </a:lnTo>
                  <a:lnTo>
                    <a:pt x="124" y="307"/>
                  </a:lnTo>
                  <a:lnTo>
                    <a:pt x="132" y="308"/>
                  </a:lnTo>
                  <a:lnTo>
                    <a:pt x="140" y="308"/>
                  </a:lnTo>
                  <a:lnTo>
                    <a:pt x="146" y="310"/>
                  </a:lnTo>
                  <a:lnTo>
                    <a:pt x="154" y="310"/>
                  </a:lnTo>
                  <a:lnTo>
                    <a:pt x="162" y="310"/>
                  </a:lnTo>
                  <a:lnTo>
                    <a:pt x="170" y="308"/>
                  </a:lnTo>
                  <a:lnTo>
                    <a:pt x="179" y="308"/>
                  </a:lnTo>
                  <a:lnTo>
                    <a:pt x="186" y="307"/>
                  </a:lnTo>
                  <a:lnTo>
                    <a:pt x="194" y="304"/>
                  </a:lnTo>
                  <a:lnTo>
                    <a:pt x="200" y="302"/>
                  </a:lnTo>
                  <a:lnTo>
                    <a:pt x="209" y="301"/>
                  </a:lnTo>
                  <a:lnTo>
                    <a:pt x="215" y="298"/>
                  </a:lnTo>
                  <a:lnTo>
                    <a:pt x="223" y="295"/>
                  </a:lnTo>
                  <a:lnTo>
                    <a:pt x="229" y="290"/>
                  </a:lnTo>
                  <a:lnTo>
                    <a:pt x="235" y="289"/>
                  </a:lnTo>
                  <a:lnTo>
                    <a:pt x="241" y="284"/>
                  </a:lnTo>
                  <a:lnTo>
                    <a:pt x="247" y="278"/>
                  </a:lnTo>
                  <a:lnTo>
                    <a:pt x="253" y="274"/>
                  </a:lnTo>
                  <a:lnTo>
                    <a:pt x="259" y="270"/>
                  </a:lnTo>
                  <a:lnTo>
                    <a:pt x="265" y="264"/>
                  </a:lnTo>
                  <a:lnTo>
                    <a:pt x="270" y="260"/>
                  </a:lnTo>
                  <a:lnTo>
                    <a:pt x="276" y="254"/>
                  </a:lnTo>
                  <a:lnTo>
                    <a:pt x="280" y="248"/>
                  </a:lnTo>
                  <a:lnTo>
                    <a:pt x="283" y="242"/>
                  </a:lnTo>
                  <a:lnTo>
                    <a:pt x="288" y="236"/>
                  </a:lnTo>
                  <a:lnTo>
                    <a:pt x="292" y="230"/>
                  </a:lnTo>
                  <a:lnTo>
                    <a:pt x="295" y="222"/>
                  </a:lnTo>
                  <a:lnTo>
                    <a:pt x="298" y="216"/>
                  </a:lnTo>
                  <a:lnTo>
                    <a:pt x="300" y="207"/>
                  </a:lnTo>
                  <a:lnTo>
                    <a:pt x="304" y="201"/>
                  </a:lnTo>
                  <a:lnTo>
                    <a:pt x="306" y="194"/>
                  </a:lnTo>
                  <a:lnTo>
                    <a:pt x="308" y="186"/>
                  </a:lnTo>
                  <a:lnTo>
                    <a:pt x="308" y="180"/>
                  </a:lnTo>
                  <a:lnTo>
                    <a:pt x="310" y="171"/>
                  </a:lnTo>
                  <a:lnTo>
                    <a:pt x="310" y="163"/>
                  </a:lnTo>
                  <a:lnTo>
                    <a:pt x="310" y="156"/>
                  </a:lnTo>
                  <a:lnTo>
                    <a:pt x="302" y="156"/>
                  </a:lnTo>
                  <a:lnTo>
                    <a:pt x="302" y="147"/>
                  </a:lnTo>
                  <a:lnTo>
                    <a:pt x="300" y="141"/>
                  </a:lnTo>
                  <a:lnTo>
                    <a:pt x="300" y="133"/>
                  </a:lnTo>
                  <a:lnTo>
                    <a:pt x="298" y="124"/>
                  </a:lnTo>
                  <a:lnTo>
                    <a:pt x="295" y="118"/>
                  </a:lnTo>
                  <a:lnTo>
                    <a:pt x="294" y="112"/>
                  </a:lnTo>
                  <a:lnTo>
                    <a:pt x="292" y="105"/>
                  </a:lnTo>
                  <a:lnTo>
                    <a:pt x="289" y="98"/>
                  </a:lnTo>
                  <a:lnTo>
                    <a:pt x="286" y="92"/>
                  </a:lnTo>
                  <a:lnTo>
                    <a:pt x="283" y="86"/>
                  </a:lnTo>
                  <a:lnTo>
                    <a:pt x="280" y="80"/>
                  </a:lnTo>
                  <a:lnTo>
                    <a:pt x="276" y="74"/>
                  </a:lnTo>
                  <a:lnTo>
                    <a:pt x="271" y="68"/>
                  </a:lnTo>
                  <a:lnTo>
                    <a:pt x="268" y="62"/>
                  </a:lnTo>
                  <a:lnTo>
                    <a:pt x="263" y="56"/>
                  </a:lnTo>
                  <a:lnTo>
                    <a:pt x="257" y="52"/>
                  </a:lnTo>
                  <a:lnTo>
                    <a:pt x="253" y="48"/>
                  </a:lnTo>
                  <a:lnTo>
                    <a:pt x="247" y="42"/>
                  </a:lnTo>
                  <a:lnTo>
                    <a:pt x="244" y="38"/>
                  </a:lnTo>
                  <a:lnTo>
                    <a:pt x="238" y="34"/>
                  </a:lnTo>
                  <a:lnTo>
                    <a:pt x="230" y="30"/>
                  </a:lnTo>
                  <a:lnTo>
                    <a:pt x="224" y="28"/>
                  </a:lnTo>
                  <a:lnTo>
                    <a:pt x="218" y="24"/>
                  </a:lnTo>
                  <a:lnTo>
                    <a:pt x="212" y="22"/>
                  </a:lnTo>
                  <a:lnTo>
                    <a:pt x="205" y="18"/>
                  </a:lnTo>
                  <a:lnTo>
                    <a:pt x="198" y="16"/>
                  </a:lnTo>
                  <a:lnTo>
                    <a:pt x="191" y="14"/>
                  </a:lnTo>
                  <a:lnTo>
                    <a:pt x="185" y="12"/>
                  </a:lnTo>
                  <a:lnTo>
                    <a:pt x="176" y="12"/>
                  </a:lnTo>
                  <a:lnTo>
                    <a:pt x="170" y="9"/>
                  </a:lnTo>
                  <a:lnTo>
                    <a:pt x="162" y="9"/>
                  </a:lnTo>
                  <a:lnTo>
                    <a:pt x="154" y="9"/>
                  </a:lnTo>
                  <a:lnTo>
                    <a:pt x="148" y="9"/>
                  </a:lnTo>
                  <a:lnTo>
                    <a:pt x="140" y="9"/>
                  </a:lnTo>
                  <a:lnTo>
                    <a:pt x="132" y="12"/>
                  </a:lnTo>
                  <a:lnTo>
                    <a:pt x="126" y="12"/>
                  </a:lnTo>
                  <a:lnTo>
                    <a:pt x="118" y="14"/>
                  </a:lnTo>
                  <a:lnTo>
                    <a:pt x="112" y="16"/>
                  </a:lnTo>
                  <a:lnTo>
                    <a:pt x="106" y="18"/>
                  </a:lnTo>
                  <a:lnTo>
                    <a:pt x="97" y="22"/>
                  </a:lnTo>
                  <a:lnTo>
                    <a:pt x="91" y="24"/>
                  </a:lnTo>
                  <a:lnTo>
                    <a:pt x="85" y="28"/>
                  </a:lnTo>
                  <a:lnTo>
                    <a:pt x="79" y="30"/>
                  </a:lnTo>
                  <a:lnTo>
                    <a:pt x="73" y="34"/>
                  </a:lnTo>
                  <a:lnTo>
                    <a:pt x="67" y="38"/>
                  </a:lnTo>
                  <a:lnTo>
                    <a:pt x="61" y="42"/>
                  </a:lnTo>
                  <a:lnTo>
                    <a:pt x="56" y="48"/>
                  </a:lnTo>
                  <a:lnTo>
                    <a:pt x="50" y="52"/>
                  </a:lnTo>
                  <a:lnTo>
                    <a:pt x="47" y="56"/>
                  </a:lnTo>
                  <a:lnTo>
                    <a:pt x="42" y="62"/>
                  </a:lnTo>
                  <a:lnTo>
                    <a:pt x="38" y="68"/>
                  </a:lnTo>
                  <a:lnTo>
                    <a:pt x="35" y="74"/>
                  </a:lnTo>
                  <a:lnTo>
                    <a:pt x="30" y="80"/>
                  </a:lnTo>
                  <a:lnTo>
                    <a:pt x="26" y="86"/>
                  </a:lnTo>
                  <a:lnTo>
                    <a:pt x="23" y="92"/>
                  </a:lnTo>
                  <a:lnTo>
                    <a:pt x="20" y="98"/>
                  </a:lnTo>
                  <a:lnTo>
                    <a:pt x="18" y="105"/>
                  </a:lnTo>
                  <a:lnTo>
                    <a:pt x="14" y="112"/>
                  </a:lnTo>
                  <a:lnTo>
                    <a:pt x="12" y="118"/>
                  </a:lnTo>
                  <a:lnTo>
                    <a:pt x="12" y="124"/>
                  </a:lnTo>
                  <a:lnTo>
                    <a:pt x="10" y="133"/>
                  </a:lnTo>
                  <a:lnTo>
                    <a:pt x="10" y="141"/>
                  </a:lnTo>
                  <a:lnTo>
                    <a:pt x="8" y="147"/>
                  </a:lnTo>
                  <a:lnTo>
                    <a:pt x="8" y="156"/>
                  </a:lnTo>
                  <a:lnTo>
                    <a:pt x="8" y="163"/>
                  </a:lnTo>
                  <a:lnTo>
                    <a:pt x="10" y="169"/>
                  </a:lnTo>
                  <a:lnTo>
                    <a:pt x="10" y="177"/>
                  </a:lnTo>
                  <a:lnTo>
                    <a:pt x="12" y="186"/>
                  </a:lnTo>
                  <a:lnTo>
                    <a:pt x="12" y="192"/>
                  </a:lnTo>
                  <a:lnTo>
                    <a:pt x="14" y="198"/>
                  </a:lnTo>
                  <a:lnTo>
                    <a:pt x="18" y="206"/>
                  </a:lnTo>
                  <a:lnTo>
                    <a:pt x="20" y="212"/>
                  </a:lnTo>
                  <a:lnTo>
                    <a:pt x="23" y="218"/>
                  </a:lnTo>
                  <a:lnTo>
                    <a:pt x="26" y="224"/>
                  </a:lnTo>
                  <a:lnTo>
                    <a:pt x="30" y="230"/>
                  </a:lnTo>
                  <a:lnTo>
                    <a:pt x="35" y="236"/>
                  </a:lnTo>
                  <a:lnTo>
                    <a:pt x="38" y="242"/>
                  </a:lnTo>
                  <a:lnTo>
                    <a:pt x="42" y="248"/>
                  </a:lnTo>
                  <a:lnTo>
                    <a:pt x="47" y="254"/>
                  </a:lnTo>
                  <a:lnTo>
                    <a:pt x="50" y="258"/>
                  </a:lnTo>
                  <a:lnTo>
                    <a:pt x="56" y="262"/>
                  </a:lnTo>
                  <a:lnTo>
                    <a:pt x="61" y="268"/>
                  </a:lnTo>
                  <a:lnTo>
                    <a:pt x="67" y="272"/>
                  </a:lnTo>
                  <a:lnTo>
                    <a:pt x="73" y="277"/>
                  </a:lnTo>
                  <a:lnTo>
                    <a:pt x="79" y="280"/>
                  </a:lnTo>
                  <a:lnTo>
                    <a:pt x="85" y="283"/>
                  </a:lnTo>
                  <a:lnTo>
                    <a:pt x="91" y="286"/>
                  </a:lnTo>
                  <a:lnTo>
                    <a:pt x="97" y="289"/>
                  </a:lnTo>
                  <a:lnTo>
                    <a:pt x="106" y="292"/>
                  </a:lnTo>
                  <a:lnTo>
                    <a:pt x="112" y="295"/>
                  </a:lnTo>
                  <a:lnTo>
                    <a:pt x="118" y="296"/>
                  </a:lnTo>
                  <a:lnTo>
                    <a:pt x="126" y="298"/>
                  </a:lnTo>
                  <a:lnTo>
                    <a:pt x="132" y="298"/>
                  </a:lnTo>
                  <a:lnTo>
                    <a:pt x="140" y="301"/>
                  </a:lnTo>
                  <a:lnTo>
                    <a:pt x="148" y="301"/>
                  </a:lnTo>
                  <a:lnTo>
                    <a:pt x="154" y="301"/>
                  </a:lnTo>
                  <a:lnTo>
                    <a:pt x="162" y="301"/>
                  </a:lnTo>
                  <a:lnTo>
                    <a:pt x="170" y="301"/>
                  </a:lnTo>
                  <a:lnTo>
                    <a:pt x="176" y="298"/>
                  </a:lnTo>
                  <a:lnTo>
                    <a:pt x="185" y="298"/>
                  </a:lnTo>
                  <a:lnTo>
                    <a:pt x="191" y="296"/>
                  </a:lnTo>
                  <a:lnTo>
                    <a:pt x="198" y="295"/>
                  </a:lnTo>
                  <a:lnTo>
                    <a:pt x="205" y="292"/>
                  </a:lnTo>
                  <a:lnTo>
                    <a:pt x="212" y="289"/>
                  </a:lnTo>
                  <a:lnTo>
                    <a:pt x="218" y="286"/>
                  </a:lnTo>
                  <a:lnTo>
                    <a:pt x="224" y="283"/>
                  </a:lnTo>
                  <a:lnTo>
                    <a:pt x="230" y="280"/>
                  </a:lnTo>
                  <a:lnTo>
                    <a:pt x="238" y="277"/>
                  </a:lnTo>
                  <a:lnTo>
                    <a:pt x="244" y="272"/>
                  </a:lnTo>
                  <a:lnTo>
                    <a:pt x="247" y="268"/>
                  </a:lnTo>
                  <a:lnTo>
                    <a:pt x="253" y="262"/>
                  </a:lnTo>
                  <a:lnTo>
                    <a:pt x="257" y="258"/>
                  </a:lnTo>
                  <a:lnTo>
                    <a:pt x="263" y="254"/>
                  </a:lnTo>
                  <a:lnTo>
                    <a:pt x="268" y="248"/>
                  </a:lnTo>
                  <a:lnTo>
                    <a:pt x="271" y="242"/>
                  </a:lnTo>
                  <a:lnTo>
                    <a:pt x="276" y="236"/>
                  </a:lnTo>
                  <a:lnTo>
                    <a:pt x="280" y="230"/>
                  </a:lnTo>
                  <a:lnTo>
                    <a:pt x="283" y="224"/>
                  </a:lnTo>
                  <a:lnTo>
                    <a:pt x="286" y="218"/>
                  </a:lnTo>
                  <a:lnTo>
                    <a:pt x="289" y="212"/>
                  </a:lnTo>
                  <a:lnTo>
                    <a:pt x="292" y="206"/>
                  </a:lnTo>
                  <a:lnTo>
                    <a:pt x="294" y="198"/>
                  </a:lnTo>
                  <a:lnTo>
                    <a:pt x="295" y="192"/>
                  </a:lnTo>
                  <a:lnTo>
                    <a:pt x="298" y="186"/>
                  </a:lnTo>
                  <a:lnTo>
                    <a:pt x="300" y="177"/>
                  </a:lnTo>
                  <a:lnTo>
                    <a:pt x="300" y="169"/>
                  </a:lnTo>
                  <a:lnTo>
                    <a:pt x="302" y="163"/>
                  </a:lnTo>
                  <a:lnTo>
                    <a:pt x="302" y="156"/>
                  </a:lnTo>
                  <a:lnTo>
                    <a:pt x="310" y="156"/>
                  </a:lnTo>
                  <a:close/>
                </a:path>
              </a:pathLst>
            </a:custGeom>
            <a:solidFill>
              <a:srgbClr val="9CABD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12" name="Freeform 608"/>
            <p:cNvSpPr>
              <a:spLocks noChangeArrowheads="1"/>
            </p:cNvSpPr>
            <p:nvPr/>
          </p:nvSpPr>
          <p:spPr bwMode="auto">
            <a:xfrm>
              <a:off x="5907" y="427"/>
              <a:ext cx="28" cy="28"/>
            </a:xfrm>
            <a:custGeom>
              <a:avLst/>
              <a:gdLst>
                <a:gd name="T0" fmla="*/ 290 w 294"/>
                <a:gd name="T1" fmla="*/ 115 h 292"/>
                <a:gd name="T2" fmla="*/ 278 w 294"/>
                <a:gd name="T3" fmla="*/ 83 h 292"/>
                <a:gd name="T4" fmla="*/ 260 w 294"/>
                <a:gd name="T5" fmla="*/ 53 h 292"/>
                <a:gd name="T6" fmla="*/ 236 w 294"/>
                <a:gd name="T7" fmla="*/ 29 h 292"/>
                <a:gd name="T8" fmla="*/ 204 w 294"/>
                <a:gd name="T9" fmla="*/ 13 h 292"/>
                <a:gd name="T10" fmla="*/ 168 w 294"/>
                <a:gd name="T11" fmla="*/ 3 h 292"/>
                <a:gd name="T12" fmla="*/ 132 w 294"/>
                <a:gd name="T13" fmla="*/ 0 h 292"/>
                <a:gd name="T14" fmla="*/ 98 w 294"/>
                <a:gd name="T15" fmla="*/ 9 h 292"/>
                <a:gd name="T16" fmla="*/ 65 w 294"/>
                <a:gd name="T17" fmla="*/ 25 h 292"/>
                <a:gd name="T18" fmla="*/ 39 w 294"/>
                <a:gd name="T19" fmla="*/ 47 h 292"/>
                <a:gd name="T20" fmla="*/ 18 w 294"/>
                <a:gd name="T21" fmla="*/ 77 h 292"/>
                <a:gd name="T22" fmla="*/ 4 w 294"/>
                <a:gd name="T23" fmla="*/ 109 h 292"/>
                <a:gd name="T24" fmla="*/ 0 w 294"/>
                <a:gd name="T25" fmla="*/ 147 h 292"/>
                <a:gd name="T26" fmla="*/ 4 w 294"/>
                <a:gd name="T27" fmla="*/ 183 h 292"/>
                <a:gd name="T28" fmla="*/ 18 w 294"/>
                <a:gd name="T29" fmla="*/ 215 h 292"/>
                <a:gd name="T30" fmla="*/ 39 w 294"/>
                <a:gd name="T31" fmla="*/ 245 h 292"/>
                <a:gd name="T32" fmla="*/ 65 w 294"/>
                <a:gd name="T33" fmla="*/ 268 h 292"/>
                <a:gd name="T34" fmla="*/ 98 w 294"/>
                <a:gd name="T35" fmla="*/ 283 h 292"/>
                <a:gd name="T36" fmla="*/ 132 w 294"/>
                <a:gd name="T37" fmla="*/ 292 h 292"/>
                <a:gd name="T38" fmla="*/ 168 w 294"/>
                <a:gd name="T39" fmla="*/ 289 h 292"/>
                <a:gd name="T40" fmla="*/ 204 w 294"/>
                <a:gd name="T41" fmla="*/ 280 h 292"/>
                <a:gd name="T42" fmla="*/ 236 w 294"/>
                <a:gd name="T43" fmla="*/ 263 h 292"/>
                <a:gd name="T44" fmla="*/ 260 w 294"/>
                <a:gd name="T45" fmla="*/ 239 h 292"/>
                <a:gd name="T46" fmla="*/ 278 w 294"/>
                <a:gd name="T47" fmla="*/ 209 h 292"/>
                <a:gd name="T48" fmla="*/ 290 w 294"/>
                <a:gd name="T49" fmla="*/ 177 h 292"/>
                <a:gd name="T50" fmla="*/ 284 w 294"/>
                <a:gd name="T51" fmla="*/ 147 h 292"/>
                <a:gd name="T52" fmla="*/ 280 w 294"/>
                <a:gd name="T53" fmla="*/ 112 h 292"/>
                <a:gd name="T54" fmla="*/ 268 w 294"/>
                <a:gd name="T55" fmla="*/ 82 h 292"/>
                <a:gd name="T56" fmla="*/ 249 w 294"/>
                <a:gd name="T57" fmla="*/ 55 h 292"/>
                <a:gd name="T58" fmla="*/ 222 w 294"/>
                <a:gd name="T59" fmla="*/ 33 h 292"/>
                <a:gd name="T60" fmla="*/ 195 w 294"/>
                <a:gd name="T61" fmla="*/ 17 h 292"/>
                <a:gd name="T62" fmla="*/ 160 w 294"/>
                <a:gd name="T63" fmla="*/ 11 h 292"/>
                <a:gd name="T64" fmla="*/ 125 w 294"/>
                <a:gd name="T65" fmla="*/ 11 h 292"/>
                <a:gd name="T66" fmla="*/ 93 w 294"/>
                <a:gd name="T67" fmla="*/ 21 h 292"/>
                <a:gd name="T68" fmla="*/ 65 w 294"/>
                <a:gd name="T69" fmla="*/ 37 h 292"/>
                <a:gd name="T70" fmla="*/ 41 w 294"/>
                <a:gd name="T71" fmla="*/ 59 h 292"/>
                <a:gd name="T72" fmla="*/ 22 w 294"/>
                <a:gd name="T73" fmla="*/ 88 h 292"/>
                <a:gd name="T74" fmla="*/ 12 w 294"/>
                <a:gd name="T75" fmla="*/ 118 h 292"/>
                <a:gd name="T76" fmla="*/ 10 w 294"/>
                <a:gd name="T77" fmla="*/ 153 h 292"/>
                <a:gd name="T78" fmla="*/ 16 w 294"/>
                <a:gd name="T79" fmla="*/ 186 h 292"/>
                <a:gd name="T80" fmla="*/ 30 w 294"/>
                <a:gd name="T81" fmla="*/ 216 h 292"/>
                <a:gd name="T82" fmla="*/ 51 w 294"/>
                <a:gd name="T83" fmla="*/ 243 h 292"/>
                <a:gd name="T84" fmla="*/ 75 w 294"/>
                <a:gd name="T85" fmla="*/ 263 h 292"/>
                <a:gd name="T86" fmla="*/ 106 w 294"/>
                <a:gd name="T87" fmla="*/ 277 h 292"/>
                <a:gd name="T88" fmla="*/ 140 w 294"/>
                <a:gd name="T89" fmla="*/ 283 h 292"/>
                <a:gd name="T90" fmla="*/ 174 w 294"/>
                <a:gd name="T91" fmla="*/ 280 h 292"/>
                <a:gd name="T92" fmla="*/ 207 w 294"/>
                <a:gd name="T93" fmla="*/ 269 h 292"/>
                <a:gd name="T94" fmla="*/ 233 w 294"/>
                <a:gd name="T95" fmla="*/ 251 h 292"/>
                <a:gd name="T96" fmla="*/ 257 w 294"/>
                <a:gd name="T97" fmla="*/ 227 h 292"/>
                <a:gd name="T98" fmla="*/ 274 w 294"/>
                <a:gd name="T99" fmla="*/ 198 h 292"/>
                <a:gd name="T100" fmla="*/ 281 w 294"/>
                <a:gd name="T101" fmla="*/ 16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4" h="292">
                  <a:moveTo>
                    <a:pt x="294" y="147"/>
                  </a:moveTo>
                  <a:lnTo>
                    <a:pt x="294" y="138"/>
                  </a:lnTo>
                  <a:lnTo>
                    <a:pt x="292" y="132"/>
                  </a:lnTo>
                  <a:lnTo>
                    <a:pt x="292" y="124"/>
                  </a:lnTo>
                  <a:lnTo>
                    <a:pt x="290" y="115"/>
                  </a:lnTo>
                  <a:lnTo>
                    <a:pt x="287" y="109"/>
                  </a:lnTo>
                  <a:lnTo>
                    <a:pt x="286" y="103"/>
                  </a:lnTo>
                  <a:lnTo>
                    <a:pt x="284" y="96"/>
                  </a:lnTo>
                  <a:lnTo>
                    <a:pt x="281" y="89"/>
                  </a:lnTo>
                  <a:lnTo>
                    <a:pt x="278" y="83"/>
                  </a:lnTo>
                  <a:lnTo>
                    <a:pt x="275" y="77"/>
                  </a:lnTo>
                  <a:lnTo>
                    <a:pt x="272" y="71"/>
                  </a:lnTo>
                  <a:lnTo>
                    <a:pt x="268" y="65"/>
                  </a:lnTo>
                  <a:lnTo>
                    <a:pt x="263" y="59"/>
                  </a:lnTo>
                  <a:lnTo>
                    <a:pt x="260" y="53"/>
                  </a:lnTo>
                  <a:lnTo>
                    <a:pt x="255" y="47"/>
                  </a:lnTo>
                  <a:lnTo>
                    <a:pt x="249" y="43"/>
                  </a:lnTo>
                  <a:lnTo>
                    <a:pt x="245" y="39"/>
                  </a:lnTo>
                  <a:lnTo>
                    <a:pt x="239" y="33"/>
                  </a:lnTo>
                  <a:lnTo>
                    <a:pt x="236" y="29"/>
                  </a:lnTo>
                  <a:lnTo>
                    <a:pt x="230" y="25"/>
                  </a:lnTo>
                  <a:lnTo>
                    <a:pt x="222" y="21"/>
                  </a:lnTo>
                  <a:lnTo>
                    <a:pt x="216" y="19"/>
                  </a:lnTo>
                  <a:lnTo>
                    <a:pt x="210" y="15"/>
                  </a:lnTo>
                  <a:lnTo>
                    <a:pt x="204" y="13"/>
                  </a:lnTo>
                  <a:lnTo>
                    <a:pt x="197" y="9"/>
                  </a:lnTo>
                  <a:lnTo>
                    <a:pt x="190" y="7"/>
                  </a:lnTo>
                  <a:lnTo>
                    <a:pt x="183" y="5"/>
                  </a:lnTo>
                  <a:lnTo>
                    <a:pt x="177" y="3"/>
                  </a:lnTo>
                  <a:lnTo>
                    <a:pt x="168" y="3"/>
                  </a:lnTo>
                  <a:lnTo>
                    <a:pt x="162" y="0"/>
                  </a:lnTo>
                  <a:lnTo>
                    <a:pt x="154" y="0"/>
                  </a:lnTo>
                  <a:lnTo>
                    <a:pt x="146" y="0"/>
                  </a:lnTo>
                  <a:lnTo>
                    <a:pt x="140" y="0"/>
                  </a:lnTo>
                  <a:lnTo>
                    <a:pt x="132" y="0"/>
                  </a:lnTo>
                  <a:lnTo>
                    <a:pt x="124" y="3"/>
                  </a:lnTo>
                  <a:lnTo>
                    <a:pt x="118" y="3"/>
                  </a:lnTo>
                  <a:lnTo>
                    <a:pt x="110" y="5"/>
                  </a:lnTo>
                  <a:lnTo>
                    <a:pt x="104" y="7"/>
                  </a:lnTo>
                  <a:lnTo>
                    <a:pt x="98" y="9"/>
                  </a:lnTo>
                  <a:lnTo>
                    <a:pt x="89" y="13"/>
                  </a:lnTo>
                  <a:lnTo>
                    <a:pt x="83" y="15"/>
                  </a:lnTo>
                  <a:lnTo>
                    <a:pt x="77" y="19"/>
                  </a:lnTo>
                  <a:lnTo>
                    <a:pt x="71" y="21"/>
                  </a:lnTo>
                  <a:lnTo>
                    <a:pt x="65" y="25"/>
                  </a:lnTo>
                  <a:lnTo>
                    <a:pt x="59" y="29"/>
                  </a:lnTo>
                  <a:lnTo>
                    <a:pt x="53" y="33"/>
                  </a:lnTo>
                  <a:lnTo>
                    <a:pt x="48" y="39"/>
                  </a:lnTo>
                  <a:lnTo>
                    <a:pt x="42" y="43"/>
                  </a:lnTo>
                  <a:lnTo>
                    <a:pt x="39" y="47"/>
                  </a:lnTo>
                  <a:lnTo>
                    <a:pt x="34" y="53"/>
                  </a:lnTo>
                  <a:lnTo>
                    <a:pt x="30" y="59"/>
                  </a:lnTo>
                  <a:lnTo>
                    <a:pt x="27" y="65"/>
                  </a:lnTo>
                  <a:lnTo>
                    <a:pt x="22" y="71"/>
                  </a:lnTo>
                  <a:lnTo>
                    <a:pt x="18" y="77"/>
                  </a:lnTo>
                  <a:lnTo>
                    <a:pt x="15" y="83"/>
                  </a:lnTo>
                  <a:lnTo>
                    <a:pt x="12" y="89"/>
                  </a:lnTo>
                  <a:lnTo>
                    <a:pt x="10" y="96"/>
                  </a:lnTo>
                  <a:lnTo>
                    <a:pt x="6" y="103"/>
                  </a:lnTo>
                  <a:lnTo>
                    <a:pt x="4" y="109"/>
                  </a:lnTo>
                  <a:lnTo>
                    <a:pt x="4" y="115"/>
                  </a:lnTo>
                  <a:lnTo>
                    <a:pt x="2" y="124"/>
                  </a:lnTo>
                  <a:lnTo>
                    <a:pt x="2" y="132"/>
                  </a:lnTo>
                  <a:lnTo>
                    <a:pt x="0" y="138"/>
                  </a:lnTo>
                  <a:lnTo>
                    <a:pt x="0" y="147"/>
                  </a:lnTo>
                  <a:lnTo>
                    <a:pt x="0" y="154"/>
                  </a:lnTo>
                  <a:lnTo>
                    <a:pt x="2" y="160"/>
                  </a:lnTo>
                  <a:lnTo>
                    <a:pt x="2" y="168"/>
                  </a:lnTo>
                  <a:lnTo>
                    <a:pt x="4" y="177"/>
                  </a:lnTo>
                  <a:lnTo>
                    <a:pt x="4" y="183"/>
                  </a:lnTo>
                  <a:lnTo>
                    <a:pt x="6" y="189"/>
                  </a:lnTo>
                  <a:lnTo>
                    <a:pt x="10" y="197"/>
                  </a:lnTo>
                  <a:lnTo>
                    <a:pt x="12" y="203"/>
                  </a:lnTo>
                  <a:lnTo>
                    <a:pt x="15" y="209"/>
                  </a:lnTo>
                  <a:lnTo>
                    <a:pt x="18" y="215"/>
                  </a:lnTo>
                  <a:lnTo>
                    <a:pt x="22" y="221"/>
                  </a:lnTo>
                  <a:lnTo>
                    <a:pt x="27" y="227"/>
                  </a:lnTo>
                  <a:lnTo>
                    <a:pt x="30" y="233"/>
                  </a:lnTo>
                  <a:lnTo>
                    <a:pt x="34" y="239"/>
                  </a:lnTo>
                  <a:lnTo>
                    <a:pt x="39" y="245"/>
                  </a:lnTo>
                  <a:lnTo>
                    <a:pt x="42" y="249"/>
                  </a:lnTo>
                  <a:lnTo>
                    <a:pt x="48" y="253"/>
                  </a:lnTo>
                  <a:lnTo>
                    <a:pt x="53" y="259"/>
                  </a:lnTo>
                  <a:lnTo>
                    <a:pt x="59" y="263"/>
                  </a:lnTo>
                  <a:lnTo>
                    <a:pt x="65" y="268"/>
                  </a:lnTo>
                  <a:lnTo>
                    <a:pt x="71" y="271"/>
                  </a:lnTo>
                  <a:lnTo>
                    <a:pt x="77" y="274"/>
                  </a:lnTo>
                  <a:lnTo>
                    <a:pt x="83" y="277"/>
                  </a:lnTo>
                  <a:lnTo>
                    <a:pt x="89" y="280"/>
                  </a:lnTo>
                  <a:lnTo>
                    <a:pt x="98" y="283"/>
                  </a:lnTo>
                  <a:lnTo>
                    <a:pt x="104" y="286"/>
                  </a:lnTo>
                  <a:lnTo>
                    <a:pt x="110" y="287"/>
                  </a:lnTo>
                  <a:lnTo>
                    <a:pt x="118" y="289"/>
                  </a:lnTo>
                  <a:lnTo>
                    <a:pt x="124" y="289"/>
                  </a:lnTo>
                  <a:lnTo>
                    <a:pt x="132" y="292"/>
                  </a:lnTo>
                  <a:lnTo>
                    <a:pt x="140" y="292"/>
                  </a:lnTo>
                  <a:lnTo>
                    <a:pt x="146" y="292"/>
                  </a:lnTo>
                  <a:lnTo>
                    <a:pt x="154" y="292"/>
                  </a:lnTo>
                  <a:lnTo>
                    <a:pt x="162" y="292"/>
                  </a:lnTo>
                  <a:lnTo>
                    <a:pt x="168" y="289"/>
                  </a:lnTo>
                  <a:lnTo>
                    <a:pt x="177" y="289"/>
                  </a:lnTo>
                  <a:lnTo>
                    <a:pt x="183" y="287"/>
                  </a:lnTo>
                  <a:lnTo>
                    <a:pt x="190" y="286"/>
                  </a:lnTo>
                  <a:lnTo>
                    <a:pt x="197" y="283"/>
                  </a:lnTo>
                  <a:lnTo>
                    <a:pt x="204" y="280"/>
                  </a:lnTo>
                  <a:lnTo>
                    <a:pt x="210" y="277"/>
                  </a:lnTo>
                  <a:lnTo>
                    <a:pt x="216" y="274"/>
                  </a:lnTo>
                  <a:lnTo>
                    <a:pt x="222" y="271"/>
                  </a:lnTo>
                  <a:lnTo>
                    <a:pt x="230" y="268"/>
                  </a:lnTo>
                  <a:lnTo>
                    <a:pt x="236" y="263"/>
                  </a:lnTo>
                  <a:lnTo>
                    <a:pt x="239" y="259"/>
                  </a:lnTo>
                  <a:lnTo>
                    <a:pt x="245" y="253"/>
                  </a:lnTo>
                  <a:lnTo>
                    <a:pt x="249" y="249"/>
                  </a:lnTo>
                  <a:lnTo>
                    <a:pt x="255" y="245"/>
                  </a:lnTo>
                  <a:lnTo>
                    <a:pt x="260" y="239"/>
                  </a:lnTo>
                  <a:lnTo>
                    <a:pt x="263" y="233"/>
                  </a:lnTo>
                  <a:lnTo>
                    <a:pt x="268" y="227"/>
                  </a:lnTo>
                  <a:lnTo>
                    <a:pt x="272" y="221"/>
                  </a:lnTo>
                  <a:lnTo>
                    <a:pt x="275" y="215"/>
                  </a:lnTo>
                  <a:lnTo>
                    <a:pt x="278" y="209"/>
                  </a:lnTo>
                  <a:lnTo>
                    <a:pt x="281" y="203"/>
                  </a:lnTo>
                  <a:lnTo>
                    <a:pt x="284" y="197"/>
                  </a:lnTo>
                  <a:lnTo>
                    <a:pt x="286" y="189"/>
                  </a:lnTo>
                  <a:lnTo>
                    <a:pt x="287" y="183"/>
                  </a:lnTo>
                  <a:lnTo>
                    <a:pt x="290" y="177"/>
                  </a:lnTo>
                  <a:lnTo>
                    <a:pt x="292" y="168"/>
                  </a:lnTo>
                  <a:lnTo>
                    <a:pt x="292" y="160"/>
                  </a:lnTo>
                  <a:lnTo>
                    <a:pt x="294" y="154"/>
                  </a:lnTo>
                  <a:lnTo>
                    <a:pt x="294" y="147"/>
                  </a:lnTo>
                  <a:lnTo>
                    <a:pt x="284" y="147"/>
                  </a:lnTo>
                  <a:lnTo>
                    <a:pt x="284" y="141"/>
                  </a:lnTo>
                  <a:lnTo>
                    <a:pt x="284" y="132"/>
                  </a:lnTo>
                  <a:lnTo>
                    <a:pt x="281" y="126"/>
                  </a:lnTo>
                  <a:lnTo>
                    <a:pt x="281" y="118"/>
                  </a:lnTo>
                  <a:lnTo>
                    <a:pt x="280" y="112"/>
                  </a:lnTo>
                  <a:lnTo>
                    <a:pt x="278" y="106"/>
                  </a:lnTo>
                  <a:lnTo>
                    <a:pt x="275" y="100"/>
                  </a:lnTo>
                  <a:lnTo>
                    <a:pt x="274" y="94"/>
                  </a:lnTo>
                  <a:lnTo>
                    <a:pt x="269" y="88"/>
                  </a:lnTo>
                  <a:lnTo>
                    <a:pt x="268" y="82"/>
                  </a:lnTo>
                  <a:lnTo>
                    <a:pt x="263" y="76"/>
                  </a:lnTo>
                  <a:lnTo>
                    <a:pt x="262" y="70"/>
                  </a:lnTo>
                  <a:lnTo>
                    <a:pt x="257" y="65"/>
                  </a:lnTo>
                  <a:lnTo>
                    <a:pt x="254" y="59"/>
                  </a:lnTo>
                  <a:lnTo>
                    <a:pt x="249" y="55"/>
                  </a:lnTo>
                  <a:lnTo>
                    <a:pt x="243" y="49"/>
                  </a:lnTo>
                  <a:lnTo>
                    <a:pt x="239" y="45"/>
                  </a:lnTo>
                  <a:lnTo>
                    <a:pt x="233" y="41"/>
                  </a:lnTo>
                  <a:lnTo>
                    <a:pt x="230" y="37"/>
                  </a:lnTo>
                  <a:lnTo>
                    <a:pt x="222" y="33"/>
                  </a:lnTo>
                  <a:lnTo>
                    <a:pt x="219" y="29"/>
                  </a:lnTo>
                  <a:lnTo>
                    <a:pt x="213" y="27"/>
                  </a:lnTo>
                  <a:lnTo>
                    <a:pt x="207" y="23"/>
                  </a:lnTo>
                  <a:lnTo>
                    <a:pt x="201" y="21"/>
                  </a:lnTo>
                  <a:lnTo>
                    <a:pt x="195" y="17"/>
                  </a:lnTo>
                  <a:lnTo>
                    <a:pt x="189" y="15"/>
                  </a:lnTo>
                  <a:lnTo>
                    <a:pt x="180" y="13"/>
                  </a:lnTo>
                  <a:lnTo>
                    <a:pt x="174" y="13"/>
                  </a:lnTo>
                  <a:lnTo>
                    <a:pt x="168" y="11"/>
                  </a:lnTo>
                  <a:lnTo>
                    <a:pt x="160" y="11"/>
                  </a:lnTo>
                  <a:lnTo>
                    <a:pt x="154" y="9"/>
                  </a:lnTo>
                  <a:lnTo>
                    <a:pt x="146" y="9"/>
                  </a:lnTo>
                  <a:lnTo>
                    <a:pt x="140" y="9"/>
                  </a:lnTo>
                  <a:lnTo>
                    <a:pt x="132" y="11"/>
                  </a:lnTo>
                  <a:lnTo>
                    <a:pt x="125" y="11"/>
                  </a:lnTo>
                  <a:lnTo>
                    <a:pt x="119" y="13"/>
                  </a:lnTo>
                  <a:lnTo>
                    <a:pt x="112" y="13"/>
                  </a:lnTo>
                  <a:lnTo>
                    <a:pt x="106" y="15"/>
                  </a:lnTo>
                  <a:lnTo>
                    <a:pt x="100" y="17"/>
                  </a:lnTo>
                  <a:lnTo>
                    <a:pt x="93" y="21"/>
                  </a:lnTo>
                  <a:lnTo>
                    <a:pt x="87" y="23"/>
                  </a:lnTo>
                  <a:lnTo>
                    <a:pt x="81" y="27"/>
                  </a:lnTo>
                  <a:lnTo>
                    <a:pt x="75" y="29"/>
                  </a:lnTo>
                  <a:lnTo>
                    <a:pt x="71" y="33"/>
                  </a:lnTo>
                  <a:lnTo>
                    <a:pt x="65" y="37"/>
                  </a:lnTo>
                  <a:lnTo>
                    <a:pt x="59" y="41"/>
                  </a:lnTo>
                  <a:lnTo>
                    <a:pt x="54" y="45"/>
                  </a:lnTo>
                  <a:lnTo>
                    <a:pt x="51" y="49"/>
                  </a:lnTo>
                  <a:lnTo>
                    <a:pt x="45" y="55"/>
                  </a:lnTo>
                  <a:lnTo>
                    <a:pt x="41" y="59"/>
                  </a:lnTo>
                  <a:lnTo>
                    <a:pt x="36" y="65"/>
                  </a:lnTo>
                  <a:lnTo>
                    <a:pt x="33" y="70"/>
                  </a:lnTo>
                  <a:lnTo>
                    <a:pt x="30" y="76"/>
                  </a:lnTo>
                  <a:lnTo>
                    <a:pt x="27" y="82"/>
                  </a:lnTo>
                  <a:lnTo>
                    <a:pt x="22" y="88"/>
                  </a:lnTo>
                  <a:lnTo>
                    <a:pt x="21" y="94"/>
                  </a:lnTo>
                  <a:lnTo>
                    <a:pt x="18" y="100"/>
                  </a:lnTo>
                  <a:lnTo>
                    <a:pt x="16" y="106"/>
                  </a:lnTo>
                  <a:lnTo>
                    <a:pt x="15" y="112"/>
                  </a:lnTo>
                  <a:lnTo>
                    <a:pt x="12" y="118"/>
                  </a:lnTo>
                  <a:lnTo>
                    <a:pt x="10" y="126"/>
                  </a:lnTo>
                  <a:lnTo>
                    <a:pt x="10" y="132"/>
                  </a:lnTo>
                  <a:lnTo>
                    <a:pt x="10" y="141"/>
                  </a:lnTo>
                  <a:lnTo>
                    <a:pt x="10" y="147"/>
                  </a:lnTo>
                  <a:lnTo>
                    <a:pt x="10" y="153"/>
                  </a:lnTo>
                  <a:lnTo>
                    <a:pt x="10" y="160"/>
                  </a:lnTo>
                  <a:lnTo>
                    <a:pt x="10" y="166"/>
                  </a:lnTo>
                  <a:lnTo>
                    <a:pt x="12" y="174"/>
                  </a:lnTo>
                  <a:lnTo>
                    <a:pt x="15" y="180"/>
                  </a:lnTo>
                  <a:lnTo>
                    <a:pt x="16" y="186"/>
                  </a:lnTo>
                  <a:lnTo>
                    <a:pt x="18" y="192"/>
                  </a:lnTo>
                  <a:lnTo>
                    <a:pt x="21" y="198"/>
                  </a:lnTo>
                  <a:lnTo>
                    <a:pt x="22" y="204"/>
                  </a:lnTo>
                  <a:lnTo>
                    <a:pt x="27" y="210"/>
                  </a:lnTo>
                  <a:lnTo>
                    <a:pt x="30" y="216"/>
                  </a:lnTo>
                  <a:lnTo>
                    <a:pt x="33" y="223"/>
                  </a:lnTo>
                  <a:lnTo>
                    <a:pt x="36" y="227"/>
                  </a:lnTo>
                  <a:lnTo>
                    <a:pt x="41" y="233"/>
                  </a:lnTo>
                  <a:lnTo>
                    <a:pt x="45" y="237"/>
                  </a:lnTo>
                  <a:lnTo>
                    <a:pt x="51" y="243"/>
                  </a:lnTo>
                  <a:lnTo>
                    <a:pt x="54" y="247"/>
                  </a:lnTo>
                  <a:lnTo>
                    <a:pt x="59" y="251"/>
                  </a:lnTo>
                  <a:lnTo>
                    <a:pt x="65" y="255"/>
                  </a:lnTo>
                  <a:lnTo>
                    <a:pt x="71" y="259"/>
                  </a:lnTo>
                  <a:lnTo>
                    <a:pt x="75" y="263"/>
                  </a:lnTo>
                  <a:lnTo>
                    <a:pt x="81" y="265"/>
                  </a:lnTo>
                  <a:lnTo>
                    <a:pt x="87" y="269"/>
                  </a:lnTo>
                  <a:lnTo>
                    <a:pt x="93" y="271"/>
                  </a:lnTo>
                  <a:lnTo>
                    <a:pt x="100" y="275"/>
                  </a:lnTo>
                  <a:lnTo>
                    <a:pt x="106" y="277"/>
                  </a:lnTo>
                  <a:lnTo>
                    <a:pt x="112" y="280"/>
                  </a:lnTo>
                  <a:lnTo>
                    <a:pt x="119" y="280"/>
                  </a:lnTo>
                  <a:lnTo>
                    <a:pt x="125" y="281"/>
                  </a:lnTo>
                  <a:lnTo>
                    <a:pt x="132" y="281"/>
                  </a:lnTo>
                  <a:lnTo>
                    <a:pt x="140" y="283"/>
                  </a:lnTo>
                  <a:lnTo>
                    <a:pt x="146" y="283"/>
                  </a:lnTo>
                  <a:lnTo>
                    <a:pt x="154" y="283"/>
                  </a:lnTo>
                  <a:lnTo>
                    <a:pt x="160" y="281"/>
                  </a:lnTo>
                  <a:lnTo>
                    <a:pt x="168" y="281"/>
                  </a:lnTo>
                  <a:lnTo>
                    <a:pt x="174" y="280"/>
                  </a:lnTo>
                  <a:lnTo>
                    <a:pt x="180" y="280"/>
                  </a:lnTo>
                  <a:lnTo>
                    <a:pt x="189" y="277"/>
                  </a:lnTo>
                  <a:lnTo>
                    <a:pt x="195" y="275"/>
                  </a:lnTo>
                  <a:lnTo>
                    <a:pt x="201" y="271"/>
                  </a:lnTo>
                  <a:lnTo>
                    <a:pt x="207" y="269"/>
                  </a:lnTo>
                  <a:lnTo>
                    <a:pt x="213" y="265"/>
                  </a:lnTo>
                  <a:lnTo>
                    <a:pt x="219" y="263"/>
                  </a:lnTo>
                  <a:lnTo>
                    <a:pt x="222" y="259"/>
                  </a:lnTo>
                  <a:lnTo>
                    <a:pt x="230" y="255"/>
                  </a:lnTo>
                  <a:lnTo>
                    <a:pt x="233" y="251"/>
                  </a:lnTo>
                  <a:lnTo>
                    <a:pt x="239" y="247"/>
                  </a:lnTo>
                  <a:lnTo>
                    <a:pt x="243" y="243"/>
                  </a:lnTo>
                  <a:lnTo>
                    <a:pt x="249" y="237"/>
                  </a:lnTo>
                  <a:lnTo>
                    <a:pt x="254" y="233"/>
                  </a:lnTo>
                  <a:lnTo>
                    <a:pt x="257" y="227"/>
                  </a:lnTo>
                  <a:lnTo>
                    <a:pt x="262" y="223"/>
                  </a:lnTo>
                  <a:lnTo>
                    <a:pt x="263" y="216"/>
                  </a:lnTo>
                  <a:lnTo>
                    <a:pt x="268" y="210"/>
                  </a:lnTo>
                  <a:lnTo>
                    <a:pt x="269" y="204"/>
                  </a:lnTo>
                  <a:lnTo>
                    <a:pt x="274" y="198"/>
                  </a:lnTo>
                  <a:lnTo>
                    <a:pt x="275" y="192"/>
                  </a:lnTo>
                  <a:lnTo>
                    <a:pt x="278" y="186"/>
                  </a:lnTo>
                  <a:lnTo>
                    <a:pt x="280" y="180"/>
                  </a:lnTo>
                  <a:lnTo>
                    <a:pt x="281" y="174"/>
                  </a:lnTo>
                  <a:lnTo>
                    <a:pt x="281" y="166"/>
                  </a:lnTo>
                  <a:lnTo>
                    <a:pt x="284" y="160"/>
                  </a:lnTo>
                  <a:lnTo>
                    <a:pt x="284" y="153"/>
                  </a:lnTo>
                  <a:lnTo>
                    <a:pt x="284" y="147"/>
                  </a:lnTo>
                  <a:lnTo>
                    <a:pt x="294" y="147"/>
                  </a:lnTo>
                  <a:close/>
                </a:path>
              </a:pathLst>
            </a:custGeom>
            <a:solidFill>
              <a:srgbClr val="9CABD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13" name="Freeform 609"/>
            <p:cNvSpPr>
              <a:spLocks noChangeArrowheads="1"/>
            </p:cNvSpPr>
            <p:nvPr/>
          </p:nvSpPr>
          <p:spPr bwMode="auto">
            <a:xfrm>
              <a:off x="5908" y="428"/>
              <a:ext cx="26" cy="27"/>
            </a:xfrm>
            <a:custGeom>
              <a:avLst/>
              <a:gdLst>
                <a:gd name="T0" fmla="*/ 271 w 274"/>
                <a:gd name="T1" fmla="*/ 109 h 274"/>
                <a:gd name="T2" fmla="*/ 259 w 274"/>
                <a:gd name="T3" fmla="*/ 79 h 274"/>
                <a:gd name="T4" fmla="*/ 244 w 274"/>
                <a:gd name="T5" fmla="*/ 50 h 274"/>
                <a:gd name="T6" fmla="*/ 220 w 274"/>
                <a:gd name="T7" fmla="*/ 28 h 274"/>
                <a:gd name="T8" fmla="*/ 191 w 274"/>
                <a:gd name="T9" fmla="*/ 12 h 274"/>
                <a:gd name="T10" fmla="*/ 158 w 274"/>
                <a:gd name="T11" fmla="*/ 2 h 274"/>
                <a:gd name="T12" fmla="*/ 122 w 274"/>
                <a:gd name="T13" fmla="*/ 2 h 274"/>
                <a:gd name="T14" fmla="*/ 90 w 274"/>
                <a:gd name="T15" fmla="*/ 8 h 274"/>
                <a:gd name="T16" fmla="*/ 61 w 274"/>
                <a:gd name="T17" fmla="*/ 24 h 274"/>
                <a:gd name="T18" fmla="*/ 35 w 274"/>
                <a:gd name="T19" fmla="*/ 46 h 274"/>
                <a:gd name="T20" fmla="*/ 17 w 274"/>
                <a:gd name="T21" fmla="*/ 73 h 274"/>
                <a:gd name="T22" fmla="*/ 5 w 274"/>
                <a:gd name="T23" fmla="*/ 103 h 274"/>
                <a:gd name="T24" fmla="*/ 0 w 274"/>
                <a:gd name="T25" fmla="*/ 138 h 274"/>
                <a:gd name="T26" fmla="*/ 5 w 274"/>
                <a:gd name="T27" fmla="*/ 171 h 274"/>
                <a:gd name="T28" fmla="*/ 17 w 274"/>
                <a:gd name="T29" fmla="*/ 201 h 274"/>
                <a:gd name="T30" fmla="*/ 35 w 274"/>
                <a:gd name="T31" fmla="*/ 228 h 274"/>
                <a:gd name="T32" fmla="*/ 61 w 274"/>
                <a:gd name="T33" fmla="*/ 250 h 274"/>
                <a:gd name="T34" fmla="*/ 90 w 274"/>
                <a:gd name="T35" fmla="*/ 266 h 274"/>
                <a:gd name="T36" fmla="*/ 122 w 274"/>
                <a:gd name="T37" fmla="*/ 272 h 274"/>
                <a:gd name="T38" fmla="*/ 158 w 274"/>
                <a:gd name="T39" fmla="*/ 272 h 274"/>
                <a:gd name="T40" fmla="*/ 191 w 274"/>
                <a:gd name="T41" fmla="*/ 262 h 274"/>
                <a:gd name="T42" fmla="*/ 220 w 274"/>
                <a:gd name="T43" fmla="*/ 246 h 274"/>
                <a:gd name="T44" fmla="*/ 244 w 274"/>
                <a:gd name="T45" fmla="*/ 224 h 274"/>
                <a:gd name="T46" fmla="*/ 259 w 274"/>
                <a:gd name="T47" fmla="*/ 195 h 274"/>
                <a:gd name="T48" fmla="*/ 271 w 274"/>
                <a:gd name="T49" fmla="*/ 165 h 274"/>
                <a:gd name="T50" fmla="*/ 265 w 274"/>
                <a:gd name="T51" fmla="*/ 138 h 274"/>
                <a:gd name="T52" fmla="*/ 262 w 274"/>
                <a:gd name="T53" fmla="*/ 105 h 274"/>
                <a:gd name="T54" fmla="*/ 250 w 274"/>
                <a:gd name="T55" fmla="*/ 76 h 274"/>
                <a:gd name="T56" fmla="*/ 232 w 274"/>
                <a:gd name="T57" fmla="*/ 52 h 274"/>
                <a:gd name="T58" fmla="*/ 209 w 274"/>
                <a:gd name="T59" fmla="*/ 32 h 274"/>
                <a:gd name="T60" fmla="*/ 180 w 274"/>
                <a:gd name="T61" fmla="*/ 18 h 274"/>
                <a:gd name="T62" fmla="*/ 150 w 274"/>
                <a:gd name="T63" fmla="*/ 10 h 274"/>
                <a:gd name="T64" fmla="*/ 118 w 274"/>
                <a:gd name="T65" fmla="*/ 12 h 274"/>
                <a:gd name="T66" fmla="*/ 88 w 274"/>
                <a:gd name="T67" fmla="*/ 20 h 274"/>
                <a:gd name="T68" fmla="*/ 61 w 274"/>
                <a:gd name="T69" fmla="*/ 34 h 274"/>
                <a:gd name="T70" fmla="*/ 38 w 274"/>
                <a:gd name="T71" fmla="*/ 56 h 274"/>
                <a:gd name="T72" fmla="*/ 20 w 274"/>
                <a:gd name="T73" fmla="*/ 82 h 274"/>
                <a:gd name="T74" fmla="*/ 11 w 274"/>
                <a:gd name="T75" fmla="*/ 111 h 274"/>
                <a:gd name="T76" fmla="*/ 8 w 274"/>
                <a:gd name="T77" fmla="*/ 144 h 274"/>
                <a:gd name="T78" fmla="*/ 14 w 274"/>
                <a:gd name="T79" fmla="*/ 176 h 274"/>
                <a:gd name="T80" fmla="*/ 26 w 274"/>
                <a:gd name="T81" fmla="*/ 204 h 274"/>
                <a:gd name="T82" fmla="*/ 47 w 274"/>
                <a:gd name="T83" fmla="*/ 228 h 274"/>
                <a:gd name="T84" fmla="*/ 71 w 274"/>
                <a:gd name="T85" fmla="*/ 246 h 274"/>
                <a:gd name="T86" fmla="*/ 100 w 274"/>
                <a:gd name="T87" fmla="*/ 259 h 274"/>
                <a:gd name="T88" fmla="*/ 130 w 274"/>
                <a:gd name="T89" fmla="*/ 265 h 274"/>
                <a:gd name="T90" fmla="*/ 162 w 274"/>
                <a:gd name="T91" fmla="*/ 262 h 274"/>
                <a:gd name="T92" fmla="*/ 193 w 274"/>
                <a:gd name="T93" fmla="*/ 252 h 274"/>
                <a:gd name="T94" fmla="*/ 220 w 274"/>
                <a:gd name="T95" fmla="*/ 236 h 274"/>
                <a:gd name="T96" fmla="*/ 239 w 274"/>
                <a:gd name="T97" fmla="*/ 214 h 274"/>
                <a:gd name="T98" fmla="*/ 256 w 274"/>
                <a:gd name="T99" fmla="*/ 188 h 274"/>
                <a:gd name="T100" fmla="*/ 264 w 274"/>
                <a:gd name="T101" fmla="*/ 15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4" h="274">
                  <a:moveTo>
                    <a:pt x="274" y="138"/>
                  </a:moveTo>
                  <a:lnTo>
                    <a:pt x="274" y="132"/>
                  </a:lnTo>
                  <a:lnTo>
                    <a:pt x="274" y="123"/>
                  </a:lnTo>
                  <a:lnTo>
                    <a:pt x="271" y="117"/>
                  </a:lnTo>
                  <a:lnTo>
                    <a:pt x="271" y="109"/>
                  </a:lnTo>
                  <a:lnTo>
                    <a:pt x="270" y="103"/>
                  </a:lnTo>
                  <a:lnTo>
                    <a:pt x="268" y="97"/>
                  </a:lnTo>
                  <a:lnTo>
                    <a:pt x="265" y="91"/>
                  </a:lnTo>
                  <a:lnTo>
                    <a:pt x="264" y="85"/>
                  </a:lnTo>
                  <a:lnTo>
                    <a:pt x="259" y="79"/>
                  </a:lnTo>
                  <a:lnTo>
                    <a:pt x="258" y="73"/>
                  </a:lnTo>
                  <a:lnTo>
                    <a:pt x="253" y="67"/>
                  </a:lnTo>
                  <a:lnTo>
                    <a:pt x="252" y="61"/>
                  </a:lnTo>
                  <a:lnTo>
                    <a:pt x="247" y="56"/>
                  </a:lnTo>
                  <a:lnTo>
                    <a:pt x="244" y="50"/>
                  </a:lnTo>
                  <a:lnTo>
                    <a:pt x="239" y="46"/>
                  </a:lnTo>
                  <a:lnTo>
                    <a:pt x="233" y="40"/>
                  </a:lnTo>
                  <a:lnTo>
                    <a:pt x="229" y="36"/>
                  </a:lnTo>
                  <a:lnTo>
                    <a:pt x="223" y="32"/>
                  </a:lnTo>
                  <a:lnTo>
                    <a:pt x="220" y="28"/>
                  </a:lnTo>
                  <a:lnTo>
                    <a:pt x="212" y="24"/>
                  </a:lnTo>
                  <a:lnTo>
                    <a:pt x="209" y="20"/>
                  </a:lnTo>
                  <a:lnTo>
                    <a:pt x="203" y="18"/>
                  </a:lnTo>
                  <a:lnTo>
                    <a:pt x="197" y="14"/>
                  </a:lnTo>
                  <a:lnTo>
                    <a:pt x="191" y="12"/>
                  </a:lnTo>
                  <a:lnTo>
                    <a:pt x="185" y="8"/>
                  </a:lnTo>
                  <a:lnTo>
                    <a:pt x="179" y="6"/>
                  </a:lnTo>
                  <a:lnTo>
                    <a:pt x="170" y="4"/>
                  </a:lnTo>
                  <a:lnTo>
                    <a:pt x="164" y="4"/>
                  </a:lnTo>
                  <a:lnTo>
                    <a:pt x="158" y="2"/>
                  </a:lnTo>
                  <a:lnTo>
                    <a:pt x="150" y="2"/>
                  </a:lnTo>
                  <a:lnTo>
                    <a:pt x="144" y="0"/>
                  </a:lnTo>
                  <a:lnTo>
                    <a:pt x="136" y="0"/>
                  </a:lnTo>
                  <a:lnTo>
                    <a:pt x="130" y="0"/>
                  </a:lnTo>
                  <a:lnTo>
                    <a:pt x="122" y="2"/>
                  </a:lnTo>
                  <a:lnTo>
                    <a:pt x="115" y="2"/>
                  </a:lnTo>
                  <a:lnTo>
                    <a:pt x="109" y="4"/>
                  </a:lnTo>
                  <a:lnTo>
                    <a:pt x="102" y="4"/>
                  </a:lnTo>
                  <a:lnTo>
                    <a:pt x="96" y="6"/>
                  </a:lnTo>
                  <a:lnTo>
                    <a:pt x="90" y="8"/>
                  </a:lnTo>
                  <a:lnTo>
                    <a:pt x="83" y="12"/>
                  </a:lnTo>
                  <a:lnTo>
                    <a:pt x="77" y="14"/>
                  </a:lnTo>
                  <a:lnTo>
                    <a:pt x="71" y="18"/>
                  </a:lnTo>
                  <a:lnTo>
                    <a:pt x="65" y="20"/>
                  </a:lnTo>
                  <a:lnTo>
                    <a:pt x="61" y="24"/>
                  </a:lnTo>
                  <a:lnTo>
                    <a:pt x="55" y="28"/>
                  </a:lnTo>
                  <a:lnTo>
                    <a:pt x="49" y="32"/>
                  </a:lnTo>
                  <a:lnTo>
                    <a:pt x="44" y="36"/>
                  </a:lnTo>
                  <a:lnTo>
                    <a:pt x="41" y="40"/>
                  </a:lnTo>
                  <a:lnTo>
                    <a:pt x="35" y="46"/>
                  </a:lnTo>
                  <a:lnTo>
                    <a:pt x="31" y="50"/>
                  </a:lnTo>
                  <a:lnTo>
                    <a:pt x="26" y="56"/>
                  </a:lnTo>
                  <a:lnTo>
                    <a:pt x="23" y="61"/>
                  </a:lnTo>
                  <a:lnTo>
                    <a:pt x="20" y="67"/>
                  </a:lnTo>
                  <a:lnTo>
                    <a:pt x="17" y="73"/>
                  </a:lnTo>
                  <a:lnTo>
                    <a:pt x="12" y="79"/>
                  </a:lnTo>
                  <a:lnTo>
                    <a:pt x="11" y="85"/>
                  </a:lnTo>
                  <a:lnTo>
                    <a:pt x="8" y="91"/>
                  </a:lnTo>
                  <a:lnTo>
                    <a:pt x="6" y="97"/>
                  </a:lnTo>
                  <a:lnTo>
                    <a:pt x="5" y="103"/>
                  </a:lnTo>
                  <a:lnTo>
                    <a:pt x="2" y="109"/>
                  </a:lnTo>
                  <a:lnTo>
                    <a:pt x="0" y="117"/>
                  </a:lnTo>
                  <a:lnTo>
                    <a:pt x="0" y="123"/>
                  </a:lnTo>
                  <a:lnTo>
                    <a:pt x="0" y="132"/>
                  </a:lnTo>
                  <a:lnTo>
                    <a:pt x="0" y="138"/>
                  </a:lnTo>
                  <a:lnTo>
                    <a:pt x="0" y="144"/>
                  </a:lnTo>
                  <a:lnTo>
                    <a:pt x="0" y="151"/>
                  </a:lnTo>
                  <a:lnTo>
                    <a:pt x="0" y="157"/>
                  </a:lnTo>
                  <a:lnTo>
                    <a:pt x="2" y="165"/>
                  </a:lnTo>
                  <a:lnTo>
                    <a:pt x="5" y="171"/>
                  </a:lnTo>
                  <a:lnTo>
                    <a:pt x="6" y="177"/>
                  </a:lnTo>
                  <a:lnTo>
                    <a:pt x="8" y="183"/>
                  </a:lnTo>
                  <a:lnTo>
                    <a:pt x="11" y="189"/>
                  </a:lnTo>
                  <a:lnTo>
                    <a:pt x="12" y="195"/>
                  </a:lnTo>
                  <a:lnTo>
                    <a:pt x="17" y="201"/>
                  </a:lnTo>
                  <a:lnTo>
                    <a:pt x="20" y="207"/>
                  </a:lnTo>
                  <a:lnTo>
                    <a:pt x="23" y="214"/>
                  </a:lnTo>
                  <a:lnTo>
                    <a:pt x="26" y="218"/>
                  </a:lnTo>
                  <a:lnTo>
                    <a:pt x="31" y="224"/>
                  </a:lnTo>
                  <a:lnTo>
                    <a:pt x="35" y="228"/>
                  </a:lnTo>
                  <a:lnTo>
                    <a:pt x="41" y="234"/>
                  </a:lnTo>
                  <a:lnTo>
                    <a:pt x="44" y="238"/>
                  </a:lnTo>
                  <a:lnTo>
                    <a:pt x="49" y="242"/>
                  </a:lnTo>
                  <a:lnTo>
                    <a:pt x="55" y="246"/>
                  </a:lnTo>
                  <a:lnTo>
                    <a:pt x="61" y="250"/>
                  </a:lnTo>
                  <a:lnTo>
                    <a:pt x="65" y="254"/>
                  </a:lnTo>
                  <a:lnTo>
                    <a:pt x="71" y="256"/>
                  </a:lnTo>
                  <a:lnTo>
                    <a:pt x="77" y="260"/>
                  </a:lnTo>
                  <a:lnTo>
                    <a:pt x="83" y="262"/>
                  </a:lnTo>
                  <a:lnTo>
                    <a:pt x="90" y="266"/>
                  </a:lnTo>
                  <a:lnTo>
                    <a:pt x="96" y="268"/>
                  </a:lnTo>
                  <a:lnTo>
                    <a:pt x="102" y="271"/>
                  </a:lnTo>
                  <a:lnTo>
                    <a:pt x="109" y="271"/>
                  </a:lnTo>
                  <a:lnTo>
                    <a:pt x="115" y="272"/>
                  </a:lnTo>
                  <a:lnTo>
                    <a:pt x="122" y="272"/>
                  </a:lnTo>
                  <a:lnTo>
                    <a:pt x="130" y="274"/>
                  </a:lnTo>
                  <a:lnTo>
                    <a:pt x="136" y="274"/>
                  </a:lnTo>
                  <a:lnTo>
                    <a:pt x="144" y="274"/>
                  </a:lnTo>
                  <a:lnTo>
                    <a:pt x="150" y="272"/>
                  </a:lnTo>
                  <a:lnTo>
                    <a:pt x="158" y="272"/>
                  </a:lnTo>
                  <a:lnTo>
                    <a:pt x="164" y="271"/>
                  </a:lnTo>
                  <a:lnTo>
                    <a:pt x="170" y="271"/>
                  </a:lnTo>
                  <a:lnTo>
                    <a:pt x="179" y="268"/>
                  </a:lnTo>
                  <a:lnTo>
                    <a:pt x="185" y="266"/>
                  </a:lnTo>
                  <a:lnTo>
                    <a:pt x="191" y="262"/>
                  </a:lnTo>
                  <a:lnTo>
                    <a:pt x="197" y="260"/>
                  </a:lnTo>
                  <a:lnTo>
                    <a:pt x="203" y="256"/>
                  </a:lnTo>
                  <a:lnTo>
                    <a:pt x="209" y="254"/>
                  </a:lnTo>
                  <a:lnTo>
                    <a:pt x="212" y="250"/>
                  </a:lnTo>
                  <a:lnTo>
                    <a:pt x="220" y="246"/>
                  </a:lnTo>
                  <a:lnTo>
                    <a:pt x="223" y="242"/>
                  </a:lnTo>
                  <a:lnTo>
                    <a:pt x="229" y="238"/>
                  </a:lnTo>
                  <a:lnTo>
                    <a:pt x="233" y="234"/>
                  </a:lnTo>
                  <a:lnTo>
                    <a:pt x="239" y="228"/>
                  </a:lnTo>
                  <a:lnTo>
                    <a:pt x="244" y="224"/>
                  </a:lnTo>
                  <a:lnTo>
                    <a:pt x="247" y="218"/>
                  </a:lnTo>
                  <a:lnTo>
                    <a:pt x="252" y="214"/>
                  </a:lnTo>
                  <a:lnTo>
                    <a:pt x="253" y="207"/>
                  </a:lnTo>
                  <a:lnTo>
                    <a:pt x="258" y="201"/>
                  </a:lnTo>
                  <a:lnTo>
                    <a:pt x="259" y="195"/>
                  </a:lnTo>
                  <a:lnTo>
                    <a:pt x="264" y="189"/>
                  </a:lnTo>
                  <a:lnTo>
                    <a:pt x="265" y="183"/>
                  </a:lnTo>
                  <a:lnTo>
                    <a:pt x="268" y="177"/>
                  </a:lnTo>
                  <a:lnTo>
                    <a:pt x="270" y="171"/>
                  </a:lnTo>
                  <a:lnTo>
                    <a:pt x="271" y="165"/>
                  </a:lnTo>
                  <a:lnTo>
                    <a:pt x="271" y="157"/>
                  </a:lnTo>
                  <a:lnTo>
                    <a:pt x="274" y="151"/>
                  </a:lnTo>
                  <a:lnTo>
                    <a:pt x="274" y="144"/>
                  </a:lnTo>
                  <a:lnTo>
                    <a:pt x="274" y="138"/>
                  </a:lnTo>
                  <a:lnTo>
                    <a:pt x="265" y="138"/>
                  </a:lnTo>
                  <a:lnTo>
                    <a:pt x="265" y="132"/>
                  </a:lnTo>
                  <a:lnTo>
                    <a:pt x="264" y="126"/>
                  </a:lnTo>
                  <a:lnTo>
                    <a:pt x="264" y="117"/>
                  </a:lnTo>
                  <a:lnTo>
                    <a:pt x="262" y="111"/>
                  </a:lnTo>
                  <a:lnTo>
                    <a:pt x="262" y="105"/>
                  </a:lnTo>
                  <a:lnTo>
                    <a:pt x="259" y="99"/>
                  </a:lnTo>
                  <a:lnTo>
                    <a:pt x="258" y="93"/>
                  </a:lnTo>
                  <a:lnTo>
                    <a:pt x="256" y="87"/>
                  </a:lnTo>
                  <a:lnTo>
                    <a:pt x="252" y="82"/>
                  </a:lnTo>
                  <a:lnTo>
                    <a:pt x="250" y="76"/>
                  </a:lnTo>
                  <a:lnTo>
                    <a:pt x="245" y="70"/>
                  </a:lnTo>
                  <a:lnTo>
                    <a:pt x="244" y="67"/>
                  </a:lnTo>
                  <a:lnTo>
                    <a:pt x="239" y="61"/>
                  </a:lnTo>
                  <a:lnTo>
                    <a:pt x="235" y="56"/>
                  </a:lnTo>
                  <a:lnTo>
                    <a:pt x="232" y="52"/>
                  </a:lnTo>
                  <a:lnTo>
                    <a:pt x="227" y="46"/>
                  </a:lnTo>
                  <a:lnTo>
                    <a:pt x="223" y="43"/>
                  </a:lnTo>
                  <a:lnTo>
                    <a:pt x="220" y="38"/>
                  </a:lnTo>
                  <a:lnTo>
                    <a:pt x="212" y="34"/>
                  </a:lnTo>
                  <a:lnTo>
                    <a:pt x="209" y="32"/>
                  </a:lnTo>
                  <a:lnTo>
                    <a:pt x="203" y="28"/>
                  </a:lnTo>
                  <a:lnTo>
                    <a:pt x="199" y="24"/>
                  </a:lnTo>
                  <a:lnTo>
                    <a:pt x="193" y="22"/>
                  </a:lnTo>
                  <a:lnTo>
                    <a:pt x="187" y="20"/>
                  </a:lnTo>
                  <a:lnTo>
                    <a:pt x="180" y="18"/>
                  </a:lnTo>
                  <a:lnTo>
                    <a:pt x="174" y="16"/>
                  </a:lnTo>
                  <a:lnTo>
                    <a:pt x="168" y="14"/>
                  </a:lnTo>
                  <a:lnTo>
                    <a:pt x="162" y="12"/>
                  </a:lnTo>
                  <a:lnTo>
                    <a:pt x="156" y="12"/>
                  </a:lnTo>
                  <a:lnTo>
                    <a:pt x="150" y="10"/>
                  </a:lnTo>
                  <a:lnTo>
                    <a:pt x="144" y="10"/>
                  </a:lnTo>
                  <a:lnTo>
                    <a:pt x="136" y="10"/>
                  </a:lnTo>
                  <a:lnTo>
                    <a:pt x="130" y="10"/>
                  </a:lnTo>
                  <a:lnTo>
                    <a:pt x="124" y="10"/>
                  </a:lnTo>
                  <a:lnTo>
                    <a:pt x="118" y="12"/>
                  </a:lnTo>
                  <a:lnTo>
                    <a:pt x="112" y="12"/>
                  </a:lnTo>
                  <a:lnTo>
                    <a:pt x="106" y="14"/>
                  </a:lnTo>
                  <a:lnTo>
                    <a:pt x="100" y="16"/>
                  </a:lnTo>
                  <a:lnTo>
                    <a:pt x="94" y="18"/>
                  </a:lnTo>
                  <a:lnTo>
                    <a:pt x="88" y="20"/>
                  </a:lnTo>
                  <a:lnTo>
                    <a:pt x="82" y="22"/>
                  </a:lnTo>
                  <a:lnTo>
                    <a:pt x="76" y="24"/>
                  </a:lnTo>
                  <a:lnTo>
                    <a:pt x="71" y="28"/>
                  </a:lnTo>
                  <a:lnTo>
                    <a:pt x="65" y="32"/>
                  </a:lnTo>
                  <a:lnTo>
                    <a:pt x="61" y="34"/>
                  </a:lnTo>
                  <a:lnTo>
                    <a:pt x="55" y="38"/>
                  </a:lnTo>
                  <a:lnTo>
                    <a:pt x="50" y="43"/>
                  </a:lnTo>
                  <a:lnTo>
                    <a:pt x="47" y="46"/>
                  </a:lnTo>
                  <a:lnTo>
                    <a:pt x="43" y="52"/>
                  </a:lnTo>
                  <a:lnTo>
                    <a:pt x="38" y="56"/>
                  </a:lnTo>
                  <a:lnTo>
                    <a:pt x="35" y="61"/>
                  </a:lnTo>
                  <a:lnTo>
                    <a:pt x="31" y="67"/>
                  </a:lnTo>
                  <a:lnTo>
                    <a:pt x="26" y="70"/>
                  </a:lnTo>
                  <a:lnTo>
                    <a:pt x="24" y="76"/>
                  </a:lnTo>
                  <a:lnTo>
                    <a:pt x="20" y="82"/>
                  </a:lnTo>
                  <a:lnTo>
                    <a:pt x="18" y="87"/>
                  </a:lnTo>
                  <a:lnTo>
                    <a:pt x="17" y="93"/>
                  </a:lnTo>
                  <a:lnTo>
                    <a:pt x="14" y="99"/>
                  </a:lnTo>
                  <a:lnTo>
                    <a:pt x="12" y="105"/>
                  </a:lnTo>
                  <a:lnTo>
                    <a:pt x="11" y="111"/>
                  </a:lnTo>
                  <a:lnTo>
                    <a:pt x="11" y="117"/>
                  </a:lnTo>
                  <a:lnTo>
                    <a:pt x="11" y="126"/>
                  </a:lnTo>
                  <a:lnTo>
                    <a:pt x="8" y="132"/>
                  </a:lnTo>
                  <a:lnTo>
                    <a:pt x="8" y="138"/>
                  </a:lnTo>
                  <a:lnTo>
                    <a:pt x="8" y="144"/>
                  </a:lnTo>
                  <a:lnTo>
                    <a:pt x="11" y="150"/>
                  </a:lnTo>
                  <a:lnTo>
                    <a:pt x="11" y="157"/>
                  </a:lnTo>
                  <a:lnTo>
                    <a:pt x="11" y="163"/>
                  </a:lnTo>
                  <a:lnTo>
                    <a:pt x="12" y="170"/>
                  </a:lnTo>
                  <a:lnTo>
                    <a:pt x="14" y="176"/>
                  </a:lnTo>
                  <a:lnTo>
                    <a:pt x="17" y="182"/>
                  </a:lnTo>
                  <a:lnTo>
                    <a:pt x="18" y="188"/>
                  </a:lnTo>
                  <a:lnTo>
                    <a:pt x="20" y="192"/>
                  </a:lnTo>
                  <a:lnTo>
                    <a:pt x="24" y="198"/>
                  </a:lnTo>
                  <a:lnTo>
                    <a:pt x="26" y="204"/>
                  </a:lnTo>
                  <a:lnTo>
                    <a:pt x="31" y="207"/>
                  </a:lnTo>
                  <a:lnTo>
                    <a:pt x="35" y="214"/>
                  </a:lnTo>
                  <a:lnTo>
                    <a:pt x="38" y="218"/>
                  </a:lnTo>
                  <a:lnTo>
                    <a:pt x="43" y="222"/>
                  </a:lnTo>
                  <a:lnTo>
                    <a:pt x="47" y="228"/>
                  </a:lnTo>
                  <a:lnTo>
                    <a:pt x="50" y="232"/>
                  </a:lnTo>
                  <a:lnTo>
                    <a:pt x="55" y="236"/>
                  </a:lnTo>
                  <a:lnTo>
                    <a:pt x="61" y="240"/>
                  </a:lnTo>
                  <a:lnTo>
                    <a:pt x="65" y="242"/>
                  </a:lnTo>
                  <a:lnTo>
                    <a:pt x="71" y="246"/>
                  </a:lnTo>
                  <a:lnTo>
                    <a:pt x="76" y="250"/>
                  </a:lnTo>
                  <a:lnTo>
                    <a:pt x="82" y="252"/>
                  </a:lnTo>
                  <a:lnTo>
                    <a:pt x="88" y="254"/>
                  </a:lnTo>
                  <a:lnTo>
                    <a:pt x="94" y="256"/>
                  </a:lnTo>
                  <a:lnTo>
                    <a:pt x="100" y="259"/>
                  </a:lnTo>
                  <a:lnTo>
                    <a:pt x="106" y="260"/>
                  </a:lnTo>
                  <a:lnTo>
                    <a:pt x="112" y="262"/>
                  </a:lnTo>
                  <a:lnTo>
                    <a:pt x="118" y="262"/>
                  </a:lnTo>
                  <a:lnTo>
                    <a:pt x="124" y="265"/>
                  </a:lnTo>
                  <a:lnTo>
                    <a:pt x="130" y="265"/>
                  </a:lnTo>
                  <a:lnTo>
                    <a:pt x="136" y="265"/>
                  </a:lnTo>
                  <a:lnTo>
                    <a:pt x="144" y="265"/>
                  </a:lnTo>
                  <a:lnTo>
                    <a:pt x="150" y="265"/>
                  </a:lnTo>
                  <a:lnTo>
                    <a:pt x="156" y="262"/>
                  </a:lnTo>
                  <a:lnTo>
                    <a:pt x="162" y="262"/>
                  </a:lnTo>
                  <a:lnTo>
                    <a:pt x="168" y="260"/>
                  </a:lnTo>
                  <a:lnTo>
                    <a:pt x="174" y="259"/>
                  </a:lnTo>
                  <a:lnTo>
                    <a:pt x="180" y="256"/>
                  </a:lnTo>
                  <a:lnTo>
                    <a:pt x="187" y="254"/>
                  </a:lnTo>
                  <a:lnTo>
                    <a:pt x="193" y="252"/>
                  </a:lnTo>
                  <a:lnTo>
                    <a:pt x="199" y="250"/>
                  </a:lnTo>
                  <a:lnTo>
                    <a:pt x="203" y="246"/>
                  </a:lnTo>
                  <a:lnTo>
                    <a:pt x="209" y="242"/>
                  </a:lnTo>
                  <a:lnTo>
                    <a:pt x="212" y="240"/>
                  </a:lnTo>
                  <a:lnTo>
                    <a:pt x="220" y="236"/>
                  </a:lnTo>
                  <a:lnTo>
                    <a:pt x="223" y="232"/>
                  </a:lnTo>
                  <a:lnTo>
                    <a:pt x="227" y="228"/>
                  </a:lnTo>
                  <a:lnTo>
                    <a:pt x="232" y="222"/>
                  </a:lnTo>
                  <a:lnTo>
                    <a:pt x="235" y="218"/>
                  </a:lnTo>
                  <a:lnTo>
                    <a:pt x="239" y="214"/>
                  </a:lnTo>
                  <a:lnTo>
                    <a:pt x="244" y="207"/>
                  </a:lnTo>
                  <a:lnTo>
                    <a:pt x="245" y="204"/>
                  </a:lnTo>
                  <a:lnTo>
                    <a:pt x="250" y="198"/>
                  </a:lnTo>
                  <a:lnTo>
                    <a:pt x="252" y="192"/>
                  </a:lnTo>
                  <a:lnTo>
                    <a:pt x="256" y="188"/>
                  </a:lnTo>
                  <a:lnTo>
                    <a:pt x="258" y="182"/>
                  </a:lnTo>
                  <a:lnTo>
                    <a:pt x="259" y="176"/>
                  </a:lnTo>
                  <a:lnTo>
                    <a:pt x="262" y="170"/>
                  </a:lnTo>
                  <a:lnTo>
                    <a:pt x="262" y="163"/>
                  </a:lnTo>
                  <a:lnTo>
                    <a:pt x="264" y="157"/>
                  </a:lnTo>
                  <a:lnTo>
                    <a:pt x="264" y="150"/>
                  </a:lnTo>
                  <a:lnTo>
                    <a:pt x="265" y="144"/>
                  </a:lnTo>
                  <a:lnTo>
                    <a:pt x="265" y="138"/>
                  </a:lnTo>
                  <a:lnTo>
                    <a:pt x="274" y="138"/>
                  </a:lnTo>
                  <a:close/>
                </a:path>
              </a:pathLst>
            </a:custGeom>
            <a:solidFill>
              <a:srgbClr val="A0ADE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14" name="Freeform 610"/>
            <p:cNvSpPr>
              <a:spLocks noChangeArrowheads="1"/>
            </p:cNvSpPr>
            <p:nvPr/>
          </p:nvSpPr>
          <p:spPr bwMode="auto">
            <a:xfrm>
              <a:off x="5909" y="429"/>
              <a:ext cx="25" cy="25"/>
            </a:xfrm>
            <a:custGeom>
              <a:avLst/>
              <a:gdLst>
                <a:gd name="T0" fmla="*/ 254 w 257"/>
                <a:gd name="T1" fmla="*/ 101 h 255"/>
                <a:gd name="T2" fmla="*/ 244 w 257"/>
                <a:gd name="T3" fmla="*/ 72 h 255"/>
                <a:gd name="T4" fmla="*/ 227 w 257"/>
                <a:gd name="T5" fmla="*/ 46 h 255"/>
                <a:gd name="T6" fmla="*/ 204 w 257"/>
                <a:gd name="T7" fmla="*/ 24 h 255"/>
                <a:gd name="T8" fmla="*/ 179 w 257"/>
                <a:gd name="T9" fmla="*/ 10 h 255"/>
                <a:gd name="T10" fmla="*/ 148 w 257"/>
                <a:gd name="T11" fmla="*/ 2 h 255"/>
                <a:gd name="T12" fmla="*/ 116 w 257"/>
                <a:gd name="T13" fmla="*/ 0 h 255"/>
                <a:gd name="T14" fmla="*/ 86 w 257"/>
                <a:gd name="T15" fmla="*/ 8 h 255"/>
                <a:gd name="T16" fmla="*/ 57 w 257"/>
                <a:gd name="T17" fmla="*/ 22 h 255"/>
                <a:gd name="T18" fmla="*/ 35 w 257"/>
                <a:gd name="T19" fmla="*/ 42 h 255"/>
                <a:gd name="T20" fmla="*/ 16 w 257"/>
                <a:gd name="T21" fmla="*/ 66 h 255"/>
                <a:gd name="T22" fmla="*/ 4 w 257"/>
                <a:gd name="T23" fmla="*/ 95 h 255"/>
                <a:gd name="T24" fmla="*/ 0 w 257"/>
                <a:gd name="T25" fmla="*/ 128 h 255"/>
                <a:gd name="T26" fmla="*/ 4 w 257"/>
                <a:gd name="T27" fmla="*/ 160 h 255"/>
                <a:gd name="T28" fmla="*/ 16 w 257"/>
                <a:gd name="T29" fmla="*/ 188 h 255"/>
                <a:gd name="T30" fmla="*/ 35 w 257"/>
                <a:gd name="T31" fmla="*/ 212 h 255"/>
                <a:gd name="T32" fmla="*/ 57 w 257"/>
                <a:gd name="T33" fmla="*/ 232 h 255"/>
                <a:gd name="T34" fmla="*/ 86 w 257"/>
                <a:gd name="T35" fmla="*/ 246 h 255"/>
                <a:gd name="T36" fmla="*/ 116 w 257"/>
                <a:gd name="T37" fmla="*/ 255 h 255"/>
                <a:gd name="T38" fmla="*/ 148 w 257"/>
                <a:gd name="T39" fmla="*/ 252 h 255"/>
                <a:gd name="T40" fmla="*/ 179 w 257"/>
                <a:gd name="T41" fmla="*/ 244 h 255"/>
                <a:gd name="T42" fmla="*/ 204 w 257"/>
                <a:gd name="T43" fmla="*/ 230 h 255"/>
                <a:gd name="T44" fmla="*/ 227 w 257"/>
                <a:gd name="T45" fmla="*/ 208 h 255"/>
                <a:gd name="T46" fmla="*/ 244 w 257"/>
                <a:gd name="T47" fmla="*/ 182 h 255"/>
                <a:gd name="T48" fmla="*/ 254 w 257"/>
                <a:gd name="T49" fmla="*/ 153 h 255"/>
                <a:gd name="T50" fmla="*/ 248 w 257"/>
                <a:gd name="T51" fmla="*/ 128 h 255"/>
                <a:gd name="T52" fmla="*/ 244 w 257"/>
                <a:gd name="T53" fmla="*/ 96 h 255"/>
                <a:gd name="T54" fmla="*/ 233 w 257"/>
                <a:gd name="T55" fmla="*/ 70 h 255"/>
                <a:gd name="T56" fmla="*/ 218 w 257"/>
                <a:gd name="T57" fmla="*/ 48 h 255"/>
                <a:gd name="T58" fmla="*/ 195 w 257"/>
                <a:gd name="T59" fmla="*/ 28 h 255"/>
                <a:gd name="T60" fmla="*/ 171 w 257"/>
                <a:gd name="T61" fmla="*/ 16 h 255"/>
                <a:gd name="T62" fmla="*/ 140 w 257"/>
                <a:gd name="T63" fmla="*/ 10 h 255"/>
                <a:gd name="T64" fmla="*/ 110 w 257"/>
                <a:gd name="T65" fmla="*/ 10 h 255"/>
                <a:gd name="T66" fmla="*/ 83 w 257"/>
                <a:gd name="T67" fmla="*/ 18 h 255"/>
                <a:gd name="T68" fmla="*/ 57 w 257"/>
                <a:gd name="T69" fmla="*/ 33 h 255"/>
                <a:gd name="T70" fmla="*/ 36 w 257"/>
                <a:gd name="T71" fmla="*/ 52 h 255"/>
                <a:gd name="T72" fmla="*/ 23 w 257"/>
                <a:gd name="T73" fmla="*/ 77 h 255"/>
                <a:gd name="T74" fmla="*/ 12 w 257"/>
                <a:gd name="T75" fmla="*/ 102 h 255"/>
                <a:gd name="T76" fmla="*/ 10 w 257"/>
                <a:gd name="T77" fmla="*/ 134 h 255"/>
                <a:gd name="T78" fmla="*/ 15 w 257"/>
                <a:gd name="T79" fmla="*/ 161 h 255"/>
                <a:gd name="T80" fmla="*/ 27 w 257"/>
                <a:gd name="T81" fmla="*/ 188 h 255"/>
                <a:gd name="T82" fmla="*/ 45 w 257"/>
                <a:gd name="T83" fmla="*/ 210 h 255"/>
                <a:gd name="T84" fmla="*/ 68 w 257"/>
                <a:gd name="T85" fmla="*/ 228 h 255"/>
                <a:gd name="T86" fmla="*/ 94 w 257"/>
                <a:gd name="T87" fmla="*/ 240 h 255"/>
                <a:gd name="T88" fmla="*/ 122 w 257"/>
                <a:gd name="T89" fmla="*/ 246 h 255"/>
                <a:gd name="T90" fmla="*/ 153 w 257"/>
                <a:gd name="T91" fmla="*/ 242 h 255"/>
                <a:gd name="T92" fmla="*/ 180 w 257"/>
                <a:gd name="T93" fmla="*/ 234 h 255"/>
                <a:gd name="T94" fmla="*/ 204 w 257"/>
                <a:gd name="T95" fmla="*/ 218 h 255"/>
                <a:gd name="T96" fmla="*/ 224 w 257"/>
                <a:gd name="T97" fmla="*/ 197 h 255"/>
                <a:gd name="T98" fmla="*/ 237 w 257"/>
                <a:gd name="T99" fmla="*/ 173 h 255"/>
                <a:gd name="T100" fmla="*/ 245 w 257"/>
                <a:gd name="T101" fmla="*/ 146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7" h="255">
                  <a:moveTo>
                    <a:pt x="257" y="128"/>
                  </a:moveTo>
                  <a:lnTo>
                    <a:pt x="257" y="122"/>
                  </a:lnTo>
                  <a:lnTo>
                    <a:pt x="256" y="116"/>
                  </a:lnTo>
                  <a:lnTo>
                    <a:pt x="256" y="107"/>
                  </a:lnTo>
                  <a:lnTo>
                    <a:pt x="254" y="101"/>
                  </a:lnTo>
                  <a:lnTo>
                    <a:pt x="254" y="95"/>
                  </a:lnTo>
                  <a:lnTo>
                    <a:pt x="251" y="89"/>
                  </a:lnTo>
                  <a:lnTo>
                    <a:pt x="250" y="83"/>
                  </a:lnTo>
                  <a:lnTo>
                    <a:pt x="248" y="77"/>
                  </a:lnTo>
                  <a:lnTo>
                    <a:pt x="244" y="72"/>
                  </a:lnTo>
                  <a:lnTo>
                    <a:pt x="242" y="66"/>
                  </a:lnTo>
                  <a:lnTo>
                    <a:pt x="237" y="60"/>
                  </a:lnTo>
                  <a:lnTo>
                    <a:pt x="236" y="57"/>
                  </a:lnTo>
                  <a:lnTo>
                    <a:pt x="231" y="51"/>
                  </a:lnTo>
                  <a:lnTo>
                    <a:pt x="227" y="46"/>
                  </a:lnTo>
                  <a:lnTo>
                    <a:pt x="224" y="42"/>
                  </a:lnTo>
                  <a:lnTo>
                    <a:pt x="219" y="36"/>
                  </a:lnTo>
                  <a:lnTo>
                    <a:pt x="215" y="33"/>
                  </a:lnTo>
                  <a:lnTo>
                    <a:pt x="212" y="28"/>
                  </a:lnTo>
                  <a:lnTo>
                    <a:pt x="204" y="24"/>
                  </a:lnTo>
                  <a:lnTo>
                    <a:pt x="201" y="22"/>
                  </a:lnTo>
                  <a:lnTo>
                    <a:pt x="195" y="18"/>
                  </a:lnTo>
                  <a:lnTo>
                    <a:pt x="191" y="14"/>
                  </a:lnTo>
                  <a:lnTo>
                    <a:pt x="185" y="12"/>
                  </a:lnTo>
                  <a:lnTo>
                    <a:pt x="179" y="10"/>
                  </a:lnTo>
                  <a:lnTo>
                    <a:pt x="172" y="8"/>
                  </a:lnTo>
                  <a:lnTo>
                    <a:pt x="166" y="6"/>
                  </a:lnTo>
                  <a:lnTo>
                    <a:pt x="160" y="4"/>
                  </a:lnTo>
                  <a:lnTo>
                    <a:pt x="154" y="2"/>
                  </a:lnTo>
                  <a:lnTo>
                    <a:pt x="148" y="2"/>
                  </a:lnTo>
                  <a:lnTo>
                    <a:pt x="142" y="0"/>
                  </a:lnTo>
                  <a:lnTo>
                    <a:pt x="136" y="0"/>
                  </a:lnTo>
                  <a:lnTo>
                    <a:pt x="128" y="0"/>
                  </a:lnTo>
                  <a:lnTo>
                    <a:pt x="122" y="0"/>
                  </a:lnTo>
                  <a:lnTo>
                    <a:pt x="116" y="0"/>
                  </a:lnTo>
                  <a:lnTo>
                    <a:pt x="110" y="2"/>
                  </a:lnTo>
                  <a:lnTo>
                    <a:pt x="104" y="2"/>
                  </a:lnTo>
                  <a:lnTo>
                    <a:pt x="98" y="4"/>
                  </a:lnTo>
                  <a:lnTo>
                    <a:pt x="92" y="6"/>
                  </a:lnTo>
                  <a:lnTo>
                    <a:pt x="86" y="8"/>
                  </a:lnTo>
                  <a:lnTo>
                    <a:pt x="80" y="10"/>
                  </a:lnTo>
                  <a:lnTo>
                    <a:pt x="74" y="12"/>
                  </a:lnTo>
                  <a:lnTo>
                    <a:pt x="68" y="14"/>
                  </a:lnTo>
                  <a:lnTo>
                    <a:pt x="63" y="18"/>
                  </a:lnTo>
                  <a:lnTo>
                    <a:pt x="57" y="22"/>
                  </a:lnTo>
                  <a:lnTo>
                    <a:pt x="53" y="24"/>
                  </a:lnTo>
                  <a:lnTo>
                    <a:pt x="47" y="28"/>
                  </a:lnTo>
                  <a:lnTo>
                    <a:pt x="42" y="33"/>
                  </a:lnTo>
                  <a:lnTo>
                    <a:pt x="39" y="36"/>
                  </a:lnTo>
                  <a:lnTo>
                    <a:pt x="35" y="42"/>
                  </a:lnTo>
                  <a:lnTo>
                    <a:pt x="30" y="46"/>
                  </a:lnTo>
                  <a:lnTo>
                    <a:pt x="27" y="51"/>
                  </a:lnTo>
                  <a:lnTo>
                    <a:pt x="23" y="57"/>
                  </a:lnTo>
                  <a:lnTo>
                    <a:pt x="18" y="60"/>
                  </a:lnTo>
                  <a:lnTo>
                    <a:pt x="16" y="66"/>
                  </a:lnTo>
                  <a:lnTo>
                    <a:pt x="12" y="72"/>
                  </a:lnTo>
                  <a:lnTo>
                    <a:pt x="10" y="77"/>
                  </a:lnTo>
                  <a:lnTo>
                    <a:pt x="9" y="83"/>
                  </a:lnTo>
                  <a:lnTo>
                    <a:pt x="6" y="89"/>
                  </a:lnTo>
                  <a:lnTo>
                    <a:pt x="4" y="95"/>
                  </a:lnTo>
                  <a:lnTo>
                    <a:pt x="3" y="101"/>
                  </a:lnTo>
                  <a:lnTo>
                    <a:pt x="3" y="107"/>
                  </a:lnTo>
                  <a:lnTo>
                    <a:pt x="3" y="116"/>
                  </a:lnTo>
                  <a:lnTo>
                    <a:pt x="0" y="122"/>
                  </a:lnTo>
                  <a:lnTo>
                    <a:pt x="0" y="128"/>
                  </a:lnTo>
                  <a:lnTo>
                    <a:pt x="0" y="134"/>
                  </a:lnTo>
                  <a:lnTo>
                    <a:pt x="3" y="140"/>
                  </a:lnTo>
                  <a:lnTo>
                    <a:pt x="3" y="147"/>
                  </a:lnTo>
                  <a:lnTo>
                    <a:pt x="3" y="153"/>
                  </a:lnTo>
                  <a:lnTo>
                    <a:pt x="4" y="160"/>
                  </a:lnTo>
                  <a:lnTo>
                    <a:pt x="6" y="166"/>
                  </a:lnTo>
                  <a:lnTo>
                    <a:pt x="9" y="172"/>
                  </a:lnTo>
                  <a:lnTo>
                    <a:pt x="10" y="178"/>
                  </a:lnTo>
                  <a:lnTo>
                    <a:pt x="12" y="182"/>
                  </a:lnTo>
                  <a:lnTo>
                    <a:pt x="16" y="188"/>
                  </a:lnTo>
                  <a:lnTo>
                    <a:pt x="18" y="194"/>
                  </a:lnTo>
                  <a:lnTo>
                    <a:pt x="23" y="197"/>
                  </a:lnTo>
                  <a:lnTo>
                    <a:pt x="27" y="204"/>
                  </a:lnTo>
                  <a:lnTo>
                    <a:pt x="30" y="208"/>
                  </a:lnTo>
                  <a:lnTo>
                    <a:pt x="35" y="212"/>
                  </a:lnTo>
                  <a:lnTo>
                    <a:pt x="39" y="218"/>
                  </a:lnTo>
                  <a:lnTo>
                    <a:pt x="42" y="222"/>
                  </a:lnTo>
                  <a:lnTo>
                    <a:pt x="47" y="226"/>
                  </a:lnTo>
                  <a:lnTo>
                    <a:pt x="53" y="230"/>
                  </a:lnTo>
                  <a:lnTo>
                    <a:pt x="57" y="232"/>
                  </a:lnTo>
                  <a:lnTo>
                    <a:pt x="63" y="236"/>
                  </a:lnTo>
                  <a:lnTo>
                    <a:pt x="68" y="240"/>
                  </a:lnTo>
                  <a:lnTo>
                    <a:pt x="74" y="242"/>
                  </a:lnTo>
                  <a:lnTo>
                    <a:pt x="80" y="244"/>
                  </a:lnTo>
                  <a:lnTo>
                    <a:pt x="86" y="246"/>
                  </a:lnTo>
                  <a:lnTo>
                    <a:pt x="92" y="249"/>
                  </a:lnTo>
                  <a:lnTo>
                    <a:pt x="98" y="250"/>
                  </a:lnTo>
                  <a:lnTo>
                    <a:pt x="104" y="252"/>
                  </a:lnTo>
                  <a:lnTo>
                    <a:pt x="110" y="252"/>
                  </a:lnTo>
                  <a:lnTo>
                    <a:pt x="116" y="255"/>
                  </a:lnTo>
                  <a:lnTo>
                    <a:pt x="122" y="255"/>
                  </a:lnTo>
                  <a:lnTo>
                    <a:pt x="128" y="255"/>
                  </a:lnTo>
                  <a:lnTo>
                    <a:pt x="136" y="255"/>
                  </a:lnTo>
                  <a:lnTo>
                    <a:pt x="142" y="255"/>
                  </a:lnTo>
                  <a:lnTo>
                    <a:pt x="148" y="252"/>
                  </a:lnTo>
                  <a:lnTo>
                    <a:pt x="154" y="252"/>
                  </a:lnTo>
                  <a:lnTo>
                    <a:pt x="160" y="250"/>
                  </a:lnTo>
                  <a:lnTo>
                    <a:pt x="166" y="249"/>
                  </a:lnTo>
                  <a:lnTo>
                    <a:pt x="172" y="246"/>
                  </a:lnTo>
                  <a:lnTo>
                    <a:pt x="179" y="244"/>
                  </a:lnTo>
                  <a:lnTo>
                    <a:pt x="185" y="242"/>
                  </a:lnTo>
                  <a:lnTo>
                    <a:pt x="191" y="240"/>
                  </a:lnTo>
                  <a:lnTo>
                    <a:pt x="195" y="236"/>
                  </a:lnTo>
                  <a:lnTo>
                    <a:pt x="201" y="232"/>
                  </a:lnTo>
                  <a:lnTo>
                    <a:pt x="204" y="230"/>
                  </a:lnTo>
                  <a:lnTo>
                    <a:pt x="212" y="226"/>
                  </a:lnTo>
                  <a:lnTo>
                    <a:pt x="215" y="222"/>
                  </a:lnTo>
                  <a:lnTo>
                    <a:pt x="219" y="218"/>
                  </a:lnTo>
                  <a:lnTo>
                    <a:pt x="224" y="212"/>
                  </a:lnTo>
                  <a:lnTo>
                    <a:pt x="227" y="208"/>
                  </a:lnTo>
                  <a:lnTo>
                    <a:pt x="231" y="204"/>
                  </a:lnTo>
                  <a:lnTo>
                    <a:pt x="236" y="197"/>
                  </a:lnTo>
                  <a:lnTo>
                    <a:pt x="237" y="194"/>
                  </a:lnTo>
                  <a:lnTo>
                    <a:pt x="242" y="188"/>
                  </a:lnTo>
                  <a:lnTo>
                    <a:pt x="244" y="182"/>
                  </a:lnTo>
                  <a:lnTo>
                    <a:pt x="248" y="178"/>
                  </a:lnTo>
                  <a:lnTo>
                    <a:pt x="250" y="172"/>
                  </a:lnTo>
                  <a:lnTo>
                    <a:pt x="251" y="166"/>
                  </a:lnTo>
                  <a:lnTo>
                    <a:pt x="254" y="160"/>
                  </a:lnTo>
                  <a:lnTo>
                    <a:pt x="254" y="153"/>
                  </a:lnTo>
                  <a:lnTo>
                    <a:pt x="256" y="147"/>
                  </a:lnTo>
                  <a:lnTo>
                    <a:pt x="256" y="140"/>
                  </a:lnTo>
                  <a:lnTo>
                    <a:pt x="257" y="134"/>
                  </a:lnTo>
                  <a:lnTo>
                    <a:pt x="257" y="128"/>
                  </a:lnTo>
                  <a:lnTo>
                    <a:pt x="248" y="128"/>
                  </a:lnTo>
                  <a:lnTo>
                    <a:pt x="248" y="122"/>
                  </a:lnTo>
                  <a:lnTo>
                    <a:pt x="248" y="116"/>
                  </a:lnTo>
                  <a:lnTo>
                    <a:pt x="245" y="108"/>
                  </a:lnTo>
                  <a:lnTo>
                    <a:pt x="245" y="102"/>
                  </a:lnTo>
                  <a:lnTo>
                    <a:pt x="244" y="96"/>
                  </a:lnTo>
                  <a:lnTo>
                    <a:pt x="242" y="93"/>
                  </a:lnTo>
                  <a:lnTo>
                    <a:pt x="242" y="87"/>
                  </a:lnTo>
                  <a:lnTo>
                    <a:pt x="237" y="81"/>
                  </a:lnTo>
                  <a:lnTo>
                    <a:pt x="236" y="77"/>
                  </a:lnTo>
                  <a:lnTo>
                    <a:pt x="233" y="70"/>
                  </a:lnTo>
                  <a:lnTo>
                    <a:pt x="231" y="66"/>
                  </a:lnTo>
                  <a:lnTo>
                    <a:pt x="227" y="60"/>
                  </a:lnTo>
                  <a:lnTo>
                    <a:pt x="224" y="57"/>
                  </a:lnTo>
                  <a:lnTo>
                    <a:pt x="221" y="52"/>
                  </a:lnTo>
                  <a:lnTo>
                    <a:pt x="218" y="48"/>
                  </a:lnTo>
                  <a:lnTo>
                    <a:pt x="213" y="45"/>
                  </a:lnTo>
                  <a:lnTo>
                    <a:pt x="209" y="40"/>
                  </a:lnTo>
                  <a:lnTo>
                    <a:pt x="204" y="36"/>
                  </a:lnTo>
                  <a:lnTo>
                    <a:pt x="201" y="33"/>
                  </a:lnTo>
                  <a:lnTo>
                    <a:pt x="195" y="28"/>
                  </a:lnTo>
                  <a:lnTo>
                    <a:pt x="191" y="26"/>
                  </a:lnTo>
                  <a:lnTo>
                    <a:pt x="185" y="22"/>
                  </a:lnTo>
                  <a:lnTo>
                    <a:pt x="180" y="20"/>
                  </a:lnTo>
                  <a:lnTo>
                    <a:pt x="174" y="18"/>
                  </a:lnTo>
                  <a:lnTo>
                    <a:pt x="171" y="16"/>
                  </a:lnTo>
                  <a:lnTo>
                    <a:pt x="165" y="14"/>
                  </a:lnTo>
                  <a:lnTo>
                    <a:pt x="159" y="12"/>
                  </a:lnTo>
                  <a:lnTo>
                    <a:pt x="153" y="12"/>
                  </a:lnTo>
                  <a:lnTo>
                    <a:pt x="147" y="10"/>
                  </a:lnTo>
                  <a:lnTo>
                    <a:pt x="140" y="10"/>
                  </a:lnTo>
                  <a:lnTo>
                    <a:pt x="134" y="8"/>
                  </a:lnTo>
                  <a:lnTo>
                    <a:pt x="128" y="8"/>
                  </a:lnTo>
                  <a:lnTo>
                    <a:pt x="122" y="8"/>
                  </a:lnTo>
                  <a:lnTo>
                    <a:pt x="116" y="10"/>
                  </a:lnTo>
                  <a:lnTo>
                    <a:pt x="110" y="10"/>
                  </a:lnTo>
                  <a:lnTo>
                    <a:pt x="106" y="12"/>
                  </a:lnTo>
                  <a:lnTo>
                    <a:pt x="100" y="12"/>
                  </a:lnTo>
                  <a:lnTo>
                    <a:pt x="94" y="14"/>
                  </a:lnTo>
                  <a:lnTo>
                    <a:pt x="88" y="16"/>
                  </a:lnTo>
                  <a:lnTo>
                    <a:pt x="83" y="18"/>
                  </a:lnTo>
                  <a:lnTo>
                    <a:pt x="77" y="20"/>
                  </a:lnTo>
                  <a:lnTo>
                    <a:pt x="71" y="22"/>
                  </a:lnTo>
                  <a:lnTo>
                    <a:pt x="68" y="26"/>
                  </a:lnTo>
                  <a:lnTo>
                    <a:pt x="63" y="28"/>
                  </a:lnTo>
                  <a:lnTo>
                    <a:pt x="57" y="33"/>
                  </a:lnTo>
                  <a:lnTo>
                    <a:pt x="53" y="36"/>
                  </a:lnTo>
                  <a:lnTo>
                    <a:pt x="50" y="40"/>
                  </a:lnTo>
                  <a:lnTo>
                    <a:pt x="45" y="45"/>
                  </a:lnTo>
                  <a:lnTo>
                    <a:pt x="41" y="48"/>
                  </a:lnTo>
                  <a:lnTo>
                    <a:pt x="36" y="52"/>
                  </a:lnTo>
                  <a:lnTo>
                    <a:pt x="33" y="57"/>
                  </a:lnTo>
                  <a:lnTo>
                    <a:pt x="30" y="60"/>
                  </a:lnTo>
                  <a:lnTo>
                    <a:pt x="27" y="66"/>
                  </a:lnTo>
                  <a:lnTo>
                    <a:pt x="24" y="70"/>
                  </a:lnTo>
                  <a:lnTo>
                    <a:pt x="23" y="77"/>
                  </a:lnTo>
                  <a:lnTo>
                    <a:pt x="18" y="81"/>
                  </a:lnTo>
                  <a:lnTo>
                    <a:pt x="16" y="87"/>
                  </a:lnTo>
                  <a:lnTo>
                    <a:pt x="15" y="93"/>
                  </a:lnTo>
                  <a:lnTo>
                    <a:pt x="15" y="96"/>
                  </a:lnTo>
                  <a:lnTo>
                    <a:pt x="12" y="102"/>
                  </a:lnTo>
                  <a:lnTo>
                    <a:pt x="10" y="108"/>
                  </a:lnTo>
                  <a:lnTo>
                    <a:pt x="10" y="116"/>
                  </a:lnTo>
                  <a:lnTo>
                    <a:pt x="10" y="122"/>
                  </a:lnTo>
                  <a:lnTo>
                    <a:pt x="10" y="128"/>
                  </a:lnTo>
                  <a:lnTo>
                    <a:pt x="10" y="134"/>
                  </a:lnTo>
                  <a:lnTo>
                    <a:pt x="10" y="140"/>
                  </a:lnTo>
                  <a:lnTo>
                    <a:pt x="10" y="146"/>
                  </a:lnTo>
                  <a:lnTo>
                    <a:pt x="12" y="152"/>
                  </a:lnTo>
                  <a:lnTo>
                    <a:pt x="15" y="158"/>
                  </a:lnTo>
                  <a:lnTo>
                    <a:pt x="15" y="161"/>
                  </a:lnTo>
                  <a:lnTo>
                    <a:pt x="16" y="167"/>
                  </a:lnTo>
                  <a:lnTo>
                    <a:pt x="18" y="173"/>
                  </a:lnTo>
                  <a:lnTo>
                    <a:pt x="23" y="178"/>
                  </a:lnTo>
                  <a:lnTo>
                    <a:pt x="24" y="184"/>
                  </a:lnTo>
                  <a:lnTo>
                    <a:pt x="27" y="188"/>
                  </a:lnTo>
                  <a:lnTo>
                    <a:pt x="30" y="194"/>
                  </a:lnTo>
                  <a:lnTo>
                    <a:pt x="33" y="197"/>
                  </a:lnTo>
                  <a:lnTo>
                    <a:pt x="36" y="202"/>
                  </a:lnTo>
                  <a:lnTo>
                    <a:pt x="41" y="206"/>
                  </a:lnTo>
                  <a:lnTo>
                    <a:pt x="45" y="210"/>
                  </a:lnTo>
                  <a:lnTo>
                    <a:pt x="50" y="214"/>
                  </a:lnTo>
                  <a:lnTo>
                    <a:pt x="53" y="218"/>
                  </a:lnTo>
                  <a:lnTo>
                    <a:pt x="57" y="222"/>
                  </a:lnTo>
                  <a:lnTo>
                    <a:pt x="63" y="226"/>
                  </a:lnTo>
                  <a:lnTo>
                    <a:pt x="68" y="228"/>
                  </a:lnTo>
                  <a:lnTo>
                    <a:pt x="71" y="232"/>
                  </a:lnTo>
                  <a:lnTo>
                    <a:pt x="77" y="234"/>
                  </a:lnTo>
                  <a:lnTo>
                    <a:pt x="83" y="236"/>
                  </a:lnTo>
                  <a:lnTo>
                    <a:pt x="88" y="238"/>
                  </a:lnTo>
                  <a:lnTo>
                    <a:pt x="94" y="240"/>
                  </a:lnTo>
                  <a:lnTo>
                    <a:pt x="100" y="242"/>
                  </a:lnTo>
                  <a:lnTo>
                    <a:pt x="106" y="242"/>
                  </a:lnTo>
                  <a:lnTo>
                    <a:pt x="110" y="244"/>
                  </a:lnTo>
                  <a:lnTo>
                    <a:pt x="116" y="244"/>
                  </a:lnTo>
                  <a:lnTo>
                    <a:pt x="122" y="246"/>
                  </a:lnTo>
                  <a:lnTo>
                    <a:pt x="128" y="246"/>
                  </a:lnTo>
                  <a:lnTo>
                    <a:pt x="134" y="246"/>
                  </a:lnTo>
                  <a:lnTo>
                    <a:pt x="140" y="244"/>
                  </a:lnTo>
                  <a:lnTo>
                    <a:pt x="147" y="244"/>
                  </a:lnTo>
                  <a:lnTo>
                    <a:pt x="153" y="242"/>
                  </a:lnTo>
                  <a:lnTo>
                    <a:pt x="159" y="242"/>
                  </a:lnTo>
                  <a:lnTo>
                    <a:pt x="165" y="240"/>
                  </a:lnTo>
                  <a:lnTo>
                    <a:pt x="171" y="238"/>
                  </a:lnTo>
                  <a:lnTo>
                    <a:pt x="174" y="236"/>
                  </a:lnTo>
                  <a:lnTo>
                    <a:pt x="180" y="234"/>
                  </a:lnTo>
                  <a:lnTo>
                    <a:pt x="185" y="232"/>
                  </a:lnTo>
                  <a:lnTo>
                    <a:pt x="191" y="228"/>
                  </a:lnTo>
                  <a:lnTo>
                    <a:pt x="195" y="226"/>
                  </a:lnTo>
                  <a:lnTo>
                    <a:pt x="201" y="222"/>
                  </a:lnTo>
                  <a:lnTo>
                    <a:pt x="204" y="218"/>
                  </a:lnTo>
                  <a:lnTo>
                    <a:pt x="209" y="214"/>
                  </a:lnTo>
                  <a:lnTo>
                    <a:pt x="213" y="210"/>
                  </a:lnTo>
                  <a:lnTo>
                    <a:pt x="218" y="206"/>
                  </a:lnTo>
                  <a:lnTo>
                    <a:pt x="221" y="202"/>
                  </a:lnTo>
                  <a:lnTo>
                    <a:pt x="224" y="197"/>
                  </a:lnTo>
                  <a:lnTo>
                    <a:pt x="227" y="194"/>
                  </a:lnTo>
                  <a:lnTo>
                    <a:pt x="231" y="188"/>
                  </a:lnTo>
                  <a:lnTo>
                    <a:pt x="233" y="184"/>
                  </a:lnTo>
                  <a:lnTo>
                    <a:pt x="236" y="178"/>
                  </a:lnTo>
                  <a:lnTo>
                    <a:pt x="237" y="173"/>
                  </a:lnTo>
                  <a:lnTo>
                    <a:pt x="242" y="167"/>
                  </a:lnTo>
                  <a:lnTo>
                    <a:pt x="242" y="161"/>
                  </a:lnTo>
                  <a:lnTo>
                    <a:pt x="244" y="158"/>
                  </a:lnTo>
                  <a:lnTo>
                    <a:pt x="245" y="152"/>
                  </a:lnTo>
                  <a:lnTo>
                    <a:pt x="245" y="146"/>
                  </a:lnTo>
                  <a:lnTo>
                    <a:pt x="248" y="140"/>
                  </a:lnTo>
                  <a:lnTo>
                    <a:pt x="248" y="134"/>
                  </a:lnTo>
                  <a:lnTo>
                    <a:pt x="248" y="128"/>
                  </a:lnTo>
                  <a:lnTo>
                    <a:pt x="257" y="128"/>
                  </a:lnTo>
                  <a:close/>
                </a:path>
              </a:pathLst>
            </a:custGeom>
            <a:solidFill>
              <a:srgbClr val="A3B0E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15" name="Freeform 611"/>
            <p:cNvSpPr>
              <a:spLocks noChangeArrowheads="1"/>
            </p:cNvSpPr>
            <p:nvPr/>
          </p:nvSpPr>
          <p:spPr bwMode="auto">
            <a:xfrm>
              <a:off x="5910" y="429"/>
              <a:ext cx="23" cy="23"/>
            </a:xfrm>
            <a:custGeom>
              <a:avLst/>
              <a:gdLst>
                <a:gd name="T0" fmla="*/ 235 w 238"/>
                <a:gd name="T1" fmla="*/ 94 h 238"/>
                <a:gd name="T2" fmla="*/ 226 w 238"/>
                <a:gd name="T3" fmla="*/ 69 h 238"/>
                <a:gd name="T4" fmla="*/ 211 w 238"/>
                <a:gd name="T5" fmla="*/ 44 h 238"/>
                <a:gd name="T6" fmla="*/ 191 w 238"/>
                <a:gd name="T7" fmla="*/ 25 h 238"/>
                <a:gd name="T8" fmla="*/ 164 w 238"/>
                <a:gd name="T9" fmla="*/ 10 h 238"/>
                <a:gd name="T10" fmla="*/ 137 w 238"/>
                <a:gd name="T11" fmla="*/ 2 h 238"/>
                <a:gd name="T12" fmla="*/ 106 w 238"/>
                <a:gd name="T13" fmla="*/ 2 h 238"/>
                <a:gd name="T14" fmla="*/ 78 w 238"/>
                <a:gd name="T15" fmla="*/ 8 h 238"/>
                <a:gd name="T16" fmla="*/ 53 w 238"/>
                <a:gd name="T17" fmla="*/ 20 h 238"/>
                <a:gd name="T18" fmla="*/ 31 w 238"/>
                <a:gd name="T19" fmla="*/ 40 h 238"/>
                <a:gd name="T20" fmla="*/ 14 w 238"/>
                <a:gd name="T21" fmla="*/ 62 h 238"/>
                <a:gd name="T22" fmla="*/ 5 w 238"/>
                <a:gd name="T23" fmla="*/ 88 h 238"/>
                <a:gd name="T24" fmla="*/ 0 w 238"/>
                <a:gd name="T25" fmla="*/ 120 h 238"/>
                <a:gd name="T26" fmla="*/ 5 w 238"/>
                <a:gd name="T27" fmla="*/ 150 h 238"/>
                <a:gd name="T28" fmla="*/ 14 w 238"/>
                <a:gd name="T29" fmla="*/ 176 h 238"/>
                <a:gd name="T30" fmla="*/ 31 w 238"/>
                <a:gd name="T31" fmla="*/ 198 h 238"/>
                <a:gd name="T32" fmla="*/ 53 w 238"/>
                <a:gd name="T33" fmla="*/ 218 h 238"/>
                <a:gd name="T34" fmla="*/ 78 w 238"/>
                <a:gd name="T35" fmla="*/ 230 h 238"/>
                <a:gd name="T36" fmla="*/ 106 w 238"/>
                <a:gd name="T37" fmla="*/ 236 h 238"/>
                <a:gd name="T38" fmla="*/ 137 w 238"/>
                <a:gd name="T39" fmla="*/ 236 h 238"/>
                <a:gd name="T40" fmla="*/ 164 w 238"/>
                <a:gd name="T41" fmla="*/ 228 h 238"/>
                <a:gd name="T42" fmla="*/ 191 w 238"/>
                <a:gd name="T43" fmla="*/ 214 h 238"/>
                <a:gd name="T44" fmla="*/ 211 w 238"/>
                <a:gd name="T45" fmla="*/ 194 h 238"/>
                <a:gd name="T46" fmla="*/ 226 w 238"/>
                <a:gd name="T47" fmla="*/ 170 h 238"/>
                <a:gd name="T48" fmla="*/ 235 w 238"/>
                <a:gd name="T49" fmla="*/ 144 h 238"/>
                <a:gd name="T50" fmla="*/ 229 w 238"/>
                <a:gd name="T51" fmla="*/ 120 h 238"/>
                <a:gd name="T52" fmla="*/ 226 w 238"/>
                <a:gd name="T53" fmla="*/ 91 h 238"/>
                <a:gd name="T54" fmla="*/ 215 w 238"/>
                <a:gd name="T55" fmla="*/ 67 h 238"/>
                <a:gd name="T56" fmla="*/ 199 w 238"/>
                <a:gd name="T57" fmla="*/ 46 h 238"/>
                <a:gd name="T58" fmla="*/ 181 w 238"/>
                <a:gd name="T59" fmla="*/ 28 h 238"/>
                <a:gd name="T60" fmla="*/ 156 w 238"/>
                <a:gd name="T61" fmla="*/ 16 h 238"/>
                <a:gd name="T62" fmla="*/ 130 w 238"/>
                <a:gd name="T63" fmla="*/ 10 h 238"/>
                <a:gd name="T64" fmla="*/ 102 w 238"/>
                <a:gd name="T65" fmla="*/ 12 h 238"/>
                <a:gd name="T66" fmla="*/ 76 w 238"/>
                <a:gd name="T67" fmla="*/ 18 h 238"/>
                <a:gd name="T68" fmla="*/ 53 w 238"/>
                <a:gd name="T69" fmla="*/ 32 h 238"/>
                <a:gd name="T70" fmla="*/ 35 w 238"/>
                <a:gd name="T71" fmla="*/ 50 h 238"/>
                <a:gd name="T72" fmla="*/ 20 w 238"/>
                <a:gd name="T73" fmla="*/ 73 h 238"/>
                <a:gd name="T74" fmla="*/ 11 w 238"/>
                <a:gd name="T75" fmla="*/ 97 h 238"/>
                <a:gd name="T76" fmla="*/ 8 w 238"/>
                <a:gd name="T77" fmla="*/ 126 h 238"/>
                <a:gd name="T78" fmla="*/ 14 w 238"/>
                <a:gd name="T79" fmla="*/ 152 h 238"/>
                <a:gd name="T80" fmla="*/ 25 w 238"/>
                <a:gd name="T81" fmla="*/ 176 h 238"/>
                <a:gd name="T82" fmla="*/ 41 w 238"/>
                <a:gd name="T83" fmla="*/ 196 h 238"/>
                <a:gd name="T84" fmla="*/ 61 w 238"/>
                <a:gd name="T85" fmla="*/ 212 h 238"/>
                <a:gd name="T86" fmla="*/ 85 w 238"/>
                <a:gd name="T87" fmla="*/ 224 h 238"/>
                <a:gd name="T88" fmla="*/ 114 w 238"/>
                <a:gd name="T89" fmla="*/ 228 h 238"/>
                <a:gd name="T90" fmla="*/ 140 w 238"/>
                <a:gd name="T91" fmla="*/ 226 h 238"/>
                <a:gd name="T92" fmla="*/ 167 w 238"/>
                <a:gd name="T93" fmla="*/ 218 h 238"/>
                <a:gd name="T94" fmla="*/ 188 w 238"/>
                <a:gd name="T95" fmla="*/ 204 h 238"/>
                <a:gd name="T96" fmla="*/ 208 w 238"/>
                <a:gd name="T97" fmla="*/ 183 h 238"/>
                <a:gd name="T98" fmla="*/ 220 w 238"/>
                <a:gd name="T99" fmla="*/ 162 h 238"/>
                <a:gd name="T100" fmla="*/ 227 w 238"/>
                <a:gd name="T101" fmla="*/ 135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8" h="238">
                  <a:moveTo>
                    <a:pt x="238" y="120"/>
                  </a:moveTo>
                  <a:lnTo>
                    <a:pt x="238" y="114"/>
                  </a:lnTo>
                  <a:lnTo>
                    <a:pt x="238" y="108"/>
                  </a:lnTo>
                  <a:lnTo>
                    <a:pt x="235" y="100"/>
                  </a:lnTo>
                  <a:lnTo>
                    <a:pt x="235" y="94"/>
                  </a:lnTo>
                  <a:lnTo>
                    <a:pt x="234" y="88"/>
                  </a:lnTo>
                  <a:lnTo>
                    <a:pt x="232" y="85"/>
                  </a:lnTo>
                  <a:lnTo>
                    <a:pt x="232" y="79"/>
                  </a:lnTo>
                  <a:lnTo>
                    <a:pt x="227" y="73"/>
                  </a:lnTo>
                  <a:lnTo>
                    <a:pt x="226" y="69"/>
                  </a:lnTo>
                  <a:lnTo>
                    <a:pt x="223" y="62"/>
                  </a:lnTo>
                  <a:lnTo>
                    <a:pt x="221" y="58"/>
                  </a:lnTo>
                  <a:lnTo>
                    <a:pt x="217" y="52"/>
                  </a:lnTo>
                  <a:lnTo>
                    <a:pt x="214" y="49"/>
                  </a:lnTo>
                  <a:lnTo>
                    <a:pt x="211" y="44"/>
                  </a:lnTo>
                  <a:lnTo>
                    <a:pt x="208" y="40"/>
                  </a:lnTo>
                  <a:lnTo>
                    <a:pt x="203" y="37"/>
                  </a:lnTo>
                  <a:lnTo>
                    <a:pt x="199" y="32"/>
                  </a:lnTo>
                  <a:lnTo>
                    <a:pt x="194" y="28"/>
                  </a:lnTo>
                  <a:lnTo>
                    <a:pt x="191" y="25"/>
                  </a:lnTo>
                  <a:lnTo>
                    <a:pt x="185" y="20"/>
                  </a:lnTo>
                  <a:lnTo>
                    <a:pt x="181" y="18"/>
                  </a:lnTo>
                  <a:lnTo>
                    <a:pt x="175" y="14"/>
                  </a:lnTo>
                  <a:lnTo>
                    <a:pt x="170" y="12"/>
                  </a:lnTo>
                  <a:lnTo>
                    <a:pt x="164" y="10"/>
                  </a:lnTo>
                  <a:lnTo>
                    <a:pt x="161" y="8"/>
                  </a:lnTo>
                  <a:lnTo>
                    <a:pt x="155" y="6"/>
                  </a:lnTo>
                  <a:lnTo>
                    <a:pt x="149" y="4"/>
                  </a:lnTo>
                  <a:lnTo>
                    <a:pt x="143" y="4"/>
                  </a:lnTo>
                  <a:lnTo>
                    <a:pt x="137" y="2"/>
                  </a:lnTo>
                  <a:lnTo>
                    <a:pt x="130" y="2"/>
                  </a:lnTo>
                  <a:lnTo>
                    <a:pt x="124" y="0"/>
                  </a:lnTo>
                  <a:lnTo>
                    <a:pt x="118" y="0"/>
                  </a:lnTo>
                  <a:lnTo>
                    <a:pt x="112" y="0"/>
                  </a:lnTo>
                  <a:lnTo>
                    <a:pt x="106" y="2"/>
                  </a:lnTo>
                  <a:lnTo>
                    <a:pt x="100" y="2"/>
                  </a:lnTo>
                  <a:lnTo>
                    <a:pt x="96" y="4"/>
                  </a:lnTo>
                  <a:lnTo>
                    <a:pt x="90" y="4"/>
                  </a:lnTo>
                  <a:lnTo>
                    <a:pt x="84" y="6"/>
                  </a:lnTo>
                  <a:lnTo>
                    <a:pt x="78" y="8"/>
                  </a:lnTo>
                  <a:lnTo>
                    <a:pt x="73" y="10"/>
                  </a:lnTo>
                  <a:lnTo>
                    <a:pt x="67" y="12"/>
                  </a:lnTo>
                  <a:lnTo>
                    <a:pt x="61" y="14"/>
                  </a:lnTo>
                  <a:lnTo>
                    <a:pt x="58" y="18"/>
                  </a:lnTo>
                  <a:lnTo>
                    <a:pt x="53" y="20"/>
                  </a:lnTo>
                  <a:lnTo>
                    <a:pt x="47" y="25"/>
                  </a:lnTo>
                  <a:lnTo>
                    <a:pt x="43" y="28"/>
                  </a:lnTo>
                  <a:lnTo>
                    <a:pt x="40" y="32"/>
                  </a:lnTo>
                  <a:lnTo>
                    <a:pt x="35" y="37"/>
                  </a:lnTo>
                  <a:lnTo>
                    <a:pt x="31" y="40"/>
                  </a:lnTo>
                  <a:lnTo>
                    <a:pt x="26" y="44"/>
                  </a:lnTo>
                  <a:lnTo>
                    <a:pt x="23" y="49"/>
                  </a:lnTo>
                  <a:lnTo>
                    <a:pt x="20" y="52"/>
                  </a:lnTo>
                  <a:lnTo>
                    <a:pt x="17" y="58"/>
                  </a:lnTo>
                  <a:lnTo>
                    <a:pt x="14" y="62"/>
                  </a:lnTo>
                  <a:lnTo>
                    <a:pt x="13" y="69"/>
                  </a:lnTo>
                  <a:lnTo>
                    <a:pt x="8" y="73"/>
                  </a:lnTo>
                  <a:lnTo>
                    <a:pt x="6" y="79"/>
                  </a:lnTo>
                  <a:lnTo>
                    <a:pt x="5" y="85"/>
                  </a:lnTo>
                  <a:lnTo>
                    <a:pt x="5" y="88"/>
                  </a:lnTo>
                  <a:lnTo>
                    <a:pt x="2" y="94"/>
                  </a:lnTo>
                  <a:lnTo>
                    <a:pt x="0" y="100"/>
                  </a:lnTo>
                  <a:lnTo>
                    <a:pt x="0" y="108"/>
                  </a:lnTo>
                  <a:lnTo>
                    <a:pt x="0" y="114"/>
                  </a:lnTo>
                  <a:lnTo>
                    <a:pt x="0" y="120"/>
                  </a:lnTo>
                  <a:lnTo>
                    <a:pt x="0" y="126"/>
                  </a:lnTo>
                  <a:lnTo>
                    <a:pt x="0" y="132"/>
                  </a:lnTo>
                  <a:lnTo>
                    <a:pt x="0" y="138"/>
                  </a:lnTo>
                  <a:lnTo>
                    <a:pt x="2" y="144"/>
                  </a:lnTo>
                  <a:lnTo>
                    <a:pt x="5" y="150"/>
                  </a:lnTo>
                  <a:lnTo>
                    <a:pt x="5" y="153"/>
                  </a:lnTo>
                  <a:lnTo>
                    <a:pt x="6" y="159"/>
                  </a:lnTo>
                  <a:lnTo>
                    <a:pt x="8" y="165"/>
                  </a:lnTo>
                  <a:lnTo>
                    <a:pt x="13" y="170"/>
                  </a:lnTo>
                  <a:lnTo>
                    <a:pt x="14" y="176"/>
                  </a:lnTo>
                  <a:lnTo>
                    <a:pt x="17" y="180"/>
                  </a:lnTo>
                  <a:lnTo>
                    <a:pt x="20" y="186"/>
                  </a:lnTo>
                  <a:lnTo>
                    <a:pt x="23" y="189"/>
                  </a:lnTo>
                  <a:lnTo>
                    <a:pt x="26" y="194"/>
                  </a:lnTo>
                  <a:lnTo>
                    <a:pt x="31" y="198"/>
                  </a:lnTo>
                  <a:lnTo>
                    <a:pt x="35" y="202"/>
                  </a:lnTo>
                  <a:lnTo>
                    <a:pt x="40" y="206"/>
                  </a:lnTo>
                  <a:lnTo>
                    <a:pt x="43" y="210"/>
                  </a:lnTo>
                  <a:lnTo>
                    <a:pt x="47" y="214"/>
                  </a:lnTo>
                  <a:lnTo>
                    <a:pt x="53" y="218"/>
                  </a:lnTo>
                  <a:lnTo>
                    <a:pt x="58" y="220"/>
                  </a:lnTo>
                  <a:lnTo>
                    <a:pt x="61" y="224"/>
                  </a:lnTo>
                  <a:lnTo>
                    <a:pt x="67" y="226"/>
                  </a:lnTo>
                  <a:lnTo>
                    <a:pt x="73" y="228"/>
                  </a:lnTo>
                  <a:lnTo>
                    <a:pt x="78" y="230"/>
                  </a:lnTo>
                  <a:lnTo>
                    <a:pt x="84" y="232"/>
                  </a:lnTo>
                  <a:lnTo>
                    <a:pt x="90" y="234"/>
                  </a:lnTo>
                  <a:lnTo>
                    <a:pt x="96" y="234"/>
                  </a:lnTo>
                  <a:lnTo>
                    <a:pt x="100" y="236"/>
                  </a:lnTo>
                  <a:lnTo>
                    <a:pt x="106" y="236"/>
                  </a:lnTo>
                  <a:lnTo>
                    <a:pt x="112" y="238"/>
                  </a:lnTo>
                  <a:lnTo>
                    <a:pt x="118" y="238"/>
                  </a:lnTo>
                  <a:lnTo>
                    <a:pt x="124" y="238"/>
                  </a:lnTo>
                  <a:lnTo>
                    <a:pt x="130" y="236"/>
                  </a:lnTo>
                  <a:lnTo>
                    <a:pt x="137" y="236"/>
                  </a:lnTo>
                  <a:lnTo>
                    <a:pt x="143" y="234"/>
                  </a:lnTo>
                  <a:lnTo>
                    <a:pt x="149" y="234"/>
                  </a:lnTo>
                  <a:lnTo>
                    <a:pt x="155" y="232"/>
                  </a:lnTo>
                  <a:lnTo>
                    <a:pt x="161" y="230"/>
                  </a:lnTo>
                  <a:lnTo>
                    <a:pt x="164" y="228"/>
                  </a:lnTo>
                  <a:lnTo>
                    <a:pt x="170" y="226"/>
                  </a:lnTo>
                  <a:lnTo>
                    <a:pt x="175" y="224"/>
                  </a:lnTo>
                  <a:lnTo>
                    <a:pt x="181" y="220"/>
                  </a:lnTo>
                  <a:lnTo>
                    <a:pt x="185" y="218"/>
                  </a:lnTo>
                  <a:lnTo>
                    <a:pt x="191" y="214"/>
                  </a:lnTo>
                  <a:lnTo>
                    <a:pt x="194" y="210"/>
                  </a:lnTo>
                  <a:lnTo>
                    <a:pt x="199" y="206"/>
                  </a:lnTo>
                  <a:lnTo>
                    <a:pt x="203" y="202"/>
                  </a:lnTo>
                  <a:lnTo>
                    <a:pt x="208" y="198"/>
                  </a:lnTo>
                  <a:lnTo>
                    <a:pt x="211" y="194"/>
                  </a:lnTo>
                  <a:lnTo>
                    <a:pt x="214" y="189"/>
                  </a:lnTo>
                  <a:lnTo>
                    <a:pt x="217" y="186"/>
                  </a:lnTo>
                  <a:lnTo>
                    <a:pt x="221" y="180"/>
                  </a:lnTo>
                  <a:lnTo>
                    <a:pt x="223" y="176"/>
                  </a:lnTo>
                  <a:lnTo>
                    <a:pt x="226" y="170"/>
                  </a:lnTo>
                  <a:lnTo>
                    <a:pt x="227" y="165"/>
                  </a:lnTo>
                  <a:lnTo>
                    <a:pt x="232" y="159"/>
                  </a:lnTo>
                  <a:lnTo>
                    <a:pt x="232" y="153"/>
                  </a:lnTo>
                  <a:lnTo>
                    <a:pt x="234" y="150"/>
                  </a:lnTo>
                  <a:lnTo>
                    <a:pt x="235" y="144"/>
                  </a:lnTo>
                  <a:lnTo>
                    <a:pt x="235" y="138"/>
                  </a:lnTo>
                  <a:lnTo>
                    <a:pt x="238" y="132"/>
                  </a:lnTo>
                  <a:lnTo>
                    <a:pt x="238" y="126"/>
                  </a:lnTo>
                  <a:lnTo>
                    <a:pt x="238" y="120"/>
                  </a:lnTo>
                  <a:lnTo>
                    <a:pt x="229" y="120"/>
                  </a:lnTo>
                  <a:lnTo>
                    <a:pt x="227" y="114"/>
                  </a:lnTo>
                  <a:lnTo>
                    <a:pt x="227" y="108"/>
                  </a:lnTo>
                  <a:lnTo>
                    <a:pt x="227" y="103"/>
                  </a:lnTo>
                  <a:lnTo>
                    <a:pt x="226" y="97"/>
                  </a:lnTo>
                  <a:lnTo>
                    <a:pt x="226" y="91"/>
                  </a:lnTo>
                  <a:lnTo>
                    <a:pt x="223" y="87"/>
                  </a:lnTo>
                  <a:lnTo>
                    <a:pt x="221" y="81"/>
                  </a:lnTo>
                  <a:lnTo>
                    <a:pt x="220" y="76"/>
                  </a:lnTo>
                  <a:lnTo>
                    <a:pt x="217" y="73"/>
                  </a:lnTo>
                  <a:lnTo>
                    <a:pt x="215" y="67"/>
                  </a:lnTo>
                  <a:lnTo>
                    <a:pt x="214" y="62"/>
                  </a:lnTo>
                  <a:lnTo>
                    <a:pt x="209" y="58"/>
                  </a:lnTo>
                  <a:lnTo>
                    <a:pt x="208" y="55"/>
                  </a:lnTo>
                  <a:lnTo>
                    <a:pt x="203" y="50"/>
                  </a:lnTo>
                  <a:lnTo>
                    <a:pt x="199" y="46"/>
                  </a:lnTo>
                  <a:lnTo>
                    <a:pt x="197" y="43"/>
                  </a:lnTo>
                  <a:lnTo>
                    <a:pt x="193" y="38"/>
                  </a:lnTo>
                  <a:lnTo>
                    <a:pt x="188" y="34"/>
                  </a:lnTo>
                  <a:lnTo>
                    <a:pt x="185" y="32"/>
                  </a:lnTo>
                  <a:lnTo>
                    <a:pt x="181" y="28"/>
                  </a:lnTo>
                  <a:lnTo>
                    <a:pt x="175" y="26"/>
                  </a:lnTo>
                  <a:lnTo>
                    <a:pt x="170" y="22"/>
                  </a:lnTo>
                  <a:lnTo>
                    <a:pt x="167" y="20"/>
                  </a:lnTo>
                  <a:lnTo>
                    <a:pt x="161" y="18"/>
                  </a:lnTo>
                  <a:lnTo>
                    <a:pt x="156" y="16"/>
                  </a:lnTo>
                  <a:lnTo>
                    <a:pt x="152" y="14"/>
                  </a:lnTo>
                  <a:lnTo>
                    <a:pt x="146" y="14"/>
                  </a:lnTo>
                  <a:lnTo>
                    <a:pt x="140" y="12"/>
                  </a:lnTo>
                  <a:lnTo>
                    <a:pt x="137" y="12"/>
                  </a:lnTo>
                  <a:lnTo>
                    <a:pt x="130" y="10"/>
                  </a:lnTo>
                  <a:lnTo>
                    <a:pt x="124" y="10"/>
                  </a:lnTo>
                  <a:lnTo>
                    <a:pt x="118" y="10"/>
                  </a:lnTo>
                  <a:lnTo>
                    <a:pt x="114" y="10"/>
                  </a:lnTo>
                  <a:lnTo>
                    <a:pt x="108" y="10"/>
                  </a:lnTo>
                  <a:lnTo>
                    <a:pt x="102" y="12"/>
                  </a:lnTo>
                  <a:lnTo>
                    <a:pt x="96" y="12"/>
                  </a:lnTo>
                  <a:lnTo>
                    <a:pt x="91" y="14"/>
                  </a:lnTo>
                  <a:lnTo>
                    <a:pt x="85" y="14"/>
                  </a:lnTo>
                  <a:lnTo>
                    <a:pt x="82" y="16"/>
                  </a:lnTo>
                  <a:lnTo>
                    <a:pt x="76" y="18"/>
                  </a:lnTo>
                  <a:lnTo>
                    <a:pt x="72" y="20"/>
                  </a:lnTo>
                  <a:lnTo>
                    <a:pt x="67" y="22"/>
                  </a:lnTo>
                  <a:lnTo>
                    <a:pt x="61" y="26"/>
                  </a:lnTo>
                  <a:lnTo>
                    <a:pt x="58" y="28"/>
                  </a:lnTo>
                  <a:lnTo>
                    <a:pt x="53" y="32"/>
                  </a:lnTo>
                  <a:lnTo>
                    <a:pt x="49" y="34"/>
                  </a:lnTo>
                  <a:lnTo>
                    <a:pt x="46" y="38"/>
                  </a:lnTo>
                  <a:lnTo>
                    <a:pt x="41" y="43"/>
                  </a:lnTo>
                  <a:lnTo>
                    <a:pt x="37" y="46"/>
                  </a:lnTo>
                  <a:lnTo>
                    <a:pt x="35" y="50"/>
                  </a:lnTo>
                  <a:lnTo>
                    <a:pt x="31" y="55"/>
                  </a:lnTo>
                  <a:lnTo>
                    <a:pt x="26" y="58"/>
                  </a:lnTo>
                  <a:lnTo>
                    <a:pt x="25" y="62"/>
                  </a:lnTo>
                  <a:lnTo>
                    <a:pt x="23" y="67"/>
                  </a:lnTo>
                  <a:lnTo>
                    <a:pt x="20" y="73"/>
                  </a:lnTo>
                  <a:lnTo>
                    <a:pt x="17" y="76"/>
                  </a:lnTo>
                  <a:lnTo>
                    <a:pt x="17" y="81"/>
                  </a:lnTo>
                  <a:lnTo>
                    <a:pt x="14" y="87"/>
                  </a:lnTo>
                  <a:lnTo>
                    <a:pt x="13" y="91"/>
                  </a:lnTo>
                  <a:lnTo>
                    <a:pt x="11" y="97"/>
                  </a:lnTo>
                  <a:lnTo>
                    <a:pt x="11" y="103"/>
                  </a:lnTo>
                  <a:lnTo>
                    <a:pt x="11" y="108"/>
                  </a:lnTo>
                  <a:lnTo>
                    <a:pt x="8" y="114"/>
                  </a:lnTo>
                  <a:lnTo>
                    <a:pt x="8" y="120"/>
                  </a:lnTo>
                  <a:lnTo>
                    <a:pt x="8" y="126"/>
                  </a:lnTo>
                  <a:lnTo>
                    <a:pt x="11" y="132"/>
                  </a:lnTo>
                  <a:lnTo>
                    <a:pt x="11" y="135"/>
                  </a:lnTo>
                  <a:lnTo>
                    <a:pt x="11" y="141"/>
                  </a:lnTo>
                  <a:lnTo>
                    <a:pt x="13" y="147"/>
                  </a:lnTo>
                  <a:lnTo>
                    <a:pt x="14" y="152"/>
                  </a:lnTo>
                  <a:lnTo>
                    <a:pt x="17" y="158"/>
                  </a:lnTo>
                  <a:lnTo>
                    <a:pt x="17" y="162"/>
                  </a:lnTo>
                  <a:lnTo>
                    <a:pt x="20" y="165"/>
                  </a:lnTo>
                  <a:lnTo>
                    <a:pt x="23" y="171"/>
                  </a:lnTo>
                  <a:lnTo>
                    <a:pt x="25" y="176"/>
                  </a:lnTo>
                  <a:lnTo>
                    <a:pt x="26" y="180"/>
                  </a:lnTo>
                  <a:lnTo>
                    <a:pt x="31" y="183"/>
                  </a:lnTo>
                  <a:lnTo>
                    <a:pt x="35" y="188"/>
                  </a:lnTo>
                  <a:lnTo>
                    <a:pt x="37" y="192"/>
                  </a:lnTo>
                  <a:lnTo>
                    <a:pt x="41" y="196"/>
                  </a:lnTo>
                  <a:lnTo>
                    <a:pt x="46" y="200"/>
                  </a:lnTo>
                  <a:lnTo>
                    <a:pt x="49" y="204"/>
                  </a:lnTo>
                  <a:lnTo>
                    <a:pt x="53" y="206"/>
                  </a:lnTo>
                  <a:lnTo>
                    <a:pt x="58" y="210"/>
                  </a:lnTo>
                  <a:lnTo>
                    <a:pt x="61" y="212"/>
                  </a:lnTo>
                  <a:lnTo>
                    <a:pt x="67" y="216"/>
                  </a:lnTo>
                  <a:lnTo>
                    <a:pt x="72" y="218"/>
                  </a:lnTo>
                  <a:lnTo>
                    <a:pt x="76" y="220"/>
                  </a:lnTo>
                  <a:lnTo>
                    <a:pt x="82" y="222"/>
                  </a:lnTo>
                  <a:lnTo>
                    <a:pt x="85" y="224"/>
                  </a:lnTo>
                  <a:lnTo>
                    <a:pt x="91" y="224"/>
                  </a:lnTo>
                  <a:lnTo>
                    <a:pt x="96" y="226"/>
                  </a:lnTo>
                  <a:lnTo>
                    <a:pt x="102" y="226"/>
                  </a:lnTo>
                  <a:lnTo>
                    <a:pt x="108" y="228"/>
                  </a:lnTo>
                  <a:lnTo>
                    <a:pt x="114" y="228"/>
                  </a:lnTo>
                  <a:lnTo>
                    <a:pt x="118" y="228"/>
                  </a:lnTo>
                  <a:lnTo>
                    <a:pt x="124" y="228"/>
                  </a:lnTo>
                  <a:lnTo>
                    <a:pt x="130" y="228"/>
                  </a:lnTo>
                  <a:lnTo>
                    <a:pt x="137" y="226"/>
                  </a:lnTo>
                  <a:lnTo>
                    <a:pt x="140" y="226"/>
                  </a:lnTo>
                  <a:lnTo>
                    <a:pt x="146" y="224"/>
                  </a:lnTo>
                  <a:lnTo>
                    <a:pt x="152" y="224"/>
                  </a:lnTo>
                  <a:lnTo>
                    <a:pt x="156" y="222"/>
                  </a:lnTo>
                  <a:lnTo>
                    <a:pt x="161" y="220"/>
                  </a:lnTo>
                  <a:lnTo>
                    <a:pt x="167" y="218"/>
                  </a:lnTo>
                  <a:lnTo>
                    <a:pt x="170" y="216"/>
                  </a:lnTo>
                  <a:lnTo>
                    <a:pt x="175" y="212"/>
                  </a:lnTo>
                  <a:lnTo>
                    <a:pt x="181" y="210"/>
                  </a:lnTo>
                  <a:lnTo>
                    <a:pt x="185" y="206"/>
                  </a:lnTo>
                  <a:lnTo>
                    <a:pt x="188" y="204"/>
                  </a:lnTo>
                  <a:lnTo>
                    <a:pt x="193" y="200"/>
                  </a:lnTo>
                  <a:lnTo>
                    <a:pt x="197" y="196"/>
                  </a:lnTo>
                  <a:lnTo>
                    <a:pt x="199" y="192"/>
                  </a:lnTo>
                  <a:lnTo>
                    <a:pt x="203" y="188"/>
                  </a:lnTo>
                  <a:lnTo>
                    <a:pt x="208" y="183"/>
                  </a:lnTo>
                  <a:lnTo>
                    <a:pt x="209" y="180"/>
                  </a:lnTo>
                  <a:lnTo>
                    <a:pt x="214" y="176"/>
                  </a:lnTo>
                  <a:lnTo>
                    <a:pt x="215" y="171"/>
                  </a:lnTo>
                  <a:lnTo>
                    <a:pt x="217" y="165"/>
                  </a:lnTo>
                  <a:lnTo>
                    <a:pt x="220" y="162"/>
                  </a:lnTo>
                  <a:lnTo>
                    <a:pt x="221" y="158"/>
                  </a:lnTo>
                  <a:lnTo>
                    <a:pt x="223" y="152"/>
                  </a:lnTo>
                  <a:lnTo>
                    <a:pt x="226" y="147"/>
                  </a:lnTo>
                  <a:lnTo>
                    <a:pt x="226" y="141"/>
                  </a:lnTo>
                  <a:lnTo>
                    <a:pt x="227" y="135"/>
                  </a:lnTo>
                  <a:lnTo>
                    <a:pt x="227" y="132"/>
                  </a:lnTo>
                  <a:lnTo>
                    <a:pt x="227" y="126"/>
                  </a:lnTo>
                  <a:lnTo>
                    <a:pt x="229" y="120"/>
                  </a:lnTo>
                  <a:lnTo>
                    <a:pt x="238" y="120"/>
                  </a:lnTo>
                  <a:close/>
                </a:path>
              </a:pathLst>
            </a:custGeom>
            <a:solidFill>
              <a:srgbClr val="A5B2E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16" name="Freeform 612"/>
            <p:cNvSpPr>
              <a:spLocks noChangeArrowheads="1"/>
            </p:cNvSpPr>
            <p:nvPr/>
          </p:nvSpPr>
          <p:spPr bwMode="auto">
            <a:xfrm>
              <a:off x="5911" y="431"/>
              <a:ext cx="21" cy="22"/>
            </a:xfrm>
            <a:custGeom>
              <a:avLst/>
              <a:gdLst>
                <a:gd name="T0" fmla="*/ 218 w 221"/>
                <a:gd name="T1" fmla="*/ 87 h 218"/>
                <a:gd name="T2" fmla="*/ 209 w 221"/>
                <a:gd name="T3" fmla="*/ 63 h 218"/>
                <a:gd name="T4" fmla="*/ 195 w 221"/>
                <a:gd name="T5" fmla="*/ 40 h 218"/>
                <a:gd name="T6" fmla="*/ 177 w 221"/>
                <a:gd name="T7" fmla="*/ 22 h 218"/>
                <a:gd name="T8" fmla="*/ 153 w 221"/>
                <a:gd name="T9" fmla="*/ 8 h 218"/>
                <a:gd name="T10" fmla="*/ 129 w 221"/>
                <a:gd name="T11" fmla="*/ 2 h 218"/>
                <a:gd name="T12" fmla="*/ 100 w 221"/>
                <a:gd name="T13" fmla="*/ 0 h 218"/>
                <a:gd name="T14" fmla="*/ 74 w 221"/>
                <a:gd name="T15" fmla="*/ 6 h 218"/>
                <a:gd name="T16" fmla="*/ 50 w 221"/>
                <a:gd name="T17" fmla="*/ 18 h 218"/>
                <a:gd name="T18" fmla="*/ 29 w 221"/>
                <a:gd name="T19" fmla="*/ 36 h 218"/>
                <a:gd name="T20" fmla="*/ 15 w 221"/>
                <a:gd name="T21" fmla="*/ 57 h 218"/>
                <a:gd name="T22" fmla="*/ 5 w 221"/>
                <a:gd name="T23" fmla="*/ 81 h 218"/>
                <a:gd name="T24" fmla="*/ 0 w 221"/>
                <a:gd name="T25" fmla="*/ 110 h 218"/>
                <a:gd name="T26" fmla="*/ 5 w 221"/>
                <a:gd name="T27" fmla="*/ 137 h 218"/>
                <a:gd name="T28" fmla="*/ 15 w 221"/>
                <a:gd name="T29" fmla="*/ 161 h 218"/>
                <a:gd name="T30" fmla="*/ 29 w 221"/>
                <a:gd name="T31" fmla="*/ 182 h 218"/>
                <a:gd name="T32" fmla="*/ 50 w 221"/>
                <a:gd name="T33" fmla="*/ 200 h 218"/>
                <a:gd name="T34" fmla="*/ 74 w 221"/>
                <a:gd name="T35" fmla="*/ 212 h 218"/>
                <a:gd name="T36" fmla="*/ 100 w 221"/>
                <a:gd name="T37" fmla="*/ 218 h 218"/>
                <a:gd name="T38" fmla="*/ 129 w 221"/>
                <a:gd name="T39" fmla="*/ 216 h 218"/>
                <a:gd name="T40" fmla="*/ 153 w 221"/>
                <a:gd name="T41" fmla="*/ 210 h 218"/>
                <a:gd name="T42" fmla="*/ 177 w 221"/>
                <a:gd name="T43" fmla="*/ 196 h 218"/>
                <a:gd name="T44" fmla="*/ 195 w 221"/>
                <a:gd name="T45" fmla="*/ 178 h 218"/>
                <a:gd name="T46" fmla="*/ 209 w 221"/>
                <a:gd name="T47" fmla="*/ 155 h 218"/>
                <a:gd name="T48" fmla="*/ 218 w 221"/>
                <a:gd name="T49" fmla="*/ 131 h 218"/>
                <a:gd name="T50" fmla="*/ 212 w 221"/>
                <a:gd name="T51" fmla="*/ 110 h 218"/>
                <a:gd name="T52" fmla="*/ 207 w 221"/>
                <a:gd name="T53" fmla="*/ 84 h 218"/>
                <a:gd name="T54" fmla="*/ 200 w 221"/>
                <a:gd name="T55" fmla="*/ 60 h 218"/>
                <a:gd name="T56" fmla="*/ 185 w 221"/>
                <a:gd name="T57" fmla="*/ 42 h 218"/>
                <a:gd name="T58" fmla="*/ 167 w 221"/>
                <a:gd name="T59" fmla="*/ 27 h 218"/>
                <a:gd name="T60" fmla="*/ 144 w 221"/>
                <a:gd name="T61" fmla="*/ 15 h 218"/>
                <a:gd name="T62" fmla="*/ 120 w 221"/>
                <a:gd name="T63" fmla="*/ 10 h 218"/>
                <a:gd name="T64" fmla="*/ 96 w 221"/>
                <a:gd name="T65" fmla="*/ 10 h 218"/>
                <a:gd name="T66" fmla="*/ 71 w 221"/>
                <a:gd name="T67" fmla="*/ 16 h 218"/>
                <a:gd name="T68" fmla="*/ 51 w 221"/>
                <a:gd name="T69" fmla="*/ 28 h 218"/>
                <a:gd name="T70" fmla="*/ 33 w 221"/>
                <a:gd name="T71" fmla="*/ 45 h 218"/>
                <a:gd name="T72" fmla="*/ 21 w 221"/>
                <a:gd name="T73" fmla="*/ 65 h 218"/>
                <a:gd name="T74" fmla="*/ 12 w 221"/>
                <a:gd name="T75" fmla="*/ 89 h 218"/>
                <a:gd name="T76" fmla="*/ 11 w 221"/>
                <a:gd name="T77" fmla="*/ 116 h 218"/>
                <a:gd name="T78" fmla="*/ 15 w 221"/>
                <a:gd name="T79" fmla="*/ 140 h 218"/>
                <a:gd name="T80" fmla="*/ 24 w 221"/>
                <a:gd name="T81" fmla="*/ 161 h 218"/>
                <a:gd name="T82" fmla="*/ 39 w 221"/>
                <a:gd name="T83" fmla="*/ 179 h 218"/>
                <a:gd name="T84" fmla="*/ 59 w 221"/>
                <a:gd name="T85" fmla="*/ 194 h 218"/>
                <a:gd name="T86" fmla="*/ 82 w 221"/>
                <a:gd name="T87" fmla="*/ 204 h 218"/>
                <a:gd name="T88" fmla="*/ 106 w 221"/>
                <a:gd name="T89" fmla="*/ 210 h 218"/>
                <a:gd name="T90" fmla="*/ 130 w 221"/>
                <a:gd name="T91" fmla="*/ 208 h 218"/>
                <a:gd name="T92" fmla="*/ 154 w 221"/>
                <a:gd name="T93" fmla="*/ 200 h 218"/>
                <a:gd name="T94" fmla="*/ 174 w 221"/>
                <a:gd name="T95" fmla="*/ 186 h 218"/>
                <a:gd name="T96" fmla="*/ 191 w 221"/>
                <a:gd name="T97" fmla="*/ 170 h 218"/>
                <a:gd name="T98" fmla="*/ 203 w 221"/>
                <a:gd name="T99" fmla="*/ 148 h 218"/>
                <a:gd name="T100" fmla="*/ 209 w 221"/>
                <a:gd name="T101" fmla="*/ 125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1" h="218">
                  <a:moveTo>
                    <a:pt x="221" y="110"/>
                  </a:moveTo>
                  <a:lnTo>
                    <a:pt x="219" y="104"/>
                  </a:lnTo>
                  <a:lnTo>
                    <a:pt x="219" y="98"/>
                  </a:lnTo>
                  <a:lnTo>
                    <a:pt x="219" y="93"/>
                  </a:lnTo>
                  <a:lnTo>
                    <a:pt x="218" y="87"/>
                  </a:lnTo>
                  <a:lnTo>
                    <a:pt x="218" y="81"/>
                  </a:lnTo>
                  <a:lnTo>
                    <a:pt x="215" y="77"/>
                  </a:lnTo>
                  <a:lnTo>
                    <a:pt x="213" y="71"/>
                  </a:lnTo>
                  <a:lnTo>
                    <a:pt x="212" y="66"/>
                  </a:lnTo>
                  <a:lnTo>
                    <a:pt x="209" y="63"/>
                  </a:lnTo>
                  <a:lnTo>
                    <a:pt x="207" y="57"/>
                  </a:lnTo>
                  <a:lnTo>
                    <a:pt x="206" y="52"/>
                  </a:lnTo>
                  <a:lnTo>
                    <a:pt x="201" y="48"/>
                  </a:lnTo>
                  <a:lnTo>
                    <a:pt x="200" y="45"/>
                  </a:lnTo>
                  <a:lnTo>
                    <a:pt x="195" y="40"/>
                  </a:lnTo>
                  <a:lnTo>
                    <a:pt x="191" y="36"/>
                  </a:lnTo>
                  <a:lnTo>
                    <a:pt x="189" y="33"/>
                  </a:lnTo>
                  <a:lnTo>
                    <a:pt x="185" y="28"/>
                  </a:lnTo>
                  <a:lnTo>
                    <a:pt x="180" y="24"/>
                  </a:lnTo>
                  <a:lnTo>
                    <a:pt x="177" y="22"/>
                  </a:lnTo>
                  <a:lnTo>
                    <a:pt x="173" y="18"/>
                  </a:lnTo>
                  <a:lnTo>
                    <a:pt x="167" y="16"/>
                  </a:lnTo>
                  <a:lnTo>
                    <a:pt x="162" y="12"/>
                  </a:lnTo>
                  <a:lnTo>
                    <a:pt x="159" y="10"/>
                  </a:lnTo>
                  <a:lnTo>
                    <a:pt x="153" y="8"/>
                  </a:lnTo>
                  <a:lnTo>
                    <a:pt x="148" y="6"/>
                  </a:lnTo>
                  <a:lnTo>
                    <a:pt x="144" y="4"/>
                  </a:lnTo>
                  <a:lnTo>
                    <a:pt x="138" y="4"/>
                  </a:lnTo>
                  <a:lnTo>
                    <a:pt x="132" y="2"/>
                  </a:lnTo>
                  <a:lnTo>
                    <a:pt x="129" y="2"/>
                  </a:lnTo>
                  <a:lnTo>
                    <a:pt x="122" y="0"/>
                  </a:lnTo>
                  <a:lnTo>
                    <a:pt x="116" y="0"/>
                  </a:lnTo>
                  <a:lnTo>
                    <a:pt x="110" y="0"/>
                  </a:lnTo>
                  <a:lnTo>
                    <a:pt x="106" y="0"/>
                  </a:lnTo>
                  <a:lnTo>
                    <a:pt x="100" y="0"/>
                  </a:lnTo>
                  <a:lnTo>
                    <a:pt x="94" y="2"/>
                  </a:lnTo>
                  <a:lnTo>
                    <a:pt x="88" y="2"/>
                  </a:lnTo>
                  <a:lnTo>
                    <a:pt x="83" y="4"/>
                  </a:lnTo>
                  <a:lnTo>
                    <a:pt x="77" y="4"/>
                  </a:lnTo>
                  <a:lnTo>
                    <a:pt x="74" y="6"/>
                  </a:lnTo>
                  <a:lnTo>
                    <a:pt x="68" y="8"/>
                  </a:lnTo>
                  <a:lnTo>
                    <a:pt x="64" y="10"/>
                  </a:lnTo>
                  <a:lnTo>
                    <a:pt x="59" y="12"/>
                  </a:lnTo>
                  <a:lnTo>
                    <a:pt x="53" y="16"/>
                  </a:lnTo>
                  <a:lnTo>
                    <a:pt x="50" y="18"/>
                  </a:lnTo>
                  <a:lnTo>
                    <a:pt x="45" y="22"/>
                  </a:lnTo>
                  <a:lnTo>
                    <a:pt x="41" y="24"/>
                  </a:lnTo>
                  <a:lnTo>
                    <a:pt x="38" y="28"/>
                  </a:lnTo>
                  <a:lnTo>
                    <a:pt x="33" y="33"/>
                  </a:lnTo>
                  <a:lnTo>
                    <a:pt x="29" y="36"/>
                  </a:lnTo>
                  <a:lnTo>
                    <a:pt x="27" y="40"/>
                  </a:lnTo>
                  <a:lnTo>
                    <a:pt x="23" y="45"/>
                  </a:lnTo>
                  <a:lnTo>
                    <a:pt x="18" y="48"/>
                  </a:lnTo>
                  <a:lnTo>
                    <a:pt x="17" y="52"/>
                  </a:lnTo>
                  <a:lnTo>
                    <a:pt x="15" y="57"/>
                  </a:lnTo>
                  <a:lnTo>
                    <a:pt x="12" y="63"/>
                  </a:lnTo>
                  <a:lnTo>
                    <a:pt x="9" y="66"/>
                  </a:lnTo>
                  <a:lnTo>
                    <a:pt x="9" y="71"/>
                  </a:lnTo>
                  <a:lnTo>
                    <a:pt x="6" y="77"/>
                  </a:lnTo>
                  <a:lnTo>
                    <a:pt x="5" y="81"/>
                  </a:lnTo>
                  <a:lnTo>
                    <a:pt x="3" y="87"/>
                  </a:lnTo>
                  <a:lnTo>
                    <a:pt x="3" y="93"/>
                  </a:lnTo>
                  <a:lnTo>
                    <a:pt x="3" y="98"/>
                  </a:lnTo>
                  <a:lnTo>
                    <a:pt x="0" y="104"/>
                  </a:lnTo>
                  <a:lnTo>
                    <a:pt x="0" y="110"/>
                  </a:lnTo>
                  <a:lnTo>
                    <a:pt x="0" y="116"/>
                  </a:lnTo>
                  <a:lnTo>
                    <a:pt x="3" y="122"/>
                  </a:lnTo>
                  <a:lnTo>
                    <a:pt x="3" y="125"/>
                  </a:lnTo>
                  <a:lnTo>
                    <a:pt x="3" y="131"/>
                  </a:lnTo>
                  <a:lnTo>
                    <a:pt x="5" y="137"/>
                  </a:lnTo>
                  <a:lnTo>
                    <a:pt x="6" y="142"/>
                  </a:lnTo>
                  <a:lnTo>
                    <a:pt x="9" y="148"/>
                  </a:lnTo>
                  <a:lnTo>
                    <a:pt x="9" y="152"/>
                  </a:lnTo>
                  <a:lnTo>
                    <a:pt x="12" y="155"/>
                  </a:lnTo>
                  <a:lnTo>
                    <a:pt x="15" y="161"/>
                  </a:lnTo>
                  <a:lnTo>
                    <a:pt x="17" y="166"/>
                  </a:lnTo>
                  <a:lnTo>
                    <a:pt x="18" y="170"/>
                  </a:lnTo>
                  <a:lnTo>
                    <a:pt x="23" y="173"/>
                  </a:lnTo>
                  <a:lnTo>
                    <a:pt x="27" y="178"/>
                  </a:lnTo>
                  <a:lnTo>
                    <a:pt x="29" y="182"/>
                  </a:lnTo>
                  <a:lnTo>
                    <a:pt x="33" y="186"/>
                  </a:lnTo>
                  <a:lnTo>
                    <a:pt x="38" y="190"/>
                  </a:lnTo>
                  <a:lnTo>
                    <a:pt x="41" y="194"/>
                  </a:lnTo>
                  <a:lnTo>
                    <a:pt x="45" y="196"/>
                  </a:lnTo>
                  <a:lnTo>
                    <a:pt x="50" y="200"/>
                  </a:lnTo>
                  <a:lnTo>
                    <a:pt x="53" y="202"/>
                  </a:lnTo>
                  <a:lnTo>
                    <a:pt x="59" y="206"/>
                  </a:lnTo>
                  <a:lnTo>
                    <a:pt x="64" y="208"/>
                  </a:lnTo>
                  <a:lnTo>
                    <a:pt x="68" y="210"/>
                  </a:lnTo>
                  <a:lnTo>
                    <a:pt x="74" y="212"/>
                  </a:lnTo>
                  <a:lnTo>
                    <a:pt x="77" y="214"/>
                  </a:lnTo>
                  <a:lnTo>
                    <a:pt x="83" y="214"/>
                  </a:lnTo>
                  <a:lnTo>
                    <a:pt x="88" y="216"/>
                  </a:lnTo>
                  <a:lnTo>
                    <a:pt x="94" y="216"/>
                  </a:lnTo>
                  <a:lnTo>
                    <a:pt x="100" y="218"/>
                  </a:lnTo>
                  <a:lnTo>
                    <a:pt x="106" y="218"/>
                  </a:lnTo>
                  <a:lnTo>
                    <a:pt x="110" y="218"/>
                  </a:lnTo>
                  <a:lnTo>
                    <a:pt x="116" y="218"/>
                  </a:lnTo>
                  <a:lnTo>
                    <a:pt x="122" y="218"/>
                  </a:lnTo>
                  <a:lnTo>
                    <a:pt x="129" y="216"/>
                  </a:lnTo>
                  <a:lnTo>
                    <a:pt x="132" y="216"/>
                  </a:lnTo>
                  <a:lnTo>
                    <a:pt x="138" y="214"/>
                  </a:lnTo>
                  <a:lnTo>
                    <a:pt x="144" y="214"/>
                  </a:lnTo>
                  <a:lnTo>
                    <a:pt x="148" y="212"/>
                  </a:lnTo>
                  <a:lnTo>
                    <a:pt x="153" y="210"/>
                  </a:lnTo>
                  <a:lnTo>
                    <a:pt x="159" y="208"/>
                  </a:lnTo>
                  <a:lnTo>
                    <a:pt x="162" y="206"/>
                  </a:lnTo>
                  <a:lnTo>
                    <a:pt x="167" y="202"/>
                  </a:lnTo>
                  <a:lnTo>
                    <a:pt x="173" y="200"/>
                  </a:lnTo>
                  <a:lnTo>
                    <a:pt x="177" y="196"/>
                  </a:lnTo>
                  <a:lnTo>
                    <a:pt x="180" y="194"/>
                  </a:lnTo>
                  <a:lnTo>
                    <a:pt x="185" y="190"/>
                  </a:lnTo>
                  <a:lnTo>
                    <a:pt x="189" y="186"/>
                  </a:lnTo>
                  <a:lnTo>
                    <a:pt x="191" y="182"/>
                  </a:lnTo>
                  <a:lnTo>
                    <a:pt x="195" y="178"/>
                  </a:lnTo>
                  <a:lnTo>
                    <a:pt x="200" y="173"/>
                  </a:lnTo>
                  <a:lnTo>
                    <a:pt x="201" y="170"/>
                  </a:lnTo>
                  <a:lnTo>
                    <a:pt x="206" y="166"/>
                  </a:lnTo>
                  <a:lnTo>
                    <a:pt x="207" y="161"/>
                  </a:lnTo>
                  <a:lnTo>
                    <a:pt x="209" y="155"/>
                  </a:lnTo>
                  <a:lnTo>
                    <a:pt x="212" y="152"/>
                  </a:lnTo>
                  <a:lnTo>
                    <a:pt x="213" y="148"/>
                  </a:lnTo>
                  <a:lnTo>
                    <a:pt x="215" y="142"/>
                  </a:lnTo>
                  <a:lnTo>
                    <a:pt x="218" y="137"/>
                  </a:lnTo>
                  <a:lnTo>
                    <a:pt x="218" y="131"/>
                  </a:lnTo>
                  <a:lnTo>
                    <a:pt x="219" y="125"/>
                  </a:lnTo>
                  <a:lnTo>
                    <a:pt x="219" y="122"/>
                  </a:lnTo>
                  <a:lnTo>
                    <a:pt x="219" y="116"/>
                  </a:lnTo>
                  <a:lnTo>
                    <a:pt x="221" y="110"/>
                  </a:lnTo>
                  <a:lnTo>
                    <a:pt x="212" y="110"/>
                  </a:lnTo>
                  <a:lnTo>
                    <a:pt x="212" y="104"/>
                  </a:lnTo>
                  <a:lnTo>
                    <a:pt x="212" y="99"/>
                  </a:lnTo>
                  <a:lnTo>
                    <a:pt x="209" y="93"/>
                  </a:lnTo>
                  <a:lnTo>
                    <a:pt x="209" y="89"/>
                  </a:lnTo>
                  <a:lnTo>
                    <a:pt x="207" y="84"/>
                  </a:lnTo>
                  <a:lnTo>
                    <a:pt x="207" y="78"/>
                  </a:lnTo>
                  <a:lnTo>
                    <a:pt x="206" y="75"/>
                  </a:lnTo>
                  <a:lnTo>
                    <a:pt x="203" y="71"/>
                  </a:lnTo>
                  <a:lnTo>
                    <a:pt x="201" y="65"/>
                  </a:lnTo>
                  <a:lnTo>
                    <a:pt x="200" y="60"/>
                  </a:lnTo>
                  <a:lnTo>
                    <a:pt x="197" y="57"/>
                  </a:lnTo>
                  <a:lnTo>
                    <a:pt x="195" y="52"/>
                  </a:lnTo>
                  <a:lnTo>
                    <a:pt x="191" y="48"/>
                  </a:lnTo>
                  <a:lnTo>
                    <a:pt x="189" y="45"/>
                  </a:lnTo>
                  <a:lnTo>
                    <a:pt x="185" y="42"/>
                  </a:lnTo>
                  <a:lnTo>
                    <a:pt x="183" y="39"/>
                  </a:lnTo>
                  <a:lnTo>
                    <a:pt x="179" y="34"/>
                  </a:lnTo>
                  <a:lnTo>
                    <a:pt x="174" y="33"/>
                  </a:lnTo>
                  <a:lnTo>
                    <a:pt x="171" y="28"/>
                  </a:lnTo>
                  <a:lnTo>
                    <a:pt x="167" y="27"/>
                  </a:lnTo>
                  <a:lnTo>
                    <a:pt x="162" y="24"/>
                  </a:lnTo>
                  <a:lnTo>
                    <a:pt x="159" y="21"/>
                  </a:lnTo>
                  <a:lnTo>
                    <a:pt x="154" y="18"/>
                  </a:lnTo>
                  <a:lnTo>
                    <a:pt x="150" y="16"/>
                  </a:lnTo>
                  <a:lnTo>
                    <a:pt x="144" y="15"/>
                  </a:lnTo>
                  <a:lnTo>
                    <a:pt x="141" y="15"/>
                  </a:lnTo>
                  <a:lnTo>
                    <a:pt x="136" y="12"/>
                  </a:lnTo>
                  <a:lnTo>
                    <a:pt x="130" y="10"/>
                  </a:lnTo>
                  <a:lnTo>
                    <a:pt x="126" y="10"/>
                  </a:lnTo>
                  <a:lnTo>
                    <a:pt x="120" y="10"/>
                  </a:lnTo>
                  <a:lnTo>
                    <a:pt x="116" y="8"/>
                  </a:lnTo>
                  <a:lnTo>
                    <a:pt x="110" y="8"/>
                  </a:lnTo>
                  <a:lnTo>
                    <a:pt x="106" y="8"/>
                  </a:lnTo>
                  <a:lnTo>
                    <a:pt x="100" y="10"/>
                  </a:lnTo>
                  <a:lnTo>
                    <a:pt x="96" y="10"/>
                  </a:lnTo>
                  <a:lnTo>
                    <a:pt x="89" y="10"/>
                  </a:lnTo>
                  <a:lnTo>
                    <a:pt x="86" y="12"/>
                  </a:lnTo>
                  <a:lnTo>
                    <a:pt x="82" y="15"/>
                  </a:lnTo>
                  <a:lnTo>
                    <a:pt x="76" y="15"/>
                  </a:lnTo>
                  <a:lnTo>
                    <a:pt x="71" y="16"/>
                  </a:lnTo>
                  <a:lnTo>
                    <a:pt x="68" y="18"/>
                  </a:lnTo>
                  <a:lnTo>
                    <a:pt x="64" y="21"/>
                  </a:lnTo>
                  <a:lnTo>
                    <a:pt x="59" y="24"/>
                  </a:lnTo>
                  <a:lnTo>
                    <a:pt x="56" y="27"/>
                  </a:lnTo>
                  <a:lnTo>
                    <a:pt x="51" y="28"/>
                  </a:lnTo>
                  <a:lnTo>
                    <a:pt x="47" y="33"/>
                  </a:lnTo>
                  <a:lnTo>
                    <a:pt x="44" y="34"/>
                  </a:lnTo>
                  <a:lnTo>
                    <a:pt x="39" y="39"/>
                  </a:lnTo>
                  <a:lnTo>
                    <a:pt x="38" y="42"/>
                  </a:lnTo>
                  <a:lnTo>
                    <a:pt x="33" y="45"/>
                  </a:lnTo>
                  <a:lnTo>
                    <a:pt x="32" y="48"/>
                  </a:lnTo>
                  <a:lnTo>
                    <a:pt x="27" y="52"/>
                  </a:lnTo>
                  <a:lnTo>
                    <a:pt x="24" y="57"/>
                  </a:lnTo>
                  <a:lnTo>
                    <a:pt x="23" y="60"/>
                  </a:lnTo>
                  <a:lnTo>
                    <a:pt x="21" y="65"/>
                  </a:lnTo>
                  <a:lnTo>
                    <a:pt x="18" y="71"/>
                  </a:lnTo>
                  <a:lnTo>
                    <a:pt x="17" y="75"/>
                  </a:lnTo>
                  <a:lnTo>
                    <a:pt x="15" y="78"/>
                  </a:lnTo>
                  <a:lnTo>
                    <a:pt x="12" y="84"/>
                  </a:lnTo>
                  <a:lnTo>
                    <a:pt x="12" y="89"/>
                  </a:lnTo>
                  <a:lnTo>
                    <a:pt x="11" y="93"/>
                  </a:lnTo>
                  <a:lnTo>
                    <a:pt x="11" y="99"/>
                  </a:lnTo>
                  <a:lnTo>
                    <a:pt x="11" y="104"/>
                  </a:lnTo>
                  <a:lnTo>
                    <a:pt x="11" y="110"/>
                  </a:lnTo>
                  <a:lnTo>
                    <a:pt x="11" y="116"/>
                  </a:lnTo>
                  <a:lnTo>
                    <a:pt x="11" y="119"/>
                  </a:lnTo>
                  <a:lnTo>
                    <a:pt x="11" y="125"/>
                  </a:lnTo>
                  <a:lnTo>
                    <a:pt x="12" y="129"/>
                  </a:lnTo>
                  <a:lnTo>
                    <a:pt x="12" y="134"/>
                  </a:lnTo>
                  <a:lnTo>
                    <a:pt x="15" y="140"/>
                  </a:lnTo>
                  <a:lnTo>
                    <a:pt x="17" y="143"/>
                  </a:lnTo>
                  <a:lnTo>
                    <a:pt x="18" y="148"/>
                  </a:lnTo>
                  <a:lnTo>
                    <a:pt x="21" y="154"/>
                  </a:lnTo>
                  <a:lnTo>
                    <a:pt x="23" y="158"/>
                  </a:lnTo>
                  <a:lnTo>
                    <a:pt x="24" y="161"/>
                  </a:lnTo>
                  <a:lnTo>
                    <a:pt x="27" y="166"/>
                  </a:lnTo>
                  <a:lnTo>
                    <a:pt x="32" y="170"/>
                  </a:lnTo>
                  <a:lnTo>
                    <a:pt x="33" y="173"/>
                  </a:lnTo>
                  <a:lnTo>
                    <a:pt x="38" y="176"/>
                  </a:lnTo>
                  <a:lnTo>
                    <a:pt x="39" y="179"/>
                  </a:lnTo>
                  <a:lnTo>
                    <a:pt x="44" y="184"/>
                  </a:lnTo>
                  <a:lnTo>
                    <a:pt x="47" y="186"/>
                  </a:lnTo>
                  <a:lnTo>
                    <a:pt x="51" y="190"/>
                  </a:lnTo>
                  <a:lnTo>
                    <a:pt x="56" y="192"/>
                  </a:lnTo>
                  <a:lnTo>
                    <a:pt x="59" y="194"/>
                  </a:lnTo>
                  <a:lnTo>
                    <a:pt x="64" y="198"/>
                  </a:lnTo>
                  <a:lnTo>
                    <a:pt x="68" y="200"/>
                  </a:lnTo>
                  <a:lnTo>
                    <a:pt x="71" y="202"/>
                  </a:lnTo>
                  <a:lnTo>
                    <a:pt x="76" y="204"/>
                  </a:lnTo>
                  <a:lnTo>
                    <a:pt x="82" y="204"/>
                  </a:lnTo>
                  <a:lnTo>
                    <a:pt x="86" y="206"/>
                  </a:lnTo>
                  <a:lnTo>
                    <a:pt x="89" y="208"/>
                  </a:lnTo>
                  <a:lnTo>
                    <a:pt x="96" y="208"/>
                  </a:lnTo>
                  <a:lnTo>
                    <a:pt x="100" y="208"/>
                  </a:lnTo>
                  <a:lnTo>
                    <a:pt x="106" y="210"/>
                  </a:lnTo>
                  <a:lnTo>
                    <a:pt x="110" y="210"/>
                  </a:lnTo>
                  <a:lnTo>
                    <a:pt x="116" y="210"/>
                  </a:lnTo>
                  <a:lnTo>
                    <a:pt x="120" y="208"/>
                  </a:lnTo>
                  <a:lnTo>
                    <a:pt x="126" y="208"/>
                  </a:lnTo>
                  <a:lnTo>
                    <a:pt x="130" y="208"/>
                  </a:lnTo>
                  <a:lnTo>
                    <a:pt x="136" y="206"/>
                  </a:lnTo>
                  <a:lnTo>
                    <a:pt x="141" y="204"/>
                  </a:lnTo>
                  <a:lnTo>
                    <a:pt x="144" y="204"/>
                  </a:lnTo>
                  <a:lnTo>
                    <a:pt x="150" y="202"/>
                  </a:lnTo>
                  <a:lnTo>
                    <a:pt x="154" y="200"/>
                  </a:lnTo>
                  <a:lnTo>
                    <a:pt x="159" y="198"/>
                  </a:lnTo>
                  <a:lnTo>
                    <a:pt x="162" y="194"/>
                  </a:lnTo>
                  <a:lnTo>
                    <a:pt x="167" y="192"/>
                  </a:lnTo>
                  <a:lnTo>
                    <a:pt x="171" y="190"/>
                  </a:lnTo>
                  <a:lnTo>
                    <a:pt x="174" y="186"/>
                  </a:lnTo>
                  <a:lnTo>
                    <a:pt x="179" y="184"/>
                  </a:lnTo>
                  <a:lnTo>
                    <a:pt x="183" y="179"/>
                  </a:lnTo>
                  <a:lnTo>
                    <a:pt x="185" y="176"/>
                  </a:lnTo>
                  <a:lnTo>
                    <a:pt x="189" y="173"/>
                  </a:lnTo>
                  <a:lnTo>
                    <a:pt x="191" y="170"/>
                  </a:lnTo>
                  <a:lnTo>
                    <a:pt x="195" y="166"/>
                  </a:lnTo>
                  <a:lnTo>
                    <a:pt x="197" y="161"/>
                  </a:lnTo>
                  <a:lnTo>
                    <a:pt x="200" y="158"/>
                  </a:lnTo>
                  <a:lnTo>
                    <a:pt x="201" y="154"/>
                  </a:lnTo>
                  <a:lnTo>
                    <a:pt x="203" y="148"/>
                  </a:lnTo>
                  <a:lnTo>
                    <a:pt x="206" y="143"/>
                  </a:lnTo>
                  <a:lnTo>
                    <a:pt x="207" y="140"/>
                  </a:lnTo>
                  <a:lnTo>
                    <a:pt x="207" y="134"/>
                  </a:lnTo>
                  <a:lnTo>
                    <a:pt x="209" y="129"/>
                  </a:lnTo>
                  <a:lnTo>
                    <a:pt x="209" y="125"/>
                  </a:lnTo>
                  <a:lnTo>
                    <a:pt x="212" y="119"/>
                  </a:lnTo>
                  <a:lnTo>
                    <a:pt x="212" y="116"/>
                  </a:lnTo>
                  <a:lnTo>
                    <a:pt x="212" y="110"/>
                  </a:lnTo>
                  <a:lnTo>
                    <a:pt x="221" y="110"/>
                  </a:lnTo>
                  <a:close/>
                </a:path>
              </a:pathLst>
            </a:custGeom>
            <a:solidFill>
              <a:srgbClr val="A8B5E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17" name="Freeform 613"/>
            <p:cNvSpPr>
              <a:spLocks noChangeArrowheads="1"/>
            </p:cNvSpPr>
            <p:nvPr/>
          </p:nvSpPr>
          <p:spPr bwMode="auto">
            <a:xfrm>
              <a:off x="5912" y="431"/>
              <a:ext cx="20" cy="20"/>
            </a:xfrm>
            <a:custGeom>
              <a:avLst/>
              <a:gdLst>
                <a:gd name="T0" fmla="*/ 198 w 201"/>
                <a:gd name="T1" fmla="*/ 81 h 202"/>
                <a:gd name="T2" fmla="*/ 190 w 201"/>
                <a:gd name="T3" fmla="*/ 57 h 202"/>
                <a:gd name="T4" fmla="*/ 178 w 201"/>
                <a:gd name="T5" fmla="*/ 37 h 202"/>
                <a:gd name="T6" fmla="*/ 160 w 201"/>
                <a:gd name="T7" fmla="*/ 20 h 202"/>
                <a:gd name="T8" fmla="*/ 139 w 201"/>
                <a:gd name="T9" fmla="*/ 8 h 202"/>
                <a:gd name="T10" fmla="*/ 115 w 201"/>
                <a:gd name="T11" fmla="*/ 2 h 202"/>
                <a:gd name="T12" fmla="*/ 89 w 201"/>
                <a:gd name="T13" fmla="*/ 2 h 202"/>
                <a:gd name="T14" fmla="*/ 65 w 201"/>
                <a:gd name="T15" fmla="*/ 7 h 202"/>
                <a:gd name="T16" fmla="*/ 45 w 201"/>
                <a:gd name="T17" fmla="*/ 19 h 202"/>
                <a:gd name="T18" fmla="*/ 27 w 201"/>
                <a:gd name="T19" fmla="*/ 34 h 202"/>
                <a:gd name="T20" fmla="*/ 12 w 201"/>
                <a:gd name="T21" fmla="*/ 52 h 202"/>
                <a:gd name="T22" fmla="*/ 1 w 201"/>
                <a:gd name="T23" fmla="*/ 76 h 202"/>
                <a:gd name="T24" fmla="*/ 0 w 201"/>
                <a:gd name="T25" fmla="*/ 102 h 202"/>
                <a:gd name="T26" fmla="*/ 1 w 201"/>
                <a:gd name="T27" fmla="*/ 126 h 202"/>
                <a:gd name="T28" fmla="*/ 12 w 201"/>
                <a:gd name="T29" fmla="*/ 150 h 202"/>
                <a:gd name="T30" fmla="*/ 27 w 201"/>
                <a:gd name="T31" fmla="*/ 168 h 202"/>
                <a:gd name="T32" fmla="*/ 45 w 201"/>
                <a:gd name="T33" fmla="*/ 184 h 202"/>
                <a:gd name="T34" fmla="*/ 65 w 201"/>
                <a:gd name="T35" fmla="*/ 196 h 202"/>
                <a:gd name="T36" fmla="*/ 89 w 201"/>
                <a:gd name="T37" fmla="*/ 200 h 202"/>
                <a:gd name="T38" fmla="*/ 115 w 201"/>
                <a:gd name="T39" fmla="*/ 200 h 202"/>
                <a:gd name="T40" fmla="*/ 139 w 201"/>
                <a:gd name="T41" fmla="*/ 194 h 202"/>
                <a:gd name="T42" fmla="*/ 160 w 201"/>
                <a:gd name="T43" fmla="*/ 182 h 202"/>
                <a:gd name="T44" fmla="*/ 178 w 201"/>
                <a:gd name="T45" fmla="*/ 165 h 202"/>
                <a:gd name="T46" fmla="*/ 190 w 201"/>
                <a:gd name="T47" fmla="*/ 146 h 202"/>
                <a:gd name="T48" fmla="*/ 198 w 201"/>
                <a:gd name="T49" fmla="*/ 121 h 202"/>
                <a:gd name="T50" fmla="*/ 192 w 201"/>
                <a:gd name="T51" fmla="*/ 102 h 202"/>
                <a:gd name="T52" fmla="*/ 189 w 201"/>
                <a:gd name="T53" fmla="*/ 79 h 202"/>
                <a:gd name="T54" fmla="*/ 180 w 201"/>
                <a:gd name="T55" fmla="*/ 58 h 202"/>
                <a:gd name="T56" fmla="*/ 168 w 201"/>
                <a:gd name="T57" fmla="*/ 40 h 202"/>
                <a:gd name="T58" fmla="*/ 151 w 201"/>
                <a:gd name="T59" fmla="*/ 26 h 202"/>
                <a:gd name="T60" fmla="*/ 131 w 201"/>
                <a:gd name="T61" fmla="*/ 16 h 202"/>
                <a:gd name="T62" fmla="*/ 109 w 201"/>
                <a:gd name="T63" fmla="*/ 10 h 202"/>
                <a:gd name="T64" fmla="*/ 87 w 201"/>
                <a:gd name="T65" fmla="*/ 10 h 202"/>
                <a:gd name="T66" fmla="*/ 65 w 201"/>
                <a:gd name="T67" fmla="*/ 16 h 202"/>
                <a:gd name="T68" fmla="*/ 45 w 201"/>
                <a:gd name="T69" fmla="*/ 28 h 202"/>
                <a:gd name="T70" fmla="*/ 30 w 201"/>
                <a:gd name="T71" fmla="*/ 43 h 202"/>
                <a:gd name="T72" fmla="*/ 18 w 201"/>
                <a:gd name="T73" fmla="*/ 61 h 202"/>
                <a:gd name="T74" fmla="*/ 10 w 201"/>
                <a:gd name="T75" fmla="*/ 82 h 202"/>
                <a:gd name="T76" fmla="*/ 7 w 201"/>
                <a:gd name="T77" fmla="*/ 105 h 202"/>
                <a:gd name="T78" fmla="*/ 12 w 201"/>
                <a:gd name="T79" fmla="*/ 127 h 202"/>
                <a:gd name="T80" fmla="*/ 22 w 201"/>
                <a:gd name="T81" fmla="*/ 147 h 202"/>
                <a:gd name="T82" fmla="*/ 34 w 201"/>
                <a:gd name="T83" fmla="*/ 165 h 202"/>
                <a:gd name="T84" fmla="*/ 53 w 201"/>
                <a:gd name="T85" fmla="*/ 180 h 202"/>
                <a:gd name="T86" fmla="*/ 72 w 201"/>
                <a:gd name="T87" fmla="*/ 188 h 202"/>
                <a:gd name="T88" fmla="*/ 95 w 201"/>
                <a:gd name="T89" fmla="*/ 192 h 202"/>
                <a:gd name="T90" fmla="*/ 118 w 201"/>
                <a:gd name="T91" fmla="*/ 190 h 202"/>
                <a:gd name="T92" fmla="*/ 139 w 201"/>
                <a:gd name="T93" fmla="*/ 184 h 202"/>
                <a:gd name="T94" fmla="*/ 157 w 201"/>
                <a:gd name="T95" fmla="*/ 171 h 202"/>
                <a:gd name="T96" fmla="*/ 174 w 201"/>
                <a:gd name="T97" fmla="*/ 156 h 202"/>
                <a:gd name="T98" fmla="*/ 184 w 201"/>
                <a:gd name="T99" fmla="*/ 138 h 202"/>
                <a:gd name="T100" fmla="*/ 190 w 201"/>
                <a:gd name="T101" fmla="*/ 11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1" h="202">
                  <a:moveTo>
                    <a:pt x="201" y="102"/>
                  </a:moveTo>
                  <a:lnTo>
                    <a:pt x="201" y="96"/>
                  </a:lnTo>
                  <a:lnTo>
                    <a:pt x="201" y="91"/>
                  </a:lnTo>
                  <a:lnTo>
                    <a:pt x="198" y="85"/>
                  </a:lnTo>
                  <a:lnTo>
                    <a:pt x="198" y="81"/>
                  </a:lnTo>
                  <a:lnTo>
                    <a:pt x="196" y="76"/>
                  </a:lnTo>
                  <a:lnTo>
                    <a:pt x="196" y="70"/>
                  </a:lnTo>
                  <a:lnTo>
                    <a:pt x="195" y="67"/>
                  </a:lnTo>
                  <a:lnTo>
                    <a:pt x="192" y="63"/>
                  </a:lnTo>
                  <a:lnTo>
                    <a:pt x="190" y="57"/>
                  </a:lnTo>
                  <a:lnTo>
                    <a:pt x="189" y="52"/>
                  </a:lnTo>
                  <a:lnTo>
                    <a:pt x="186" y="49"/>
                  </a:lnTo>
                  <a:lnTo>
                    <a:pt x="184" y="44"/>
                  </a:lnTo>
                  <a:lnTo>
                    <a:pt x="180" y="40"/>
                  </a:lnTo>
                  <a:lnTo>
                    <a:pt x="178" y="37"/>
                  </a:lnTo>
                  <a:lnTo>
                    <a:pt x="174" y="34"/>
                  </a:lnTo>
                  <a:lnTo>
                    <a:pt x="172" y="31"/>
                  </a:lnTo>
                  <a:lnTo>
                    <a:pt x="168" y="26"/>
                  </a:lnTo>
                  <a:lnTo>
                    <a:pt x="163" y="25"/>
                  </a:lnTo>
                  <a:lnTo>
                    <a:pt x="160" y="20"/>
                  </a:lnTo>
                  <a:lnTo>
                    <a:pt x="156" y="19"/>
                  </a:lnTo>
                  <a:lnTo>
                    <a:pt x="151" y="16"/>
                  </a:lnTo>
                  <a:lnTo>
                    <a:pt x="148" y="13"/>
                  </a:lnTo>
                  <a:lnTo>
                    <a:pt x="143" y="10"/>
                  </a:lnTo>
                  <a:lnTo>
                    <a:pt x="139" y="8"/>
                  </a:lnTo>
                  <a:lnTo>
                    <a:pt x="133" y="7"/>
                  </a:lnTo>
                  <a:lnTo>
                    <a:pt x="130" y="7"/>
                  </a:lnTo>
                  <a:lnTo>
                    <a:pt x="125" y="4"/>
                  </a:lnTo>
                  <a:lnTo>
                    <a:pt x="119" y="2"/>
                  </a:lnTo>
                  <a:lnTo>
                    <a:pt x="115" y="2"/>
                  </a:lnTo>
                  <a:lnTo>
                    <a:pt x="109" y="2"/>
                  </a:lnTo>
                  <a:lnTo>
                    <a:pt x="105" y="0"/>
                  </a:lnTo>
                  <a:lnTo>
                    <a:pt x="99" y="0"/>
                  </a:lnTo>
                  <a:lnTo>
                    <a:pt x="95" y="0"/>
                  </a:lnTo>
                  <a:lnTo>
                    <a:pt x="89" y="2"/>
                  </a:lnTo>
                  <a:lnTo>
                    <a:pt x="85" y="2"/>
                  </a:lnTo>
                  <a:lnTo>
                    <a:pt x="78" y="2"/>
                  </a:lnTo>
                  <a:lnTo>
                    <a:pt x="75" y="4"/>
                  </a:lnTo>
                  <a:lnTo>
                    <a:pt x="71" y="7"/>
                  </a:lnTo>
                  <a:lnTo>
                    <a:pt x="65" y="7"/>
                  </a:lnTo>
                  <a:lnTo>
                    <a:pt x="60" y="8"/>
                  </a:lnTo>
                  <a:lnTo>
                    <a:pt x="57" y="10"/>
                  </a:lnTo>
                  <a:lnTo>
                    <a:pt x="53" y="13"/>
                  </a:lnTo>
                  <a:lnTo>
                    <a:pt x="48" y="16"/>
                  </a:lnTo>
                  <a:lnTo>
                    <a:pt x="45" y="19"/>
                  </a:lnTo>
                  <a:lnTo>
                    <a:pt x="40" y="20"/>
                  </a:lnTo>
                  <a:lnTo>
                    <a:pt x="36" y="25"/>
                  </a:lnTo>
                  <a:lnTo>
                    <a:pt x="33" y="26"/>
                  </a:lnTo>
                  <a:lnTo>
                    <a:pt x="28" y="31"/>
                  </a:lnTo>
                  <a:lnTo>
                    <a:pt x="27" y="34"/>
                  </a:lnTo>
                  <a:lnTo>
                    <a:pt x="22" y="37"/>
                  </a:lnTo>
                  <a:lnTo>
                    <a:pt x="21" y="40"/>
                  </a:lnTo>
                  <a:lnTo>
                    <a:pt x="16" y="44"/>
                  </a:lnTo>
                  <a:lnTo>
                    <a:pt x="13" y="49"/>
                  </a:lnTo>
                  <a:lnTo>
                    <a:pt x="12" y="52"/>
                  </a:lnTo>
                  <a:lnTo>
                    <a:pt x="10" y="57"/>
                  </a:lnTo>
                  <a:lnTo>
                    <a:pt x="7" y="63"/>
                  </a:lnTo>
                  <a:lnTo>
                    <a:pt x="6" y="67"/>
                  </a:lnTo>
                  <a:lnTo>
                    <a:pt x="4" y="70"/>
                  </a:lnTo>
                  <a:lnTo>
                    <a:pt x="1" y="76"/>
                  </a:lnTo>
                  <a:lnTo>
                    <a:pt x="1" y="81"/>
                  </a:lnTo>
                  <a:lnTo>
                    <a:pt x="0" y="85"/>
                  </a:lnTo>
                  <a:lnTo>
                    <a:pt x="0" y="91"/>
                  </a:lnTo>
                  <a:lnTo>
                    <a:pt x="0" y="96"/>
                  </a:lnTo>
                  <a:lnTo>
                    <a:pt x="0" y="102"/>
                  </a:lnTo>
                  <a:lnTo>
                    <a:pt x="0" y="108"/>
                  </a:lnTo>
                  <a:lnTo>
                    <a:pt x="0" y="111"/>
                  </a:lnTo>
                  <a:lnTo>
                    <a:pt x="0" y="117"/>
                  </a:lnTo>
                  <a:lnTo>
                    <a:pt x="1" y="121"/>
                  </a:lnTo>
                  <a:lnTo>
                    <a:pt x="1" y="126"/>
                  </a:lnTo>
                  <a:lnTo>
                    <a:pt x="4" y="132"/>
                  </a:lnTo>
                  <a:lnTo>
                    <a:pt x="6" y="135"/>
                  </a:lnTo>
                  <a:lnTo>
                    <a:pt x="7" y="140"/>
                  </a:lnTo>
                  <a:lnTo>
                    <a:pt x="10" y="146"/>
                  </a:lnTo>
                  <a:lnTo>
                    <a:pt x="12" y="150"/>
                  </a:lnTo>
                  <a:lnTo>
                    <a:pt x="13" y="153"/>
                  </a:lnTo>
                  <a:lnTo>
                    <a:pt x="16" y="158"/>
                  </a:lnTo>
                  <a:lnTo>
                    <a:pt x="21" y="162"/>
                  </a:lnTo>
                  <a:lnTo>
                    <a:pt x="22" y="165"/>
                  </a:lnTo>
                  <a:lnTo>
                    <a:pt x="27" y="168"/>
                  </a:lnTo>
                  <a:lnTo>
                    <a:pt x="28" y="171"/>
                  </a:lnTo>
                  <a:lnTo>
                    <a:pt x="33" y="176"/>
                  </a:lnTo>
                  <a:lnTo>
                    <a:pt x="36" y="178"/>
                  </a:lnTo>
                  <a:lnTo>
                    <a:pt x="40" y="182"/>
                  </a:lnTo>
                  <a:lnTo>
                    <a:pt x="45" y="184"/>
                  </a:lnTo>
                  <a:lnTo>
                    <a:pt x="48" y="186"/>
                  </a:lnTo>
                  <a:lnTo>
                    <a:pt x="53" y="190"/>
                  </a:lnTo>
                  <a:lnTo>
                    <a:pt x="57" y="192"/>
                  </a:lnTo>
                  <a:lnTo>
                    <a:pt x="60" y="194"/>
                  </a:lnTo>
                  <a:lnTo>
                    <a:pt x="65" y="196"/>
                  </a:lnTo>
                  <a:lnTo>
                    <a:pt x="71" y="196"/>
                  </a:lnTo>
                  <a:lnTo>
                    <a:pt x="75" y="198"/>
                  </a:lnTo>
                  <a:lnTo>
                    <a:pt x="78" y="200"/>
                  </a:lnTo>
                  <a:lnTo>
                    <a:pt x="85" y="200"/>
                  </a:lnTo>
                  <a:lnTo>
                    <a:pt x="89" y="200"/>
                  </a:lnTo>
                  <a:lnTo>
                    <a:pt x="95" y="202"/>
                  </a:lnTo>
                  <a:lnTo>
                    <a:pt x="99" y="202"/>
                  </a:lnTo>
                  <a:lnTo>
                    <a:pt x="105" y="202"/>
                  </a:lnTo>
                  <a:lnTo>
                    <a:pt x="109" y="200"/>
                  </a:lnTo>
                  <a:lnTo>
                    <a:pt x="115" y="200"/>
                  </a:lnTo>
                  <a:lnTo>
                    <a:pt x="119" y="200"/>
                  </a:lnTo>
                  <a:lnTo>
                    <a:pt x="125" y="198"/>
                  </a:lnTo>
                  <a:lnTo>
                    <a:pt x="130" y="196"/>
                  </a:lnTo>
                  <a:lnTo>
                    <a:pt x="133" y="196"/>
                  </a:lnTo>
                  <a:lnTo>
                    <a:pt x="139" y="194"/>
                  </a:lnTo>
                  <a:lnTo>
                    <a:pt x="143" y="192"/>
                  </a:lnTo>
                  <a:lnTo>
                    <a:pt x="148" y="190"/>
                  </a:lnTo>
                  <a:lnTo>
                    <a:pt x="151" y="186"/>
                  </a:lnTo>
                  <a:lnTo>
                    <a:pt x="156" y="184"/>
                  </a:lnTo>
                  <a:lnTo>
                    <a:pt x="160" y="182"/>
                  </a:lnTo>
                  <a:lnTo>
                    <a:pt x="163" y="178"/>
                  </a:lnTo>
                  <a:lnTo>
                    <a:pt x="168" y="176"/>
                  </a:lnTo>
                  <a:lnTo>
                    <a:pt x="172" y="171"/>
                  </a:lnTo>
                  <a:lnTo>
                    <a:pt x="174" y="168"/>
                  </a:lnTo>
                  <a:lnTo>
                    <a:pt x="178" y="165"/>
                  </a:lnTo>
                  <a:lnTo>
                    <a:pt x="180" y="162"/>
                  </a:lnTo>
                  <a:lnTo>
                    <a:pt x="184" y="158"/>
                  </a:lnTo>
                  <a:lnTo>
                    <a:pt x="186" y="153"/>
                  </a:lnTo>
                  <a:lnTo>
                    <a:pt x="189" y="150"/>
                  </a:lnTo>
                  <a:lnTo>
                    <a:pt x="190" y="146"/>
                  </a:lnTo>
                  <a:lnTo>
                    <a:pt x="192" y="140"/>
                  </a:lnTo>
                  <a:lnTo>
                    <a:pt x="195" y="135"/>
                  </a:lnTo>
                  <a:lnTo>
                    <a:pt x="196" y="132"/>
                  </a:lnTo>
                  <a:lnTo>
                    <a:pt x="196" y="126"/>
                  </a:lnTo>
                  <a:lnTo>
                    <a:pt x="198" y="121"/>
                  </a:lnTo>
                  <a:lnTo>
                    <a:pt x="198" y="117"/>
                  </a:lnTo>
                  <a:lnTo>
                    <a:pt x="201" y="111"/>
                  </a:lnTo>
                  <a:lnTo>
                    <a:pt x="201" y="108"/>
                  </a:lnTo>
                  <a:lnTo>
                    <a:pt x="201" y="102"/>
                  </a:lnTo>
                  <a:lnTo>
                    <a:pt x="192" y="102"/>
                  </a:lnTo>
                  <a:lnTo>
                    <a:pt x="190" y="97"/>
                  </a:lnTo>
                  <a:lnTo>
                    <a:pt x="190" y="91"/>
                  </a:lnTo>
                  <a:lnTo>
                    <a:pt x="190" y="87"/>
                  </a:lnTo>
                  <a:lnTo>
                    <a:pt x="190" y="82"/>
                  </a:lnTo>
                  <a:lnTo>
                    <a:pt x="189" y="79"/>
                  </a:lnTo>
                  <a:lnTo>
                    <a:pt x="189" y="75"/>
                  </a:lnTo>
                  <a:lnTo>
                    <a:pt x="186" y="69"/>
                  </a:lnTo>
                  <a:lnTo>
                    <a:pt x="184" y="64"/>
                  </a:lnTo>
                  <a:lnTo>
                    <a:pt x="183" y="61"/>
                  </a:lnTo>
                  <a:lnTo>
                    <a:pt x="180" y="58"/>
                  </a:lnTo>
                  <a:lnTo>
                    <a:pt x="178" y="55"/>
                  </a:lnTo>
                  <a:lnTo>
                    <a:pt x="175" y="51"/>
                  </a:lnTo>
                  <a:lnTo>
                    <a:pt x="174" y="46"/>
                  </a:lnTo>
                  <a:lnTo>
                    <a:pt x="169" y="43"/>
                  </a:lnTo>
                  <a:lnTo>
                    <a:pt x="168" y="40"/>
                  </a:lnTo>
                  <a:lnTo>
                    <a:pt x="163" y="37"/>
                  </a:lnTo>
                  <a:lnTo>
                    <a:pt x="162" y="34"/>
                  </a:lnTo>
                  <a:lnTo>
                    <a:pt x="157" y="31"/>
                  </a:lnTo>
                  <a:lnTo>
                    <a:pt x="154" y="28"/>
                  </a:lnTo>
                  <a:lnTo>
                    <a:pt x="151" y="26"/>
                  </a:lnTo>
                  <a:lnTo>
                    <a:pt x="148" y="22"/>
                  </a:lnTo>
                  <a:lnTo>
                    <a:pt x="143" y="20"/>
                  </a:lnTo>
                  <a:lnTo>
                    <a:pt x="139" y="19"/>
                  </a:lnTo>
                  <a:lnTo>
                    <a:pt x="136" y="16"/>
                  </a:lnTo>
                  <a:lnTo>
                    <a:pt x="131" y="16"/>
                  </a:lnTo>
                  <a:lnTo>
                    <a:pt x="127" y="14"/>
                  </a:lnTo>
                  <a:lnTo>
                    <a:pt x="124" y="13"/>
                  </a:lnTo>
                  <a:lnTo>
                    <a:pt x="118" y="13"/>
                  </a:lnTo>
                  <a:lnTo>
                    <a:pt x="113" y="10"/>
                  </a:lnTo>
                  <a:lnTo>
                    <a:pt x="109" y="10"/>
                  </a:lnTo>
                  <a:lnTo>
                    <a:pt x="105" y="10"/>
                  </a:lnTo>
                  <a:lnTo>
                    <a:pt x="99" y="10"/>
                  </a:lnTo>
                  <a:lnTo>
                    <a:pt x="95" y="10"/>
                  </a:lnTo>
                  <a:lnTo>
                    <a:pt x="91" y="10"/>
                  </a:lnTo>
                  <a:lnTo>
                    <a:pt x="87" y="10"/>
                  </a:lnTo>
                  <a:lnTo>
                    <a:pt x="81" y="13"/>
                  </a:lnTo>
                  <a:lnTo>
                    <a:pt x="77" y="13"/>
                  </a:lnTo>
                  <a:lnTo>
                    <a:pt x="72" y="14"/>
                  </a:lnTo>
                  <a:lnTo>
                    <a:pt x="69" y="16"/>
                  </a:lnTo>
                  <a:lnTo>
                    <a:pt x="65" y="16"/>
                  </a:lnTo>
                  <a:lnTo>
                    <a:pt x="60" y="19"/>
                  </a:lnTo>
                  <a:lnTo>
                    <a:pt x="57" y="20"/>
                  </a:lnTo>
                  <a:lnTo>
                    <a:pt x="53" y="22"/>
                  </a:lnTo>
                  <a:lnTo>
                    <a:pt x="48" y="26"/>
                  </a:lnTo>
                  <a:lnTo>
                    <a:pt x="45" y="28"/>
                  </a:lnTo>
                  <a:lnTo>
                    <a:pt x="42" y="31"/>
                  </a:lnTo>
                  <a:lnTo>
                    <a:pt x="39" y="34"/>
                  </a:lnTo>
                  <a:lnTo>
                    <a:pt x="34" y="37"/>
                  </a:lnTo>
                  <a:lnTo>
                    <a:pt x="33" y="40"/>
                  </a:lnTo>
                  <a:lnTo>
                    <a:pt x="30" y="43"/>
                  </a:lnTo>
                  <a:lnTo>
                    <a:pt x="27" y="46"/>
                  </a:lnTo>
                  <a:lnTo>
                    <a:pt x="24" y="51"/>
                  </a:lnTo>
                  <a:lnTo>
                    <a:pt x="22" y="55"/>
                  </a:lnTo>
                  <a:lnTo>
                    <a:pt x="21" y="58"/>
                  </a:lnTo>
                  <a:lnTo>
                    <a:pt x="18" y="61"/>
                  </a:lnTo>
                  <a:lnTo>
                    <a:pt x="16" y="64"/>
                  </a:lnTo>
                  <a:lnTo>
                    <a:pt x="13" y="69"/>
                  </a:lnTo>
                  <a:lnTo>
                    <a:pt x="12" y="75"/>
                  </a:lnTo>
                  <a:lnTo>
                    <a:pt x="12" y="79"/>
                  </a:lnTo>
                  <a:lnTo>
                    <a:pt x="10" y="82"/>
                  </a:lnTo>
                  <a:lnTo>
                    <a:pt x="10" y="87"/>
                  </a:lnTo>
                  <a:lnTo>
                    <a:pt x="10" y="91"/>
                  </a:lnTo>
                  <a:lnTo>
                    <a:pt x="7" y="97"/>
                  </a:lnTo>
                  <a:lnTo>
                    <a:pt x="7" y="102"/>
                  </a:lnTo>
                  <a:lnTo>
                    <a:pt x="7" y="105"/>
                  </a:lnTo>
                  <a:lnTo>
                    <a:pt x="10" y="111"/>
                  </a:lnTo>
                  <a:lnTo>
                    <a:pt x="10" y="115"/>
                  </a:lnTo>
                  <a:lnTo>
                    <a:pt x="10" y="120"/>
                  </a:lnTo>
                  <a:lnTo>
                    <a:pt x="12" y="123"/>
                  </a:lnTo>
                  <a:lnTo>
                    <a:pt x="12" y="127"/>
                  </a:lnTo>
                  <a:lnTo>
                    <a:pt x="13" y="134"/>
                  </a:lnTo>
                  <a:lnTo>
                    <a:pt x="16" y="138"/>
                  </a:lnTo>
                  <a:lnTo>
                    <a:pt x="18" y="141"/>
                  </a:lnTo>
                  <a:lnTo>
                    <a:pt x="21" y="144"/>
                  </a:lnTo>
                  <a:lnTo>
                    <a:pt x="22" y="147"/>
                  </a:lnTo>
                  <a:lnTo>
                    <a:pt x="24" y="152"/>
                  </a:lnTo>
                  <a:lnTo>
                    <a:pt x="27" y="156"/>
                  </a:lnTo>
                  <a:lnTo>
                    <a:pt x="30" y="159"/>
                  </a:lnTo>
                  <a:lnTo>
                    <a:pt x="33" y="162"/>
                  </a:lnTo>
                  <a:lnTo>
                    <a:pt x="34" y="165"/>
                  </a:lnTo>
                  <a:lnTo>
                    <a:pt x="39" y="168"/>
                  </a:lnTo>
                  <a:lnTo>
                    <a:pt x="42" y="171"/>
                  </a:lnTo>
                  <a:lnTo>
                    <a:pt x="45" y="174"/>
                  </a:lnTo>
                  <a:lnTo>
                    <a:pt x="48" y="176"/>
                  </a:lnTo>
                  <a:lnTo>
                    <a:pt x="53" y="180"/>
                  </a:lnTo>
                  <a:lnTo>
                    <a:pt x="57" y="182"/>
                  </a:lnTo>
                  <a:lnTo>
                    <a:pt x="60" y="184"/>
                  </a:lnTo>
                  <a:lnTo>
                    <a:pt x="65" y="186"/>
                  </a:lnTo>
                  <a:lnTo>
                    <a:pt x="69" y="186"/>
                  </a:lnTo>
                  <a:lnTo>
                    <a:pt x="72" y="188"/>
                  </a:lnTo>
                  <a:lnTo>
                    <a:pt x="77" y="190"/>
                  </a:lnTo>
                  <a:lnTo>
                    <a:pt x="81" y="190"/>
                  </a:lnTo>
                  <a:lnTo>
                    <a:pt x="87" y="192"/>
                  </a:lnTo>
                  <a:lnTo>
                    <a:pt x="91" y="192"/>
                  </a:lnTo>
                  <a:lnTo>
                    <a:pt x="95" y="192"/>
                  </a:lnTo>
                  <a:lnTo>
                    <a:pt x="99" y="192"/>
                  </a:lnTo>
                  <a:lnTo>
                    <a:pt x="105" y="192"/>
                  </a:lnTo>
                  <a:lnTo>
                    <a:pt x="109" y="192"/>
                  </a:lnTo>
                  <a:lnTo>
                    <a:pt x="113" y="192"/>
                  </a:lnTo>
                  <a:lnTo>
                    <a:pt x="118" y="190"/>
                  </a:lnTo>
                  <a:lnTo>
                    <a:pt x="124" y="190"/>
                  </a:lnTo>
                  <a:lnTo>
                    <a:pt x="127" y="188"/>
                  </a:lnTo>
                  <a:lnTo>
                    <a:pt x="131" y="186"/>
                  </a:lnTo>
                  <a:lnTo>
                    <a:pt x="136" y="186"/>
                  </a:lnTo>
                  <a:lnTo>
                    <a:pt x="139" y="184"/>
                  </a:lnTo>
                  <a:lnTo>
                    <a:pt x="143" y="182"/>
                  </a:lnTo>
                  <a:lnTo>
                    <a:pt x="148" y="180"/>
                  </a:lnTo>
                  <a:lnTo>
                    <a:pt x="151" y="176"/>
                  </a:lnTo>
                  <a:lnTo>
                    <a:pt x="154" y="174"/>
                  </a:lnTo>
                  <a:lnTo>
                    <a:pt x="157" y="171"/>
                  </a:lnTo>
                  <a:lnTo>
                    <a:pt x="162" y="168"/>
                  </a:lnTo>
                  <a:lnTo>
                    <a:pt x="163" y="165"/>
                  </a:lnTo>
                  <a:lnTo>
                    <a:pt x="168" y="162"/>
                  </a:lnTo>
                  <a:lnTo>
                    <a:pt x="169" y="159"/>
                  </a:lnTo>
                  <a:lnTo>
                    <a:pt x="174" y="156"/>
                  </a:lnTo>
                  <a:lnTo>
                    <a:pt x="175" y="152"/>
                  </a:lnTo>
                  <a:lnTo>
                    <a:pt x="178" y="147"/>
                  </a:lnTo>
                  <a:lnTo>
                    <a:pt x="180" y="144"/>
                  </a:lnTo>
                  <a:lnTo>
                    <a:pt x="183" y="141"/>
                  </a:lnTo>
                  <a:lnTo>
                    <a:pt x="184" y="138"/>
                  </a:lnTo>
                  <a:lnTo>
                    <a:pt x="186" y="134"/>
                  </a:lnTo>
                  <a:lnTo>
                    <a:pt x="189" y="127"/>
                  </a:lnTo>
                  <a:lnTo>
                    <a:pt x="189" y="123"/>
                  </a:lnTo>
                  <a:lnTo>
                    <a:pt x="190" y="120"/>
                  </a:lnTo>
                  <a:lnTo>
                    <a:pt x="190" y="115"/>
                  </a:lnTo>
                  <a:lnTo>
                    <a:pt x="190" y="111"/>
                  </a:lnTo>
                  <a:lnTo>
                    <a:pt x="190" y="105"/>
                  </a:lnTo>
                  <a:lnTo>
                    <a:pt x="192" y="102"/>
                  </a:lnTo>
                  <a:lnTo>
                    <a:pt x="201" y="102"/>
                  </a:lnTo>
                  <a:close/>
                </a:path>
              </a:pathLst>
            </a:custGeom>
            <a:solidFill>
              <a:srgbClr val="AEB8EB"/>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18" name="Freeform 614"/>
            <p:cNvSpPr>
              <a:spLocks noChangeArrowheads="1"/>
            </p:cNvSpPr>
            <p:nvPr/>
          </p:nvSpPr>
          <p:spPr bwMode="auto">
            <a:xfrm>
              <a:off x="5913" y="432"/>
              <a:ext cx="17" cy="18"/>
            </a:xfrm>
            <a:custGeom>
              <a:avLst/>
              <a:gdLst>
                <a:gd name="T0" fmla="*/ 183 w 185"/>
                <a:gd name="T1" fmla="*/ 72 h 182"/>
                <a:gd name="T2" fmla="*/ 176 w 185"/>
                <a:gd name="T3" fmla="*/ 51 h 182"/>
                <a:gd name="T4" fmla="*/ 162 w 185"/>
                <a:gd name="T5" fmla="*/ 33 h 182"/>
                <a:gd name="T6" fmla="*/ 147 w 185"/>
                <a:gd name="T7" fmla="*/ 18 h 182"/>
                <a:gd name="T8" fmla="*/ 129 w 185"/>
                <a:gd name="T9" fmla="*/ 6 h 182"/>
                <a:gd name="T10" fmla="*/ 106 w 185"/>
                <a:gd name="T11" fmla="*/ 0 h 182"/>
                <a:gd name="T12" fmla="*/ 84 w 185"/>
                <a:gd name="T13" fmla="*/ 0 h 182"/>
                <a:gd name="T14" fmla="*/ 62 w 185"/>
                <a:gd name="T15" fmla="*/ 6 h 182"/>
                <a:gd name="T16" fmla="*/ 41 w 185"/>
                <a:gd name="T17" fmla="*/ 16 h 182"/>
                <a:gd name="T18" fmla="*/ 26 w 185"/>
                <a:gd name="T19" fmla="*/ 30 h 182"/>
                <a:gd name="T20" fmla="*/ 14 w 185"/>
                <a:gd name="T21" fmla="*/ 48 h 182"/>
                <a:gd name="T22" fmla="*/ 5 w 185"/>
                <a:gd name="T23" fmla="*/ 69 h 182"/>
                <a:gd name="T24" fmla="*/ 0 w 185"/>
                <a:gd name="T25" fmla="*/ 92 h 182"/>
                <a:gd name="T26" fmla="*/ 5 w 185"/>
                <a:gd name="T27" fmla="*/ 113 h 182"/>
                <a:gd name="T28" fmla="*/ 14 w 185"/>
                <a:gd name="T29" fmla="*/ 134 h 182"/>
                <a:gd name="T30" fmla="*/ 26 w 185"/>
                <a:gd name="T31" fmla="*/ 152 h 182"/>
                <a:gd name="T32" fmla="*/ 41 w 185"/>
                <a:gd name="T33" fmla="*/ 166 h 182"/>
                <a:gd name="T34" fmla="*/ 62 w 185"/>
                <a:gd name="T35" fmla="*/ 176 h 182"/>
                <a:gd name="T36" fmla="*/ 84 w 185"/>
                <a:gd name="T37" fmla="*/ 182 h 182"/>
                <a:gd name="T38" fmla="*/ 106 w 185"/>
                <a:gd name="T39" fmla="*/ 182 h 182"/>
                <a:gd name="T40" fmla="*/ 129 w 185"/>
                <a:gd name="T41" fmla="*/ 176 h 182"/>
                <a:gd name="T42" fmla="*/ 147 w 185"/>
                <a:gd name="T43" fmla="*/ 164 h 182"/>
                <a:gd name="T44" fmla="*/ 162 w 185"/>
                <a:gd name="T45" fmla="*/ 149 h 182"/>
                <a:gd name="T46" fmla="*/ 176 w 185"/>
                <a:gd name="T47" fmla="*/ 131 h 182"/>
                <a:gd name="T48" fmla="*/ 183 w 185"/>
                <a:gd name="T49" fmla="*/ 110 h 182"/>
                <a:gd name="T50" fmla="*/ 176 w 185"/>
                <a:gd name="T51" fmla="*/ 92 h 182"/>
                <a:gd name="T52" fmla="*/ 173 w 185"/>
                <a:gd name="T53" fmla="*/ 71 h 182"/>
                <a:gd name="T54" fmla="*/ 165 w 185"/>
                <a:gd name="T55" fmla="*/ 53 h 182"/>
                <a:gd name="T56" fmla="*/ 153 w 185"/>
                <a:gd name="T57" fmla="*/ 36 h 182"/>
                <a:gd name="T58" fmla="*/ 138 w 185"/>
                <a:gd name="T59" fmla="*/ 22 h 182"/>
                <a:gd name="T60" fmla="*/ 120 w 185"/>
                <a:gd name="T61" fmla="*/ 15 h 182"/>
                <a:gd name="T62" fmla="*/ 102 w 185"/>
                <a:gd name="T63" fmla="*/ 10 h 182"/>
                <a:gd name="T64" fmla="*/ 80 w 185"/>
                <a:gd name="T65" fmla="*/ 10 h 182"/>
                <a:gd name="T66" fmla="*/ 62 w 185"/>
                <a:gd name="T67" fmla="*/ 16 h 182"/>
                <a:gd name="T68" fmla="*/ 44 w 185"/>
                <a:gd name="T69" fmla="*/ 24 h 182"/>
                <a:gd name="T70" fmla="*/ 29 w 185"/>
                <a:gd name="T71" fmla="*/ 39 h 182"/>
                <a:gd name="T72" fmla="*/ 20 w 185"/>
                <a:gd name="T73" fmla="*/ 54 h 182"/>
                <a:gd name="T74" fmla="*/ 14 w 185"/>
                <a:gd name="T75" fmla="*/ 75 h 182"/>
                <a:gd name="T76" fmla="*/ 11 w 185"/>
                <a:gd name="T77" fmla="*/ 95 h 182"/>
                <a:gd name="T78" fmla="*/ 15 w 185"/>
                <a:gd name="T79" fmla="*/ 116 h 182"/>
                <a:gd name="T80" fmla="*/ 23 w 185"/>
                <a:gd name="T81" fmla="*/ 134 h 182"/>
                <a:gd name="T82" fmla="*/ 35 w 185"/>
                <a:gd name="T83" fmla="*/ 149 h 182"/>
                <a:gd name="T84" fmla="*/ 50 w 185"/>
                <a:gd name="T85" fmla="*/ 161 h 182"/>
                <a:gd name="T86" fmla="*/ 68 w 185"/>
                <a:gd name="T87" fmla="*/ 170 h 182"/>
                <a:gd name="T88" fmla="*/ 88 w 185"/>
                <a:gd name="T89" fmla="*/ 174 h 182"/>
                <a:gd name="T90" fmla="*/ 111 w 185"/>
                <a:gd name="T91" fmla="*/ 172 h 182"/>
                <a:gd name="T92" fmla="*/ 129 w 185"/>
                <a:gd name="T93" fmla="*/ 166 h 182"/>
                <a:gd name="T94" fmla="*/ 144 w 185"/>
                <a:gd name="T95" fmla="*/ 154 h 182"/>
                <a:gd name="T96" fmla="*/ 159 w 185"/>
                <a:gd name="T97" fmla="*/ 140 h 182"/>
                <a:gd name="T98" fmla="*/ 168 w 185"/>
                <a:gd name="T99" fmla="*/ 124 h 182"/>
                <a:gd name="T100" fmla="*/ 176 w 185"/>
                <a:gd name="T101" fmla="*/ 10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5" h="182">
                  <a:moveTo>
                    <a:pt x="185" y="92"/>
                  </a:moveTo>
                  <a:lnTo>
                    <a:pt x="183" y="87"/>
                  </a:lnTo>
                  <a:lnTo>
                    <a:pt x="183" y="81"/>
                  </a:lnTo>
                  <a:lnTo>
                    <a:pt x="183" y="77"/>
                  </a:lnTo>
                  <a:lnTo>
                    <a:pt x="183" y="72"/>
                  </a:lnTo>
                  <a:lnTo>
                    <a:pt x="182" y="69"/>
                  </a:lnTo>
                  <a:lnTo>
                    <a:pt x="182" y="65"/>
                  </a:lnTo>
                  <a:lnTo>
                    <a:pt x="179" y="59"/>
                  </a:lnTo>
                  <a:lnTo>
                    <a:pt x="177" y="54"/>
                  </a:lnTo>
                  <a:lnTo>
                    <a:pt x="176" y="51"/>
                  </a:lnTo>
                  <a:lnTo>
                    <a:pt x="173" y="48"/>
                  </a:lnTo>
                  <a:lnTo>
                    <a:pt x="171" y="45"/>
                  </a:lnTo>
                  <a:lnTo>
                    <a:pt x="168" y="41"/>
                  </a:lnTo>
                  <a:lnTo>
                    <a:pt x="167" y="36"/>
                  </a:lnTo>
                  <a:lnTo>
                    <a:pt x="162" y="33"/>
                  </a:lnTo>
                  <a:lnTo>
                    <a:pt x="161" y="30"/>
                  </a:lnTo>
                  <a:lnTo>
                    <a:pt x="156" y="27"/>
                  </a:lnTo>
                  <a:lnTo>
                    <a:pt x="155" y="24"/>
                  </a:lnTo>
                  <a:lnTo>
                    <a:pt x="150" y="21"/>
                  </a:lnTo>
                  <a:lnTo>
                    <a:pt x="147" y="18"/>
                  </a:lnTo>
                  <a:lnTo>
                    <a:pt x="144" y="16"/>
                  </a:lnTo>
                  <a:lnTo>
                    <a:pt x="141" y="12"/>
                  </a:lnTo>
                  <a:lnTo>
                    <a:pt x="136" y="10"/>
                  </a:lnTo>
                  <a:lnTo>
                    <a:pt x="132" y="9"/>
                  </a:lnTo>
                  <a:lnTo>
                    <a:pt x="129" y="6"/>
                  </a:lnTo>
                  <a:lnTo>
                    <a:pt x="124" y="6"/>
                  </a:lnTo>
                  <a:lnTo>
                    <a:pt x="120" y="4"/>
                  </a:lnTo>
                  <a:lnTo>
                    <a:pt x="117" y="3"/>
                  </a:lnTo>
                  <a:lnTo>
                    <a:pt x="111" y="3"/>
                  </a:lnTo>
                  <a:lnTo>
                    <a:pt x="106" y="0"/>
                  </a:lnTo>
                  <a:lnTo>
                    <a:pt x="102" y="0"/>
                  </a:lnTo>
                  <a:lnTo>
                    <a:pt x="98" y="0"/>
                  </a:lnTo>
                  <a:lnTo>
                    <a:pt x="92" y="0"/>
                  </a:lnTo>
                  <a:lnTo>
                    <a:pt x="88" y="0"/>
                  </a:lnTo>
                  <a:lnTo>
                    <a:pt x="84" y="0"/>
                  </a:lnTo>
                  <a:lnTo>
                    <a:pt x="80" y="0"/>
                  </a:lnTo>
                  <a:lnTo>
                    <a:pt x="74" y="3"/>
                  </a:lnTo>
                  <a:lnTo>
                    <a:pt x="70" y="3"/>
                  </a:lnTo>
                  <a:lnTo>
                    <a:pt x="65" y="4"/>
                  </a:lnTo>
                  <a:lnTo>
                    <a:pt x="62" y="6"/>
                  </a:lnTo>
                  <a:lnTo>
                    <a:pt x="58" y="6"/>
                  </a:lnTo>
                  <a:lnTo>
                    <a:pt x="53" y="9"/>
                  </a:lnTo>
                  <a:lnTo>
                    <a:pt x="50" y="10"/>
                  </a:lnTo>
                  <a:lnTo>
                    <a:pt x="46" y="12"/>
                  </a:lnTo>
                  <a:lnTo>
                    <a:pt x="41" y="16"/>
                  </a:lnTo>
                  <a:lnTo>
                    <a:pt x="38" y="18"/>
                  </a:lnTo>
                  <a:lnTo>
                    <a:pt x="35" y="21"/>
                  </a:lnTo>
                  <a:lnTo>
                    <a:pt x="32" y="24"/>
                  </a:lnTo>
                  <a:lnTo>
                    <a:pt x="27" y="27"/>
                  </a:lnTo>
                  <a:lnTo>
                    <a:pt x="26" y="30"/>
                  </a:lnTo>
                  <a:lnTo>
                    <a:pt x="23" y="33"/>
                  </a:lnTo>
                  <a:lnTo>
                    <a:pt x="20" y="36"/>
                  </a:lnTo>
                  <a:lnTo>
                    <a:pt x="17" y="41"/>
                  </a:lnTo>
                  <a:lnTo>
                    <a:pt x="15" y="45"/>
                  </a:lnTo>
                  <a:lnTo>
                    <a:pt x="14" y="48"/>
                  </a:lnTo>
                  <a:lnTo>
                    <a:pt x="11" y="51"/>
                  </a:lnTo>
                  <a:lnTo>
                    <a:pt x="9" y="54"/>
                  </a:lnTo>
                  <a:lnTo>
                    <a:pt x="6" y="59"/>
                  </a:lnTo>
                  <a:lnTo>
                    <a:pt x="5" y="65"/>
                  </a:lnTo>
                  <a:lnTo>
                    <a:pt x="5" y="69"/>
                  </a:lnTo>
                  <a:lnTo>
                    <a:pt x="3" y="72"/>
                  </a:lnTo>
                  <a:lnTo>
                    <a:pt x="3" y="77"/>
                  </a:lnTo>
                  <a:lnTo>
                    <a:pt x="0" y="81"/>
                  </a:lnTo>
                  <a:lnTo>
                    <a:pt x="0" y="87"/>
                  </a:lnTo>
                  <a:lnTo>
                    <a:pt x="0" y="92"/>
                  </a:lnTo>
                  <a:lnTo>
                    <a:pt x="0" y="95"/>
                  </a:lnTo>
                  <a:lnTo>
                    <a:pt x="0" y="101"/>
                  </a:lnTo>
                  <a:lnTo>
                    <a:pt x="3" y="105"/>
                  </a:lnTo>
                  <a:lnTo>
                    <a:pt x="3" y="110"/>
                  </a:lnTo>
                  <a:lnTo>
                    <a:pt x="5" y="113"/>
                  </a:lnTo>
                  <a:lnTo>
                    <a:pt x="5" y="117"/>
                  </a:lnTo>
                  <a:lnTo>
                    <a:pt x="6" y="124"/>
                  </a:lnTo>
                  <a:lnTo>
                    <a:pt x="9" y="128"/>
                  </a:lnTo>
                  <a:lnTo>
                    <a:pt x="11" y="131"/>
                  </a:lnTo>
                  <a:lnTo>
                    <a:pt x="14" y="134"/>
                  </a:lnTo>
                  <a:lnTo>
                    <a:pt x="15" y="137"/>
                  </a:lnTo>
                  <a:lnTo>
                    <a:pt x="17" y="142"/>
                  </a:lnTo>
                  <a:lnTo>
                    <a:pt x="20" y="146"/>
                  </a:lnTo>
                  <a:lnTo>
                    <a:pt x="23" y="149"/>
                  </a:lnTo>
                  <a:lnTo>
                    <a:pt x="26" y="152"/>
                  </a:lnTo>
                  <a:lnTo>
                    <a:pt x="27" y="155"/>
                  </a:lnTo>
                  <a:lnTo>
                    <a:pt x="32" y="158"/>
                  </a:lnTo>
                  <a:lnTo>
                    <a:pt x="35" y="161"/>
                  </a:lnTo>
                  <a:lnTo>
                    <a:pt x="38" y="164"/>
                  </a:lnTo>
                  <a:lnTo>
                    <a:pt x="41" y="166"/>
                  </a:lnTo>
                  <a:lnTo>
                    <a:pt x="46" y="170"/>
                  </a:lnTo>
                  <a:lnTo>
                    <a:pt x="50" y="172"/>
                  </a:lnTo>
                  <a:lnTo>
                    <a:pt x="53" y="174"/>
                  </a:lnTo>
                  <a:lnTo>
                    <a:pt x="58" y="176"/>
                  </a:lnTo>
                  <a:lnTo>
                    <a:pt x="62" y="176"/>
                  </a:lnTo>
                  <a:lnTo>
                    <a:pt x="65" y="178"/>
                  </a:lnTo>
                  <a:lnTo>
                    <a:pt x="70" y="180"/>
                  </a:lnTo>
                  <a:lnTo>
                    <a:pt x="74" y="180"/>
                  </a:lnTo>
                  <a:lnTo>
                    <a:pt x="80" y="182"/>
                  </a:lnTo>
                  <a:lnTo>
                    <a:pt x="84" y="182"/>
                  </a:lnTo>
                  <a:lnTo>
                    <a:pt x="88" y="182"/>
                  </a:lnTo>
                  <a:lnTo>
                    <a:pt x="92" y="182"/>
                  </a:lnTo>
                  <a:lnTo>
                    <a:pt x="98" y="182"/>
                  </a:lnTo>
                  <a:lnTo>
                    <a:pt x="102" y="182"/>
                  </a:lnTo>
                  <a:lnTo>
                    <a:pt x="106" y="182"/>
                  </a:lnTo>
                  <a:lnTo>
                    <a:pt x="111" y="180"/>
                  </a:lnTo>
                  <a:lnTo>
                    <a:pt x="117" y="180"/>
                  </a:lnTo>
                  <a:lnTo>
                    <a:pt x="120" y="178"/>
                  </a:lnTo>
                  <a:lnTo>
                    <a:pt x="124" y="176"/>
                  </a:lnTo>
                  <a:lnTo>
                    <a:pt x="129" y="176"/>
                  </a:lnTo>
                  <a:lnTo>
                    <a:pt x="132" y="174"/>
                  </a:lnTo>
                  <a:lnTo>
                    <a:pt x="136" y="172"/>
                  </a:lnTo>
                  <a:lnTo>
                    <a:pt x="141" y="170"/>
                  </a:lnTo>
                  <a:lnTo>
                    <a:pt x="144" y="166"/>
                  </a:lnTo>
                  <a:lnTo>
                    <a:pt x="147" y="164"/>
                  </a:lnTo>
                  <a:lnTo>
                    <a:pt x="150" y="161"/>
                  </a:lnTo>
                  <a:lnTo>
                    <a:pt x="155" y="158"/>
                  </a:lnTo>
                  <a:lnTo>
                    <a:pt x="156" y="155"/>
                  </a:lnTo>
                  <a:lnTo>
                    <a:pt x="161" y="152"/>
                  </a:lnTo>
                  <a:lnTo>
                    <a:pt x="162" y="149"/>
                  </a:lnTo>
                  <a:lnTo>
                    <a:pt x="167" y="146"/>
                  </a:lnTo>
                  <a:lnTo>
                    <a:pt x="168" y="142"/>
                  </a:lnTo>
                  <a:lnTo>
                    <a:pt x="171" y="137"/>
                  </a:lnTo>
                  <a:lnTo>
                    <a:pt x="173" y="134"/>
                  </a:lnTo>
                  <a:lnTo>
                    <a:pt x="176" y="131"/>
                  </a:lnTo>
                  <a:lnTo>
                    <a:pt x="177" y="128"/>
                  </a:lnTo>
                  <a:lnTo>
                    <a:pt x="179" y="124"/>
                  </a:lnTo>
                  <a:lnTo>
                    <a:pt x="182" y="117"/>
                  </a:lnTo>
                  <a:lnTo>
                    <a:pt x="182" y="113"/>
                  </a:lnTo>
                  <a:lnTo>
                    <a:pt x="183" y="110"/>
                  </a:lnTo>
                  <a:lnTo>
                    <a:pt x="183" y="105"/>
                  </a:lnTo>
                  <a:lnTo>
                    <a:pt x="183" y="101"/>
                  </a:lnTo>
                  <a:lnTo>
                    <a:pt x="183" y="95"/>
                  </a:lnTo>
                  <a:lnTo>
                    <a:pt x="185" y="92"/>
                  </a:lnTo>
                  <a:lnTo>
                    <a:pt x="176" y="92"/>
                  </a:lnTo>
                  <a:lnTo>
                    <a:pt x="176" y="87"/>
                  </a:lnTo>
                  <a:lnTo>
                    <a:pt x="176" y="83"/>
                  </a:lnTo>
                  <a:lnTo>
                    <a:pt x="176" y="80"/>
                  </a:lnTo>
                  <a:lnTo>
                    <a:pt x="173" y="75"/>
                  </a:lnTo>
                  <a:lnTo>
                    <a:pt x="173" y="71"/>
                  </a:lnTo>
                  <a:lnTo>
                    <a:pt x="171" y="66"/>
                  </a:lnTo>
                  <a:lnTo>
                    <a:pt x="171" y="63"/>
                  </a:lnTo>
                  <a:lnTo>
                    <a:pt x="168" y="59"/>
                  </a:lnTo>
                  <a:lnTo>
                    <a:pt x="167" y="54"/>
                  </a:lnTo>
                  <a:lnTo>
                    <a:pt x="165" y="53"/>
                  </a:lnTo>
                  <a:lnTo>
                    <a:pt x="162" y="48"/>
                  </a:lnTo>
                  <a:lnTo>
                    <a:pt x="161" y="45"/>
                  </a:lnTo>
                  <a:lnTo>
                    <a:pt x="159" y="42"/>
                  </a:lnTo>
                  <a:lnTo>
                    <a:pt x="156" y="39"/>
                  </a:lnTo>
                  <a:lnTo>
                    <a:pt x="153" y="36"/>
                  </a:lnTo>
                  <a:lnTo>
                    <a:pt x="150" y="33"/>
                  </a:lnTo>
                  <a:lnTo>
                    <a:pt x="149" y="30"/>
                  </a:lnTo>
                  <a:lnTo>
                    <a:pt x="144" y="28"/>
                  </a:lnTo>
                  <a:lnTo>
                    <a:pt x="143" y="24"/>
                  </a:lnTo>
                  <a:lnTo>
                    <a:pt x="138" y="22"/>
                  </a:lnTo>
                  <a:lnTo>
                    <a:pt x="135" y="21"/>
                  </a:lnTo>
                  <a:lnTo>
                    <a:pt x="132" y="18"/>
                  </a:lnTo>
                  <a:lnTo>
                    <a:pt x="129" y="16"/>
                  </a:lnTo>
                  <a:lnTo>
                    <a:pt x="124" y="16"/>
                  </a:lnTo>
                  <a:lnTo>
                    <a:pt x="120" y="15"/>
                  </a:lnTo>
                  <a:lnTo>
                    <a:pt x="117" y="12"/>
                  </a:lnTo>
                  <a:lnTo>
                    <a:pt x="114" y="12"/>
                  </a:lnTo>
                  <a:lnTo>
                    <a:pt x="111" y="10"/>
                  </a:lnTo>
                  <a:lnTo>
                    <a:pt x="106" y="10"/>
                  </a:lnTo>
                  <a:lnTo>
                    <a:pt x="102" y="10"/>
                  </a:lnTo>
                  <a:lnTo>
                    <a:pt x="96" y="9"/>
                  </a:lnTo>
                  <a:lnTo>
                    <a:pt x="92" y="9"/>
                  </a:lnTo>
                  <a:lnTo>
                    <a:pt x="88" y="9"/>
                  </a:lnTo>
                  <a:lnTo>
                    <a:pt x="84" y="10"/>
                  </a:lnTo>
                  <a:lnTo>
                    <a:pt x="80" y="10"/>
                  </a:lnTo>
                  <a:lnTo>
                    <a:pt x="76" y="10"/>
                  </a:lnTo>
                  <a:lnTo>
                    <a:pt x="71" y="12"/>
                  </a:lnTo>
                  <a:lnTo>
                    <a:pt x="68" y="12"/>
                  </a:lnTo>
                  <a:lnTo>
                    <a:pt x="64" y="15"/>
                  </a:lnTo>
                  <a:lnTo>
                    <a:pt x="62" y="16"/>
                  </a:lnTo>
                  <a:lnTo>
                    <a:pt x="58" y="16"/>
                  </a:lnTo>
                  <a:lnTo>
                    <a:pt x="53" y="18"/>
                  </a:lnTo>
                  <a:lnTo>
                    <a:pt x="50" y="21"/>
                  </a:lnTo>
                  <a:lnTo>
                    <a:pt x="47" y="22"/>
                  </a:lnTo>
                  <a:lnTo>
                    <a:pt x="44" y="24"/>
                  </a:lnTo>
                  <a:lnTo>
                    <a:pt x="41" y="28"/>
                  </a:lnTo>
                  <a:lnTo>
                    <a:pt x="38" y="30"/>
                  </a:lnTo>
                  <a:lnTo>
                    <a:pt x="35" y="33"/>
                  </a:lnTo>
                  <a:lnTo>
                    <a:pt x="32" y="36"/>
                  </a:lnTo>
                  <a:lnTo>
                    <a:pt x="29" y="39"/>
                  </a:lnTo>
                  <a:lnTo>
                    <a:pt x="27" y="42"/>
                  </a:lnTo>
                  <a:lnTo>
                    <a:pt x="26" y="45"/>
                  </a:lnTo>
                  <a:lnTo>
                    <a:pt x="23" y="48"/>
                  </a:lnTo>
                  <a:lnTo>
                    <a:pt x="21" y="53"/>
                  </a:lnTo>
                  <a:lnTo>
                    <a:pt x="20" y="54"/>
                  </a:lnTo>
                  <a:lnTo>
                    <a:pt x="17" y="59"/>
                  </a:lnTo>
                  <a:lnTo>
                    <a:pt x="15" y="63"/>
                  </a:lnTo>
                  <a:lnTo>
                    <a:pt x="15" y="66"/>
                  </a:lnTo>
                  <a:lnTo>
                    <a:pt x="14" y="71"/>
                  </a:lnTo>
                  <a:lnTo>
                    <a:pt x="14" y="75"/>
                  </a:lnTo>
                  <a:lnTo>
                    <a:pt x="11" y="80"/>
                  </a:lnTo>
                  <a:lnTo>
                    <a:pt x="11" y="83"/>
                  </a:lnTo>
                  <a:lnTo>
                    <a:pt x="11" y="87"/>
                  </a:lnTo>
                  <a:lnTo>
                    <a:pt x="11" y="92"/>
                  </a:lnTo>
                  <a:lnTo>
                    <a:pt x="11" y="95"/>
                  </a:lnTo>
                  <a:lnTo>
                    <a:pt x="11" y="99"/>
                  </a:lnTo>
                  <a:lnTo>
                    <a:pt x="11" y="104"/>
                  </a:lnTo>
                  <a:lnTo>
                    <a:pt x="14" y="107"/>
                  </a:lnTo>
                  <a:lnTo>
                    <a:pt x="14" y="111"/>
                  </a:lnTo>
                  <a:lnTo>
                    <a:pt x="15" y="116"/>
                  </a:lnTo>
                  <a:lnTo>
                    <a:pt x="15" y="119"/>
                  </a:lnTo>
                  <a:lnTo>
                    <a:pt x="17" y="124"/>
                  </a:lnTo>
                  <a:lnTo>
                    <a:pt x="20" y="128"/>
                  </a:lnTo>
                  <a:lnTo>
                    <a:pt x="21" y="130"/>
                  </a:lnTo>
                  <a:lnTo>
                    <a:pt x="23" y="134"/>
                  </a:lnTo>
                  <a:lnTo>
                    <a:pt x="26" y="137"/>
                  </a:lnTo>
                  <a:lnTo>
                    <a:pt x="27" y="140"/>
                  </a:lnTo>
                  <a:lnTo>
                    <a:pt x="29" y="143"/>
                  </a:lnTo>
                  <a:lnTo>
                    <a:pt x="32" y="146"/>
                  </a:lnTo>
                  <a:lnTo>
                    <a:pt x="35" y="149"/>
                  </a:lnTo>
                  <a:lnTo>
                    <a:pt x="38" y="152"/>
                  </a:lnTo>
                  <a:lnTo>
                    <a:pt x="41" y="154"/>
                  </a:lnTo>
                  <a:lnTo>
                    <a:pt x="44" y="158"/>
                  </a:lnTo>
                  <a:lnTo>
                    <a:pt x="47" y="160"/>
                  </a:lnTo>
                  <a:lnTo>
                    <a:pt x="50" y="161"/>
                  </a:lnTo>
                  <a:lnTo>
                    <a:pt x="53" y="164"/>
                  </a:lnTo>
                  <a:lnTo>
                    <a:pt x="58" y="166"/>
                  </a:lnTo>
                  <a:lnTo>
                    <a:pt x="62" y="166"/>
                  </a:lnTo>
                  <a:lnTo>
                    <a:pt x="64" y="168"/>
                  </a:lnTo>
                  <a:lnTo>
                    <a:pt x="68" y="170"/>
                  </a:lnTo>
                  <a:lnTo>
                    <a:pt x="71" y="170"/>
                  </a:lnTo>
                  <a:lnTo>
                    <a:pt x="76" y="172"/>
                  </a:lnTo>
                  <a:lnTo>
                    <a:pt x="80" y="172"/>
                  </a:lnTo>
                  <a:lnTo>
                    <a:pt x="84" y="172"/>
                  </a:lnTo>
                  <a:lnTo>
                    <a:pt x="88" y="174"/>
                  </a:lnTo>
                  <a:lnTo>
                    <a:pt x="92" y="174"/>
                  </a:lnTo>
                  <a:lnTo>
                    <a:pt x="96" y="174"/>
                  </a:lnTo>
                  <a:lnTo>
                    <a:pt x="102" y="172"/>
                  </a:lnTo>
                  <a:lnTo>
                    <a:pt x="106" y="172"/>
                  </a:lnTo>
                  <a:lnTo>
                    <a:pt x="111" y="172"/>
                  </a:lnTo>
                  <a:lnTo>
                    <a:pt x="114" y="170"/>
                  </a:lnTo>
                  <a:lnTo>
                    <a:pt x="117" y="170"/>
                  </a:lnTo>
                  <a:lnTo>
                    <a:pt x="120" y="168"/>
                  </a:lnTo>
                  <a:lnTo>
                    <a:pt x="124" y="166"/>
                  </a:lnTo>
                  <a:lnTo>
                    <a:pt x="129" y="166"/>
                  </a:lnTo>
                  <a:lnTo>
                    <a:pt x="132" y="164"/>
                  </a:lnTo>
                  <a:lnTo>
                    <a:pt x="135" y="161"/>
                  </a:lnTo>
                  <a:lnTo>
                    <a:pt x="138" y="160"/>
                  </a:lnTo>
                  <a:lnTo>
                    <a:pt x="143" y="158"/>
                  </a:lnTo>
                  <a:lnTo>
                    <a:pt x="144" y="154"/>
                  </a:lnTo>
                  <a:lnTo>
                    <a:pt x="149" y="152"/>
                  </a:lnTo>
                  <a:lnTo>
                    <a:pt x="150" y="149"/>
                  </a:lnTo>
                  <a:lnTo>
                    <a:pt x="153" y="146"/>
                  </a:lnTo>
                  <a:lnTo>
                    <a:pt x="156" y="143"/>
                  </a:lnTo>
                  <a:lnTo>
                    <a:pt x="159" y="140"/>
                  </a:lnTo>
                  <a:lnTo>
                    <a:pt x="161" y="137"/>
                  </a:lnTo>
                  <a:lnTo>
                    <a:pt x="162" y="134"/>
                  </a:lnTo>
                  <a:lnTo>
                    <a:pt x="165" y="130"/>
                  </a:lnTo>
                  <a:lnTo>
                    <a:pt x="167" y="128"/>
                  </a:lnTo>
                  <a:lnTo>
                    <a:pt x="168" y="124"/>
                  </a:lnTo>
                  <a:lnTo>
                    <a:pt x="171" y="119"/>
                  </a:lnTo>
                  <a:lnTo>
                    <a:pt x="171" y="116"/>
                  </a:lnTo>
                  <a:lnTo>
                    <a:pt x="173" y="111"/>
                  </a:lnTo>
                  <a:lnTo>
                    <a:pt x="173" y="107"/>
                  </a:lnTo>
                  <a:lnTo>
                    <a:pt x="176" y="104"/>
                  </a:lnTo>
                  <a:lnTo>
                    <a:pt x="176" y="99"/>
                  </a:lnTo>
                  <a:lnTo>
                    <a:pt x="176" y="95"/>
                  </a:lnTo>
                  <a:lnTo>
                    <a:pt x="176" y="92"/>
                  </a:lnTo>
                  <a:lnTo>
                    <a:pt x="185" y="92"/>
                  </a:lnTo>
                  <a:close/>
                </a:path>
              </a:pathLst>
            </a:custGeom>
            <a:solidFill>
              <a:srgbClr val="B0BAE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19" name="Freeform 615"/>
            <p:cNvSpPr>
              <a:spLocks noChangeArrowheads="1"/>
            </p:cNvSpPr>
            <p:nvPr/>
          </p:nvSpPr>
          <p:spPr bwMode="auto">
            <a:xfrm>
              <a:off x="5914" y="433"/>
              <a:ext cx="16" cy="17"/>
            </a:xfrm>
            <a:custGeom>
              <a:avLst/>
              <a:gdLst>
                <a:gd name="T0" fmla="*/ 162 w 165"/>
                <a:gd name="T1" fmla="*/ 66 h 165"/>
                <a:gd name="T2" fmla="*/ 156 w 165"/>
                <a:gd name="T3" fmla="*/ 45 h 165"/>
                <a:gd name="T4" fmla="*/ 145 w 165"/>
                <a:gd name="T5" fmla="*/ 30 h 165"/>
                <a:gd name="T6" fmla="*/ 132 w 165"/>
                <a:gd name="T7" fmla="*/ 15 h 165"/>
                <a:gd name="T8" fmla="*/ 113 w 165"/>
                <a:gd name="T9" fmla="*/ 7 h 165"/>
                <a:gd name="T10" fmla="*/ 95 w 165"/>
                <a:gd name="T11" fmla="*/ 1 h 165"/>
                <a:gd name="T12" fmla="*/ 73 w 165"/>
                <a:gd name="T13" fmla="*/ 1 h 165"/>
                <a:gd name="T14" fmla="*/ 53 w 165"/>
                <a:gd name="T15" fmla="*/ 6 h 165"/>
                <a:gd name="T16" fmla="*/ 36 w 165"/>
                <a:gd name="T17" fmla="*/ 13 h 165"/>
                <a:gd name="T18" fmla="*/ 21 w 165"/>
                <a:gd name="T19" fmla="*/ 27 h 165"/>
                <a:gd name="T20" fmla="*/ 10 w 165"/>
                <a:gd name="T21" fmla="*/ 44 h 165"/>
                <a:gd name="T22" fmla="*/ 3 w 165"/>
                <a:gd name="T23" fmla="*/ 62 h 165"/>
                <a:gd name="T24" fmla="*/ 0 w 165"/>
                <a:gd name="T25" fmla="*/ 83 h 165"/>
                <a:gd name="T26" fmla="*/ 3 w 165"/>
                <a:gd name="T27" fmla="*/ 102 h 165"/>
                <a:gd name="T28" fmla="*/ 10 w 165"/>
                <a:gd name="T29" fmla="*/ 121 h 165"/>
                <a:gd name="T30" fmla="*/ 21 w 165"/>
                <a:gd name="T31" fmla="*/ 137 h 165"/>
                <a:gd name="T32" fmla="*/ 36 w 165"/>
                <a:gd name="T33" fmla="*/ 151 h 165"/>
                <a:gd name="T34" fmla="*/ 53 w 165"/>
                <a:gd name="T35" fmla="*/ 159 h 165"/>
                <a:gd name="T36" fmla="*/ 73 w 165"/>
                <a:gd name="T37" fmla="*/ 163 h 165"/>
                <a:gd name="T38" fmla="*/ 95 w 165"/>
                <a:gd name="T39" fmla="*/ 163 h 165"/>
                <a:gd name="T40" fmla="*/ 113 w 165"/>
                <a:gd name="T41" fmla="*/ 157 h 165"/>
                <a:gd name="T42" fmla="*/ 132 w 165"/>
                <a:gd name="T43" fmla="*/ 149 h 165"/>
                <a:gd name="T44" fmla="*/ 145 w 165"/>
                <a:gd name="T45" fmla="*/ 134 h 165"/>
                <a:gd name="T46" fmla="*/ 156 w 165"/>
                <a:gd name="T47" fmla="*/ 119 h 165"/>
                <a:gd name="T48" fmla="*/ 162 w 165"/>
                <a:gd name="T49" fmla="*/ 98 h 165"/>
                <a:gd name="T50" fmla="*/ 156 w 165"/>
                <a:gd name="T51" fmla="*/ 83 h 165"/>
                <a:gd name="T52" fmla="*/ 151 w 165"/>
                <a:gd name="T53" fmla="*/ 63 h 165"/>
                <a:gd name="T54" fmla="*/ 145 w 165"/>
                <a:gd name="T55" fmla="*/ 48 h 165"/>
                <a:gd name="T56" fmla="*/ 136 w 165"/>
                <a:gd name="T57" fmla="*/ 33 h 165"/>
                <a:gd name="T58" fmla="*/ 124 w 165"/>
                <a:gd name="T59" fmla="*/ 21 h 165"/>
                <a:gd name="T60" fmla="*/ 107 w 165"/>
                <a:gd name="T61" fmla="*/ 13 h 165"/>
                <a:gd name="T62" fmla="*/ 89 w 165"/>
                <a:gd name="T63" fmla="*/ 9 h 165"/>
                <a:gd name="T64" fmla="*/ 71 w 165"/>
                <a:gd name="T65" fmla="*/ 9 h 165"/>
                <a:gd name="T66" fmla="*/ 53 w 165"/>
                <a:gd name="T67" fmla="*/ 15 h 165"/>
                <a:gd name="T68" fmla="*/ 39 w 165"/>
                <a:gd name="T69" fmla="*/ 24 h 165"/>
                <a:gd name="T70" fmla="*/ 27 w 165"/>
                <a:gd name="T71" fmla="*/ 36 h 165"/>
                <a:gd name="T72" fmla="*/ 16 w 165"/>
                <a:gd name="T73" fmla="*/ 50 h 165"/>
                <a:gd name="T74" fmla="*/ 10 w 165"/>
                <a:gd name="T75" fmla="*/ 68 h 165"/>
                <a:gd name="T76" fmla="*/ 9 w 165"/>
                <a:gd name="T77" fmla="*/ 86 h 165"/>
                <a:gd name="T78" fmla="*/ 12 w 165"/>
                <a:gd name="T79" fmla="*/ 104 h 165"/>
                <a:gd name="T80" fmla="*/ 21 w 165"/>
                <a:gd name="T81" fmla="*/ 121 h 165"/>
                <a:gd name="T82" fmla="*/ 30 w 165"/>
                <a:gd name="T83" fmla="*/ 134 h 165"/>
                <a:gd name="T84" fmla="*/ 45 w 165"/>
                <a:gd name="T85" fmla="*/ 145 h 165"/>
                <a:gd name="T86" fmla="*/ 60 w 165"/>
                <a:gd name="T87" fmla="*/ 151 h 165"/>
                <a:gd name="T88" fmla="*/ 79 w 165"/>
                <a:gd name="T89" fmla="*/ 155 h 165"/>
                <a:gd name="T90" fmla="*/ 97 w 165"/>
                <a:gd name="T91" fmla="*/ 152 h 165"/>
                <a:gd name="T92" fmla="*/ 113 w 165"/>
                <a:gd name="T93" fmla="*/ 149 h 165"/>
                <a:gd name="T94" fmla="*/ 127 w 165"/>
                <a:gd name="T95" fmla="*/ 139 h 165"/>
                <a:gd name="T96" fmla="*/ 139 w 165"/>
                <a:gd name="T97" fmla="*/ 127 h 165"/>
                <a:gd name="T98" fmla="*/ 150 w 165"/>
                <a:gd name="T99" fmla="*/ 110 h 165"/>
                <a:gd name="T100" fmla="*/ 154 w 165"/>
                <a:gd name="T101" fmla="*/ 9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5" h="165">
                  <a:moveTo>
                    <a:pt x="165" y="83"/>
                  </a:moveTo>
                  <a:lnTo>
                    <a:pt x="165" y="78"/>
                  </a:lnTo>
                  <a:lnTo>
                    <a:pt x="165" y="74"/>
                  </a:lnTo>
                  <a:lnTo>
                    <a:pt x="165" y="71"/>
                  </a:lnTo>
                  <a:lnTo>
                    <a:pt x="162" y="66"/>
                  </a:lnTo>
                  <a:lnTo>
                    <a:pt x="162" y="62"/>
                  </a:lnTo>
                  <a:lnTo>
                    <a:pt x="160" y="57"/>
                  </a:lnTo>
                  <a:lnTo>
                    <a:pt x="160" y="54"/>
                  </a:lnTo>
                  <a:lnTo>
                    <a:pt x="157" y="50"/>
                  </a:lnTo>
                  <a:lnTo>
                    <a:pt x="156" y="45"/>
                  </a:lnTo>
                  <a:lnTo>
                    <a:pt x="154" y="44"/>
                  </a:lnTo>
                  <a:lnTo>
                    <a:pt x="151" y="39"/>
                  </a:lnTo>
                  <a:lnTo>
                    <a:pt x="150" y="36"/>
                  </a:lnTo>
                  <a:lnTo>
                    <a:pt x="148" y="33"/>
                  </a:lnTo>
                  <a:lnTo>
                    <a:pt x="145" y="30"/>
                  </a:lnTo>
                  <a:lnTo>
                    <a:pt x="142" y="27"/>
                  </a:lnTo>
                  <a:lnTo>
                    <a:pt x="139" y="24"/>
                  </a:lnTo>
                  <a:lnTo>
                    <a:pt x="138" y="21"/>
                  </a:lnTo>
                  <a:lnTo>
                    <a:pt x="133" y="19"/>
                  </a:lnTo>
                  <a:lnTo>
                    <a:pt x="132" y="15"/>
                  </a:lnTo>
                  <a:lnTo>
                    <a:pt x="127" y="13"/>
                  </a:lnTo>
                  <a:lnTo>
                    <a:pt x="124" y="12"/>
                  </a:lnTo>
                  <a:lnTo>
                    <a:pt x="121" y="9"/>
                  </a:lnTo>
                  <a:lnTo>
                    <a:pt x="118" y="7"/>
                  </a:lnTo>
                  <a:lnTo>
                    <a:pt x="113" y="7"/>
                  </a:lnTo>
                  <a:lnTo>
                    <a:pt x="109" y="6"/>
                  </a:lnTo>
                  <a:lnTo>
                    <a:pt x="106" y="3"/>
                  </a:lnTo>
                  <a:lnTo>
                    <a:pt x="103" y="3"/>
                  </a:lnTo>
                  <a:lnTo>
                    <a:pt x="100" y="1"/>
                  </a:lnTo>
                  <a:lnTo>
                    <a:pt x="95" y="1"/>
                  </a:lnTo>
                  <a:lnTo>
                    <a:pt x="91" y="1"/>
                  </a:lnTo>
                  <a:lnTo>
                    <a:pt x="85" y="0"/>
                  </a:lnTo>
                  <a:lnTo>
                    <a:pt x="81" y="0"/>
                  </a:lnTo>
                  <a:lnTo>
                    <a:pt x="77" y="0"/>
                  </a:lnTo>
                  <a:lnTo>
                    <a:pt x="73" y="1"/>
                  </a:lnTo>
                  <a:lnTo>
                    <a:pt x="69" y="1"/>
                  </a:lnTo>
                  <a:lnTo>
                    <a:pt x="65" y="1"/>
                  </a:lnTo>
                  <a:lnTo>
                    <a:pt x="60" y="3"/>
                  </a:lnTo>
                  <a:lnTo>
                    <a:pt x="57" y="3"/>
                  </a:lnTo>
                  <a:lnTo>
                    <a:pt x="53" y="6"/>
                  </a:lnTo>
                  <a:lnTo>
                    <a:pt x="51" y="7"/>
                  </a:lnTo>
                  <a:lnTo>
                    <a:pt x="47" y="7"/>
                  </a:lnTo>
                  <a:lnTo>
                    <a:pt x="42" y="9"/>
                  </a:lnTo>
                  <a:lnTo>
                    <a:pt x="39" y="12"/>
                  </a:lnTo>
                  <a:lnTo>
                    <a:pt x="36" y="13"/>
                  </a:lnTo>
                  <a:lnTo>
                    <a:pt x="33" y="15"/>
                  </a:lnTo>
                  <a:lnTo>
                    <a:pt x="30" y="19"/>
                  </a:lnTo>
                  <a:lnTo>
                    <a:pt x="27" y="21"/>
                  </a:lnTo>
                  <a:lnTo>
                    <a:pt x="24" y="24"/>
                  </a:lnTo>
                  <a:lnTo>
                    <a:pt x="21" y="27"/>
                  </a:lnTo>
                  <a:lnTo>
                    <a:pt x="18" y="30"/>
                  </a:lnTo>
                  <a:lnTo>
                    <a:pt x="16" y="33"/>
                  </a:lnTo>
                  <a:lnTo>
                    <a:pt x="15" y="36"/>
                  </a:lnTo>
                  <a:lnTo>
                    <a:pt x="12" y="39"/>
                  </a:lnTo>
                  <a:lnTo>
                    <a:pt x="10" y="44"/>
                  </a:lnTo>
                  <a:lnTo>
                    <a:pt x="9" y="45"/>
                  </a:lnTo>
                  <a:lnTo>
                    <a:pt x="6" y="50"/>
                  </a:lnTo>
                  <a:lnTo>
                    <a:pt x="4" y="54"/>
                  </a:lnTo>
                  <a:lnTo>
                    <a:pt x="4" y="57"/>
                  </a:lnTo>
                  <a:lnTo>
                    <a:pt x="3" y="62"/>
                  </a:lnTo>
                  <a:lnTo>
                    <a:pt x="3" y="66"/>
                  </a:lnTo>
                  <a:lnTo>
                    <a:pt x="0" y="71"/>
                  </a:lnTo>
                  <a:lnTo>
                    <a:pt x="0" y="74"/>
                  </a:lnTo>
                  <a:lnTo>
                    <a:pt x="0" y="78"/>
                  </a:lnTo>
                  <a:lnTo>
                    <a:pt x="0" y="83"/>
                  </a:lnTo>
                  <a:lnTo>
                    <a:pt x="0" y="86"/>
                  </a:lnTo>
                  <a:lnTo>
                    <a:pt x="0" y="90"/>
                  </a:lnTo>
                  <a:lnTo>
                    <a:pt x="0" y="95"/>
                  </a:lnTo>
                  <a:lnTo>
                    <a:pt x="3" y="98"/>
                  </a:lnTo>
                  <a:lnTo>
                    <a:pt x="3" y="102"/>
                  </a:lnTo>
                  <a:lnTo>
                    <a:pt x="4" y="107"/>
                  </a:lnTo>
                  <a:lnTo>
                    <a:pt x="4" y="110"/>
                  </a:lnTo>
                  <a:lnTo>
                    <a:pt x="6" y="115"/>
                  </a:lnTo>
                  <a:lnTo>
                    <a:pt x="9" y="119"/>
                  </a:lnTo>
                  <a:lnTo>
                    <a:pt x="10" y="121"/>
                  </a:lnTo>
                  <a:lnTo>
                    <a:pt x="12" y="125"/>
                  </a:lnTo>
                  <a:lnTo>
                    <a:pt x="15" y="128"/>
                  </a:lnTo>
                  <a:lnTo>
                    <a:pt x="16" y="131"/>
                  </a:lnTo>
                  <a:lnTo>
                    <a:pt x="18" y="134"/>
                  </a:lnTo>
                  <a:lnTo>
                    <a:pt x="21" y="137"/>
                  </a:lnTo>
                  <a:lnTo>
                    <a:pt x="24" y="140"/>
                  </a:lnTo>
                  <a:lnTo>
                    <a:pt x="27" y="143"/>
                  </a:lnTo>
                  <a:lnTo>
                    <a:pt x="30" y="145"/>
                  </a:lnTo>
                  <a:lnTo>
                    <a:pt x="33" y="149"/>
                  </a:lnTo>
                  <a:lnTo>
                    <a:pt x="36" y="151"/>
                  </a:lnTo>
                  <a:lnTo>
                    <a:pt x="39" y="152"/>
                  </a:lnTo>
                  <a:lnTo>
                    <a:pt x="42" y="155"/>
                  </a:lnTo>
                  <a:lnTo>
                    <a:pt x="47" y="157"/>
                  </a:lnTo>
                  <a:lnTo>
                    <a:pt x="51" y="157"/>
                  </a:lnTo>
                  <a:lnTo>
                    <a:pt x="53" y="159"/>
                  </a:lnTo>
                  <a:lnTo>
                    <a:pt x="57" y="161"/>
                  </a:lnTo>
                  <a:lnTo>
                    <a:pt x="60" y="161"/>
                  </a:lnTo>
                  <a:lnTo>
                    <a:pt x="65" y="163"/>
                  </a:lnTo>
                  <a:lnTo>
                    <a:pt x="69" y="163"/>
                  </a:lnTo>
                  <a:lnTo>
                    <a:pt x="73" y="163"/>
                  </a:lnTo>
                  <a:lnTo>
                    <a:pt x="77" y="165"/>
                  </a:lnTo>
                  <a:lnTo>
                    <a:pt x="81" y="165"/>
                  </a:lnTo>
                  <a:lnTo>
                    <a:pt x="85" y="165"/>
                  </a:lnTo>
                  <a:lnTo>
                    <a:pt x="91" y="163"/>
                  </a:lnTo>
                  <a:lnTo>
                    <a:pt x="95" y="163"/>
                  </a:lnTo>
                  <a:lnTo>
                    <a:pt x="100" y="163"/>
                  </a:lnTo>
                  <a:lnTo>
                    <a:pt x="103" y="161"/>
                  </a:lnTo>
                  <a:lnTo>
                    <a:pt x="106" y="161"/>
                  </a:lnTo>
                  <a:lnTo>
                    <a:pt x="109" y="159"/>
                  </a:lnTo>
                  <a:lnTo>
                    <a:pt x="113" y="157"/>
                  </a:lnTo>
                  <a:lnTo>
                    <a:pt x="118" y="157"/>
                  </a:lnTo>
                  <a:lnTo>
                    <a:pt x="121" y="155"/>
                  </a:lnTo>
                  <a:lnTo>
                    <a:pt x="124" y="152"/>
                  </a:lnTo>
                  <a:lnTo>
                    <a:pt x="127" y="151"/>
                  </a:lnTo>
                  <a:lnTo>
                    <a:pt x="132" y="149"/>
                  </a:lnTo>
                  <a:lnTo>
                    <a:pt x="133" y="145"/>
                  </a:lnTo>
                  <a:lnTo>
                    <a:pt x="138" y="143"/>
                  </a:lnTo>
                  <a:lnTo>
                    <a:pt x="139" y="140"/>
                  </a:lnTo>
                  <a:lnTo>
                    <a:pt x="142" y="137"/>
                  </a:lnTo>
                  <a:lnTo>
                    <a:pt x="145" y="134"/>
                  </a:lnTo>
                  <a:lnTo>
                    <a:pt x="148" y="131"/>
                  </a:lnTo>
                  <a:lnTo>
                    <a:pt x="150" y="128"/>
                  </a:lnTo>
                  <a:lnTo>
                    <a:pt x="151" y="125"/>
                  </a:lnTo>
                  <a:lnTo>
                    <a:pt x="154" y="121"/>
                  </a:lnTo>
                  <a:lnTo>
                    <a:pt x="156" y="119"/>
                  </a:lnTo>
                  <a:lnTo>
                    <a:pt x="157" y="115"/>
                  </a:lnTo>
                  <a:lnTo>
                    <a:pt x="160" y="110"/>
                  </a:lnTo>
                  <a:lnTo>
                    <a:pt x="160" y="107"/>
                  </a:lnTo>
                  <a:lnTo>
                    <a:pt x="162" y="102"/>
                  </a:lnTo>
                  <a:lnTo>
                    <a:pt x="162" y="98"/>
                  </a:lnTo>
                  <a:lnTo>
                    <a:pt x="165" y="95"/>
                  </a:lnTo>
                  <a:lnTo>
                    <a:pt x="165" y="90"/>
                  </a:lnTo>
                  <a:lnTo>
                    <a:pt x="165" y="86"/>
                  </a:lnTo>
                  <a:lnTo>
                    <a:pt x="165" y="83"/>
                  </a:lnTo>
                  <a:lnTo>
                    <a:pt x="156" y="83"/>
                  </a:lnTo>
                  <a:lnTo>
                    <a:pt x="154" y="78"/>
                  </a:lnTo>
                  <a:lnTo>
                    <a:pt x="154" y="74"/>
                  </a:lnTo>
                  <a:lnTo>
                    <a:pt x="154" y="72"/>
                  </a:lnTo>
                  <a:lnTo>
                    <a:pt x="154" y="68"/>
                  </a:lnTo>
                  <a:lnTo>
                    <a:pt x="151" y="63"/>
                  </a:lnTo>
                  <a:lnTo>
                    <a:pt x="151" y="60"/>
                  </a:lnTo>
                  <a:lnTo>
                    <a:pt x="150" y="57"/>
                  </a:lnTo>
                  <a:lnTo>
                    <a:pt x="150" y="54"/>
                  </a:lnTo>
                  <a:lnTo>
                    <a:pt x="148" y="50"/>
                  </a:lnTo>
                  <a:lnTo>
                    <a:pt x="145" y="48"/>
                  </a:lnTo>
                  <a:lnTo>
                    <a:pt x="144" y="44"/>
                  </a:lnTo>
                  <a:lnTo>
                    <a:pt x="142" y="42"/>
                  </a:lnTo>
                  <a:lnTo>
                    <a:pt x="139" y="38"/>
                  </a:lnTo>
                  <a:lnTo>
                    <a:pt x="138" y="36"/>
                  </a:lnTo>
                  <a:lnTo>
                    <a:pt x="136" y="33"/>
                  </a:lnTo>
                  <a:lnTo>
                    <a:pt x="133" y="30"/>
                  </a:lnTo>
                  <a:lnTo>
                    <a:pt x="132" y="27"/>
                  </a:lnTo>
                  <a:lnTo>
                    <a:pt x="127" y="25"/>
                  </a:lnTo>
                  <a:lnTo>
                    <a:pt x="125" y="24"/>
                  </a:lnTo>
                  <a:lnTo>
                    <a:pt x="124" y="21"/>
                  </a:lnTo>
                  <a:lnTo>
                    <a:pt x="119" y="19"/>
                  </a:lnTo>
                  <a:lnTo>
                    <a:pt x="118" y="18"/>
                  </a:lnTo>
                  <a:lnTo>
                    <a:pt x="113" y="15"/>
                  </a:lnTo>
                  <a:lnTo>
                    <a:pt x="109" y="15"/>
                  </a:lnTo>
                  <a:lnTo>
                    <a:pt x="107" y="13"/>
                  </a:lnTo>
                  <a:lnTo>
                    <a:pt x="103" y="13"/>
                  </a:lnTo>
                  <a:lnTo>
                    <a:pt x="100" y="12"/>
                  </a:lnTo>
                  <a:lnTo>
                    <a:pt x="97" y="12"/>
                  </a:lnTo>
                  <a:lnTo>
                    <a:pt x="93" y="9"/>
                  </a:lnTo>
                  <a:lnTo>
                    <a:pt x="89" y="9"/>
                  </a:lnTo>
                  <a:lnTo>
                    <a:pt x="85" y="9"/>
                  </a:lnTo>
                  <a:lnTo>
                    <a:pt x="81" y="9"/>
                  </a:lnTo>
                  <a:lnTo>
                    <a:pt x="79" y="9"/>
                  </a:lnTo>
                  <a:lnTo>
                    <a:pt x="75" y="9"/>
                  </a:lnTo>
                  <a:lnTo>
                    <a:pt x="71" y="9"/>
                  </a:lnTo>
                  <a:lnTo>
                    <a:pt x="67" y="12"/>
                  </a:lnTo>
                  <a:lnTo>
                    <a:pt x="63" y="12"/>
                  </a:lnTo>
                  <a:lnTo>
                    <a:pt x="60" y="13"/>
                  </a:lnTo>
                  <a:lnTo>
                    <a:pt x="57" y="13"/>
                  </a:lnTo>
                  <a:lnTo>
                    <a:pt x="53" y="15"/>
                  </a:lnTo>
                  <a:lnTo>
                    <a:pt x="51" y="15"/>
                  </a:lnTo>
                  <a:lnTo>
                    <a:pt x="47" y="18"/>
                  </a:lnTo>
                  <a:lnTo>
                    <a:pt x="45" y="19"/>
                  </a:lnTo>
                  <a:lnTo>
                    <a:pt x="41" y="21"/>
                  </a:lnTo>
                  <a:lnTo>
                    <a:pt x="39" y="24"/>
                  </a:lnTo>
                  <a:lnTo>
                    <a:pt x="35" y="25"/>
                  </a:lnTo>
                  <a:lnTo>
                    <a:pt x="33" y="27"/>
                  </a:lnTo>
                  <a:lnTo>
                    <a:pt x="30" y="30"/>
                  </a:lnTo>
                  <a:lnTo>
                    <a:pt x="28" y="33"/>
                  </a:lnTo>
                  <a:lnTo>
                    <a:pt x="27" y="36"/>
                  </a:lnTo>
                  <a:lnTo>
                    <a:pt x="22" y="38"/>
                  </a:lnTo>
                  <a:lnTo>
                    <a:pt x="21" y="42"/>
                  </a:lnTo>
                  <a:lnTo>
                    <a:pt x="21" y="44"/>
                  </a:lnTo>
                  <a:lnTo>
                    <a:pt x="18" y="48"/>
                  </a:lnTo>
                  <a:lnTo>
                    <a:pt x="16" y="50"/>
                  </a:lnTo>
                  <a:lnTo>
                    <a:pt x="15" y="54"/>
                  </a:lnTo>
                  <a:lnTo>
                    <a:pt x="12" y="57"/>
                  </a:lnTo>
                  <a:lnTo>
                    <a:pt x="12" y="60"/>
                  </a:lnTo>
                  <a:lnTo>
                    <a:pt x="10" y="63"/>
                  </a:lnTo>
                  <a:lnTo>
                    <a:pt x="10" y="68"/>
                  </a:lnTo>
                  <a:lnTo>
                    <a:pt x="10" y="72"/>
                  </a:lnTo>
                  <a:lnTo>
                    <a:pt x="9" y="74"/>
                  </a:lnTo>
                  <a:lnTo>
                    <a:pt x="9" y="78"/>
                  </a:lnTo>
                  <a:lnTo>
                    <a:pt x="9" y="83"/>
                  </a:lnTo>
                  <a:lnTo>
                    <a:pt x="9" y="86"/>
                  </a:lnTo>
                  <a:lnTo>
                    <a:pt x="9" y="90"/>
                  </a:lnTo>
                  <a:lnTo>
                    <a:pt x="10" y="92"/>
                  </a:lnTo>
                  <a:lnTo>
                    <a:pt x="10" y="96"/>
                  </a:lnTo>
                  <a:lnTo>
                    <a:pt x="10" y="101"/>
                  </a:lnTo>
                  <a:lnTo>
                    <a:pt x="12" y="104"/>
                  </a:lnTo>
                  <a:lnTo>
                    <a:pt x="12" y="107"/>
                  </a:lnTo>
                  <a:lnTo>
                    <a:pt x="15" y="110"/>
                  </a:lnTo>
                  <a:lnTo>
                    <a:pt x="16" y="115"/>
                  </a:lnTo>
                  <a:lnTo>
                    <a:pt x="18" y="116"/>
                  </a:lnTo>
                  <a:lnTo>
                    <a:pt x="21" y="121"/>
                  </a:lnTo>
                  <a:lnTo>
                    <a:pt x="21" y="122"/>
                  </a:lnTo>
                  <a:lnTo>
                    <a:pt x="22" y="127"/>
                  </a:lnTo>
                  <a:lnTo>
                    <a:pt x="27" y="128"/>
                  </a:lnTo>
                  <a:lnTo>
                    <a:pt x="28" y="131"/>
                  </a:lnTo>
                  <a:lnTo>
                    <a:pt x="30" y="134"/>
                  </a:lnTo>
                  <a:lnTo>
                    <a:pt x="33" y="137"/>
                  </a:lnTo>
                  <a:lnTo>
                    <a:pt x="35" y="139"/>
                  </a:lnTo>
                  <a:lnTo>
                    <a:pt x="39" y="140"/>
                  </a:lnTo>
                  <a:lnTo>
                    <a:pt x="41" y="143"/>
                  </a:lnTo>
                  <a:lnTo>
                    <a:pt x="45" y="145"/>
                  </a:lnTo>
                  <a:lnTo>
                    <a:pt x="47" y="146"/>
                  </a:lnTo>
                  <a:lnTo>
                    <a:pt x="51" y="149"/>
                  </a:lnTo>
                  <a:lnTo>
                    <a:pt x="53" y="149"/>
                  </a:lnTo>
                  <a:lnTo>
                    <a:pt x="57" y="151"/>
                  </a:lnTo>
                  <a:lnTo>
                    <a:pt x="60" y="151"/>
                  </a:lnTo>
                  <a:lnTo>
                    <a:pt x="63" y="152"/>
                  </a:lnTo>
                  <a:lnTo>
                    <a:pt x="67" y="152"/>
                  </a:lnTo>
                  <a:lnTo>
                    <a:pt x="71" y="155"/>
                  </a:lnTo>
                  <a:lnTo>
                    <a:pt x="75" y="155"/>
                  </a:lnTo>
                  <a:lnTo>
                    <a:pt x="79" y="155"/>
                  </a:lnTo>
                  <a:lnTo>
                    <a:pt x="81" y="155"/>
                  </a:lnTo>
                  <a:lnTo>
                    <a:pt x="85" y="155"/>
                  </a:lnTo>
                  <a:lnTo>
                    <a:pt x="89" y="155"/>
                  </a:lnTo>
                  <a:lnTo>
                    <a:pt x="93" y="155"/>
                  </a:lnTo>
                  <a:lnTo>
                    <a:pt x="97" y="152"/>
                  </a:lnTo>
                  <a:lnTo>
                    <a:pt x="100" y="152"/>
                  </a:lnTo>
                  <a:lnTo>
                    <a:pt x="103" y="151"/>
                  </a:lnTo>
                  <a:lnTo>
                    <a:pt x="107" y="151"/>
                  </a:lnTo>
                  <a:lnTo>
                    <a:pt x="109" y="149"/>
                  </a:lnTo>
                  <a:lnTo>
                    <a:pt x="113" y="149"/>
                  </a:lnTo>
                  <a:lnTo>
                    <a:pt x="118" y="146"/>
                  </a:lnTo>
                  <a:lnTo>
                    <a:pt x="119" y="145"/>
                  </a:lnTo>
                  <a:lnTo>
                    <a:pt x="124" y="143"/>
                  </a:lnTo>
                  <a:lnTo>
                    <a:pt x="125" y="140"/>
                  </a:lnTo>
                  <a:lnTo>
                    <a:pt x="127" y="139"/>
                  </a:lnTo>
                  <a:lnTo>
                    <a:pt x="132" y="137"/>
                  </a:lnTo>
                  <a:lnTo>
                    <a:pt x="133" y="134"/>
                  </a:lnTo>
                  <a:lnTo>
                    <a:pt x="136" y="131"/>
                  </a:lnTo>
                  <a:lnTo>
                    <a:pt x="138" y="128"/>
                  </a:lnTo>
                  <a:lnTo>
                    <a:pt x="139" y="127"/>
                  </a:lnTo>
                  <a:lnTo>
                    <a:pt x="142" y="122"/>
                  </a:lnTo>
                  <a:lnTo>
                    <a:pt x="144" y="121"/>
                  </a:lnTo>
                  <a:lnTo>
                    <a:pt x="145" y="116"/>
                  </a:lnTo>
                  <a:lnTo>
                    <a:pt x="148" y="115"/>
                  </a:lnTo>
                  <a:lnTo>
                    <a:pt x="150" y="110"/>
                  </a:lnTo>
                  <a:lnTo>
                    <a:pt x="150" y="107"/>
                  </a:lnTo>
                  <a:lnTo>
                    <a:pt x="151" y="104"/>
                  </a:lnTo>
                  <a:lnTo>
                    <a:pt x="151" y="101"/>
                  </a:lnTo>
                  <a:lnTo>
                    <a:pt x="154" y="96"/>
                  </a:lnTo>
                  <a:lnTo>
                    <a:pt x="154" y="92"/>
                  </a:lnTo>
                  <a:lnTo>
                    <a:pt x="154" y="90"/>
                  </a:lnTo>
                  <a:lnTo>
                    <a:pt x="154" y="86"/>
                  </a:lnTo>
                  <a:lnTo>
                    <a:pt x="156" y="83"/>
                  </a:lnTo>
                  <a:lnTo>
                    <a:pt x="165" y="83"/>
                  </a:lnTo>
                  <a:close/>
                </a:path>
              </a:pathLst>
            </a:custGeom>
            <a:solidFill>
              <a:srgbClr val="B2BAE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20" name="Freeform 616"/>
            <p:cNvSpPr>
              <a:spLocks noChangeArrowheads="1"/>
            </p:cNvSpPr>
            <p:nvPr/>
          </p:nvSpPr>
          <p:spPr bwMode="auto">
            <a:xfrm>
              <a:off x="5914" y="434"/>
              <a:ext cx="14" cy="15"/>
            </a:xfrm>
            <a:custGeom>
              <a:avLst/>
              <a:gdLst>
                <a:gd name="T0" fmla="*/ 145 w 147"/>
                <a:gd name="T1" fmla="*/ 59 h 146"/>
                <a:gd name="T2" fmla="*/ 139 w 147"/>
                <a:gd name="T3" fmla="*/ 41 h 146"/>
                <a:gd name="T4" fmla="*/ 129 w 147"/>
                <a:gd name="T5" fmla="*/ 27 h 146"/>
                <a:gd name="T6" fmla="*/ 116 w 147"/>
                <a:gd name="T7" fmla="*/ 15 h 146"/>
                <a:gd name="T8" fmla="*/ 100 w 147"/>
                <a:gd name="T9" fmla="*/ 6 h 146"/>
                <a:gd name="T10" fmla="*/ 84 w 147"/>
                <a:gd name="T11" fmla="*/ 0 h 146"/>
                <a:gd name="T12" fmla="*/ 66 w 147"/>
                <a:gd name="T13" fmla="*/ 0 h 146"/>
                <a:gd name="T14" fmla="*/ 48 w 147"/>
                <a:gd name="T15" fmla="*/ 4 h 146"/>
                <a:gd name="T16" fmla="*/ 32 w 147"/>
                <a:gd name="T17" fmla="*/ 12 h 146"/>
                <a:gd name="T18" fmla="*/ 19 w 147"/>
                <a:gd name="T19" fmla="*/ 24 h 146"/>
                <a:gd name="T20" fmla="*/ 9 w 147"/>
                <a:gd name="T21" fmla="*/ 39 h 146"/>
                <a:gd name="T22" fmla="*/ 1 w 147"/>
                <a:gd name="T23" fmla="*/ 54 h 146"/>
                <a:gd name="T24" fmla="*/ 0 w 147"/>
                <a:gd name="T25" fmla="*/ 74 h 146"/>
                <a:gd name="T26" fmla="*/ 1 w 147"/>
                <a:gd name="T27" fmla="*/ 92 h 146"/>
                <a:gd name="T28" fmla="*/ 9 w 147"/>
                <a:gd name="T29" fmla="*/ 107 h 146"/>
                <a:gd name="T30" fmla="*/ 19 w 147"/>
                <a:gd name="T31" fmla="*/ 122 h 146"/>
                <a:gd name="T32" fmla="*/ 32 w 147"/>
                <a:gd name="T33" fmla="*/ 134 h 146"/>
                <a:gd name="T34" fmla="*/ 48 w 147"/>
                <a:gd name="T35" fmla="*/ 142 h 146"/>
                <a:gd name="T36" fmla="*/ 66 w 147"/>
                <a:gd name="T37" fmla="*/ 146 h 146"/>
                <a:gd name="T38" fmla="*/ 84 w 147"/>
                <a:gd name="T39" fmla="*/ 146 h 146"/>
                <a:gd name="T40" fmla="*/ 100 w 147"/>
                <a:gd name="T41" fmla="*/ 140 h 146"/>
                <a:gd name="T42" fmla="*/ 116 w 147"/>
                <a:gd name="T43" fmla="*/ 131 h 146"/>
                <a:gd name="T44" fmla="*/ 129 w 147"/>
                <a:gd name="T45" fmla="*/ 119 h 146"/>
                <a:gd name="T46" fmla="*/ 139 w 147"/>
                <a:gd name="T47" fmla="*/ 106 h 146"/>
                <a:gd name="T48" fmla="*/ 145 w 147"/>
                <a:gd name="T49" fmla="*/ 87 h 146"/>
                <a:gd name="T50" fmla="*/ 136 w 147"/>
                <a:gd name="T51" fmla="*/ 74 h 146"/>
                <a:gd name="T52" fmla="*/ 135 w 147"/>
                <a:gd name="T53" fmla="*/ 57 h 146"/>
                <a:gd name="T54" fmla="*/ 129 w 147"/>
                <a:gd name="T55" fmla="*/ 42 h 146"/>
                <a:gd name="T56" fmla="*/ 121 w 147"/>
                <a:gd name="T57" fmla="*/ 30 h 146"/>
                <a:gd name="T58" fmla="*/ 109 w 147"/>
                <a:gd name="T59" fmla="*/ 21 h 146"/>
                <a:gd name="T60" fmla="*/ 94 w 147"/>
                <a:gd name="T61" fmla="*/ 12 h 146"/>
                <a:gd name="T62" fmla="*/ 80 w 147"/>
                <a:gd name="T63" fmla="*/ 10 h 146"/>
                <a:gd name="T64" fmla="*/ 64 w 147"/>
                <a:gd name="T65" fmla="*/ 10 h 146"/>
                <a:gd name="T66" fmla="*/ 48 w 147"/>
                <a:gd name="T67" fmla="*/ 15 h 146"/>
                <a:gd name="T68" fmla="*/ 33 w 147"/>
                <a:gd name="T69" fmla="*/ 23 h 146"/>
                <a:gd name="T70" fmla="*/ 24 w 147"/>
                <a:gd name="T71" fmla="*/ 33 h 146"/>
                <a:gd name="T72" fmla="*/ 15 w 147"/>
                <a:gd name="T73" fmla="*/ 45 h 146"/>
                <a:gd name="T74" fmla="*/ 9 w 147"/>
                <a:gd name="T75" fmla="*/ 62 h 146"/>
                <a:gd name="T76" fmla="*/ 9 w 147"/>
                <a:gd name="T77" fmla="*/ 77 h 146"/>
                <a:gd name="T78" fmla="*/ 12 w 147"/>
                <a:gd name="T79" fmla="*/ 92 h 146"/>
                <a:gd name="T80" fmla="*/ 18 w 147"/>
                <a:gd name="T81" fmla="*/ 106 h 146"/>
                <a:gd name="T82" fmla="*/ 27 w 147"/>
                <a:gd name="T83" fmla="*/ 118 h 146"/>
                <a:gd name="T84" fmla="*/ 39 w 147"/>
                <a:gd name="T85" fmla="*/ 128 h 146"/>
                <a:gd name="T86" fmla="*/ 54 w 147"/>
                <a:gd name="T87" fmla="*/ 134 h 146"/>
                <a:gd name="T88" fmla="*/ 70 w 147"/>
                <a:gd name="T89" fmla="*/ 137 h 146"/>
                <a:gd name="T90" fmla="*/ 86 w 147"/>
                <a:gd name="T91" fmla="*/ 136 h 146"/>
                <a:gd name="T92" fmla="*/ 100 w 147"/>
                <a:gd name="T93" fmla="*/ 130 h 146"/>
                <a:gd name="T94" fmla="*/ 112 w 147"/>
                <a:gd name="T95" fmla="*/ 122 h 146"/>
                <a:gd name="T96" fmla="*/ 124 w 147"/>
                <a:gd name="T97" fmla="*/ 112 h 146"/>
                <a:gd name="T98" fmla="*/ 133 w 147"/>
                <a:gd name="T99" fmla="*/ 98 h 146"/>
                <a:gd name="T100" fmla="*/ 136 w 147"/>
                <a:gd name="T101" fmla="*/ 8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7" h="146">
                  <a:moveTo>
                    <a:pt x="147" y="74"/>
                  </a:moveTo>
                  <a:lnTo>
                    <a:pt x="145" y="69"/>
                  </a:lnTo>
                  <a:lnTo>
                    <a:pt x="145" y="65"/>
                  </a:lnTo>
                  <a:lnTo>
                    <a:pt x="145" y="63"/>
                  </a:lnTo>
                  <a:lnTo>
                    <a:pt x="145" y="59"/>
                  </a:lnTo>
                  <a:lnTo>
                    <a:pt x="142" y="54"/>
                  </a:lnTo>
                  <a:lnTo>
                    <a:pt x="142" y="51"/>
                  </a:lnTo>
                  <a:lnTo>
                    <a:pt x="141" y="48"/>
                  </a:lnTo>
                  <a:lnTo>
                    <a:pt x="141" y="45"/>
                  </a:lnTo>
                  <a:lnTo>
                    <a:pt x="139" y="41"/>
                  </a:lnTo>
                  <a:lnTo>
                    <a:pt x="136" y="39"/>
                  </a:lnTo>
                  <a:lnTo>
                    <a:pt x="135" y="35"/>
                  </a:lnTo>
                  <a:lnTo>
                    <a:pt x="133" y="33"/>
                  </a:lnTo>
                  <a:lnTo>
                    <a:pt x="130" y="29"/>
                  </a:lnTo>
                  <a:lnTo>
                    <a:pt x="129" y="27"/>
                  </a:lnTo>
                  <a:lnTo>
                    <a:pt x="127" y="24"/>
                  </a:lnTo>
                  <a:lnTo>
                    <a:pt x="124" y="21"/>
                  </a:lnTo>
                  <a:lnTo>
                    <a:pt x="123" y="18"/>
                  </a:lnTo>
                  <a:lnTo>
                    <a:pt x="118" y="16"/>
                  </a:lnTo>
                  <a:lnTo>
                    <a:pt x="116" y="15"/>
                  </a:lnTo>
                  <a:lnTo>
                    <a:pt x="115" y="12"/>
                  </a:lnTo>
                  <a:lnTo>
                    <a:pt x="110" y="10"/>
                  </a:lnTo>
                  <a:lnTo>
                    <a:pt x="109" y="9"/>
                  </a:lnTo>
                  <a:lnTo>
                    <a:pt x="104" y="6"/>
                  </a:lnTo>
                  <a:lnTo>
                    <a:pt x="100" y="6"/>
                  </a:lnTo>
                  <a:lnTo>
                    <a:pt x="98" y="4"/>
                  </a:lnTo>
                  <a:lnTo>
                    <a:pt x="94" y="4"/>
                  </a:lnTo>
                  <a:lnTo>
                    <a:pt x="91" y="3"/>
                  </a:lnTo>
                  <a:lnTo>
                    <a:pt x="88" y="3"/>
                  </a:lnTo>
                  <a:lnTo>
                    <a:pt x="84" y="0"/>
                  </a:lnTo>
                  <a:lnTo>
                    <a:pt x="80" y="0"/>
                  </a:lnTo>
                  <a:lnTo>
                    <a:pt x="76" y="0"/>
                  </a:lnTo>
                  <a:lnTo>
                    <a:pt x="72" y="0"/>
                  </a:lnTo>
                  <a:lnTo>
                    <a:pt x="70" y="0"/>
                  </a:lnTo>
                  <a:lnTo>
                    <a:pt x="66" y="0"/>
                  </a:lnTo>
                  <a:lnTo>
                    <a:pt x="62" y="0"/>
                  </a:lnTo>
                  <a:lnTo>
                    <a:pt x="58" y="3"/>
                  </a:lnTo>
                  <a:lnTo>
                    <a:pt x="54" y="3"/>
                  </a:lnTo>
                  <a:lnTo>
                    <a:pt x="51" y="4"/>
                  </a:lnTo>
                  <a:lnTo>
                    <a:pt x="48" y="4"/>
                  </a:lnTo>
                  <a:lnTo>
                    <a:pt x="44" y="6"/>
                  </a:lnTo>
                  <a:lnTo>
                    <a:pt x="42" y="6"/>
                  </a:lnTo>
                  <a:lnTo>
                    <a:pt x="38" y="9"/>
                  </a:lnTo>
                  <a:lnTo>
                    <a:pt x="36" y="10"/>
                  </a:lnTo>
                  <a:lnTo>
                    <a:pt x="32" y="12"/>
                  </a:lnTo>
                  <a:lnTo>
                    <a:pt x="30" y="15"/>
                  </a:lnTo>
                  <a:lnTo>
                    <a:pt x="26" y="16"/>
                  </a:lnTo>
                  <a:lnTo>
                    <a:pt x="24" y="18"/>
                  </a:lnTo>
                  <a:lnTo>
                    <a:pt x="21" y="21"/>
                  </a:lnTo>
                  <a:lnTo>
                    <a:pt x="19" y="24"/>
                  </a:lnTo>
                  <a:lnTo>
                    <a:pt x="18" y="27"/>
                  </a:lnTo>
                  <a:lnTo>
                    <a:pt x="13" y="29"/>
                  </a:lnTo>
                  <a:lnTo>
                    <a:pt x="12" y="33"/>
                  </a:lnTo>
                  <a:lnTo>
                    <a:pt x="12" y="35"/>
                  </a:lnTo>
                  <a:lnTo>
                    <a:pt x="9" y="39"/>
                  </a:lnTo>
                  <a:lnTo>
                    <a:pt x="7" y="41"/>
                  </a:lnTo>
                  <a:lnTo>
                    <a:pt x="6" y="45"/>
                  </a:lnTo>
                  <a:lnTo>
                    <a:pt x="3" y="48"/>
                  </a:lnTo>
                  <a:lnTo>
                    <a:pt x="3" y="51"/>
                  </a:lnTo>
                  <a:lnTo>
                    <a:pt x="1" y="54"/>
                  </a:lnTo>
                  <a:lnTo>
                    <a:pt x="1" y="59"/>
                  </a:lnTo>
                  <a:lnTo>
                    <a:pt x="1" y="63"/>
                  </a:lnTo>
                  <a:lnTo>
                    <a:pt x="0" y="65"/>
                  </a:lnTo>
                  <a:lnTo>
                    <a:pt x="0" y="69"/>
                  </a:lnTo>
                  <a:lnTo>
                    <a:pt x="0" y="74"/>
                  </a:lnTo>
                  <a:lnTo>
                    <a:pt x="0" y="77"/>
                  </a:lnTo>
                  <a:lnTo>
                    <a:pt x="0" y="81"/>
                  </a:lnTo>
                  <a:lnTo>
                    <a:pt x="1" y="83"/>
                  </a:lnTo>
                  <a:lnTo>
                    <a:pt x="1" y="87"/>
                  </a:lnTo>
                  <a:lnTo>
                    <a:pt x="1" y="92"/>
                  </a:lnTo>
                  <a:lnTo>
                    <a:pt x="3" y="95"/>
                  </a:lnTo>
                  <a:lnTo>
                    <a:pt x="3" y="98"/>
                  </a:lnTo>
                  <a:lnTo>
                    <a:pt x="6" y="101"/>
                  </a:lnTo>
                  <a:lnTo>
                    <a:pt x="7" y="106"/>
                  </a:lnTo>
                  <a:lnTo>
                    <a:pt x="9" y="107"/>
                  </a:lnTo>
                  <a:lnTo>
                    <a:pt x="12" y="112"/>
                  </a:lnTo>
                  <a:lnTo>
                    <a:pt x="12" y="113"/>
                  </a:lnTo>
                  <a:lnTo>
                    <a:pt x="13" y="118"/>
                  </a:lnTo>
                  <a:lnTo>
                    <a:pt x="18" y="119"/>
                  </a:lnTo>
                  <a:lnTo>
                    <a:pt x="19" y="122"/>
                  </a:lnTo>
                  <a:lnTo>
                    <a:pt x="21" y="125"/>
                  </a:lnTo>
                  <a:lnTo>
                    <a:pt x="24" y="128"/>
                  </a:lnTo>
                  <a:lnTo>
                    <a:pt x="26" y="130"/>
                  </a:lnTo>
                  <a:lnTo>
                    <a:pt x="30" y="131"/>
                  </a:lnTo>
                  <a:lnTo>
                    <a:pt x="32" y="134"/>
                  </a:lnTo>
                  <a:lnTo>
                    <a:pt x="36" y="136"/>
                  </a:lnTo>
                  <a:lnTo>
                    <a:pt x="38" y="137"/>
                  </a:lnTo>
                  <a:lnTo>
                    <a:pt x="42" y="140"/>
                  </a:lnTo>
                  <a:lnTo>
                    <a:pt x="44" y="140"/>
                  </a:lnTo>
                  <a:lnTo>
                    <a:pt x="48" y="142"/>
                  </a:lnTo>
                  <a:lnTo>
                    <a:pt x="51" y="142"/>
                  </a:lnTo>
                  <a:lnTo>
                    <a:pt x="54" y="143"/>
                  </a:lnTo>
                  <a:lnTo>
                    <a:pt x="58" y="143"/>
                  </a:lnTo>
                  <a:lnTo>
                    <a:pt x="62" y="146"/>
                  </a:lnTo>
                  <a:lnTo>
                    <a:pt x="66" y="146"/>
                  </a:lnTo>
                  <a:lnTo>
                    <a:pt x="70" y="146"/>
                  </a:lnTo>
                  <a:lnTo>
                    <a:pt x="72" y="146"/>
                  </a:lnTo>
                  <a:lnTo>
                    <a:pt x="76" y="146"/>
                  </a:lnTo>
                  <a:lnTo>
                    <a:pt x="80" y="146"/>
                  </a:lnTo>
                  <a:lnTo>
                    <a:pt x="84" y="146"/>
                  </a:lnTo>
                  <a:lnTo>
                    <a:pt x="88" y="143"/>
                  </a:lnTo>
                  <a:lnTo>
                    <a:pt x="91" y="143"/>
                  </a:lnTo>
                  <a:lnTo>
                    <a:pt x="94" y="142"/>
                  </a:lnTo>
                  <a:lnTo>
                    <a:pt x="98" y="142"/>
                  </a:lnTo>
                  <a:lnTo>
                    <a:pt x="100" y="140"/>
                  </a:lnTo>
                  <a:lnTo>
                    <a:pt x="104" y="140"/>
                  </a:lnTo>
                  <a:lnTo>
                    <a:pt x="109" y="137"/>
                  </a:lnTo>
                  <a:lnTo>
                    <a:pt x="110" y="136"/>
                  </a:lnTo>
                  <a:lnTo>
                    <a:pt x="115" y="134"/>
                  </a:lnTo>
                  <a:lnTo>
                    <a:pt x="116" y="131"/>
                  </a:lnTo>
                  <a:lnTo>
                    <a:pt x="118" y="130"/>
                  </a:lnTo>
                  <a:lnTo>
                    <a:pt x="123" y="128"/>
                  </a:lnTo>
                  <a:lnTo>
                    <a:pt x="124" y="125"/>
                  </a:lnTo>
                  <a:lnTo>
                    <a:pt x="127" y="122"/>
                  </a:lnTo>
                  <a:lnTo>
                    <a:pt x="129" y="119"/>
                  </a:lnTo>
                  <a:lnTo>
                    <a:pt x="130" y="118"/>
                  </a:lnTo>
                  <a:lnTo>
                    <a:pt x="133" y="113"/>
                  </a:lnTo>
                  <a:lnTo>
                    <a:pt x="135" y="112"/>
                  </a:lnTo>
                  <a:lnTo>
                    <a:pt x="136" y="107"/>
                  </a:lnTo>
                  <a:lnTo>
                    <a:pt x="139" y="106"/>
                  </a:lnTo>
                  <a:lnTo>
                    <a:pt x="141" y="101"/>
                  </a:lnTo>
                  <a:lnTo>
                    <a:pt x="141" y="98"/>
                  </a:lnTo>
                  <a:lnTo>
                    <a:pt x="142" y="95"/>
                  </a:lnTo>
                  <a:lnTo>
                    <a:pt x="142" y="92"/>
                  </a:lnTo>
                  <a:lnTo>
                    <a:pt x="145" y="87"/>
                  </a:lnTo>
                  <a:lnTo>
                    <a:pt x="145" y="83"/>
                  </a:lnTo>
                  <a:lnTo>
                    <a:pt x="145" y="81"/>
                  </a:lnTo>
                  <a:lnTo>
                    <a:pt x="145" y="77"/>
                  </a:lnTo>
                  <a:lnTo>
                    <a:pt x="147" y="74"/>
                  </a:lnTo>
                  <a:lnTo>
                    <a:pt x="136" y="74"/>
                  </a:lnTo>
                  <a:lnTo>
                    <a:pt x="136" y="69"/>
                  </a:lnTo>
                  <a:lnTo>
                    <a:pt x="136" y="68"/>
                  </a:lnTo>
                  <a:lnTo>
                    <a:pt x="136" y="63"/>
                  </a:lnTo>
                  <a:lnTo>
                    <a:pt x="135" y="62"/>
                  </a:lnTo>
                  <a:lnTo>
                    <a:pt x="135" y="57"/>
                  </a:lnTo>
                  <a:lnTo>
                    <a:pt x="135" y="54"/>
                  </a:lnTo>
                  <a:lnTo>
                    <a:pt x="133" y="51"/>
                  </a:lnTo>
                  <a:lnTo>
                    <a:pt x="133" y="48"/>
                  </a:lnTo>
                  <a:lnTo>
                    <a:pt x="130" y="45"/>
                  </a:lnTo>
                  <a:lnTo>
                    <a:pt x="129" y="42"/>
                  </a:lnTo>
                  <a:lnTo>
                    <a:pt x="127" y="41"/>
                  </a:lnTo>
                  <a:lnTo>
                    <a:pt x="127" y="36"/>
                  </a:lnTo>
                  <a:lnTo>
                    <a:pt x="124" y="35"/>
                  </a:lnTo>
                  <a:lnTo>
                    <a:pt x="123" y="33"/>
                  </a:lnTo>
                  <a:lnTo>
                    <a:pt x="121" y="30"/>
                  </a:lnTo>
                  <a:lnTo>
                    <a:pt x="118" y="29"/>
                  </a:lnTo>
                  <a:lnTo>
                    <a:pt x="116" y="27"/>
                  </a:lnTo>
                  <a:lnTo>
                    <a:pt x="112" y="24"/>
                  </a:lnTo>
                  <a:lnTo>
                    <a:pt x="110" y="23"/>
                  </a:lnTo>
                  <a:lnTo>
                    <a:pt x="109" y="21"/>
                  </a:lnTo>
                  <a:lnTo>
                    <a:pt x="106" y="18"/>
                  </a:lnTo>
                  <a:lnTo>
                    <a:pt x="103" y="16"/>
                  </a:lnTo>
                  <a:lnTo>
                    <a:pt x="100" y="16"/>
                  </a:lnTo>
                  <a:lnTo>
                    <a:pt x="98" y="15"/>
                  </a:lnTo>
                  <a:lnTo>
                    <a:pt x="94" y="12"/>
                  </a:lnTo>
                  <a:lnTo>
                    <a:pt x="92" y="12"/>
                  </a:lnTo>
                  <a:lnTo>
                    <a:pt x="88" y="10"/>
                  </a:lnTo>
                  <a:lnTo>
                    <a:pt x="86" y="10"/>
                  </a:lnTo>
                  <a:lnTo>
                    <a:pt x="82" y="10"/>
                  </a:lnTo>
                  <a:lnTo>
                    <a:pt x="80" y="10"/>
                  </a:lnTo>
                  <a:lnTo>
                    <a:pt x="76" y="9"/>
                  </a:lnTo>
                  <a:lnTo>
                    <a:pt x="72" y="9"/>
                  </a:lnTo>
                  <a:lnTo>
                    <a:pt x="70" y="9"/>
                  </a:lnTo>
                  <a:lnTo>
                    <a:pt x="66" y="10"/>
                  </a:lnTo>
                  <a:lnTo>
                    <a:pt x="64" y="10"/>
                  </a:lnTo>
                  <a:lnTo>
                    <a:pt x="60" y="10"/>
                  </a:lnTo>
                  <a:lnTo>
                    <a:pt x="58" y="10"/>
                  </a:lnTo>
                  <a:lnTo>
                    <a:pt x="54" y="12"/>
                  </a:lnTo>
                  <a:lnTo>
                    <a:pt x="51" y="12"/>
                  </a:lnTo>
                  <a:lnTo>
                    <a:pt x="48" y="15"/>
                  </a:lnTo>
                  <a:lnTo>
                    <a:pt x="45" y="16"/>
                  </a:lnTo>
                  <a:lnTo>
                    <a:pt x="42" y="16"/>
                  </a:lnTo>
                  <a:lnTo>
                    <a:pt x="39" y="18"/>
                  </a:lnTo>
                  <a:lnTo>
                    <a:pt x="38" y="21"/>
                  </a:lnTo>
                  <a:lnTo>
                    <a:pt x="33" y="23"/>
                  </a:lnTo>
                  <a:lnTo>
                    <a:pt x="32" y="24"/>
                  </a:lnTo>
                  <a:lnTo>
                    <a:pt x="30" y="27"/>
                  </a:lnTo>
                  <a:lnTo>
                    <a:pt x="27" y="29"/>
                  </a:lnTo>
                  <a:lnTo>
                    <a:pt x="26" y="30"/>
                  </a:lnTo>
                  <a:lnTo>
                    <a:pt x="24" y="33"/>
                  </a:lnTo>
                  <a:lnTo>
                    <a:pt x="21" y="35"/>
                  </a:lnTo>
                  <a:lnTo>
                    <a:pt x="19" y="36"/>
                  </a:lnTo>
                  <a:lnTo>
                    <a:pt x="18" y="41"/>
                  </a:lnTo>
                  <a:lnTo>
                    <a:pt x="18" y="42"/>
                  </a:lnTo>
                  <a:lnTo>
                    <a:pt x="15" y="45"/>
                  </a:lnTo>
                  <a:lnTo>
                    <a:pt x="13" y="48"/>
                  </a:lnTo>
                  <a:lnTo>
                    <a:pt x="13" y="51"/>
                  </a:lnTo>
                  <a:lnTo>
                    <a:pt x="12" y="54"/>
                  </a:lnTo>
                  <a:lnTo>
                    <a:pt x="12" y="57"/>
                  </a:lnTo>
                  <a:lnTo>
                    <a:pt x="9" y="62"/>
                  </a:lnTo>
                  <a:lnTo>
                    <a:pt x="9" y="63"/>
                  </a:lnTo>
                  <a:lnTo>
                    <a:pt x="9" y="68"/>
                  </a:lnTo>
                  <a:lnTo>
                    <a:pt x="9" y="69"/>
                  </a:lnTo>
                  <a:lnTo>
                    <a:pt x="9" y="74"/>
                  </a:lnTo>
                  <a:lnTo>
                    <a:pt x="9" y="77"/>
                  </a:lnTo>
                  <a:lnTo>
                    <a:pt x="9" y="80"/>
                  </a:lnTo>
                  <a:lnTo>
                    <a:pt x="9" y="83"/>
                  </a:lnTo>
                  <a:lnTo>
                    <a:pt x="9" y="86"/>
                  </a:lnTo>
                  <a:lnTo>
                    <a:pt x="12" y="89"/>
                  </a:lnTo>
                  <a:lnTo>
                    <a:pt x="12" y="92"/>
                  </a:lnTo>
                  <a:lnTo>
                    <a:pt x="13" y="95"/>
                  </a:lnTo>
                  <a:lnTo>
                    <a:pt x="13" y="98"/>
                  </a:lnTo>
                  <a:lnTo>
                    <a:pt x="15" y="101"/>
                  </a:lnTo>
                  <a:lnTo>
                    <a:pt x="18" y="104"/>
                  </a:lnTo>
                  <a:lnTo>
                    <a:pt x="18" y="106"/>
                  </a:lnTo>
                  <a:lnTo>
                    <a:pt x="19" y="110"/>
                  </a:lnTo>
                  <a:lnTo>
                    <a:pt x="21" y="112"/>
                  </a:lnTo>
                  <a:lnTo>
                    <a:pt x="24" y="113"/>
                  </a:lnTo>
                  <a:lnTo>
                    <a:pt x="26" y="116"/>
                  </a:lnTo>
                  <a:lnTo>
                    <a:pt x="27" y="118"/>
                  </a:lnTo>
                  <a:lnTo>
                    <a:pt x="30" y="119"/>
                  </a:lnTo>
                  <a:lnTo>
                    <a:pt x="32" y="122"/>
                  </a:lnTo>
                  <a:lnTo>
                    <a:pt x="33" y="124"/>
                  </a:lnTo>
                  <a:lnTo>
                    <a:pt x="38" y="125"/>
                  </a:lnTo>
                  <a:lnTo>
                    <a:pt x="39" y="128"/>
                  </a:lnTo>
                  <a:lnTo>
                    <a:pt x="42" y="130"/>
                  </a:lnTo>
                  <a:lnTo>
                    <a:pt x="45" y="130"/>
                  </a:lnTo>
                  <a:lnTo>
                    <a:pt x="48" y="131"/>
                  </a:lnTo>
                  <a:lnTo>
                    <a:pt x="51" y="134"/>
                  </a:lnTo>
                  <a:lnTo>
                    <a:pt x="54" y="134"/>
                  </a:lnTo>
                  <a:lnTo>
                    <a:pt x="58" y="136"/>
                  </a:lnTo>
                  <a:lnTo>
                    <a:pt x="60" y="136"/>
                  </a:lnTo>
                  <a:lnTo>
                    <a:pt x="64" y="136"/>
                  </a:lnTo>
                  <a:lnTo>
                    <a:pt x="66" y="136"/>
                  </a:lnTo>
                  <a:lnTo>
                    <a:pt x="70" y="137"/>
                  </a:lnTo>
                  <a:lnTo>
                    <a:pt x="72" y="137"/>
                  </a:lnTo>
                  <a:lnTo>
                    <a:pt x="76" y="137"/>
                  </a:lnTo>
                  <a:lnTo>
                    <a:pt x="80" y="136"/>
                  </a:lnTo>
                  <a:lnTo>
                    <a:pt x="82" y="136"/>
                  </a:lnTo>
                  <a:lnTo>
                    <a:pt x="86" y="136"/>
                  </a:lnTo>
                  <a:lnTo>
                    <a:pt x="88" y="136"/>
                  </a:lnTo>
                  <a:lnTo>
                    <a:pt x="92" y="134"/>
                  </a:lnTo>
                  <a:lnTo>
                    <a:pt x="94" y="134"/>
                  </a:lnTo>
                  <a:lnTo>
                    <a:pt x="98" y="131"/>
                  </a:lnTo>
                  <a:lnTo>
                    <a:pt x="100" y="130"/>
                  </a:lnTo>
                  <a:lnTo>
                    <a:pt x="103" y="130"/>
                  </a:lnTo>
                  <a:lnTo>
                    <a:pt x="106" y="128"/>
                  </a:lnTo>
                  <a:lnTo>
                    <a:pt x="109" y="125"/>
                  </a:lnTo>
                  <a:lnTo>
                    <a:pt x="110" y="124"/>
                  </a:lnTo>
                  <a:lnTo>
                    <a:pt x="112" y="122"/>
                  </a:lnTo>
                  <a:lnTo>
                    <a:pt x="116" y="119"/>
                  </a:lnTo>
                  <a:lnTo>
                    <a:pt x="118" y="118"/>
                  </a:lnTo>
                  <a:lnTo>
                    <a:pt x="121" y="116"/>
                  </a:lnTo>
                  <a:lnTo>
                    <a:pt x="123" y="113"/>
                  </a:lnTo>
                  <a:lnTo>
                    <a:pt x="124" y="112"/>
                  </a:lnTo>
                  <a:lnTo>
                    <a:pt x="127" y="110"/>
                  </a:lnTo>
                  <a:lnTo>
                    <a:pt x="127" y="106"/>
                  </a:lnTo>
                  <a:lnTo>
                    <a:pt x="129" y="104"/>
                  </a:lnTo>
                  <a:lnTo>
                    <a:pt x="130" y="101"/>
                  </a:lnTo>
                  <a:lnTo>
                    <a:pt x="133" y="98"/>
                  </a:lnTo>
                  <a:lnTo>
                    <a:pt x="133" y="95"/>
                  </a:lnTo>
                  <a:lnTo>
                    <a:pt x="135" y="92"/>
                  </a:lnTo>
                  <a:lnTo>
                    <a:pt x="135" y="89"/>
                  </a:lnTo>
                  <a:lnTo>
                    <a:pt x="135" y="86"/>
                  </a:lnTo>
                  <a:lnTo>
                    <a:pt x="136" y="83"/>
                  </a:lnTo>
                  <a:lnTo>
                    <a:pt x="136" y="80"/>
                  </a:lnTo>
                  <a:lnTo>
                    <a:pt x="136" y="77"/>
                  </a:lnTo>
                  <a:lnTo>
                    <a:pt x="136" y="74"/>
                  </a:lnTo>
                  <a:lnTo>
                    <a:pt x="147" y="74"/>
                  </a:lnTo>
                  <a:close/>
                </a:path>
              </a:pathLst>
            </a:custGeom>
            <a:solidFill>
              <a:srgbClr val="B5BDF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21" name="Freeform 617"/>
            <p:cNvSpPr>
              <a:spLocks noChangeArrowheads="1"/>
            </p:cNvSpPr>
            <p:nvPr/>
          </p:nvSpPr>
          <p:spPr bwMode="auto">
            <a:xfrm>
              <a:off x="5915" y="435"/>
              <a:ext cx="13" cy="13"/>
            </a:xfrm>
            <a:custGeom>
              <a:avLst/>
              <a:gdLst>
                <a:gd name="T0" fmla="*/ 126 w 127"/>
                <a:gd name="T1" fmla="*/ 53 h 128"/>
                <a:gd name="T2" fmla="*/ 121 w 127"/>
                <a:gd name="T3" fmla="*/ 36 h 128"/>
                <a:gd name="T4" fmla="*/ 114 w 127"/>
                <a:gd name="T5" fmla="*/ 24 h 128"/>
                <a:gd name="T6" fmla="*/ 101 w 127"/>
                <a:gd name="T7" fmla="*/ 14 h 128"/>
                <a:gd name="T8" fmla="*/ 89 w 127"/>
                <a:gd name="T9" fmla="*/ 6 h 128"/>
                <a:gd name="T10" fmla="*/ 73 w 127"/>
                <a:gd name="T11" fmla="*/ 1 h 128"/>
                <a:gd name="T12" fmla="*/ 57 w 127"/>
                <a:gd name="T13" fmla="*/ 1 h 128"/>
                <a:gd name="T14" fmla="*/ 42 w 127"/>
                <a:gd name="T15" fmla="*/ 3 h 128"/>
                <a:gd name="T16" fmla="*/ 29 w 127"/>
                <a:gd name="T17" fmla="*/ 12 h 128"/>
                <a:gd name="T18" fmla="*/ 17 w 127"/>
                <a:gd name="T19" fmla="*/ 21 h 128"/>
                <a:gd name="T20" fmla="*/ 9 w 127"/>
                <a:gd name="T21" fmla="*/ 33 h 128"/>
                <a:gd name="T22" fmla="*/ 3 w 127"/>
                <a:gd name="T23" fmla="*/ 48 h 128"/>
                <a:gd name="T24" fmla="*/ 0 w 127"/>
                <a:gd name="T25" fmla="*/ 65 h 128"/>
                <a:gd name="T26" fmla="*/ 3 w 127"/>
                <a:gd name="T27" fmla="*/ 80 h 128"/>
                <a:gd name="T28" fmla="*/ 9 w 127"/>
                <a:gd name="T29" fmla="*/ 95 h 128"/>
                <a:gd name="T30" fmla="*/ 17 w 127"/>
                <a:gd name="T31" fmla="*/ 107 h 128"/>
                <a:gd name="T32" fmla="*/ 29 w 127"/>
                <a:gd name="T33" fmla="*/ 116 h 128"/>
                <a:gd name="T34" fmla="*/ 42 w 127"/>
                <a:gd name="T35" fmla="*/ 125 h 128"/>
                <a:gd name="T36" fmla="*/ 57 w 127"/>
                <a:gd name="T37" fmla="*/ 127 h 128"/>
                <a:gd name="T38" fmla="*/ 73 w 127"/>
                <a:gd name="T39" fmla="*/ 127 h 128"/>
                <a:gd name="T40" fmla="*/ 89 w 127"/>
                <a:gd name="T41" fmla="*/ 122 h 128"/>
                <a:gd name="T42" fmla="*/ 101 w 127"/>
                <a:gd name="T43" fmla="*/ 115 h 128"/>
                <a:gd name="T44" fmla="*/ 114 w 127"/>
                <a:gd name="T45" fmla="*/ 104 h 128"/>
                <a:gd name="T46" fmla="*/ 121 w 127"/>
                <a:gd name="T47" fmla="*/ 92 h 128"/>
                <a:gd name="T48" fmla="*/ 126 w 127"/>
                <a:gd name="T49" fmla="*/ 77 h 128"/>
                <a:gd name="T50" fmla="*/ 118 w 127"/>
                <a:gd name="T51" fmla="*/ 65 h 128"/>
                <a:gd name="T52" fmla="*/ 118 w 127"/>
                <a:gd name="T53" fmla="*/ 50 h 128"/>
                <a:gd name="T54" fmla="*/ 112 w 127"/>
                <a:gd name="T55" fmla="*/ 38 h 128"/>
                <a:gd name="T56" fmla="*/ 103 w 127"/>
                <a:gd name="T57" fmla="*/ 27 h 128"/>
                <a:gd name="T58" fmla="*/ 95 w 127"/>
                <a:gd name="T59" fmla="*/ 20 h 128"/>
                <a:gd name="T60" fmla="*/ 83 w 127"/>
                <a:gd name="T61" fmla="*/ 14 h 128"/>
                <a:gd name="T62" fmla="*/ 69 w 127"/>
                <a:gd name="T63" fmla="*/ 9 h 128"/>
                <a:gd name="T64" fmla="*/ 55 w 127"/>
                <a:gd name="T65" fmla="*/ 9 h 128"/>
                <a:gd name="T66" fmla="*/ 42 w 127"/>
                <a:gd name="T67" fmla="*/ 14 h 128"/>
                <a:gd name="T68" fmla="*/ 30 w 127"/>
                <a:gd name="T69" fmla="*/ 20 h 128"/>
                <a:gd name="T70" fmla="*/ 23 w 127"/>
                <a:gd name="T71" fmla="*/ 30 h 128"/>
                <a:gd name="T72" fmla="*/ 15 w 127"/>
                <a:gd name="T73" fmla="*/ 39 h 128"/>
                <a:gd name="T74" fmla="*/ 10 w 127"/>
                <a:gd name="T75" fmla="*/ 54 h 128"/>
                <a:gd name="T76" fmla="*/ 9 w 127"/>
                <a:gd name="T77" fmla="*/ 66 h 128"/>
                <a:gd name="T78" fmla="*/ 12 w 127"/>
                <a:gd name="T79" fmla="*/ 80 h 128"/>
                <a:gd name="T80" fmla="*/ 17 w 127"/>
                <a:gd name="T81" fmla="*/ 92 h 128"/>
                <a:gd name="T82" fmla="*/ 24 w 127"/>
                <a:gd name="T83" fmla="*/ 103 h 128"/>
                <a:gd name="T84" fmla="*/ 35 w 127"/>
                <a:gd name="T85" fmla="*/ 110 h 128"/>
                <a:gd name="T86" fmla="*/ 47 w 127"/>
                <a:gd name="T87" fmla="*/ 116 h 128"/>
                <a:gd name="T88" fmla="*/ 61 w 127"/>
                <a:gd name="T89" fmla="*/ 119 h 128"/>
                <a:gd name="T90" fmla="*/ 75 w 127"/>
                <a:gd name="T91" fmla="*/ 119 h 128"/>
                <a:gd name="T92" fmla="*/ 88 w 127"/>
                <a:gd name="T93" fmla="*/ 113 h 128"/>
                <a:gd name="T94" fmla="*/ 100 w 127"/>
                <a:gd name="T95" fmla="*/ 107 h 128"/>
                <a:gd name="T96" fmla="*/ 107 w 127"/>
                <a:gd name="T97" fmla="*/ 97 h 128"/>
                <a:gd name="T98" fmla="*/ 114 w 127"/>
                <a:gd name="T99" fmla="*/ 86 h 128"/>
                <a:gd name="T100" fmla="*/ 118 w 127"/>
                <a:gd name="T101"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 h="128">
                  <a:moveTo>
                    <a:pt x="127" y="65"/>
                  </a:moveTo>
                  <a:lnTo>
                    <a:pt x="127" y="60"/>
                  </a:lnTo>
                  <a:lnTo>
                    <a:pt x="127" y="59"/>
                  </a:lnTo>
                  <a:lnTo>
                    <a:pt x="127" y="54"/>
                  </a:lnTo>
                  <a:lnTo>
                    <a:pt x="126" y="53"/>
                  </a:lnTo>
                  <a:lnTo>
                    <a:pt x="126" y="48"/>
                  </a:lnTo>
                  <a:lnTo>
                    <a:pt x="126" y="45"/>
                  </a:lnTo>
                  <a:lnTo>
                    <a:pt x="124" y="42"/>
                  </a:lnTo>
                  <a:lnTo>
                    <a:pt x="124" y="39"/>
                  </a:lnTo>
                  <a:lnTo>
                    <a:pt x="121" y="36"/>
                  </a:lnTo>
                  <a:lnTo>
                    <a:pt x="120" y="33"/>
                  </a:lnTo>
                  <a:lnTo>
                    <a:pt x="118" y="32"/>
                  </a:lnTo>
                  <a:lnTo>
                    <a:pt x="118" y="27"/>
                  </a:lnTo>
                  <a:lnTo>
                    <a:pt x="115" y="26"/>
                  </a:lnTo>
                  <a:lnTo>
                    <a:pt x="114" y="24"/>
                  </a:lnTo>
                  <a:lnTo>
                    <a:pt x="112" y="21"/>
                  </a:lnTo>
                  <a:lnTo>
                    <a:pt x="109" y="20"/>
                  </a:lnTo>
                  <a:lnTo>
                    <a:pt x="107" y="18"/>
                  </a:lnTo>
                  <a:lnTo>
                    <a:pt x="103" y="15"/>
                  </a:lnTo>
                  <a:lnTo>
                    <a:pt x="101" y="14"/>
                  </a:lnTo>
                  <a:lnTo>
                    <a:pt x="100" y="12"/>
                  </a:lnTo>
                  <a:lnTo>
                    <a:pt x="97" y="9"/>
                  </a:lnTo>
                  <a:lnTo>
                    <a:pt x="94" y="7"/>
                  </a:lnTo>
                  <a:lnTo>
                    <a:pt x="91" y="7"/>
                  </a:lnTo>
                  <a:lnTo>
                    <a:pt x="89" y="6"/>
                  </a:lnTo>
                  <a:lnTo>
                    <a:pt x="85" y="3"/>
                  </a:lnTo>
                  <a:lnTo>
                    <a:pt x="83" y="3"/>
                  </a:lnTo>
                  <a:lnTo>
                    <a:pt x="79" y="1"/>
                  </a:lnTo>
                  <a:lnTo>
                    <a:pt x="77" y="1"/>
                  </a:lnTo>
                  <a:lnTo>
                    <a:pt x="73" y="1"/>
                  </a:lnTo>
                  <a:lnTo>
                    <a:pt x="71" y="1"/>
                  </a:lnTo>
                  <a:lnTo>
                    <a:pt x="67" y="0"/>
                  </a:lnTo>
                  <a:lnTo>
                    <a:pt x="63" y="0"/>
                  </a:lnTo>
                  <a:lnTo>
                    <a:pt x="61" y="0"/>
                  </a:lnTo>
                  <a:lnTo>
                    <a:pt x="57" y="1"/>
                  </a:lnTo>
                  <a:lnTo>
                    <a:pt x="55" y="1"/>
                  </a:lnTo>
                  <a:lnTo>
                    <a:pt x="51" y="1"/>
                  </a:lnTo>
                  <a:lnTo>
                    <a:pt x="49" y="1"/>
                  </a:lnTo>
                  <a:lnTo>
                    <a:pt x="45" y="3"/>
                  </a:lnTo>
                  <a:lnTo>
                    <a:pt x="42" y="3"/>
                  </a:lnTo>
                  <a:lnTo>
                    <a:pt x="39" y="6"/>
                  </a:lnTo>
                  <a:lnTo>
                    <a:pt x="36" y="7"/>
                  </a:lnTo>
                  <a:lnTo>
                    <a:pt x="33" y="7"/>
                  </a:lnTo>
                  <a:lnTo>
                    <a:pt x="30" y="9"/>
                  </a:lnTo>
                  <a:lnTo>
                    <a:pt x="29" y="12"/>
                  </a:lnTo>
                  <a:lnTo>
                    <a:pt x="24" y="14"/>
                  </a:lnTo>
                  <a:lnTo>
                    <a:pt x="23" y="15"/>
                  </a:lnTo>
                  <a:lnTo>
                    <a:pt x="21" y="18"/>
                  </a:lnTo>
                  <a:lnTo>
                    <a:pt x="18" y="20"/>
                  </a:lnTo>
                  <a:lnTo>
                    <a:pt x="17" y="21"/>
                  </a:lnTo>
                  <a:lnTo>
                    <a:pt x="15" y="24"/>
                  </a:lnTo>
                  <a:lnTo>
                    <a:pt x="12" y="26"/>
                  </a:lnTo>
                  <a:lnTo>
                    <a:pt x="10" y="27"/>
                  </a:lnTo>
                  <a:lnTo>
                    <a:pt x="9" y="32"/>
                  </a:lnTo>
                  <a:lnTo>
                    <a:pt x="9" y="33"/>
                  </a:lnTo>
                  <a:lnTo>
                    <a:pt x="6" y="36"/>
                  </a:lnTo>
                  <a:lnTo>
                    <a:pt x="4" y="39"/>
                  </a:lnTo>
                  <a:lnTo>
                    <a:pt x="4" y="42"/>
                  </a:lnTo>
                  <a:lnTo>
                    <a:pt x="3" y="45"/>
                  </a:lnTo>
                  <a:lnTo>
                    <a:pt x="3" y="48"/>
                  </a:lnTo>
                  <a:lnTo>
                    <a:pt x="0" y="53"/>
                  </a:lnTo>
                  <a:lnTo>
                    <a:pt x="0" y="54"/>
                  </a:lnTo>
                  <a:lnTo>
                    <a:pt x="0" y="59"/>
                  </a:lnTo>
                  <a:lnTo>
                    <a:pt x="0" y="60"/>
                  </a:lnTo>
                  <a:lnTo>
                    <a:pt x="0" y="65"/>
                  </a:lnTo>
                  <a:lnTo>
                    <a:pt x="0" y="68"/>
                  </a:lnTo>
                  <a:lnTo>
                    <a:pt x="0" y="71"/>
                  </a:lnTo>
                  <a:lnTo>
                    <a:pt x="0" y="74"/>
                  </a:lnTo>
                  <a:lnTo>
                    <a:pt x="0" y="77"/>
                  </a:lnTo>
                  <a:lnTo>
                    <a:pt x="3" y="80"/>
                  </a:lnTo>
                  <a:lnTo>
                    <a:pt x="3" y="83"/>
                  </a:lnTo>
                  <a:lnTo>
                    <a:pt x="4" y="86"/>
                  </a:lnTo>
                  <a:lnTo>
                    <a:pt x="4" y="89"/>
                  </a:lnTo>
                  <a:lnTo>
                    <a:pt x="6" y="92"/>
                  </a:lnTo>
                  <a:lnTo>
                    <a:pt x="9" y="95"/>
                  </a:lnTo>
                  <a:lnTo>
                    <a:pt x="9" y="97"/>
                  </a:lnTo>
                  <a:lnTo>
                    <a:pt x="10" y="101"/>
                  </a:lnTo>
                  <a:lnTo>
                    <a:pt x="12" y="103"/>
                  </a:lnTo>
                  <a:lnTo>
                    <a:pt x="15" y="104"/>
                  </a:lnTo>
                  <a:lnTo>
                    <a:pt x="17" y="107"/>
                  </a:lnTo>
                  <a:lnTo>
                    <a:pt x="18" y="109"/>
                  </a:lnTo>
                  <a:lnTo>
                    <a:pt x="21" y="110"/>
                  </a:lnTo>
                  <a:lnTo>
                    <a:pt x="23" y="113"/>
                  </a:lnTo>
                  <a:lnTo>
                    <a:pt x="24" y="115"/>
                  </a:lnTo>
                  <a:lnTo>
                    <a:pt x="29" y="116"/>
                  </a:lnTo>
                  <a:lnTo>
                    <a:pt x="30" y="119"/>
                  </a:lnTo>
                  <a:lnTo>
                    <a:pt x="33" y="121"/>
                  </a:lnTo>
                  <a:lnTo>
                    <a:pt x="36" y="121"/>
                  </a:lnTo>
                  <a:lnTo>
                    <a:pt x="39" y="122"/>
                  </a:lnTo>
                  <a:lnTo>
                    <a:pt x="42" y="125"/>
                  </a:lnTo>
                  <a:lnTo>
                    <a:pt x="45" y="125"/>
                  </a:lnTo>
                  <a:lnTo>
                    <a:pt x="49" y="127"/>
                  </a:lnTo>
                  <a:lnTo>
                    <a:pt x="51" y="127"/>
                  </a:lnTo>
                  <a:lnTo>
                    <a:pt x="55" y="127"/>
                  </a:lnTo>
                  <a:lnTo>
                    <a:pt x="57" y="127"/>
                  </a:lnTo>
                  <a:lnTo>
                    <a:pt x="61" y="128"/>
                  </a:lnTo>
                  <a:lnTo>
                    <a:pt x="63" y="128"/>
                  </a:lnTo>
                  <a:lnTo>
                    <a:pt x="67" y="128"/>
                  </a:lnTo>
                  <a:lnTo>
                    <a:pt x="71" y="127"/>
                  </a:lnTo>
                  <a:lnTo>
                    <a:pt x="73" y="127"/>
                  </a:lnTo>
                  <a:lnTo>
                    <a:pt x="77" y="127"/>
                  </a:lnTo>
                  <a:lnTo>
                    <a:pt x="79" y="127"/>
                  </a:lnTo>
                  <a:lnTo>
                    <a:pt x="83" y="125"/>
                  </a:lnTo>
                  <a:lnTo>
                    <a:pt x="85" y="125"/>
                  </a:lnTo>
                  <a:lnTo>
                    <a:pt x="89" y="122"/>
                  </a:lnTo>
                  <a:lnTo>
                    <a:pt x="91" y="121"/>
                  </a:lnTo>
                  <a:lnTo>
                    <a:pt x="94" y="121"/>
                  </a:lnTo>
                  <a:lnTo>
                    <a:pt x="97" y="119"/>
                  </a:lnTo>
                  <a:lnTo>
                    <a:pt x="100" y="116"/>
                  </a:lnTo>
                  <a:lnTo>
                    <a:pt x="101" y="115"/>
                  </a:lnTo>
                  <a:lnTo>
                    <a:pt x="103" y="113"/>
                  </a:lnTo>
                  <a:lnTo>
                    <a:pt x="107" y="110"/>
                  </a:lnTo>
                  <a:lnTo>
                    <a:pt x="109" y="109"/>
                  </a:lnTo>
                  <a:lnTo>
                    <a:pt x="112" y="107"/>
                  </a:lnTo>
                  <a:lnTo>
                    <a:pt x="114" y="104"/>
                  </a:lnTo>
                  <a:lnTo>
                    <a:pt x="115" y="103"/>
                  </a:lnTo>
                  <a:lnTo>
                    <a:pt x="118" y="101"/>
                  </a:lnTo>
                  <a:lnTo>
                    <a:pt x="118" y="97"/>
                  </a:lnTo>
                  <a:lnTo>
                    <a:pt x="120" y="95"/>
                  </a:lnTo>
                  <a:lnTo>
                    <a:pt x="121" y="92"/>
                  </a:lnTo>
                  <a:lnTo>
                    <a:pt x="124" y="89"/>
                  </a:lnTo>
                  <a:lnTo>
                    <a:pt x="124" y="86"/>
                  </a:lnTo>
                  <a:lnTo>
                    <a:pt x="126" y="83"/>
                  </a:lnTo>
                  <a:lnTo>
                    <a:pt x="126" y="80"/>
                  </a:lnTo>
                  <a:lnTo>
                    <a:pt x="126" y="77"/>
                  </a:lnTo>
                  <a:lnTo>
                    <a:pt x="127" y="74"/>
                  </a:lnTo>
                  <a:lnTo>
                    <a:pt x="127" y="71"/>
                  </a:lnTo>
                  <a:lnTo>
                    <a:pt x="127" y="68"/>
                  </a:lnTo>
                  <a:lnTo>
                    <a:pt x="127" y="65"/>
                  </a:lnTo>
                  <a:lnTo>
                    <a:pt x="118" y="65"/>
                  </a:lnTo>
                  <a:lnTo>
                    <a:pt x="118" y="62"/>
                  </a:lnTo>
                  <a:lnTo>
                    <a:pt x="118" y="59"/>
                  </a:lnTo>
                  <a:lnTo>
                    <a:pt x="118" y="56"/>
                  </a:lnTo>
                  <a:lnTo>
                    <a:pt x="118" y="54"/>
                  </a:lnTo>
                  <a:lnTo>
                    <a:pt x="118" y="50"/>
                  </a:lnTo>
                  <a:lnTo>
                    <a:pt x="115" y="48"/>
                  </a:lnTo>
                  <a:lnTo>
                    <a:pt x="115" y="45"/>
                  </a:lnTo>
                  <a:lnTo>
                    <a:pt x="114" y="42"/>
                  </a:lnTo>
                  <a:lnTo>
                    <a:pt x="114" y="39"/>
                  </a:lnTo>
                  <a:lnTo>
                    <a:pt x="112" y="38"/>
                  </a:lnTo>
                  <a:lnTo>
                    <a:pt x="112" y="36"/>
                  </a:lnTo>
                  <a:lnTo>
                    <a:pt x="109" y="33"/>
                  </a:lnTo>
                  <a:lnTo>
                    <a:pt x="107" y="32"/>
                  </a:lnTo>
                  <a:lnTo>
                    <a:pt x="106" y="30"/>
                  </a:lnTo>
                  <a:lnTo>
                    <a:pt x="103" y="27"/>
                  </a:lnTo>
                  <a:lnTo>
                    <a:pt x="103" y="26"/>
                  </a:lnTo>
                  <a:lnTo>
                    <a:pt x="101" y="24"/>
                  </a:lnTo>
                  <a:lnTo>
                    <a:pt x="100" y="21"/>
                  </a:lnTo>
                  <a:lnTo>
                    <a:pt x="97" y="20"/>
                  </a:lnTo>
                  <a:lnTo>
                    <a:pt x="95" y="20"/>
                  </a:lnTo>
                  <a:lnTo>
                    <a:pt x="91" y="18"/>
                  </a:lnTo>
                  <a:lnTo>
                    <a:pt x="89" y="15"/>
                  </a:lnTo>
                  <a:lnTo>
                    <a:pt x="88" y="15"/>
                  </a:lnTo>
                  <a:lnTo>
                    <a:pt x="85" y="14"/>
                  </a:lnTo>
                  <a:lnTo>
                    <a:pt x="83" y="14"/>
                  </a:lnTo>
                  <a:lnTo>
                    <a:pt x="79" y="12"/>
                  </a:lnTo>
                  <a:lnTo>
                    <a:pt x="77" y="12"/>
                  </a:lnTo>
                  <a:lnTo>
                    <a:pt x="75" y="9"/>
                  </a:lnTo>
                  <a:lnTo>
                    <a:pt x="73" y="9"/>
                  </a:lnTo>
                  <a:lnTo>
                    <a:pt x="69" y="9"/>
                  </a:lnTo>
                  <a:lnTo>
                    <a:pt x="67" y="9"/>
                  </a:lnTo>
                  <a:lnTo>
                    <a:pt x="63" y="9"/>
                  </a:lnTo>
                  <a:lnTo>
                    <a:pt x="61" y="9"/>
                  </a:lnTo>
                  <a:lnTo>
                    <a:pt x="59" y="9"/>
                  </a:lnTo>
                  <a:lnTo>
                    <a:pt x="55" y="9"/>
                  </a:lnTo>
                  <a:lnTo>
                    <a:pt x="53" y="9"/>
                  </a:lnTo>
                  <a:lnTo>
                    <a:pt x="51" y="12"/>
                  </a:lnTo>
                  <a:lnTo>
                    <a:pt x="47" y="12"/>
                  </a:lnTo>
                  <a:lnTo>
                    <a:pt x="45" y="14"/>
                  </a:lnTo>
                  <a:lnTo>
                    <a:pt x="42" y="14"/>
                  </a:lnTo>
                  <a:lnTo>
                    <a:pt x="41" y="15"/>
                  </a:lnTo>
                  <a:lnTo>
                    <a:pt x="36" y="15"/>
                  </a:lnTo>
                  <a:lnTo>
                    <a:pt x="35" y="18"/>
                  </a:lnTo>
                  <a:lnTo>
                    <a:pt x="33" y="20"/>
                  </a:lnTo>
                  <a:lnTo>
                    <a:pt x="30" y="20"/>
                  </a:lnTo>
                  <a:lnTo>
                    <a:pt x="29" y="21"/>
                  </a:lnTo>
                  <a:lnTo>
                    <a:pt x="27" y="24"/>
                  </a:lnTo>
                  <a:lnTo>
                    <a:pt x="24" y="26"/>
                  </a:lnTo>
                  <a:lnTo>
                    <a:pt x="23" y="27"/>
                  </a:lnTo>
                  <a:lnTo>
                    <a:pt x="23" y="30"/>
                  </a:lnTo>
                  <a:lnTo>
                    <a:pt x="21" y="32"/>
                  </a:lnTo>
                  <a:lnTo>
                    <a:pt x="18" y="33"/>
                  </a:lnTo>
                  <a:lnTo>
                    <a:pt x="17" y="36"/>
                  </a:lnTo>
                  <a:lnTo>
                    <a:pt x="17" y="38"/>
                  </a:lnTo>
                  <a:lnTo>
                    <a:pt x="15" y="39"/>
                  </a:lnTo>
                  <a:lnTo>
                    <a:pt x="12" y="42"/>
                  </a:lnTo>
                  <a:lnTo>
                    <a:pt x="12" y="45"/>
                  </a:lnTo>
                  <a:lnTo>
                    <a:pt x="12" y="48"/>
                  </a:lnTo>
                  <a:lnTo>
                    <a:pt x="10" y="50"/>
                  </a:lnTo>
                  <a:lnTo>
                    <a:pt x="10" y="54"/>
                  </a:lnTo>
                  <a:lnTo>
                    <a:pt x="10" y="56"/>
                  </a:lnTo>
                  <a:lnTo>
                    <a:pt x="9" y="59"/>
                  </a:lnTo>
                  <a:lnTo>
                    <a:pt x="9" y="62"/>
                  </a:lnTo>
                  <a:lnTo>
                    <a:pt x="9" y="65"/>
                  </a:lnTo>
                  <a:lnTo>
                    <a:pt x="9" y="66"/>
                  </a:lnTo>
                  <a:lnTo>
                    <a:pt x="9" y="71"/>
                  </a:lnTo>
                  <a:lnTo>
                    <a:pt x="10" y="72"/>
                  </a:lnTo>
                  <a:lnTo>
                    <a:pt x="10" y="74"/>
                  </a:lnTo>
                  <a:lnTo>
                    <a:pt x="10" y="78"/>
                  </a:lnTo>
                  <a:lnTo>
                    <a:pt x="12" y="80"/>
                  </a:lnTo>
                  <a:lnTo>
                    <a:pt x="12" y="83"/>
                  </a:lnTo>
                  <a:lnTo>
                    <a:pt x="12" y="86"/>
                  </a:lnTo>
                  <a:lnTo>
                    <a:pt x="15" y="89"/>
                  </a:lnTo>
                  <a:lnTo>
                    <a:pt x="17" y="90"/>
                  </a:lnTo>
                  <a:lnTo>
                    <a:pt x="17" y="92"/>
                  </a:lnTo>
                  <a:lnTo>
                    <a:pt x="18" y="95"/>
                  </a:lnTo>
                  <a:lnTo>
                    <a:pt x="21" y="97"/>
                  </a:lnTo>
                  <a:lnTo>
                    <a:pt x="23" y="98"/>
                  </a:lnTo>
                  <a:lnTo>
                    <a:pt x="23" y="101"/>
                  </a:lnTo>
                  <a:lnTo>
                    <a:pt x="24" y="103"/>
                  </a:lnTo>
                  <a:lnTo>
                    <a:pt x="27" y="104"/>
                  </a:lnTo>
                  <a:lnTo>
                    <a:pt x="29" y="107"/>
                  </a:lnTo>
                  <a:lnTo>
                    <a:pt x="30" y="109"/>
                  </a:lnTo>
                  <a:lnTo>
                    <a:pt x="33" y="109"/>
                  </a:lnTo>
                  <a:lnTo>
                    <a:pt x="35" y="110"/>
                  </a:lnTo>
                  <a:lnTo>
                    <a:pt x="36" y="113"/>
                  </a:lnTo>
                  <a:lnTo>
                    <a:pt x="41" y="113"/>
                  </a:lnTo>
                  <a:lnTo>
                    <a:pt x="42" y="115"/>
                  </a:lnTo>
                  <a:lnTo>
                    <a:pt x="45" y="115"/>
                  </a:lnTo>
                  <a:lnTo>
                    <a:pt x="47" y="116"/>
                  </a:lnTo>
                  <a:lnTo>
                    <a:pt x="51" y="116"/>
                  </a:lnTo>
                  <a:lnTo>
                    <a:pt x="53" y="119"/>
                  </a:lnTo>
                  <a:lnTo>
                    <a:pt x="55" y="119"/>
                  </a:lnTo>
                  <a:lnTo>
                    <a:pt x="59" y="119"/>
                  </a:lnTo>
                  <a:lnTo>
                    <a:pt x="61" y="119"/>
                  </a:lnTo>
                  <a:lnTo>
                    <a:pt x="63" y="119"/>
                  </a:lnTo>
                  <a:lnTo>
                    <a:pt x="67" y="119"/>
                  </a:lnTo>
                  <a:lnTo>
                    <a:pt x="69" y="119"/>
                  </a:lnTo>
                  <a:lnTo>
                    <a:pt x="73" y="119"/>
                  </a:lnTo>
                  <a:lnTo>
                    <a:pt x="75" y="119"/>
                  </a:lnTo>
                  <a:lnTo>
                    <a:pt x="77" y="116"/>
                  </a:lnTo>
                  <a:lnTo>
                    <a:pt x="79" y="116"/>
                  </a:lnTo>
                  <a:lnTo>
                    <a:pt x="83" y="115"/>
                  </a:lnTo>
                  <a:lnTo>
                    <a:pt x="85" y="115"/>
                  </a:lnTo>
                  <a:lnTo>
                    <a:pt x="88" y="113"/>
                  </a:lnTo>
                  <a:lnTo>
                    <a:pt x="89" y="113"/>
                  </a:lnTo>
                  <a:lnTo>
                    <a:pt x="91" y="110"/>
                  </a:lnTo>
                  <a:lnTo>
                    <a:pt x="95" y="109"/>
                  </a:lnTo>
                  <a:lnTo>
                    <a:pt x="97" y="109"/>
                  </a:lnTo>
                  <a:lnTo>
                    <a:pt x="100" y="107"/>
                  </a:lnTo>
                  <a:lnTo>
                    <a:pt x="101" y="104"/>
                  </a:lnTo>
                  <a:lnTo>
                    <a:pt x="103" y="103"/>
                  </a:lnTo>
                  <a:lnTo>
                    <a:pt x="103" y="101"/>
                  </a:lnTo>
                  <a:lnTo>
                    <a:pt x="106" y="98"/>
                  </a:lnTo>
                  <a:lnTo>
                    <a:pt x="107" y="97"/>
                  </a:lnTo>
                  <a:lnTo>
                    <a:pt x="109" y="95"/>
                  </a:lnTo>
                  <a:lnTo>
                    <a:pt x="112" y="92"/>
                  </a:lnTo>
                  <a:lnTo>
                    <a:pt x="112" y="90"/>
                  </a:lnTo>
                  <a:lnTo>
                    <a:pt x="114" y="89"/>
                  </a:lnTo>
                  <a:lnTo>
                    <a:pt x="114" y="86"/>
                  </a:lnTo>
                  <a:lnTo>
                    <a:pt x="115" y="83"/>
                  </a:lnTo>
                  <a:lnTo>
                    <a:pt x="115" y="80"/>
                  </a:lnTo>
                  <a:lnTo>
                    <a:pt x="118" y="78"/>
                  </a:lnTo>
                  <a:lnTo>
                    <a:pt x="118" y="74"/>
                  </a:lnTo>
                  <a:lnTo>
                    <a:pt x="118" y="72"/>
                  </a:lnTo>
                  <a:lnTo>
                    <a:pt x="118" y="71"/>
                  </a:lnTo>
                  <a:lnTo>
                    <a:pt x="118" y="66"/>
                  </a:lnTo>
                  <a:lnTo>
                    <a:pt x="118" y="65"/>
                  </a:lnTo>
                  <a:lnTo>
                    <a:pt x="127" y="65"/>
                  </a:lnTo>
                  <a:close/>
                </a:path>
              </a:pathLst>
            </a:custGeom>
            <a:solidFill>
              <a:srgbClr val="BABFF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22" name="Freeform 618"/>
            <p:cNvSpPr>
              <a:spLocks noChangeArrowheads="1"/>
            </p:cNvSpPr>
            <p:nvPr/>
          </p:nvSpPr>
          <p:spPr bwMode="auto">
            <a:xfrm>
              <a:off x="5916" y="436"/>
              <a:ext cx="10" cy="10"/>
            </a:xfrm>
            <a:custGeom>
              <a:avLst/>
              <a:gdLst>
                <a:gd name="T0" fmla="*/ 109 w 109"/>
                <a:gd name="T1" fmla="*/ 45 h 110"/>
                <a:gd name="T2" fmla="*/ 105 w 109"/>
                <a:gd name="T3" fmla="*/ 30 h 110"/>
                <a:gd name="T4" fmla="*/ 97 w 109"/>
                <a:gd name="T5" fmla="*/ 21 h 110"/>
                <a:gd name="T6" fmla="*/ 88 w 109"/>
                <a:gd name="T7" fmla="*/ 11 h 110"/>
                <a:gd name="T8" fmla="*/ 76 w 109"/>
                <a:gd name="T9" fmla="*/ 5 h 110"/>
                <a:gd name="T10" fmla="*/ 64 w 109"/>
                <a:gd name="T11" fmla="*/ 0 h 110"/>
                <a:gd name="T12" fmla="*/ 50 w 109"/>
                <a:gd name="T13" fmla="*/ 0 h 110"/>
                <a:gd name="T14" fmla="*/ 36 w 109"/>
                <a:gd name="T15" fmla="*/ 5 h 110"/>
                <a:gd name="T16" fmla="*/ 24 w 109"/>
                <a:gd name="T17" fmla="*/ 11 h 110"/>
                <a:gd name="T18" fmla="*/ 14 w 109"/>
                <a:gd name="T19" fmla="*/ 18 h 110"/>
                <a:gd name="T20" fmla="*/ 8 w 109"/>
                <a:gd name="T21" fmla="*/ 29 h 110"/>
                <a:gd name="T22" fmla="*/ 1 w 109"/>
                <a:gd name="T23" fmla="*/ 41 h 110"/>
                <a:gd name="T24" fmla="*/ 0 w 109"/>
                <a:gd name="T25" fmla="*/ 56 h 110"/>
                <a:gd name="T26" fmla="*/ 1 w 109"/>
                <a:gd name="T27" fmla="*/ 69 h 110"/>
                <a:gd name="T28" fmla="*/ 8 w 109"/>
                <a:gd name="T29" fmla="*/ 81 h 110"/>
                <a:gd name="T30" fmla="*/ 14 w 109"/>
                <a:gd name="T31" fmla="*/ 92 h 110"/>
                <a:gd name="T32" fmla="*/ 24 w 109"/>
                <a:gd name="T33" fmla="*/ 100 h 110"/>
                <a:gd name="T34" fmla="*/ 36 w 109"/>
                <a:gd name="T35" fmla="*/ 106 h 110"/>
                <a:gd name="T36" fmla="*/ 50 w 109"/>
                <a:gd name="T37" fmla="*/ 110 h 110"/>
                <a:gd name="T38" fmla="*/ 64 w 109"/>
                <a:gd name="T39" fmla="*/ 110 h 110"/>
                <a:gd name="T40" fmla="*/ 76 w 109"/>
                <a:gd name="T41" fmla="*/ 106 h 110"/>
                <a:gd name="T42" fmla="*/ 88 w 109"/>
                <a:gd name="T43" fmla="*/ 100 h 110"/>
                <a:gd name="T44" fmla="*/ 97 w 109"/>
                <a:gd name="T45" fmla="*/ 89 h 110"/>
                <a:gd name="T46" fmla="*/ 105 w 109"/>
                <a:gd name="T47" fmla="*/ 80 h 110"/>
                <a:gd name="T48" fmla="*/ 109 w 109"/>
                <a:gd name="T49" fmla="*/ 65 h 110"/>
                <a:gd name="T50" fmla="*/ 100 w 109"/>
                <a:gd name="T51" fmla="*/ 56 h 110"/>
                <a:gd name="T52" fmla="*/ 98 w 109"/>
                <a:gd name="T53" fmla="*/ 44 h 110"/>
                <a:gd name="T54" fmla="*/ 94 w 109"/>
                <a:gd name="T55" fmla="*/ 33 h 110"/>
                <a:gd name="T56" fmla="*/ 88 w 109"/>
                <a:gd name="T57" fmla="*/ 24 h 110"/>
                <a:gd name="T58" fmla="*/ 80 w 109"/>
                <a:gd name="T59" fmla="*/ 17 h 110"/>
                <a:gd name="T60" fmla="*/ 70 w 109"/>
                <a:gd name="T61" fmla="*/ 12 h 110"/>
                <a:gd name="T62" fmla="*/ 60 w 109"/>
                <a:gd name="T63" fmla="*/ 11 h 110"/>
                <a:gd name="T64" fmla="*/ 48 w 109"/>
                <a:gd name="T65" fmla="*/ 11 h 110"/>
                <a:gd name="T66" fmla="*/ 38 w 109"/>
                <a:gd name="T67" fmla="*/ 12 h 110"/>
                <a:gd name="T68" fmla="*/ 27 w 109"/>
                <a:gd name="T69" fmla="*/ 18 h 110"/>
                <a:gd name="T70" fmla="*/ 20 w 109"/>
                <a:gd name="T71" fmla="*/ 27 h 110"/>
                <a:gd name="T72" fmla="*/ 14 w 109"/>
                <a:gd name="T73" fmla="*/ 36 h 110"/>
                <a:gd name="T74" fmla="*/ 9 w 109"/>
                <a:gd name="T75" fmla="*/ 50 h 110"/>
                <a:gd name="T76" fmla="*/ 9 w 109"/>
                <a:gd name="T77" fmla="*/ 59 h 110"/>
                <a:gd name="T78" fmla="*/ 12 w 109"/>
                <a:gd name="T79" fmla="*/ 71 h 110"/>
                <a:gd name="T80" fmla="*/ 18 w 109"/>
                <a:gd name="T81" fmla="*/ 81 h 110"/>
                <a:gd name="T82" fmla="*/ 26 w 109"/>
                <a:gd name="T83" fmla="*/ 89 h 110"/>
                <a:gd name="T84" fmla="*/ 36 w 109"/>
                <a:gd name="T85" fmla="*/ 95 h 110"/>
                <a:gd name="T86" fmla="*/ 46 w 109"/>
                <a:gd name="T87" fmla="*/ 100 h 110"/>
                <a:gd name="T88" fmla="*/ 58 w 109"/>
                <a:gd name="T89" fmla="*/ 101 h 110"/>
                <a:gd name="T90" fmla="*/ 68 w 109"/>
                <a:gd name="T91" fmla="*/ 100 h 110"/>
                <a:gd name="T92" fmla="*/ 79 w 109"/>
                <a:gd name="T93" fmla="*/ 94 h 110"/>
                <a:gd name="T94" fmla="*/ 86 w 109"/>
                <a:gd name="T95" fmla="*/ 88 h 110"/>
                <a:gd name="T96" fmla="*/ 94 w 109"/>
                <a:gd name="T97" fmla="*/ 80 h 110"/>
                <a:gd name="T98" fmla="*/ 98 w 109"/>
                <a:gd name="T99" fmla="*/ 69 h 110"/>
                <a:gd name="T100" fmla="*/ 100 w 109"/>
                <a:gd name="T101" fmla="*/ 5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9" h="110">
                  <a:moveTo>
                    <a:pt x="109" y="56"/>
                  </a:moveTo>
                  <a:lnTo>
                    <a:pt x="109" y="53"/>
                  </a:lnTo>
                  <a:lnTo>
                    <a:pt x="109" y="50"/>
                  </a:lnTo>
                  <a:lnTo>
                    <a:pt x="109" y="47"/>
                  </a:lnTo>
                  <a:lnTo>
                    <a:pt x="109" y="45"/>
                  </a:lnTo>
                  <a:lnTo>
                    <a:pt x="109" y="41"/>
                  </a:lnTo>
                  <a:lnTo>
                    <a:pt x="106" y="39"/>
                  </a:lnTo>
                  <a:lnTo>
                    <a:pt x="106" y="36"/>
                  </a:lnTo>
                  <a:lnTo>
                    <a:pt x="105" y="33"/>
                  </a:lnTo>
                  <a:lnTo>
                    <a:pt x="105" y="30"/>
                  </a:lnTo>
                  <a:lnTo>
                    <a:pt x="103" y="29"/>
                  </a:lnTo>
                  <a:lnTo>
                    <a:pt x="103" y="27"/>
                  </a:lnTo>
                  <a:lnTo>
                    <a:pt x="100" y="24"/>
                  </a:lnTo>
                  <a:lnTo>
                    <a:pt x="98" y="23"/>
                  </a:lnTo>
                  <a:lnTo>
                    <a:pt x="97" y="21"/>
                  </a:lnTo>
                  <a:lnTo>
                    <a:pt x="94" y="18"/>
                  </a:lnTo>
                  <a:lnTo>
                    <a:pt x="94" y="17"/>
                  </a:lnTo>
                  <a:lnTo>
                    <a:pt x="92" y="15"/>
                  </a:lnTo>
                  <a:lnTo>
                    <a:pt x="91" y="12"/>
                  </a:lnTo>
                  <a:lnTo>
                    <a:pt x="88" y="11"/>
                  </a:lnTo>
                  <a:lnTo>
                    <a:pt x="86" y="11"/>
                  </a:lnTo>
                  <a:lnTo>
                    <a:pt x="82" y="9"/>
                  </a:lnTo>
                  <a:lnTo>
                    <a:pt x="80" y="6"/>
                  </a:lnTo>
                  <a:lnTo>
                    <a:pt x="79" y="6"/>
                  </a:lnTo>
                  <a:lnTo>
                    <a:pt x="76" y="5"/>
                  </a:lnTo>
                  <a:lnTo>
                    <a:pt x="74" y="5"/>
                  </a:lnTo>
                  <a:lnTo>
                    <a:pt x="70" y="3"/>
                  </a:lnTo>
                  <a:lnTo>
                    <a:pt x="68" y="3"/>
                  </a:lnTo>
                  <a:lnTo>
                    <a:pt x="66" y="0"/>
                  </a:lnTo>
                  <a:lnTo>
                    <a:pt x="64" y="0"/>
                  </a:lnTo>
                  <a:lnTo>
                    <a:pt x="60" y="0"/>
                  </a:lnTo>
                  <a:lnTo>
                    <a:pt x="58" y="0"/>
                  </a:lnTo>
                  <a:lnTo>
                    <a:pt x="54" y="0"/>
                  </a:lnTo>
                  <a:lnTo>
                    <a:pt x="52" y="0"/>
                  </a:lnTo>
                  <a:lnTo>
                    <a:pt x="50" y="0"/>
                  </a:lnTo>
                  <a:lnTo>
                    <a:pt x="46" y="0"/>
                  </a:lnTo>
                  <a:lnTo>
                    <a:pt x="44" y="0"/>
                  </a:lnTo>
                  <a:lnTo>
                    <a:pt x="42" y="3"/>
                  </a:lnTo>
                  <a:lnTo>
                    <a:pt x="38" y="3"/>
                  </a:lnTo>
                  <a:lnTo>
                    <a:pt x="36" y="5"/>
                  </a:lnTo>
                  <a:lnTo>
                    <a:pt x="33" y="5"/>
                  </a:lnTo>
                  <a:lnTo>
                    <a:pt x="32" y="6"/>
                  </a:lnTo>
                  <a:lnTo>
                    <a:pt x="27" y="6"/>
                  </a:lnTo>
                  <a:lnTo>
                    <a:pt x="26" y="9"/>
                  </a:lnTo>
                  <a:lnTo>
                    <a:pt x="24" y="11"/>
                  </a:lnTo>
                  <a:lnTo>
                    <a:pt x="21" y="11"/>
                  </a:lnTo>
                  <a:lnTo>
                    <a:pt x="20" y="12"/>
                  </a:lnTo>
                  <a:lnTo>
                    <a:pt x="18" y="15"/>
                  </a:lnTo>
                  <a:lnTo>
                    <a:pt x="15" y="17"/>
                  </a:lnTo>
                  <a:lnTo>
                    <a:pt x="14" y="18"/>
                  </a:lnTo>
                  <a:lnTo>
                    <a:pt x="14" y="21"/>
                  </a:lnTo>
                  <a:lnTo>
                    <a:pt x="12" y="23"/>
                  </a:lnTo>
                  <a:lnTo>
                    <a:pt x="9" y="24"/>
                  </a:lnTo>
                  <a:lnTo>
                    <a:pt x="8" y="27"/>
                  </a:lnTo>
                  <a:lnTo>
                    <a:pt x="8" y="29"/>
                  </a:lnTo>
                  <a:lnTo>
                    <a:pt x="6" y="30"/>
                  </a:lnTo>
                  <a:lnTo>
                    <a:pt x="3" y="33"/>
                  </a:lnTo>
                  <a:lnTo>
                    <a:pt x="3" y="36"/>
                  </a:lnTo>
                  <a:lnTo>
                    <a:pt x="3" y="39"/>
                  </a:lnTo>
                  <a:lnTo>
                    <a:pt x="1" y="41"/>
                  </a:lnTo>
                  <a:lnTo>
                    <a:pt x="1" y="45"/>
                  </a:lnTo>
                  <a:lnTo>
                    <a:pt x="1" y="47"/>
                  </a:lnTo>
                  <a:lnTo>
                    <a:pt x="0" y="50"/>
                  </a:lnTo>
                  <a:lnTo>
                    <a:pt x="0" y="53"/>
                  </a:lnTo>
                  <a:lnTo>
                    <a:pt x="0" y="56"/>
                  </a:lnTo>
                  <a:lnTo>
                    <a:pt x="0" y="57"/>
                  </a:lnTo>
                  <a:lnTo>
                    <a:pt x="0" y="62"/>
                  </a:lnTo>
                  <a:lnTo>
                    <a:pt x="1" y="63"/>
                  </a:lnTo>
                  <a:lnTo>
                    <a:pt x="1" y="65"/>
                  </a:lnTo>
                  <a:lnTo>
                    <a:pt x="1" y="69"/>
                  </a:lnTo>
                  <a:lnTo>
                    <a:pt x="3" y="71"/>
                  </a:lnTo>
                  <a:lnTo>
                    <a:pt x="3" y="74"/>
                  </a:lnTo>
                  <a:lnTo>
                    <a:pt x="3" y="77"/>
                  </a:lnTo>
                  <a:lnTo>
                    <a:pt x="6" y="80"/>
                  </a:lnTo>
                  <a:lnTo>
                    <a:pt x="8" y="81"/>
                  </a:lnTo>
                  <a:lnTo>
                    <a:pt x="8" y="83"/>
                  </a:lnTo>
                  <a:lnTo>
                    <a:pt x="9" y="86"/>
                  </a:lnTo>
                  <a:lnTo>
                    <a:pt x="12" y="88"/>
                  </a:lnTo>
                  <a:lnTo>
                    <a:pt x="14" y="89"/>
                  </a:lnTo>
                  <a:lnTo>
                    <a:pt x="14" y="92"/>
                  </a:lnTo>
                  <a:lnTo>
                    <a:pt x="15" y="94"/>
                  </a:lnTo>
                  <a:lnTo>
                    <a:pt x="18" y="95"/>
                  </a:lnTo>
                  <a:lnTo>
                    <a:pt x="20" y="98"/>
                  </a:lnTo>
                  <a:lnTo>
                    <a:pt x="21" y="100"/>
                  </a:lnTo>
                  <a:lnTo>
                    <a:pt x="24" y="100"/>
                  </a:lnTo>
                  <a:lnTo>
                    <a:pt x="26" y="101"/>
                  </a:lnTo>
                  <a:lnTo>
                    <a:pt x="27" y="104"/>
                  </a:lnTo>
                  <a:lnTo>
                    <a:pt x="32" y="104"/>
                  </a:lnTo>
                  <a:lnTo>
                    <a:pt x="33" y="106"/>
                  </a:lnTo>
                  <a:lnTo>
                    <a:pt x="36" y="106"/>
                  </a:lnTo>
                  <a:lnTo>
                    <a:pt x="38" y="107"/>
                  </a:lnTo>
                  <a:lnTo>
                    <a:pt x="42" y="107"/>
                  </a:lnTo>
                  <a:lnTo>
                    <a:pt x="44" y="110"/>
                  </a:lnTo>
                  <a:lnTo>
                    <a:pt x="46" y="110"/>
                  </a:lnTo>
                  <a:lnTo>
                    <a:pt x="50" y="110"/>
                  </a:lnTo>
                  <a:lnTo>
                    <a:pt x="52" y="110"/>
                  </a:lnTo>
                  <a:lnTo>
                    <a:pt x="54" y="110"/>
                  </a:lnTo>
                  <a:lnTo>
                    <a:pt x="58" y="110"/>
                  </a:lnTo>
                  <a:lnTo>
                    <a:pt x="60" y="110"/>
                  </a:lnTo>
                  <a:lnTo>
                    <a:pt x="64" y="110"/>
                  </a:lnTo>
                  <a:lnTo>
                    <a:pt x="66" y="110"/>
                  </a:lnTo>
                  <a:lnTo>
                    <a:pt x="68" y="107"/>
                  </a:lnTo>
                  <a:lnTo>
                    <a:pt x="70" y="107"/>
                  </a:lnTo>
                  <a:lnTo>
                    <a:pt x="74" y="106"/>
                  </a:lnTo>
                  <a:lnTo>
                    <a:pt x="76" y="106"/>
                  </a:lnTo>
                  <a:lnTo>
                    <a:pt x="79" y="104"/>
                  </a:lnTo>
                  <a:lnTo>
                    <a:pt x="80" y="104"/>
                  </a:lnTo>
                  <a:lnTo>
                    <a:pt x="82" y="101"/>
                  </a:lnTo>
                  <a:lnTo>
                    <a:pt x="86" y="100"/>
                  </a:lnTo>
                  <a:lnTo>
                    <a:pt x="88" y="100"/>
                  </a:lnTo>
                  <a:lnTo>
                    <a:pt x="91" y="98"/>
                  </a:lnTo>
                  <a:lnTo>
                    <a:pt x="92" y="95"/>
                  </a:lnTo>
                  <a:lnTo>
                    <a:pt x="94" y="94"/>
                  </a:lnTo>
                  <a:lnTo>
                    <a:pt x="94" y="92"/>
                  </a:lnTo>
                  <a:lnTo>
                    <a:pt x="97" y="89"/>
                  </a:lnTo>
                  <a:lnTo>
                    <a:pt x="98" y="88"/>
                  </a:lnTo>
                  <a:lnTo>
                    <a:pt x="100" y="86"/>
                  </a:lnTo>
                  <a:lnTo>
                    <a:pt x="103" y="83"/>
                  </a:lnTo>
                  <a:lnTo>
                    <a:pt x="103" y="81"/>
                  </a:lnTo>
                  <a:lnTo>
                    <a:pt x="105" y="80"/>
                  </a:lnTo>
                  <a:lnTo>
                    <a:pt x="105" y="77"/>
                  </a:lnTo>
                  <a:lnTo>
                    <a:pt x="106" y="74"/>
                  </a:lnTo>
                  <a:lnTo>
                    <a:pt x="106" y="71"/>
                  </a:lnTo>
                  <a:lnTo>
                    <a:pt x="109" y="69"/>
                  </a:lnTo>
                  <a:lnTo>
                    <a:pt x="109" y="65"/>
                  </a:lnTo>
                  <a:lnTo>
                    <a:pt x="109" y="63"/>
                  </a:lnTo>
                  <a:lnTo>
                    <a:pt x="109" y="62"/>
                  </a:lnTo>
                  <a:lnTo>
                    <a:pt x="109" y="57"/>
                  </a:lnTo>
                  <a:lnTo>
                    <a:pt x="109" y="56"/>
                  </a:lnTo>
                  <a:lnTo>
                    <a:pt x="100" y="56"/>
                  </a:lnTo>
                  <a:lnTo>
                    <a:pt x="100" y="53"/>
                  </a:lnTo>
                  <a:lnTo>
                    <a:pt x="100" y="51"/>
                  </a:lnTo>
                  <a:lnTo>
                    <a:pt x="100" y="50"/>
                  </a:lnTo>
                  <a:lnTo>
                    <a:pt x="100" y="45"/>
                  </a:lnTo>
                  <a:lnTo>
                    <a:pt x="98" y="44"/>
                  </a:lnTo>
                  <a:lnTo>
                    <a:pt x="98" y="41"/>
                  </a:lnTo>
                  <a:lnTo>
                    <a:pt x="98" y="39"/>
                  </a:lnTo>
                  <a:lnTo>
                    <a:pt x="97" y="36"/>
                  </a:lnTo>
                  <a:lnTo>
                    <a:pt x="97" y="35"/>
                  </a:lnTo>
                  <a:lnTo>
                    <a:pt x="94" y="33"/>
                  </a:lnTo>
                  <a:lnTo>
                    <a:pt x="94" y="30"/>
                  </a:lnTo>
                  <a:lnTo>
                    <a:pt x="92" y="29"/>
                  </a:lnTo>
                  <a:lnTo>
                    <a:pt x="91" y="29"/>
                  </a:lnTo>
                  <a:lnTo>
                    <a:pt x="91" y="27"/>
                  </a:lnTo>
                  <a:lnTo>
                    <a:pt x="88" y="24"/>
                  </a:lnTo>
                  <a:lnTo>
                    <a:pt x="86" y="23"/>
                  </a:lnTo>
                  <a:lnTo>
                    <a:pt x="86" y="21"/>
                  </a:lnTo>
                  <a:lnTo>
                    <a:pt x="85" y="21"/>
                  </a:lnTo>
                  <a:lnTo>
                    <a:pt x="82" y="18"/>
                  </a:lnTo>
                  <a:lnTo>
                    <a:pt x="80" y="17"/>
                  </a:lnTo>
                  <a:lnTo>
                    <a:pt x="79" y="17"/>
                  </a:lnTo>
                  <a:lnTo>
                    <a:pt x="76" y="15"/>
                  </a:lnTo>
                  <a:lnTo>
                    <a:pt x="74" y="15"/>
                  </a:lnTo>
                  <a:lnTo>
                    <a:pt x="73" y="12"/>
                  </a:lnTo>
                  <a:lnTo>
                    <a:pt x="70" y="12"/>
                  </a:lnTo>
                  <a:lnTo>
                    <a:pt x="68" y="11"/>
                  </a:lnTo>
                  <a:lnTo>
                    <a:pt x="66" y="11"/>
                  </a:lnTo>
                  <a:lnTo>
                    <a:pt x="64" y="11"/>
                  </a:lnTo>
                  <a:lnTo>
                    <a:pt x="62" y="11"/>
                  </a:lnTo>
                  <a:lnTo>
                    <a:pt x="60" y="11"/>
                  </a:lnTo>
                  <a:lnTo>
                    <a:pt x="58" y="9"/>
                  </a:lnTo>
                  <a:lnTo>
                    <a:pt x="54" y="9"/>
                  </a:lnTo>
                  <a:lnTo>
                    <a:pt x="52" y="9"/>
                  </a:lnTo>
                  <a:lnTo>
                    <a:pt x="50" y="11"/>
                  </a:lnTo>
                  <a:lnTo>
                    <a:pt x="48" y="11"/>
                  </a:lnTo>
                  <a:lnTo>
                    <a:pt x="46" y="11"/>
                  </a:lnTo>
                  <a:lnTo>
                    <a:pt x="44" y="11"/>
                  </a:lnTo>
                  <a:lnTo>
                    <a:pt x="42" y="11"/>
                  </a:lnTo>
                  <a:lnTo>
                    <a:pt x="40" y="12"/>
                  </a:lnTo>
                  <a:lnTo>
                    <a:pt x="38" y="12"/>
                  </a:lnTo>
                  <a:lnTo>
                    <a:pt x="36" y="15"/>
                  </a:lnTo>
                  <a:lnTo>
                    <a:pt x="33" y="15"/>
                  </a:lnTo>
                  <a:lnTo>
                    <a:pt x="32" y="17"/>
                  </a:lnTo>
                  <a:lnTo>
                    <a:pt x="30" y="17"/>
                  </a:lnTo>
                  <a:lnTo>
                    <a:pt x="27" y="18"/>
                  </a:lnTo>
                  <a:lnTo>
                    <a:pt x="26" y="21"/>
                  </a:lnTo>
                  <a:lnTo>
                    <a:pt x="24" y="21"/>
                  </a:lnTo>
                  <a:lnTo>
                    <a:pt x="21" y="23"/>
                  </a:lnTo>
                  <a:lnTo>
                    <a:pt x="21" y="24"/>
                  </a:lnTo>
                  <a:lnTo>
                    <a:pt x="20" y="27"/>
                  </a:lnTo>
                  <a:lnTo>
                    <a:pt x="18" y="29"/>
                  </a:lnTo>
                  <a:lnTo>
                    <a:pt x="15" y="30"/>
                  </a:lnTo>
                  <a:lnTo>
                    <a:pt x="15" y="33"/>
                  </a:lnTo>
                  <a:lnTo>
                    <a:pt x="14" y="35"/>
                  </a:lnTo>
                  <a:lnTo>
                    <a:pt x="14" y="36"/>
                  </a:lnTo>
                  <a:lnTo>
                    <a:pt x="12" y="39"/>
                  </a:lnTo>
                  <a:lnTo>
                    <a:pt x="12" y="41"/>
                  </a:lnTo>
                  <a:lnTo>
                    <a:pt x="12" y="44"/>
                  </a:lnTo>
                  <a:lnTo>
                    <a:pt x="9" y="45"/>
                  </a:lnTo>
                  <a:lnTo>
                    <a:pt x="9" y="50"/>
                  </a:lnTo>
                  <a:lnTo>
                    <a:pt x="9" y="51"/>
                  </a:lnTo>
                  <a:lnTo>
                    <a:pt x="9" y="53"/>
                  </a:lnTo>
                  <a:lnTo>
                    <a:pt x="9" y="56"/>
                  </a:lnTo>
                  <a:lnTo>
                    <a:pt x="9" y="57"/>
                  </a:lnTo>
                  <a:lnTo>
                    <a:pt x="9" y="59"/>
                  </a:lnTo>
                  <a:lnTo>
                    <a:pt x="9" y="62"/>
                  </a:lnTo>
                  <a:lnTo>
                    <a:pt x="9" y="65"/>
                  </a:lnTo>
                  <a:lnTo>
                    <a:pt x="12" y="68"/>
                  </a:lnTo>
                  <a:lnTo>
                    <a:pt x="12" y="69"/>
                  </a:lnTo>
                  <a:lnTo>
                    <a:pt x="12" y="71"/>
                  </a:lnTo>
                  <a:lnTo>
                    <a:pt x="14" y="74"/>
                  </a:lnTo>
                  <a:lnTo>
                    <a:pt x="14" y="75"/>
                  </a:lnTo>
                  <a:lnTo>
                    <a:pt x="15" y="77"/>
                  </a:lnTo>
                  <a:lnTo>
                    <a:pt x="15" y="80"/>
                  </a:lnTo>
                  <a:lnTo>
                    <a:pt x="18" y="81"/>
                  </a:lnTo>
                  <a:lnTo>
                    <a:pt x="20" y="83"/>
                  </a:lnTo>
                  <a:lnTo>
                    <a:pt x="21" y="86"/>
                  </a:lnTo>
                  <a:lnTo>
                    <a:pt x="21" y="88"/>
                  </a:lnTo>
                  <a:lnTo>
                    <a:pt x="24" y="89"/>
                  </a:lnTo>
                  <a:lnTo>
                    <a:pt x="26" y="89"/>
                  </a:lnTo>
                  <a:lnTo>
                    <a:pt x="27" y="92"/>
                  </a:lnTo>
                  <a:lnTo>
                    <a:pt x="30" y="94"/>
                  </a:lnTo>
                  <a:lnTo>
                    <a:pt x="32" y="94"/>
                  </a:lnTo>
                  <a:lnTo>
                    <a:pt x="33" y="95"/>
                  </a:lnTo>
                  <a:lnTo>
                    <a:pt x="36" y="95"/>
                  </a:lnTo>
                  <a:lnTo>
                    <a:pt x="38" y="98"/>
                  </a:lnTo>
                  <a:lnTo>
                    <a:pt x="40" y="98"/>
                  </a:lnTo>
                  <a:lnTo>
                    <a:pt x="42" y="100"/>
                  </a:lnTo>
                  <a:lnTo>
                    <a:pt x="44" y="100"/>
                  </a:lnTo>
                  <a:lnTo>
                    <a:pt x="46" y="100"/>
                  </a:lnTo>
                  <a:lnTo>
                    <a:pt x="48" y="100"/>
                  </a:lnTo>
                  <a:lnTo>
                    <a:pt x="50" y="100"/>
                  </a:lnTo>
                  <a:lnTo>
                    <a:pt x="52" y="101"/>
                  </a:lnTo>
                  <a:lnTo>
                    <a:pt x="54" y="101"/>
                  </a:lnTo>
                  <a:lnTo>
                    <a:pt x="58" y="101"/>
                  </a:lnTo>
                  <a:lnTo>
                    <a:pt x="60" y="100"/>
                  </a:lnTo>
                  <a:lnTo>
                    <a:pt x="62" y="100"/>
                  </a:lnTo>
                  <a:lnTo>
                    <a:pt x="64" y="100"/>
                  </a:lnTo>
                  <a:lnTo>
                    <a:pt x="66" y="100"/>
                  </a:lnTo>
                  <a:lnTo>
                    <a:pt x="68" y="100"/>
                  </a:lnTo>
                  <a:lnTo>
                    <a:pt x="70" y="98"/>
                  </a:lnTo>
                  <a:lnTo>
                    <a:pt x="73" y="98"/>
                  </a:lnTo>
                  <a:lnTo>
                    <a:pt x="74" y="95"/>
                  </a:lnTo>
                  <a:lnTo>
                    <a:pt x="76" y="95"/>
                  </a:lnTo>
                  <a:lnTo>
                    <a:pt x="79" y="94"/>
                  </a:lnTo>
                  <a:lnTo>
                    <a:pt x="80" y="94"/>
                  </a:lnTo>
                  <a:lnTo>
                    <a:pt x="82" y="92"/>
                  </a:lnTo>
                  <a:lnTo>
                    <a:pt x="85" y="89"/>
                  </a:lnTo>
                  <a:lnTo>
                    <a:pt x="86" y="89"/>
                  </a:lnTo>
                  <a:lnTo>
                    <a:pt x="86" y="88"/>
                  </a:lnTo>
                  <a:lnTo>
                    <a:pt x="88" y="86"/>
                  </a:lnTo>
                  <a:lnTo>
                    <a:pt x="91" y="83"/>
                  </a:lnTo>
                  <a:lnTo>
                    <a:pt x="91" y="81"/>
                  </a:lnTo>
                  <a:lnTo>
                    <a:pt x="92" y="81"/>
                  </a:lnTo>
                  <a:lnTo>
                    <a:pt x="94" y="80"/>
                  </a:lnTo>
                  <a:lnTo>
                    <a:pt x="94" y="77"/>
                  </a:lnTo>
                  <a:lnTo>
                    <a:pt x="97" y="75"/>
                  </a:lnTo>
                  <a:lnTo>
                    <a:pt x="97" y="74"/>
                  </a:lnTo>
                  <a:lnTo>
                    <a:pt x="98" y="71"/>
                  </a:lnTo>
                  <a:lnTo>
                    <a:pt x="98" y="69"/>
                  </a:lnTo>
                  <a:lnTo>
                    <a:pt x="98" y="68"/>
                  </a:lnTo>
                  <a:lnTo>
                    <a:pt x="100" y="65"/>
                  </a:lnTo>
                  <a:lnTo>
                    <a:pt x="100" y="62"/>
                  </a:lnTo>
                  <a:lnTo>
                    <a:pt x="100" y="59"/>
                  </a:lnTo>
                  <a:lnTo>
                    <a:pt x="100" y="57"/>
                  </a:lnTo>
                  <a:lnTo>
                    <a:pt x="100" y="56"/>
                  </a:lnTo>
                  <a:lnTo>
                    <a:pt x="109" y="56"/>
                  </a:lnTo>
                  <a:close/>
                </a:path>
              </a:pathLst>
            </a:custGeom>
            <a:solidFill>
              <a:srgbClr val="BDC2F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23" name="Freeform 619"/>
            <p:cNvSpPr>
              <a:spLocks noChangeArrowheads="1"/>
            </p:cNvSpPr>
            <p:nvPr/>
          </p:nvSpPr>
          <p:spPr bwMode="auto">
            <a:xfrm>
              <a:off x="5917" y="436"/>
              <a:ext cx="9" cy="10"/>
            </a:xfrm>
            <a:custGeom>
              <a:avLst/>
              <a:gdLst>
                <a:gd name="T0" fmla="*/ 91 w 91"/>
                <a:gd name="T1" fmla="*/ 41 h 92"/>
                <a:gd name="T2" fmla="*/ 89 w 91"/>
                <a:gd name="T3" fmla="*/ 30 h 92"/>
                <a:gd name="T4" fmla="*/ 85 w 91"/>
                <a:gd name="T5" fmla="*/ 21 h 92"/>
                <a:gd name="T6" fmla="*/ 79 w 91"/>
                <a:gd name="T7" fmla="*/ 15 h 92"/>
                <a:gd name="T8" fmla="*/ 73 w 91"/>
                <a:gd name="T9" fmla="*/ 9 h 92"/>
                <a:gd name="T10" fmla="*/ 65 w 91"/>
                <a:gd name="T11" fmla="*/ 6 h 92"/>
                <a:gd name="T12" fmla="*/ 57 w 91"/>
                <a:gd name="T13" fmla="*/ 2 h 92"/>
                <a:gd name="T14" fmla="*/ 49 w 91"/>
                <a:gd name="T15" fmla="*/ 0 h 92"/>
                <a:gd name="T16" fmla="*/ 39 w 91"/>
                <a:gd name="T17" fmla="*/ 2 h 92"/>
                <a:gd name="T18" fmla="*/ 31 w 91"/>
                <a:gd name="T19" fmla="*/ 3 h 92"/>
                <a:gd name="T20" fmla="*/ 23 w 91"/>
                <a:gd name="T21" fmla="*/ 8 h 92"/>
                <a:gd name="T22" fmla="*/ 15 w 91"/>
                <a:gd name="T23" fmla="*/ 12 h 92"/>
                <a:gd name="T24" fmla="*/ 9 w 91"/>
                <a:gd name="T25" fmla="*/ 20 h 92"/>
                <a:gd name="T26" fmla="*/ 5 w 91"/>
                <a:gd name="T27" fmla="*/ 27 h 92"/>
                <a:gd name="T28" fmla="*/ 0 w 91"/>
                <a:gd name="T29" fmla="*/ 36 h 92"/>
                <a:gd name="T30" fmla="*/ 0 w 91"/>
                <a:gd name="T31" fmla="*/ 47 h 92"/>
                <a:gd name="T32" fmla="*/ 0 w 91"/>
                <a:gd name="T33" fmla="*/ 56 h 92"/>
                <a:gd name="T34" fmla="*/ 5 w 91"/>
                <a:gd name="T35" fmla="*/ 65 h 92"/>
                <a:gd name="T36" fmla="*/ 9 w 91"/>
                <a:gd name="T37" fmla="*/ 72 h 92"/>
                <a:gd name="T38" fmla="*/ 15 w 91"/>
                <a:gd name="T39" fmla="*/ 80 h 92"/>
                <a:gd name="T40" fmla="*/ 23 w 91"/>
                <a:gd name="T41" fmla="*/ 85 h 92"/>
                <a:gd name="T42" fmla="*/ 31 w 91"/>
                <a:gd name="T43" fmla="*/ 89 h 92"/>
                <a:gd name="T44" fmla="*/ 39 w 91"/>
                <a:gd name="T45" fmla="*/ 91 h 92"/>
                <a:gd name="T46" fmla="*/ 49 w 91"/>
                <a:gd name="T47" fmla="*/ 92 h 92"/>
                <a:gd name="T48" fmla="*/ 57 w 91"/>
                <a:gd name="T49" fmla="*/ 91 h 92"/>
                <a:gd name="T50" fmla="*/ 65 w 91"/>
                <a:gd name="T51" fmla="*/ 86 h 92"/>
                <a:gd name="T52" fmla="*/ 73 w 91"/>
                <a:gd name="T53" fmla="*/ 83 h 92"/>
                <a:gd name="T54" fmla="*/ 79 w 91"/>
                <a:gd name="T55" fmla="*/ 77 h 92"/>
                <a:gd name="T56" fmla="*/ 85 w 91"/>
                <a:gd name="T57" fmla="*/ 71 h 92"/>
                <a:gd name="T58" fmla="*/ 89 w 91"/>
                <a:gd name="T59" fmla="*/ 62 h 92"/>
                <a:gd name="T60" fmla="*/ 91 w 91"/>
                <a:gd name="T61" fmla="*/ 53 h 92"/>
                <a:gd name="T62" fmla="*/ 82 w 91"/>
                <a:gd name="T63" fmla="*/ 47 h 92"/>
                <a:gd name="T64" fmla="*/ 82 w 91"/>
                <a:gd name="T65" fmla="*/ 38 h 92"/>
                <a:gd name="T66" fmla="*/ 79 w 91"/>
                <a:gd name="T67" fmla="*/ 30 h 92"/>
                <a:gd name="T68" fmla="*/ 73 w 91"/>
                <a:gd name="T69" fmla="*/ 24 h 92"/>
                <a:gd name="T70" fmla="*/ 67 w 91"/>
                <a:gd name="T71" fmla="*/ 18 h 92"/>
                <a:gd name="T72" fmla="*/ 59 w 91"/>
                <a:gd name="T73" fmla="*/ 12 h 92"/>
                <a:gd name="T74" fmla="*/ 51 w 91"/>
                <a:gd name="T75" fmla="*/ 9 h 92"/>
                <a:gd name="T76" fmla="*/ 43 w 91"/>
                <a:gd name="T77" fmla="*/ 9 h 92"/>
                <a:gd name="T78" fmla="*/ 35 w 91"/>
                <a:gd name="T79" fmla="*/ 12 h 92"/>
                <a:gd name="T80" fmla="*/ 29 w 91"/>
                <a:gd name="T81" fmla="*/ 14 h 92"/>
                <a:gd name="T82" fmla="*/ 23 w 91"/>
                <a:gd name="T83" fmla="*/ 18 h 92"/>
                <a:gd name="T84" fmla="*/ 15 w 91"/>
                <a:gd name="T85" fmla="*/ 26 h 92"/>
                <a:gd name="T86" fmla="*/ 11 w 91"/>
                <a:gd name="T87" fmla="*/ 35 h 92"/>
                <a:gd name="T88" fmla="*/ 9 w 91"/>
                <a:gd name="T89" fmla="*/ 42 h 92"/>
                <a:gd name="T90" fmla="*/ 9 w 91"/>
                <a:gd name="T91" fmla="*/ 50 h 92"/>
                <a:gd name="T92" fmla="*/ 11 w 91"/>
                <a:gd name="T93" fmla="*/ 59 h 92"/>
                <a:gd name="T94" fmla="*/ 15 w 91"/>
                <a:gd name="T95" fmla="*/ 66 h 92"/>
                <a:gd name="T96" fmla="*/ 23 w 91"/>
                <a:gd name="T97" fmla="*/ 74 h 92"/>
                <a:gd name="T98" fmla="*/ 29 w 91"/>
                <a:gd name="T99" fmla="*/ 79 h 92"/>
                <a:gd name="T100" fmla="*/ 35 w 91"/>
                <a:gd name="T101" fmla="*/ 80 h 92"/>
                <a:gd name="T102" fmla="*/ 43 w 91"/>
                <a:gd name="T103" fmla="*/ 83 h 92"/>
                <a:gd name="T104" fmla="*/ 51 w 91"/>
                <a:gd name="T105" fmla="*/ 83 h 92"/>
                <a:gd name="T106" fmla="*/ 59 w 91"/>
                <a:gd name="T107" fmla="*/ 80 h 92"/>
                <a:gd name="T108" fmla="*/ 67 w 91"/>
                <a:gd name="T109" fmla="*/ 74 h 92"/>
                <a:gd name="T110" fmla="*/ 73 w 91"/>
                <a:gd name="T111" fmla="*/ 68 h 92"/>
                <a:gd name="T112" fmla="*/ 79 w 91"/>
                <a:gd name="T113" fmla="*/ 62 h 92"/>
                <a:gd name="T114" fmla="*/ 82 w 91"/>
                <a:gd name="T115" fmla="*/ 54 h 92"/>
                <a:gd name="T116" fmla="*/ 82 w 91"/>
                <a:gd name="T117" fmla="*/ 4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 h="92">
                  <a:moveTo>
                    <a:pt x="91" y="47"/>
                  </a:moveTo>
                  <a:lnTo>
                    <a:pt x="91" y="44"/>
                  </a:lnTo>
                  <a:lnTo>
                    <a:pt x="91" y="42"/>
                  </a:lnTo>
                  <a:lnTo>
                    <a:pt x="91" y="41"/>
                  </a:lnTo>
                  <a:lnTo>
                    <a:pt x="91" y="36"/>
                  </a:lnTo>
                  <a:lnTo>
                    <a:pt x="89" y="35"/>
                  </a:lnTo>
                  <a:lnTo>
                    <a:pt x="89" y="32"/>
                  </a:lnTo>
                  <a:lnTo>
                    <a:pt x="89" y="30"/>
                  </a:lnTo>
                  <a:lnTo>
                    <a:pt x="88" y="27"/>
                  </a:lnTo>
                  <a:lnTo>
                    <a:pt x="88" y="26"/>
                  </a:lnTo>
                  <a:lnTo>
                    <a:pt x="85" y="24"/>
                  </a:lnTo>
                  <a:lnTo>
                    <a:pt x="85" y="21"/>
                  </a:lnTo>
                  <a:lnTo>
                    <a:pt x="83" y="20"/>
                  </a:lnTo>
                  <a:lnTo>
                    <a:pt x="82" y="20"/>
                  </a:lnTo>
                  <a:lnTo>
                    <a:pt x="82" y="18"/>
                  </a:lnTo>
                  <a:lnTo>
                    <a:pt x="79" y="15"/>
                  </a:lnTo>
                  <a:lnTo>
                    <a:pt x="77" y="14"/>
                  </a:lnTo>
                  <a:lnTo>
                    <a:pt x="77" y="12"/>
                  </a:lnTo>
                  <a:lnTo>
                    <a:pt x="76" y="12"/>
                  </a:lnTo>
                  <a:lnTo>
                    <a:pt x="73" y="9"/>
                  </a:lnTo>
                  <a:lnTo>
                    <a:pt x="71" y="8"/>
                  </a:lnTo>
                  <a:lnTo>
                    <a:pt x="70" y="8"/>
                  </a:lnTo>
                  <a:lnTo>
                    <a:pt x="67" y="6"/>
                  </a:lnTo>
                  <a:lnTo>
                    <a:pt x="65" y="6"/>
                  </a:lnTo>
                  <a:lnTo>
                    <a:pt x="64" y="3"/>
                  </a:lnTo>
                  <a:lnTo>
                    <a:pt x="61" y="3"/>
                  </a:lnTo>
                  <a:lnTo>
                    <a:pt x="59" y="2"/>
                  </a:lnTo>
                  <a:lnTo>
                    <a:pt x="57" y="2"/>
                  </a:lnTo>
                  <a:lnTo>
                    <a:pt x="55" y="2"/>
                  </a:lnTo>
                  <a:lnTo>
                    <a:pt x="53" y="2"/>
                  </a:lnTo>
                  <a:lnTo>
                    <a:pt x="51" y="2"/>
                  </a:lnTo>
                  <a:lnTo>
                    <a:pt x="49" y="0"/>
                  </a:lnTo>
                  <a:lnTo>
                    <a:pt x="45" y="0"/>
                  </a:lnTo>
                  <a:lnTo>
                    <a:pt x="43" y="0"/>
                  </a:lnTo>
                  <a:lnTo>
                    <a:pt x="41" y="2"/>
                  </a:lnTo>
                  <a:lnTo>
                    <a:pt x="39" y="2"/>
                  </a:lnTo>
                  <a:lnTo>
                    <a:pt x="37" y="2"/>
                  </a:lnTo>
                  <a:lnTo>
                    <a:pt x="35" y="2"/>
                  </a:lnTo>
                  <a:lnTo>
                    <a:pt x="33" y="2"/>
                  </a:lnTo>
                  <a:lnTo>
                    <a:pt x="31" y="3"/>
                  </a:lnTo>
                  <a:lnTo>
                    <a:pt x="29" y="3"/>
                  </a:lnTo>
                  <a:lnTo>
                    <a:pt x="27" y="6"/>
                  </a:lnTo>
                  <a:lnTo>
                    <a:pt x="24" y="6"/>
                  </a:lnTo>
                  <a:lnTo>
                    <a:pt x="23" y="8"/>
                  </a:lnTo>
                  <a:lnTo>
                    <a:pt x="21" y="8"/>
                  </a:lnTo>
                  <a:lnTo>
                    <a:pt x="18" y="9"/>
                  </a:lnTo>
                  <a:lnTo>
                    <a:pt x="17" y="12"/>
                  </a:lnTo>
                  <a:lnTo>
                    <a:pt x="15" y="12"/>
                  </a:lnTo>
                  <a:lnTo>
                    <a:pt x="12" y="14"/>
                  </a:lnTo>
                  <a:lnTo>
                    <a:pt x="12" y="15"/>
                  </a:lnTo>
                  <a:lnTo>
                    <a:pt x="11" y="18"/>
                  </a:lnTo>
                  <a:lnTo>
                    <a:pt x="9" y="20"/>
                  </a:lnTo>
                  <a:lnTo>
                    <a:pt x="6" y="21"/>
                  </a:lnTo>
                  <a:lnTo>
                    <a:pt x="6" y="24"/>
                  </a:lnTo>
                  <a:lnTo>
                    <a:pt x="5" y="26"/>
                  </a:lnTo>
                  <a:lnTo>
                    <a:pt x="5" y="27"/>
                  </a:lnTo>
                  <a:lnTo>
                    <a:pt x="3" y="30"/>
                  </a:lnTo>
                  <a:lnTo>
                    <a:pt x="3" y="32"/>
                  </a:lnTo>
                  <a:lnTo>
                    <a:pt x="3" y="35"/>
                  </a:lnTo>
                  <a:lnTo>
                    <a:pt x="0" y="36"/>
                  </a:lnTo>
                  <a:lnTo>
                    <a:pt x="0" y="41"/>
                  </a:lnTo>
                  <a:lnTo>
                    <a:pt x="0" y="42"/>
                  </a:lnTo>
                  <a:lnTo>
                    <a:pt x="0" y="44"/>
                  </a:lnTo>
                  <a:lnTo>
                    <a:pt x="0" y="47"/>
                  </a:lnTo>
                  <a:lnTo>
                    <a:pt x="0" y="48"/>
                  </a:lnTo>
                  <a:lnTo>
                    <a:pt x="0" y="50"/>
                  </a:lnTo>
                  <a:lnTo>
                    <a:pt x="0" y="53"/>
                  </a:lnTo>
                  <a:lnTo>
                    <a:pt x="0" y="56"/>
                  </a:lnTo>
                  <a:lnTo>
                    <a:pt x="3" y="59"/>
                  </a:lnTo>
                  <a:lnTo>
                    <a:pt x="3" y="60"/>
                  </a:lnTo>
                  <a:lnTo>
                    <a:pt x="3" y="62"/>
                  </a:lnTo>
                  <a:lnTo>
                    <a:pt x="5" y="65"/>
                  </a:lnTo>
                  <a:lnTo>
                    <a:pt x="5" y="66"/>
                  </a:lnTo>
                  <a:lnTo>
                    <a:pt x="6" y="68"/>
                  </a:lnTo>
                  <a:lnTo>
                    <a:pt x="6" y="71"/>
                  </a:lnTo>
                  <a:lnTo>
                    <a:pt x="9" y="72"/>
                  </a:lnTo>
                  <a:lnTo>
                    <a:pt x="11" y="74"/>
                  </a:lnTo>
                  <a:lnTo>
                    <a:pt x="12" y="77"/>
                  </a:lnTo>
                  <a:lnTo>
                    <a:pt x="12" y="79"/>
                  </a:lnTo>
                  <a:lnTo>
                    <a:pt x="15" y="80"/>
                  </a:lnTo>
                  <a:lnTo>
                    <a:pt x="17" y="80"/>
                  </a:lnTo>
                  <a:lnTo>
                    <a:pt x="18" y="83"/>
                  </a:lnTo>
                  <a:lnTo>
                    <a:pt x="21" y="85"/>
                  </a:lnTo>
                  <a:lnTo>
                    <a:pt x="23" y="85"/>
                  </a:lnTo>
                  <a:lnTo>
                    <a:pt x="24" y="86"/>
                  </a:lnTo>
                  <a:lnTo>
                    <a:pt x="27" y="86"/>
                  </a:lnTo>
                  <a:lnTo>
                    <a:pt x="29" y="89"/>
                  </a:lnTo>
                  <a:lnTo>
                    <a:pt x="31" y="89"/>
                  </a:lnTo>
                  <a:lnTo>
                    <a:pt x="33" y="91"/>
                  </a:lnTo>
                  <a:lnTo>
                    <a:pt x="35" y="91"/>
                  </a:lnTo>
                  <a:lnTo>
                    <a:pt x="37" y="91"/>
                  </a:lnTo>
                  <a:lnTo>
                    <a:pt x="39" y="91"/>
                  </a:lnTo>
                  <a:lnTo>
                    <a:pt x="41" y="91"/>
                  </a:lnTo>
                  <a:lnTo>
                    <a:pt x="43" y="92"/>
                  </a:lnTo>
                  <a:lnTo>
                    <a:pt x="45" y="92"/>
                  </a:lnTo>
                  <a:lnTo>
                    <a:pt x="49" y="92"/>
                  </a:lnTo>
                  <a:lnTo>
                    <a:pt x="51" y="91"/>
                  </a:lnTo>
                  <a:lnTo>
                    <a:pt x="53" y="91"/>
                  </a:lnTo>
                  <a:lnTo>
                    <a:pt x="55" y="91"/>
                  </a:lnTo>
                  <a:lnTo>
                    <a:pt x="57" y="91"/>
                  </a:lnTo>
                  <a:lnTo>
                    <a:pt x="59" y="91"/>
                  </a:lnTo>
                  <a:lnTo>
                    <a:pt x="61" y="89"/>
                  </a:lnTo>
                  <a:lnTo>
                    <a:pt x="64" y="89"/>
                  </a:lnTo>
                  <a:lnTo>
                    <a:pt x="65" y="86"/>
                  </a:lnTo>
                  <a:lnTo>
                    <a:pt x="67" y="86"/>
                  </a:lnTo>
                  <a:lnTo>
                    <a:pt x="70" y="85"/>
                  </a:lnTo>
                  <a:lnTo>
                    <a:pt x="71" y="85"/>
                  </a:lnTo>
                  <a:lnTo>
                    <a:pt x="73" y="83"/>
                  </a:lnTo>
                  <a:lnTo>
                    <a:pt x="76" y="80"/>
                  </a:lnTo>
                  <a:lnTo>
                    <a:pt x="77" y="80"/>
                  </a:lnTo>
                  <a:lnTo>
                    <a:pt x="77" y="79"/>
                  </a:lnTo>
                  <a:lnTo>
                    <a:pt x="79" y="77"/>
                  </a:lnTo>
                  <a:lnTo>
                    <a:pt x="82" y="74"/>
                  </a:lnTo>
                  <a:lnTo>
                    <a:pt x="82" y="72"/>
                  </a:lnTo>
                  <a:lnTo>
                    <a:pt x="83" y="72"/>
                  </a:lnTo>
                  <a:lnTo>
                    <a:pt x="85" y="71"/>
                  </a:lnTo>
                  <a:lnTo>
                    <a:pt x="85" y="68"/>
                  </a:lnTo>
                  <a:lnTo>
                    <a:pt x="88" y="66"/>
                  </a:lnTo>
                  <a:lnTo>
                    <a:pt x="88" y="65"/>
                  </a:lnTo>
                  <a:lnTo>
                    <a:pt x="89" y="62"/>
                  </a:lnTo>
                  <a:lnTo>
                    <a:pt x="89" y="60"/>
                  </a:lnTo>
                  <a:lnTo>
                    <a:pt x="89" y="59"/>
                  </a:lnTo>
                  <a:lnTo>
                    <a:pt x="91" y="56"/>
                  </a:lnTo>
                  <a:lnTo>
                    <a:pt x="91" y="53"/>
                  </a:lnTo>
                  <a:lnTo>
                    <a:pt x="91" y="50"/>
                  </a:lnTo>
                  <a:lnTo>
                    <a:pt x="91" y="48"/>
                  </a:lnTo>
                  <a:lnTo>
                    <a:pt x="91" y="47"/>
                  </a:lnTo>
                  <a:lnTo>
                    <a:pt x="82" y="47"/>
                  </a:lnTo>
                  <a:lnTo>
                    <a:pt x="82" y="44"/>
                  </a:lnTo>
                  <a:lnTo>
                    <a:pt x="82" y="42"/>
                  </a:lnTo>
                  <a:lnTo>
                    <a:pt x="82" y="41"/>
                  </a:lnTo>
                  <a:lnTo>
                    <a:pt x="82" y="38"/>
                  </a:lnTo>
                  <a:lnTo>
                    <a:pt x="82" y="36"/>
                  </a:lnTo>
                  <a:lnTo>
                    <a:pt x="79" y="35"/>
                  </a:lnTo>
                  <a:lnTo>
                    <a:pt x="79" y="32"/>
                  </a:lnTo>
                  <a:lnTo>
                    <a:pt x="79" y="30"/>
                  </a:lnTo>
                  <a:lnTo>
                    <a:pt x="77" y="27"/>
                  </a:lnTo>
                  <a:lnTo>
                    <a:pt x="76" y="26"/>
                  </a:lnTo>
                  <a:lnTo>
                    <a:pt x="76" y="24"/>
                  </a:lnTo>
                  <a:lnTo>
                    <a:pt x="73" y="24"/>
                  </a:lnTo>
                  <a:lnTo>
                    <a:pt x="73" y="21"/>
                  </a:lnTo>
                  <a:lnTo>
                    <a:pt x="71" y="20"/>
                  </a:lnTo>
                  <a:lnTo>
                    <a:pt x="70" y="18"/>
                  </a:lnTo>
                  <a:lnTo>
                    <a:pt x="67" y="18"/>
                  </a:lnTo>
                  <a:lnTo>
                    <a:pt x="65" y="15"/>
                  </a:lnTo>
                  <a:lnTo>
                    <a:pt x="64" y="14"/>
                  </a:lnTo>
                  <a:lnTo>
                    <a:pt x="61" y="14"/>
                  </a:lnTo>
                  <a:lnTo>
                    <a:pt x="59" y="12"/>
                  </a:lnTo>
                  <a:lnTo>
                    <a:pt x="57" y="12"/>
                  </a:lnTo>
                  <a:lnTo>
                    <a:pt x="55" y="12"/>
                  </a:lnTo>
                  <a:lnTo>
                    <a:pt x="53" y="9"/>
                  </a:lnTo>
                  <a:lnTo>
                    <a:pt x="51" y="9"/>
                  </a:lnTo>
                  <a:lnTo>
                    <a:pt x="49" y="9"/>
                  </a:lnTo>
                  <a:lnTo>
                    <a:pt x="47" y="9"/>
                  </a:lnTo>
                  <a:lnTo>
                    <a:pt x="45" y="9"/>
                  </a:lnTo>
                  <a:lnTo>
                    <a:pt x="43" y="9"/>
                  </a:lnTo>
                  <a:lnTo>
                    <a:pt x="41" y="9"/>
                  </a:lnTo>
                  <a:lnTo>
                    <a:pt x="39" y="9"/>
                  </a:lnTo>
                  <a:lnTo>
                    <a:pt x="37" y="12"/>
                  </a:lnTo>
                  <a:lnTo>
                    <a:pt x="35" y="12"/>
                  </a:lnTo>
                  <a:lnTo>
                    <a:pt x="33" y="12"/>
                  </a:lnTo>
                  <a:lnTo>
                    <a:pt x="31" y="12"/>
                  </a:lnTo>
                  <a:lnTo>
                    <a:pt x="31" y="14"/>
                  </a:lnTo>
                  <a:lnTo>
                    <a:pt x="29" y="14"/>
                  </a:lnTo>
                  <a:lnTo>
                    <a:pt x="27" y="15"/>
                  </a:lnTo>
                  <a:lnTo>
                    <a:pt x="24" y="15"/>
                  </a:lnTo>
                  <a:lnTo>
                    <a:pt x="24" y="18"/>
                  </a:lnTo>
                  <a:lnTo>
                    <a:pt x="23" y="18"/>
                  </a:lnTo>
                  <a:lnTo>
                    <a:pt x="21" y="20"/>
                  </a:lnTo>
                  <a:lnTo>
                    <a:pt x="18" y="21"/>
                  </a:lnTo>
                  <a:lnTo>
                    <a:pt x="17" y="24"/>
                  </a:lnTo>
                  <a:lnTo>
                    <a:pt x="15" y="26"/>
                  </a:lnTo>
                  <a:lnTo>
                    <a:pt x="15" y="27"/>
                  </a:lnTo>
                  <a:lnTo>
                    <a:pt x="12" y="30"/>
                  </a:lnTo>
                  <a:lnTo>
                    <a:pt x="12" y="32"/>
                  </a:lnTo>
                  <a:lnTo>
                    <a:pt x="11" y="35"/>
                  </a:lnTo>
                  <a:lnTo>
                    <a:pt x="11" y="36"/>
                  </a:lnTo>
                  <a:lnTo>
                    <a:pt x="11" y="38"/>
                  </a:lnTo>
                  <a:lnTo>
                    <a:pt x="11" y="41"/>
                  </a:lnTo>
                  <a:lnTo>
                    <a:pt x="9" y="42"/>
                  </a:lnTo>
                  <a:lnTo>
                    <a:pt x="9" y="44"/>
                  </a:lnTo>
                  <a:lnTo>
                    <a:pt x="9" y="47"/>
                  </a:lnTo>
                  <a:lnTo>
                    <a:pt x="9" y="48"/>
                  </a:lnTo>
                  <a:lnTo>
                    <a:pt x="9" y="50"/>
                  </a:lnTo>
                  <a:lnTo>
                    <a:pt x="11" y="53"/>
                  </a:lnTo>
                  <a:lnTo>
                    <a:pt x="11" y="54"/>
                  </a:lnTo>
                  <a:lnTo>
                    <a:pt x="11" y="56"/>
                  </a:lnTo>
                  <a:lnTo>
                    <a:pt x="11" y="59"/>
                  </a:lnTo>
                  <a:lnTo>
                    <a:pt x="12" y="60"/>
                  </a:lnTo>
                  <a:lnTo>
                    <a:pt x="12" y="62"/>
                  </a:lnTo>
                  <a:lnTo>
                    <a:pt x="15" y="65"/>
                  </a:lnTo>
                  <a:lnTo>
                    <a:pt x="15" y="66"/>
                  </a:lnTo>
                  <a:lnTo>
                    <a:pt x="17" y="68"/>
                  </a:lnTo>
                  <a:lnTo>
                    <a:pt x="18" y="71"/>
                  </a:lnTo>
                  <a:lnTo>
                    <a:pt x="21" y="72"/>
                  </a:lnTo>
                  <a:lnTo>
                    <a:pt x="23" y="74"/>
                  </a:lnTo>
                  <a:lnTo>
                    <a:pt x="24" y="74"/>
                  </a:lnTo>
                  <a:lnTo>
                    <a:pt x="24" y="77"/>
                  </a:lnTo>
                  <a:lnTo>
                    <a:pt x="27" y="77"/>
                  </a:lnTo>
                  <a:lnTo>
                    <a:pt x="29" y="79"/>
                  </a:lnTo>
                  <a:lnTo>
                    <a:pt x="31" y="79"/>
                  </a:lnTo>
                  <a:lnTo>
                    <a:pt x="31" y="80"/>
                  </a:lnTo>
                  <a:lnTo>
                    <a:pt x="33" y="80"/>
                  </a:lnTo>
                  <a:lnTo>
                    <a:pt x="35" y="80"/>
                  </a:lnTo>
                  <a:lnTo>
                    <a:pt x="37" y="80"/>
                  </a:lnTo>
                  <a:lnTo>
                    <a:pt x="39" y="83"/>
                  </a:lnTo>
                  <a:lnTo>
                    <a:pt x="41" y="83"/>
                  </a:lnTo>
                  <a:lnTo>
                    <a:pt x="43" y="83"/>
                  </a:lnTo>
                  <a:lnTo>
                    <a:pt x="45" y="83"/>
                  </a:lnTo>
                  <a:lnTo>
                    <a:pt x="47" y="83"/>
                  </a:lnTo>
                  <a:lnTo>
                    <a:pt x="49" y="83"/>
                  </a:lnTo>
                  <a:lnTo>
                    <a:pt x="51" y="83"/>
                  </a:lnTo>
                  <a:lnTo>
                    <a:pt x="53" y="83"/>
                  </a:lnTo>
                  <a:lnTo>
                    <a:pt x="55" y="80"/>
                  </a:lnTo>
                  <a:lnTo>
                    <a:pt x="57" y="80"/>
                  </a:lnTo>
                  <a:lnTo>
                    <a:pt x="59" y="80"/>
                  </a:lnTo>
                  <a:lnTo>
                    <a:pt x="61" y="79"/>
                  </a:lnTo>
                  <a:lnTo>
                    <a:pt x="64" y="79"/>
                  </a:lnTo>
                  <a:lnTo>
                    <a:pt x="65" y="77"/>
                  </a:lnTo>
                  <a:lnTo>
                    <a:pt x="67" y="74"/>
                  </a:lnTo>
                  <a:lnTo>
                    <a:pt x="70" y="74"/>
                  </a:lnTo>
                  <a:lnTo>
                    <a:pt x="71" y="72"/>
                  </a:lnTo>
                  <a:lnTo>
                    <a:pt x="73" y="71"/>
                  </a:lnTo>
                  <a:lnTo>
                    <a:pt x="73" y="68"/>
                  </a:lnTo>
                  <a:lnTo>
                    <a:pt x="76" y="68"/>
                  </a:lnTo>
                  <a:lnTo>
                    <a:pt x="76" y="66"/>
                  </a:lnTo>
                  <a:lnTo>
                    <a:pt x="77" y="65"/>
                  </a:lnTo>
                  <a:lnTo>
                    <a:pt x="79" y="62"/>
                  </a:lnTo>
                  <a:lnTo>
                    <a:pt x="79" y="60"/>
                  </a:lnTo>
                  <a:lnTo>
                    <a:pt x="79" y="59"/>
                  </a:lnTo>
                  <a:lnTo>
                    <a:pt x="82" y="56"/>
                  </a:lnTo>
                  <a:lnTo>
                    <a:pt x="82" y="54"/>
                  </a:lnTo>
                  <a:lnTo>
                    <a:pt x="82" y="53"/>
                  </a:lnTo>
                  <a:lnTo>
                    <a:pt x="82" y="50"/>
                  </a:lnTo>
                  <a:lnTo>
                    <a:pt x="82" y="48"/>
                  </a:lnTo>
                  <a:lnTo>
                    <a:pt x="82" y="47"/>
                  </a:lnTo>
                  <a:lnTo>
                    <a:pt x="91" y="47"/>
                  </a:lnTo>
                  <a:close/>
                </a:path>
              </a:pathLst>
            </a:custGeom>
            <a:solidFill>
              <a:srgbClr val="BDC2F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24" name="Freeform 620"/>
            <p:cNvSpPr>
              <a:spLocks noChangeArrowheads="1"/>
            </p:cNvSpPr>
            <p:nvPr/>
          </p:nvSpPr>
          <p:spPr bwMode="auto">
            <a:xfrm>
              <a:off x="5917" y="438"/>
              <a:ext cx="7" cy="7"/>
            </a:xfrm>
            <a:custGeom>
              <a:avLst/>
              <a:gdLst>
                <a:gd name="T0" fmla="*/ 73 w 73"/>
                <a:gd name="T1" fmla="*/ 32 h 74"/>
                <a:gd name="T2" fmla="*/ 70 w 73"/>
                <a:gd name="T3" fmla="*/ 23 h 74"/>
                <a:gd name="T4" fmla="*/ 67 w 73"/>
                <a:gd name="T5" fmla="*/ 15 h 74"/>
                <a:gd name="T6" fmla="*/ 61 w 73"/>
                <a:gd name="T7" fmla="*/ 9 h 74"/>
                <a:gd name="T8" fmla="*/ 52 w 73"/>
                <a:gd name="T9" fmla="*/ 5 h 74"/>
                <a:gd name="T10" fmla="*/ 44 w 73"/>
                <a:gd name="T11" fmla="*/ 0 h 74"/>
                <a:gd name="T12" fmla="*/ 36 w 73"/>
                <a:gd name="T13" fmla="*/ 0 h 74"/>
                <a:gd name="T14" fmla="*/ 28 w 73"/>
                <a:gd name="T15" fmla="*/ 3 h 74"/>
                <a:gd name="T16" fmla="*/ 22 w 73"/>
                <a:gd name="T17" fmla="*/ 5 h 74"/>
                <a:gd name="T18" fmla="*/ 15 w 73"/>
                <a:gd name="T19" fmla="*/ 9 h 74"/>
                <a:gd name="T20" fmla="*/ 8 w 73"/>
                <a:gd name="T21" fmla="*/ 15 h 74"/>
                <a:gd name="T22" fmla="*/ 3 w 73"/>
                <a:gd name="T23" fmla="*/ 23 h 74"/>
                <a:gd name="T24" fmla="*/ 2 w 73"/>
                <a:gd name="T25" fmla="*/ 32 h 74"/>
                <a:gd name="T26" fmla="*/ 0 w 73"/>
                <a:gd name="T27" fmla="*/ 39 h 74"/>
                <a:gd name="T28" fmla="*/ 2 w 73"/>
                <a:gd name="T29" fmla="*/ 47 h 74"/>
                <a:gd name="T30" fmla="*/ 6 w 73"/>
                <a:gd name="T31" fmla="*/ 56 h 74"/>
                <a:gd name="T32" fmla="*/ 12 w 73"/>
                <a:gd name="T33" fmla="*/ 63 h 74"/>
                <a:gd name="T34" fmla="*/ 18 w 73"/>
                <a:gd name="T35" fmla="*/ 68 h 74"/>
                <a:gd name="T36" fmla="*/ 24 w 73"/>
                <a:gd name="T37" fmla="*/ 71 h 74"/>
                <a:gd name="T38" fmla="*/ 32 w 73"/>
                <a:gd name="T39" fmla="*/ 74 h 74"/>
                <a:gd name="T40" fmla="*/ 40 w 73"/>
                <a:gd name="T41" fmla="*/ 74 h 74"/>
                <a:gd name="T42" fmla="*/ 48 w 73"/>
                <a:gd name="T43" fmla="*/ 71 h 74"/>
                <a:gd name="T44" fmla="*/ 56 w 73"/>
                <a:gd name="T45" fmla="*/ 68 h 74"/>
                <a:gd name="T46" fmla="*/ 64 w 73"/>
                <a:gd name="T47" fmla="*/ 62 h 74"/>
                <a:gd name="T48" fmla="*/ 68 w 73"/>
                <a:gd name="T49" fmla="*/ 56 h 74"/>
                <a:gd name="T50" fmla="*/ 73 w 73"/>
                <a:gd name="T51" fmla="*/ 47 h 74"/>
                <a:gd name="T52" fmla="*/ 73 w 73"/>
                <a:gd name="T53" fmla="*/ 39 h 74"/>
                <a:gd name="T54" fmla="*/ 64 w 73"/>
                <a:gd name="T55" fmla="*/ 33 h 74"/>
                <a:gd name="T56" fmla="*/ 62 w 73"/>
                <a:gd name="T57" fmla="*/ 26 h 74"/>
                <a:gd name="T58" fmla="*/ 58 w 73"/>
                <a:gd name="T59" fmla="*/ 21 h 74"/>
                <a:gd name="T60" fmla="*/ 55 w 73"/>
                <a:gd name="T61" fmla="*/ 17 h 74"/>
                <a:gd name="T62" fmla="*/ 48 w 73"/>
                <a:gd name="T63" fmla="*/ 12 h 74"/>
                <a:gd name="T64" fmla="*/ 40 w 73"/>
                <a:gd name="T65" fmla="*/ 11 h 74"/>
                <a:gd name="T66" fmla="*/ 32 w 73"/>
                <a:gd name="T67" fmla="*/ 11 h 74"/>
                <a:gd name="T68" fmla="*/ 24 w 73"/>
                <a:gd name="T69" fmla="*/ 12 h 74"/>
                <a:gd name="T70" fmla="*/ 20 w 73"/>
                <a:gd name="T71" fmla="*/ 17 h 74"/>
                <a:gd name="T72" fmla="*/ 14 w 73"/>
                <a:gd name="T73" fmla="*/ 21 h 74"/>
                <a:gd name="T74" fmla="*/ 9 w 73"/>
                <a:gd name="T75" fmla="*/ 29 h 74"/>
                <a:gd name="T76" fmla="*/ 9 w 73"/>
                <a:gd name="T77" fmla="*/ 38 h 74"/>
                <a:gd name="T78" fmla="*/ 9 w 73"/>
                <a:gd name="T79" fmla="*/ 45 h 74"/>
                <a:gd name="T80" fmla="*/ 14 w 73"/>
                <a:gd name="T81" fmla="*/ 53 h 74"/>
                <a:gd name="T82" fmla="*/ 20 w 73"/>
                <a:gd name="T83" fmla="*/ 57 h 74"/>
                <a:gd name="T84" fmla="*/ 24 w 73"/>
                <a:gd name="T85" fmla="*/ 62 h 74"/>
                <a:gd name="T86" fmla="*/ 32 w 73"/>
                <a:gd name="T87" fmla="*/ 63 h 74"/>
                <a:gd name="T88" fmla="*/ 40 w 73"/>
                <a:gd name="T89" fmla="*/ 63 h 74"/>
                <a:gd name="T90" fmla="*/ 48 w 73"/>
                <a:gd name="T91" fmla="*/ 62 h 74"/>
                <a:gd name="T92" fmla="*/ 55 w 73"/>
                <a:gd name="T93" fmla="*/ 57 h 74"/>
                <a:gd name="T94" fmla="*/ 58 w 73"/>
                <a:gd name="T95" fmla="*/ 53 h 74"/>
                <a:gd name="T96" fmla="*/ 62 w 73"/>
                <a:gd name="T97" fmla="*/ 50 h 74"/>
                <a:gd name="T98" fmla="*/ 64 w 73"/>
                <a:gd name="T9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 h="74">
                  <a:moveTo>
                    <a:pt x="73" y="38"/>
                  </a:moveTo>
                  <a:lnTo>
                    <a:pt x="73" y="35"/>
                  </a:lnTo>
                  <a:lnTo>
                    <a:pt x="73" y="33"/>
                  </a:lnTo>
                  <a:lnTo>
                    <a:pt x="73" y="32"/>
                  </a:lnTo>
                  <a:lnTo>
                    <a:pt x="73" y="29"/>
                  </a:lnTo>
                  <a:lnTo>
                    <a:pt x="73" y="27"/>
                  </a:lnTo>
                  <a:lnTo>
                    <a:pt x="70" y="26"/>
                  </a:lnTo>
                  <a:lnTo>
                    <a:pt x="70" y="23"/>
                  </a:lnTo>
                  <a:lnTo>
                    <a:pt x="70" y="21"/>
                  </a:lnTo>
                  <a:lnTo>
                    <a:pt x="68" y="18"/>
                  </a:lnTo>
                  <a:lnTo>
                    <a:pt x="67" y="17"/>
                  </a:lnTo>
                  <a:lnTo>
                    <a:pt x="67" y="15"/>
                  </a:lnTo>
                  <a:lnTo>
                    <a:pt x="64" y="15"/>
                  </a:lnTo>
                  <a:lnTo>
                    <a:pt x="64" y="12"/>
                  </a:lnTo>
                  <a:lnTo>
                    <a:pt x="62" y="11"/>
                  </a:lnTo>
                  <a:lnTo>
                    <a:pt x="61" y="9"/>
                  </a:lnTo>
                  <a:lnTo>
                    <a:pt x="58" y="9"/>
                  </a:lnTo>
                  <a:lnTo>
                    <a:pt x="56" y="6"/>
                  </a:lnTo>
                  <a:lnTo>
                    <a:pt x="55" y="5"/>
                  </a:lnTo>
                  <a:lnTo>
                    <a:pt x="52" y="5"/>
                  </a:lnTo>
                  <a:lnTo>
                    <a:pt x="50" y="3"/>
                  </a:lnTo>
                  <a:lnTo>
                    <a:pt x="48" y="3"/>
                  </a:lnTo>
                  <a:lnTo>
                    <a:pt x="46" y="3"/>
                  </a:lnTo>
                  <a:lnTo>
                    <a:pt x="44" y="0"/>
                  </a:lnTo>
                  <a:lnTo>
                    <a:pt x="42" y="0"/>
                  </a:lnTo>
                  <a:lnTo>
                    <a:pt x="40" y="0"/>
                  </a:lnTo>
                  <a:lnTo>
                    <a:pt x="38" y="0"/>
                  </a:lnTo>
                  <a:lnTo>
                    <a:pt x="36" y="0"/>
                  </a:lnTo>
                  <a:lnTo>
                    <a:pt x="34" y="0"/>
                  </a:lnTo>
                  <a:lnTo>
                    <a:pt x="32" y="0"/>
                  </a:lnTo>
                  <a:lnTo>
                    <a:pt x="30" y="0"/>
                  </a:lnTo>
                  <a:lnTo>
                    <a:pt x="28" y="3"/>
                  </a:lnTo>
                  <a:lnTo>
                    <a:pt x="26" y="3"/>
                  </a:lnTo>
                  <a:lnTo>
                    <a:pt x="24" y="3"/>
                  </a:lnTo>
                  <a:lnTo>
                    <a:pt x="22" y="3"/>
                  </a:lnTo>
                  <a:lnTo>
                    <a:pt x="22" y="5"/>
                  </a:lnTo>
                  <a:lnTo>
                    <a:pt x="20" y="5"/>
                  </a:lnTo>
                  <a:lnTo>
                    <a:pt x="18" y="6"/>
                  </a:lnTo>
                  <a:lnTo>
                    <a:pt x="15" y="6"/>
                  </a:lnTo>
                  <a:lnTo>
                    <a:pt x="15" y="9"/>
                  </a:lnTo>
                  <a:lnTo>
                    <a:pt x="14" y="9"/>
                  </a:lnTo>
                  <a:lnTo>
                    <a:pt x="12" y="11"/>
                  </a:lnTo>
                  <a:lnTo>
                    <a:pt x="9" y="12"/>
                  </a:lnTo>
                  <a:lnTo>
                    <a:pt x="8" y="15"/>
                  </a:lnTo>
                  <a:lnTo>
                    <a:pt x="6" y="17"/>
                  </a:lnTo>
                  <a:lnTo>
                    <a:pt x="6" y="18"/>
                  </a:lnTo>
                  <a:lnTo>
                    <a:pt x="3" y="21"/>
                  </a:lnTo>
                  <a:lnTo>
                    <a:pt x="3" y="23"/>
                  </a:lnTo>
                  <a:lnTo>
                    <a:pt x="2" y="26"/>
                  </a:lnTo>
                  <a:lnTo>
                    <a:pt x="2" y="27"/>
                  </a:lnTo>
                  <a:lnTo>
                    <a:pt x="2" y="29"/>
                  </a:lnTo>
                  <a:lnTo>
                    <a:pt x="2" y="32"/>
                  </a:lnTo>
                  <a:lnTo>
                    <a:pt x="0" y="33"/>
                  </a:lnTo>
                  <a:lnTo>
                    <a:pt x="0" y="35"/>
                  </a:lnTo>
                  <a:lnTo>
                    <a:pt x="0" y="38"/>
                  </a:lnTo>
                  <a:lnTo>
                    <a:pt x="0" y="39"/>
                  </a:lnTo>
                  <a:lnTo>
                    <a:pt x="0" y="41"/>
                  </a:lnTo>
                  <a:lnTo>
                    <a:pt x="2" y="44"/>
                  </a:lnTo>
                  <a:lnTo>
                    <a:pt x="2" y="45"/>
                  </a:lnTo>
                  <a:lnTo>
                    <a:pt x="2" y="47"/>
                  </a:lnTo>
                  <a:lnTo>
                    <a:pt x="2" y="50"/>
                  </a:lnTo>
                  <a:lnTo>
                    <a:pt x="3" y="51"/>
                  </a:lnTo>
                  <a:lnTo>
                    <a:pt x="3" y="53"/>
                  </a:lnTo>
                  <a:lnTo>
                    <a:pt x="6" y="56"/>
                  </a:lnTo>
                  <a:lnTo>
                    <a:pt x="6" y="57"/>
                  </a:lnTo>
                  <a:lnTo>
                    <a:pt x="8" y="59"/>
                  </a:lnTo>
                  <a:lnTo>
                    <a:pt x="9" y="62"/>
                  </a:lnTo>
                  <a:lnTo>
                    <a:pt x="12" y="63"/>
                  </a:lnTo>
                  <a:lnTo>
                    <a:pt x="14" y="65"/>
                  </a:lnTo>
                  <a:lnTo>
                    <a:pt x="15" y="65"/>
                  </a:lnTo>
                  <a:lnTo>
                    <a:pt x="15" y="68"/>
                  </a:lnTo>
                  <a:lnTo>
                    <a:pt x="18" y="68"/>
                  </a:lnTo>
                  <a:lnTo>
                    <a:pt x="20" y="70"/>
                  </a:lnTo>
                  <a:lnTo>
                    <a:pt x="22" y="70"/>
                  </a:lnTo>
                  <a:lnTo>
                    <a:pt x="22" y="71"/>
                  </a:lnTo>
                  <a:lnTo>
                    <a:pt x="24" y="71"/>
                  </a:lnTo>
                  <a:lnTo>
                    <a:pt x="26" y="71"/>
                  </a:lnTo>
                  <a:lnTo>
                    <a:pt x="28" y="71"/>
                  </a:lnTo>
                  <a:lnTo>
                    <a:pt x="30" y="74"/>
                  </a:lnTo>
                  <a:lnTo>
                    <a:pt x="32" y="74"/>
                  </a:lnTo>
                  <a:lnTo>
                    <a:pt x="34" y="74"/>
                  </a:lnTo>
                  <a:lnTo>
                    <a:pt x="36" y="74"/>
                  </a:lnTo>
                  <a:lnTo>
                    <a:pt x="38" y="74"/>
                  </a:lnTo>
                  <a:lnTo>
                    <a:pt x="40" y="74"/>
                  </a:lnTo>
                  <a:lnTo>
                    <a:pt x="42" y="74"/>
                  </a:lnTo>
                  <a:lnTo>
                    <a:pt x="44" y="74"/>
                  </a:lnTo>
                  <a:lnTo>
                    <a:pt x="46" y="71"/>
                  </a:lnTo>
                  <a:lnTo>
                    <a:pt x="48" y="71"/>
                  </a:lnTo>
                  <a:lnTo>
                    <a:pt x="50" y="71"/>
                  </a:lnTo>
                  <a:lnTo>
                    <a:pt x="52" y="70"/>
                  </a:lnTo>
                  <a:lnTo>
                    <a:pt x="55" y="70"/>
                  </a:lnTo>
                  <a:lnTo>
                    <a:pt x="56" y="68"/>
                  </a:lnTo>
                  <a:lnTo>
                    <a:pt x="58" y="65"/>
                  </a:lnTo>
                  <a:lnTo>
                    <a:pt x="61" y="65"/>
                  </a:lnTo>
                  <a:lnTo>
                    <a:pt x="62" y="63"/>
                  </a:lnTo>
                  <a:lnTo>
                    <a:pt x="64" y="62"/>
                  </a:lnTo>
                  <a:lnTo>
                    <a:pt x="64" y="59"/>
                  </a:lnTo>
                  <a:lnTo>
                    <a:pt x="67" y="59"/>
                  </a:lnTo>
                  <a:lnTo>
                    <a:pt x="67" y="57"/>
                  </a:lnTo>
                  <a:lnTo>
                    <a:pt x="68" y="56"/>
                  </a:lnTo>
                  <a:lnTo>
                    <a:pt x="70" y="53"/>
                  </a:lnTo>
                  <a:lnTo>
                    <a:pt x="70" y="51"/>
                  </a:lnTo>
                  <a:lnTo>
                    <a:pt x="70" y="50"/>
                  </a:lnTo>
                  <a:lnTo>
                    <a:pt x="73" y="47"/>
                  </a:lnTo>
                  <a:lnTo>
                    <a:pt x="73" y="45"/>
                  </a:lnTo>
                  <a:lnTo>
                    <a:pt x="73" y="44"/>
                  </a:lnTo>
                  <a:lnTo>
                    <a:pt x="73" y="41"/>
                  </a:lnTo>
                  <a:lnTo>
                    <a:pt x="73" y="39"/>
                  </a:lnTo>
                  <a:lnTo>
                    <a:pt x="73" y="38"/>
                  </a:lnTo>
                  <a:lnTo>
                    <a:pt x="64" y="38"/>
                  </a:lnTo>
                  <a:lnTo>
                    <a:pt x="64" y="35"/>
                  </a:lnTo>
                  <a:lnTo>
                    <a:pt x="64" y="33"/>
                  </a:lnTo>
                  <a:lnTo>
                    <a:pt x="64" y="32"/>
                  </a:lnTo>
                  <a:lnTo>
                    <a:pt x="62" y="29"/>
                  </a:lnTo>
                  <a:lnTo>
                    <a:pt x="62" y="27"/>
                  </a:lnTo>
                  <a:lnTo>
                    <a:pt x="62" y="26"/>
                  </a:lnTo>
                  <a:lnTo>
                    <a:pt x="61" y="26"/>
                  </a:lnTo>
                  <a:lnTo>
                    <a:pt x="61" y="23"/>
                  </a:lnTo>
                  <a:lnTo>
                    <a:pt x="61" y="21"/>
                  </a:lnTo>
                  <a:lnTo>
                    <a:pt x="58" y="21"/>
                  </a:lnTo>
                  <a:lnTo>
                    <a:pt x="58" y="18"/>
                  </a:lnTo>
                  <a:lnTo>
                    <a:pt x="56" y="18"/>
                  </a:lnTo>
                  <a:lnTo>
                    <a:pt x="56" y="17"/>
                  </a:lnTo>
                  <a:lnTo>
                    <a:pt x="55" y="17"/>
                  </a:lnTo>
                  <a:lnTo>
                    <a:pt x="55" y="15"/>
                  </a:lnTo>
                  <a:lnTo>
                    <a:pt x="52" y="15"/>
                  </a:lnTo>
                  <a:lnTo>
                    <a:pt x="50" y="12"/>
                  </a:lnTo>
                  <a:lnTo>
                    <a:pt x="48" y="12"/>
                  </a:lnTo>
                  <a:lnTo>
                    <a:pt x="46" y="11"/>
                  </a:lnTo>
                  <a:lnTo>
                    <a:pt x="44" y="11"/>
                  </a:lnTo>
                  <a:lnTo>
                    <a:pt x="42" y="11"/>
                  </a:lnTo>
                  <a:lnTo>
                    <a:pt x="40" y="11"/>
                  </a:lnTo>
                  <a:lnTo>
                    <a:pt x="38" y="9"/>
                  </a:lnTo>
                  <a:lnTo>
                    <a:pt x="36" y="9"/>
                  </a:lnTo>
                  <a:lnTo>
                    <a:pt x="34" y="11"/>
                  </a:lnTo>
                  <a:lnTo>
                    <a:pt x="32" y="11"/>
                  </a:lnTo>
                  <a:lnTo>
                    <a:pt x="30" y="11"/>
                  </a:lnTo>
                  <a:lnTo>
                    <a:pt x="28" y="11"/>
                  </a:lnTo>
                  <a:lnTo>
                    <a:pt x="26" y="12"/>
                  </a:lnTo>
                  <a:lnTo>
                    <a:pt x="24" y="12"/>
                  </a:lnTo>
                  <a:lnTo>
                    <a:pt x="22" y="12"/>
                  </a:lnTo>
                  <a:lnTo>
                    <a:pt x="22" y="15"/>
                  </a:lnTo>
                  <a:lnTo>
                    <a:pt x="20" y="15"/>
                  </a:lnTo>
                  <a:lnTo>
                    <a:pt x="20" y="17"/>
                  </a:lnTo>
                  <a:lnTo>
                    <a:pt x="18" y="17"/>
                  </a:lnTo>
                  <a:lnTo>
                    <a:pt x="15" y="18"/>
                  </a:lnTo>
                  <a:lnTo>
                    <a:pt x="15" y="21"/>
                  </a:lnTo>
                  <a:lnTo>
                    <a:pt x="14" y="21"/>
                  </a:lnTo>
                  <a:lnTo>
                    <a:pt x="14" y="23"/>
                  </a:lnTo>
                  <a:lnTo>
                    <a:pt x="12" y="26"/>
                  </a:lnTo>
                  <a:lnTo>
                    <a:pt x="12" y="27"/>
                  </a:lnTo>
                  <a:lnTo>
                    <a:pt x="9" y="29"/>
                  </a:lnTo>
                  <a:lnTo>
                    <a:pt x="9" y="32"/>
                  </a:lnTo>
                  <a:lnTo>
                    <a:pt x="9" y="33"/>
                  </a:lnTo>
                  <a:lnTo>
                    <a:pt x="9" y="35"/>
                  </a:lnTo>
                  <a:lnTo>
                    <a:pt x="9" y="38"/>
                  </a:lnTo>
                  <a:lnTo>
                    <a:pt x="9" y="39"/>
                  </a:lnTo>
                  <a:lnTo>
                    <a:pt x="9" y="41"/>
                  </a:lnTo>
                  <a:lnTo>
                    <a:pt x="9" y="44"/>
                  </a:lnTo>
                  <a:lnTo>
                    <a:pt x="9" y="45"/>
                  </a:lnTo>
                  <a:lnTo>
                    <a:pt x="12" y="47"/>
                  </a:lnTo>
                  <a:lnTo>
                    <a:pt x="12" y="50"/>
                  </a:lnTo>
                  <a:lnTo>
                    <a:pt x="14" y="51"/>
                  </a:lnTo>
                  <a:lnTo>
                    <a:pt x="14" y="53"/>
                  </a:lnTo>
                  <a:lnTo>
                    <a:pt x="15" y="53"/>
                  </a:lnTo>
                  <a:lnTo>
                    <a:pt x="15" y="56"/>
                  </a:lnTo>
                  <a:lnTo>
                    <a:pt x="18" y="57"/>
                  </a:lnTo>
                  <a:lnTo>
                    <a:pt x="20" y="57"/>
                  </a:lnTo>
                  <a:lnTo>
                    <a:pt x="20" y="59"/>
                  </a:lnTo>
                  <a:lnTo>
                    <a:pt x="22" y="59"/>
                  </a:lnTo>
                  <a:lnTo>
                    <a:pt x="22" y="62"/>
                  </a:lnTo>
                  <a:lnTo>
                    <a:pt x="24" y="62"/>
                  </a:lnTo>
                  <a:lnTo>
                    <a:pt x="26" y="62"/>
                  </a:lnTo>
                  <a:lnTo>
                    <a:pt x="28" y="63"/>
                  </a:lnTo>
                  <a:lnTo>
                    <a:pt x="30" y="63"/>
                  </a:lnTo>
                  <a:lnTo>
                    <a:pt x="32" y="63"/>
                  </a:lnTo>
                  <a:lnTo>
                    <a:pt x="34" y="63"/>
                  </a:lnTo>
                  <a:lnTo>
                    <a:pt x="36" y="65"/>
                  </a:lnTo>
                  <a:lnTo>
                    <a:pt x="38" y="65"/>
                  </a:lnTo>
                  <a:lnTo>
                    <a:pt x="40" y="63"/>
                  </a:lnTo>
                  <a:lnTo>
                    <a:pt x="42" y="63"/>
                  </a:lnTo>
                  <a:lnTo>
                    <a:pt x="44" y="63"/>
                  </a:lnTo>
                  <a:lnTo>
                    <a:pt x="46" y="63"/>
                  </a:lnTo>
                  <a:lnTo>
                    <a:pt x="48" y="62"/>
                  </a:lnTo>
                  <a:lnTo>
                    <a:pt x="50" y="62"/>
                  </a:lnTo>
                  <a:lnTo>
                    <a:pt x="52" y="59"/>
                  </a:lnTo>
                  <a:lnTo>
                    <a:pt x="55" y="59"/>
                  </a:lnTo>
                  <a:lnTo>
                    <a:pt x="55" y="57"/>
                  </a:lnTo>
                  <a:lnTo>
                    <a:pt x="56" y="57"/>
                  </a:lnTo>
                  <a:lnTo>
                    <a:pt x="56" y="56"/>
                  </a:lnTo>
                  <a:lnTo>
                    <a:pt x="58" y="56"/>
                  </a:lnTo>
                  <a:lnTo>
                    <a:pt x="58" y="53"/>
                  </a:lnTo>
                  <a:lnTo>
                    <a:pt x="61" y="53"/>
                  </a:lnTo>
                  <a:lnTo>
                    <a:pt x="61" y="51"/>
                  </a:lnTo>
                  <a:lnTo>
                    <a:pt x="61" y="50"/>
                  </a:lnTo>
                  <a:lnTo>
                    <a:pt x="62" y="50"/>
                  </a:lnTo>
                  <a:lnTo>
                    <a:pt x="62" y="47"/>
                  </a:lnTo>
                  <a:lnTo>
                    <a:pt x="62" y="45"/>
                  </a:lnTo>
                  <a:lnTo>
                    <a:pt x="64" y="44"/>
                  </a:lnTo>
                  <a:lnTo>
                    <a:pt x="64" y="41"/>
                  </a:lnTo>
                  <a:lnTo>
                    <a:pt x="64" y="39"/>
                  </a:lnTo>
                  <a:lnTo>
                    <a:pt x="64" y="38"/>
                  </a:lnTo>
                  <a:lnTo>
                    <a:pt x="73" y="38"/>
                  </a:lnTo>
                  <a:close/>
                </a:path>
              </a:pathLst>
            </a:custGeom>
            <a:solidFill>
              <a:srgbClr val="C1C4F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25" name="Freeform 621"/>
            <p:cNvSpPr>
              <a:spLocks noChangeArrowheads="1"/>
            </p:cNvSpPr>
            <p:nvPr/>
          </p:nvSpPr>
          <p:spPr bwMode="auto">
            <a:xfrm>
              <a:off x="5919" y="438"/>
              <a:ext cx="5" cy="6"/>
            </a:xfrm>
            <a:custGeom>
              <a:avLst/>
              <a:gdLst>
                <a:gd name="T0" fmla="*/ 55 w 55"/>
                <a:gd name="T1" fmla="*/ 24 h 56"/>
                <a:gd name="T2" fmla="*/ 53 w 55"/>
                <a:gd name="T3" fmla="*/ 18 h 56"/>
                <a:gd name="T4" fmla="*/ 52 w 55"/>
                <a:gd name="T5" fmla="*/ 14 h 56"/>
                <a:gd name="T6" fmla="*/ 49 w 55"/>
                <a:gd name="T7" fmla="*/ 9 h 56"/>
                <a:gd name="T8" fmla="*/ 46 w 55"/>
                <a:gd name="T9" fmla="*/ 8 h 56"/>
                <a:gd name="T10" fmla="*/ 41 w 55"/>
                <a:gd name="T11" fmla="*/ 3 h 56"/>
                <a:gd name="T12" fmla="*/ 35 w 55"/>
                <a:gd name="T13" fmla="*/ 2 h 56"/>
                <a:gd name="T14" fmla="*/ 29 w 55"/>
                <a:gd name="T15" fmla="*/ 0 h 56"/>
                <a:gd name="T16" fmla="*/ 23 w 55"/>
                <a:gd name="T17" fmla="*/ 2 h 56"/>
                <a:gd name="T18" fmla="*/ 17 w 55"/>
                <a:gd name="T19" fmla="*/ 3 h 56"/>
                <a:gd name="T20" fmla="*/ 13 w 55"/>
                <a:gd name="T21" fmla="*/ 6 h 56"/>
                <a:gd name="T22" fmla="*/ 9 w 55"/>
                <a:gd name="T23" fmla="*/ 8 h 56"/>
                <a:gd name="T24" fmla="*/ 5 w 55"/>
                <a:gd name="T25" fmla="*/ 12 h 56"/>
                <a:gd name="T26" fmla="*/ 3 w 55"/>
                <a:gd name="T27" fmla="*/ 18 h 56"/>
                <a:gd name="T28" fmla="*/ 0 w 55"/>
                <a:gd name="T29" fmla="*/ 24 h 56"/>
                <a:gd name="T30" fmla="*/ 0 w 55"/>
                <a:gd name="T31" fmla="*/ 30 h 56"/>
                <a:gd name="T32" fmla="*/ 0 w 55"/>
                <a:gd name="T33" fmla="*/ 36 h 56"/>
                <a:gd name="T34" fmla="*/ 5 w 55"/>
                <a:gd name="T35" fmla="*/ 42 h 56"/>
                <a:gd name="T36" fmla="*/ 6 w 55"/>
                <a:gd name="T37" fmla="*/ 47 h 56"/>
                <a:gd name="T38" fmla="*/ 11 w 55"/>
                <a:gd name="T39" fmla="*/ 50 h 56"/>
                <a:gd name="T40" fmla="*/ 15 w 55"/>
                <a:gd name="T41" fmla="*/ 53 h 56"/>
                <a:gd name="T42" fmla="*/ 21 w 55"/>
                <a:gd name="T43" fmla="*/ 54 h 56"/>
                <a:gd name="T44" fmla="*/ 27 w 55"/>
                <a:gd name="T45" fmla="*/ 56 h 56"/>
                <a:gd name="T46" fmla="*/ 33 w 55"/>
                <a:gd name="T47" fmla="*/ 54 h 56"/>
                <a:gd name="T48" fmla="*/ 39 w 55"/>
                <a:gd name="T49" fmla="*/ 53 h 56"/>
                <a:gd name="T50" fmla="*/ 46 w 55"/>
                <a:gd name="T51" fmla="*/ 50 h 56"/>
                <a:gd name="T52" fmla="*/ 47 w 55"/>
                <a:gd name="T53" fmla="*/ 47 h 56"/>
                <a:gd name="T54" fmla="*/ 52 w 55"/>
                <a:gd name="T55" fmla="*/ 44 h 56"/>
                <a:gd name="T56" fmla="*/ 53 w 55"/>
                <a:gd name="T57" fmla="*/ 41 h 56"/>
                <a:gd name="T58" fmla="*/ 55 w 55"/>
                <a:gd name="T59" fmla="*/ 35 h 56"/>
                <a:gd name="T60" fmla="*/ 55 w 55"/>
                <a:gd name="T61" fmla="*/ 29 h 56"/>
                <a:gd name="T62" fmla="*/ 46 w 55"/>
                <a:gd name="T63" fmla="*/ 24 h 56"/>
                <a:gd name="T64" fmla="*/ 43 w 55"/>
                <a:gd name="T65" fmla="*/ 20 h 56"/>
                <a:gd name="T66" fmla="*/ 39 w 55"/>
                <a:gd name="T67" fmla="*/ 14 h 56"/>
                <a:gd name="T68" fmla="*/ 35 w 55"/>
                <a:gd name="T69" fmla="*/ 12 h 56"/>
                <a:gd name="T70" fmla="*/ 29 w 55"/>
                <a:gd name="T71" fmla="*/ 9 h 56"/>
                <a:gd name="T72" fmla="*/ 23 w 55"/>
                <a:gd name="T73" fmla="*/ 9 h 56"/>
                <a:gd name="T74" fmla="*/ 17 w 55"/>
                <a:gd name="T75" fmla="*/ 14 h 56"/>
                <a:gd name="T76" fmla="*/ 13 w 55"/>
                <a:gd name="T77" fmla="*/ 17 h 56"/>
                <a:gd name="T78" fmla="*/ 11 w 55"/>
                <a:gd name="T79" fmla="*/ 23 h 56"/>
                <a:gd name="T80" fmla="*/ 9 w 55"/>
                <a:gd name="T81" fmla="*/ 29 h 56"/>
                <a:gd name="T82" fmla="*/ 11 w 55"/>
                <a:gd name="T83" fmla="*/ 35 h 56"/>
                <a:gd name="T84" fmla="*/ 13 w 55"/>
                <a:gd name="T85" fmla="*/ 41 h 56"/>
                <a:gd name="T86" fmla="*/ 17 w 55"/>
                <a:gd name="T87" fmla="*/ 42 h 56"/>
                <a:gd name="T88" fmla="*/ 23 w 55"/>
                <a:gd name="T89" fmla="*/ 47 h 56"/>
                <a:gd name="T90" fmla="*/ 29 w 55"/>
                <a:gd name="T91" fmla="*/ 47 h 56"/>
                <a:gd name="T92" fmla="*/ 35 w 55"/>
                <a:gd name="T93" fmla="*/ 44 h 56"/>
                <a:gd name="T94" fmla="*/ 39 w 55"/>
                <a:gd name="T95" fmla="*/ 42 h 56"/>
                <a:gd name="T96" fmla="*/ 43 w 55"/>
                <a:gd name="T97" fmla="*/ 36 h 56"/>
                <a:gd name="T98" fmla="*/ 46 w 55"/>
                <a:gd name="T99" fmla="*/ 32 h 56"/>
                <a:gd name="T100" fmla="*/ 55 w 55"/>
                <a:gd name="T101" fmla="*/ 2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 h="56">
                  <a:moveTo>
                    <a:pt x="55" y="29"/>
                  </a:moveTo>
                  <a:lnTo>
                    <a:pt x="55" y="26"/>
                  </a:lnTo>
                  <a:lnTo>
                    <a:pt x="55" y="24"/>
                  </a:lnTo>
                  <a:lnTo>
                    <a:pt x="55" y="23"/>
                  </a:lnTo>
                  <a:lnTo>
                    <a:pt x="53" y="20"/>
                  </a:lnTo>
                  <a:lnTo>
                    <a:pt x="53" y="18"/>
                  </a:lnTo>
                  <a:lnTo>
                    <a:pt x="53" y="17"/>
                  </a:lnTo>
                  <a:lnTo>
                    <a:pt x="52" y="17"/>
                  </a:lnTo>
                  <a:lnTo>
                    <a:pt x="52" y="14"/>
                  </a:lnTo>
                  <a:lnTo>
                    <a:pt x="52" y="12"/>
                  </a:lnTo>
                  <a:lnTo>
                    <a:pt x="49" y="12"/>
                  </a:lnTo>
                  <a:lnTo>
                    <a:pt x="49" y="9"/>
                  </a:lnTo>
                  <a:lnTo>
                    <a:pt x="47" y="9"/>
                  </a:lnTo>
                  <a:lnTo>
                    <a:pt x="47" y="8"/>
                  </a:lnTo>
                  <a:lnTo>
                    <a:pt x="46" y="8"/>
                  </a:lnTo>
                  <a:lnTo>
                    <a:pt x="46" y="6"/>
                  </a:lnTo>
                  <a:lnTo>
                    <a:pt x="43" y="6"/>
                  </a:lnTo>
                  <a:lnTo>
                    <a:pt x="41" y="3"/>
                  </a:lnTo>
                  <a:lnTo>
                    <a:pt x="39" y="3"/>
                  </a:lnTo>
                  <a:lnTo>
                    <a:pt x="37" y="2"/>
                  </a:lnTo>
                  <a:lnTo>
                    <a:pt x="35" y="2"/>
                  </a:lnTo>
                  <a:lnTo>
                    <a:pt x="33" y="2"/>
                  </a:lnTo>
                  <a:lnTo>
                    <a:pt x="31" y="2"/>
                  </a:lnTo>
                  <a:lnTo>
                    <a:pt x="29" y="0"/>
                  </a:lnTo>
                  <a:lnTo>
                    <a:pt x="27" y="0"/>
                  </a:lnTo>
                  <a:lnTo>
                    <a:pt x="25" y="2"/>
                  </a:lnTo>
                  <a:lnTo>
                    <a:pt x="23" y="2"/>
                  </a:lnTo>
                  <a:lnTo>
                    <a:pt x="21" y="2"/>
                  </a:lnTo>
                  <a:lnTo>
                    <a:pt x="19" y="2"/>
                  </a:lnTo>
                  <a:lnTo>
                    <a:pt x="17" y="3"/>
                  </a:lnTo>
                  <a:lnTo>
                    <a:pt x="15" y="3"/>
                  </a:lnTo>
                  <a:lnTo>
                    <a:pt x="13" y="3"/>
                  </a:lnTo>
                  <a:lnTo>
                    <a:pt x="13" y="6"/>
                  </a:lnTo>
                  <a:lnTo>
                    <a:pt x="11" y="6"/>
                  </a:lnTo>
                  <a:lnTo>
                    <a:pt x="11" y="8"/>
                  </a:lnTo>
                  <a:lnTo>
                    <a:pt x="9" y="8"/>
                  </a:lnTo>
                  <a:lnTo>
                    <a:pt x="6" y="9"/>
                  </a:lnTo>
                  <a:lnTo>
                    <a:pt x="6" y="12"/>
                  </a:lnTo>
                  <a:lnTo>
                    <a:pt x="5" y="12"/>
                  </a:lnTo>
                  <a:lnTo>
                    <a:pt x="5" y="14"/>
                  </a:lnTo>
                  <a:lnTo>
                    <a:pt x="3" y="17"/>
                  </a:lnTo>
                  <a:lnTo>
                    <a:pt x="3" y="18"/>
                  </a:lnTo>
                  <a:lnTo>
                    <a:pt x="0" y="20"/>
                  </a:lnTo>
                  <a:lnTo>
                    <a:pt x="0" y="23"/>
                  </a:lnTo>
                  <a:lnTo>
                    <a:pt x="0" y="24"/>
                  </a:lnTo>
                  <a:lnTo>
                    <a:pt x="0" y="26"/>
                  </a:lnTo>
                  <a:lnTo>
                    <a:pt x="0" y="29"/>
                  </a:lnTo>
                  <a:lnTo>
                    <a:pt x="0" y="30"/>
                  </a:lnTo>
                  <a:lnTo>
                    <a:pt x="0" y="32"/>
                  </a:lnTo>
                  <a:lnTo>
                    <a:pt x="0" y="35"/>
                  </a:lnTo>
                  <a:lnTo>
                    <a:pt x="0" y="36"/>
                  </a:lnTo>
                  <a:lnTo>
                    <a:pt x="3" y="38"/>
                  </a:lnTo>
                  <a:lnTo>
                    <a:pt x="3" y="41"/>
                  </a:lnTo>
                  <a:lnTo>
                    <a:pt x="5" y="42"/>
                  </a:lnTo>
                  <a:lnTo>
                    <a:pt x="5" y="44"/>
                  </a:lnTo>
                  <a:lnTo>
                    <a:pt x="6" y="44"/>
                  </a:lnTo>
                  <a:lnTo>
                    <a:pt x="6" y="47"/>
                  </a:lnTo>
                  <a:lnTo>
                    <a:pt x="9" y="48"/>
                  </a:lnTo>
                  <a:lnTo>
                    <a:pt x="11" y="48"/>
                  </a:lnTo>
                  <a:lnTo>
                    <a:pt x="11" y="50"/>
                  </a:lnTo>
                  <a:lnTo>
                    <a:pt x="13" y="50"/>
                  </a:lnTo>
                  <a:lnTo>
                    <a:pt x="13" y="53"/>
                  </a:lnTo>
                  <a:lnTo>
                    <a:pt x="15" y="53"/>
                  </a:lnTo>
                  <a:lnTo>
                    <a:pt x="17" y="53"/>
                  </a:lnTo>
                  <a:lnTo>
                    <a:pt x="19" y="54"/>
                  </a:lnTo>
                  <a:lnTo>
                    <a:pt x="21" y="54"/>
                  </a:lnTo>
                  <a:lnTo>
                    <a:pt x="23" y="54"/>
                  </a:lnTo>
                  <a:lnTo>
                    <a:pt x="25" y="54"/>
                  </a:lnTo>
                  <a:lnTo>
                    <a:pt x="27" y="56"/>
                  </a:lnTo>
                  <a:lnTo>
                    <a:pt x="29" y="56"/>
                  </a:lnTo>
                  <a:lnTo>
                    <a:pt x="31" y="54"/>
                  </a:lnTo>
                  <a:lnTo>
                    <a:pt x="33" y="54"/>
                  </a:lnTo>
                  <a:lnTo>
                    <a:pt x="35" y="54"/>
                  </a:lnTo>
                  <a:lnTo>
                    <a:pt x="37" y="54"/>
                  </a:lnTo>
                  <a:lnTo>
                    <a:pt x="39" y="53"/>
                  </a:lnTo>
                  <a:lnTo>
                    <a:pt x="41" y="53"/>
                  </a:lnTo>
                  <a:lnTo>
                    <a:pt x="43" y="50"/>
                  </a:lnTo>
                  <a:lnTo>
                    <a:pt x="46" y="50"/>
                  </a:lnTo>
                  <a:lnTo>
                    <a:pt x="46" y="48"/>
                  </a:lnTo>
                  <a:lnTo>
                    <a:pt x="47" y="48"/>
                  </a:lnTo>
                  <a:lnTo>
                    <a:pt x="47" y="47"/>
                  </a:lnTo>
                  <a:lnTo>
                    <a:pt x="49" y="47"/>
                  </a:lnTo>
                  <a:lnTo>
                    <a:pt x="49" y="44"/>
                  </a:lnTo>
                  <a:lnTo>
                    <a:pt x="52" y="44"/>
                  </a:lnTo>
                  <a:lnTo>
                    <a:pt x="52" y="42"/>
                  </a:lnTo>
                  <a:lnTo>
                    <a:pt x="52" y="41"/>
                  </a:lnTo>
                  <a:lnTo>
                    <a:pt x="53" y="41"/>
                  </a:lnTo>
                  <a:lnTo>
                    <a:pt x="53" y="38"/>
                  </a:lnTo>
                  <a:lnTo>
                    <a:pt x="53" y="36"/>
                  </a:lnTo>
                  <a:lnTo>
                    <a:pt x="55" y="35"/>
                  </a:lnTo>
                  <a:lnTo>
                    <a:pt x="55" y="32"/>
                  </a:lnTo>
                  <a:lnTo>
                    <a:pt x="55" y="30"/>
                  </a:lnTo>
                  <a:lnTo>
                    <a:pt x="55" y="29"/>
                  </a:lnTo>
                  <a:lnTo>
                    <a:pt x="46" y="29"/>
                  </a:lnTo>
                  <a:lnTo>
                    <a:pt x="46" y="26"/>
                  </a:lnTo>
                  <a:lnTo>
                    <a:pt x="46" y="24"/>
                  </a:lnTo>
                  <a:lnTo>
                    <a:pt x="46" y="23"/>
                  </a:lnTo>
                  <a:lnTo>
                    <a:pt x="46" y="20"/>
                  </a:lnTo>
                  <a:lnTo>
                    <a:pt x="43" y="20"/>
                  </a:lnTo>
                  <a:lnTo>
                    <a:pt x="43" y="18"/>
                  </a:lnTo>
                  <a:lnTo>
                    <a:pt x="41" y="17"/>
                  </a:lnTo>
                  <a:lnTo>
                    <a:pt x="39" y="14"/>
                  </a:lnTo>
                  <a:lnTo>
                    <a:pt x="37" y="14"/>
                  </a:lnTo>
                  <a:lnTo>
                    <a:pt x="37" y="12"/>
                  </a:lnTo>
                  <a:lnTo>
                    <a:pt x="35" y="12"/>
                  </a:lnTo>
                  <a:lnTo>
                    <a:pt x="33" y="9"/>
                  </a:lnTo>
                  <a:lnTo>
                    <a:pt x="31" y="9"/>
                  </a:lnTo>
                  <a:lnTo>
                    <a:pt x="29" y="9"/>
                  </a:lnTo>
                  <a:lnTo>
                    <a:pt x="27" y="9"/>
                  </a:lnTo>
                  <a:lnTo>
                    <a:pt x="25" y="9"/>
                  </a:lnTo>
                  <a:lnTo>
                    <a:pt x="23" y="9"/>
                  </a:lnTo>
                  <a:lnTo>
                    <a:pt x="21" y="12"/>
                  </a:lnTo>
                  <a:lnTo>
                    <a:pt x="19" y="12"/>
                  </a:lnTo>
                  <a:lnTo>
                    <a:pt x="17" y="14"/>
                  </a:lnTo>
                  <a:lnTo>
                    <a:pt x="15" y="14"/>
                  </a:lnTo>
                  <a:lnTo>
                    <a:pt x="15" y="17"/>
                  </a:lnTo>
                  <a:lnTo>
                    <a:pt x="13" y="17"/>
                  </a:lnTo>
                  <a:lnTo>
                    <a:pt x="13" y="18"/>
                  </a:lnTo>
                  <a:lnTo>
                    <a:pt x="11" y="20"/>
                  </a:lnTo>
                  <a:lnTo>
                    <a:pt x="11" y="23"/>
                  </a:lnTo>
                  <a:lnTo>
                    <a:pt x="11" y="24"/>
                  </a:lnTo>
                  <a:lnTo>
                    <a:pt x="9" y="26"/>
                  </a:lnTo>
                  <a:lnTo>
                    <a:pt x="9" y="29"/>
                  </a:lnTo>
                  <a:lnTo>
                    <a:pt x="9" y="30"/>
                  </a:lnTo>
                  <a:lnTo>
                    <a:pt x="11" y="32"/>
                  </a:lnTo>
                  <a:lnTo>
                    <a:pt x="11" y="35"/>
                  </a:lnTo>
                  <a:lnTo>
                    <a:pt x="11" y="36"/>
                  </a:lnTo>
                  <a:lnTo>
                    <a:pt x="13" y="38"/>
                  </a:lnTo>
                  <a:lnTo>
                    <a:pt x="13" y="41"/>
                  </a:lnTo>
                  <a:lnTo>
                    <a:pt x="15" y="41"/>
                  </a:lnTo>
                  <a:lnTo>
                    <a:pt x="15" y="42"/>
                  </a:lnTo>
                  <a:lnTo>
                    <a:pt x="17" y="42"/>
                  </a:lnTo>
                  <a:lnTo>
                    <a:pt x="19" y="44"/>
                  </a:lnTo>
                  <a:lnTo>
                    <a:pt x="21" y="44"/>
                  </a:lnTo>
                  <a:lnTo>
                    <a:pt x="23" y="47"/>
                  </a:lnTo>
                  <a:lnTo>
                    <a:pt x="25" y="47"/>
                  </a:lnTo>
                  <a:lnTo>
                    <a:pt x="27" y="47"/>
                  </a:lnTo>
                  <a:lnTo>
                    <a:pt x="29" y="47"/>
                  </a:lnTo>
                  <a:lnTo>
                    <a:pt x="31" y="47"/>
                  </a:lnTo>
                  <a:lnTo>
                    <a:pt x="33" y="47"/>
                  </a:lnTo>
                  <a:lnTo>
                    <a:pt x="35" y="44"/>
                  </a:lnTo>
                  <a:lnTo>
                    <a:pt x="37" y="44"/>
                  </a:lnTo>
                  <a:lnTo>
                    <a:pt x="37" y="42"/>
                  </a:lnTo>
                  <a:lnTo>
                    <a:pt x="39" y="42"/>
                  </a:lnTo>
                  <a:lnTo>
                    <a:pt x="41" y="41"/>
                  </a:lnTo>
                  <a:lnTo>
                    <a:pt x="43" y="38"/>
                  </a:lnTo>
                  <a:lnTo>
                    <a:pt x="43" y="36"/>
                  </a:lnTo>
                  <a:lnTo>
                    <a:pt x="46" y="36"/>
                  </a:lnTo>
                  <a:lnTo>
                    <a:pt x="46" y="35"/>
                  </a:lnTo>
                  <a:lnTo>
                    <a:pt x="46" y="32"/>
                  </a:lnTo>
                  <a:lnTo>
                    <a:pt x="46" y="30"/>
                  </a:lnTo>
                  <a:lnTo>
                    <a:pt x="46" y="29"/>
                  </a:lnTo>
                  <a:lnTo>
                    <a:pt x="55" y="29"/>
                  </a:lnTo>
                  <a:close/>
                </a:path>
              </a:pathLst>
            </a:custGeom>
            <a:solidFill>
              <a:srgbClr val="C4C7F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26" name="Freeform 622"/>
            <p:cNvSpPr>
              <a:spLocks noChangeArrowheads="1"/>
            </p:cNvSpPr>
            <p:nvPr/>
          </p:nvSpPr>
          <p:spPr bwMode="auto">
            <a:xfrm>
              <a:off x="5919" y="439"/>
              <a:ext cx="4" cy="4"/>
            </a:xfrm>
            <a:custGeom>
              <a:avLst/>
              <a:gdLst>
                <a:gd name="T0" fmla="*/ 37 w 37"/>
                <a:gd name="T1" fmla="*/ 20 h 38"/>
                <a:gd name="T2" fmla="*/ 37 w 37"/>
                <a:gd name="T3" fmla="*/ 17 h 38"/>
                <a:gd name="T4" fmla="*/ 37 w 37"/>
                <a:gd name="T5" fmla="*/ 15 h 38"/>
                <a:gd name="T6" fmla="*/ 37 w 37"/>
                <a:gd name="T7" fmla="*/ 14 h 38"/>
                <a:gd name="T8" fmla="*/ 37 w 37"/>
                <a:gd name="T9" fmla="*/ 11 h 38"/>
                <a:gd name="T10" fmla="*/ 34 w 37"/>
                <a:gd name="T11" fmla="*/ 11 h 38"/>
                <a:gd name="T12" fmla="*/ 34 w 37"/>
                <a:gd name="T13" fmla="*/ 9 h 38"/>
                <a:gd name="T14" fmla="*/ 32 w 37"/>
                <a:gd name="T15" fmla="*/ 8 h 38"/>
                <a:gd name="T16" fmla="*/ 30 w 37"/>
                <a:gd name="T17" fmla="*/ 5 h 38"/>
                <a:gd name="T18" fmla="*/ 28 w 37"/>
                <a:gd name="T19" fmla="*/ 5 h 38"/>
                <a:gd name="T20" fmla="*/ 28 w 37"/>
                <a:gd name="T21" fmla="*/ 3 h 38"/>
                <a:gd name="T22" fmla="*/ 26 w 37"/>
                <a:gd name="T23" fmla="*/ 3 h 38"/>
                <a:gd name="T24" fmla="*/ 24 w 37"/>
                <a:gd name="T25" fmla="*/ 0 h 38"/>
                <a:gd name="T26" fmla="*/ 22 w 37"/>
                <a:gd name="T27" fmla="*/ 0 h 38"/>
                <a:gd name="T28" fmla="*/ 20 w 37"/>
                <a:gd name="T29" fmla="*/ 0 h 38"/>
                <a:gd name="T30" fmla="*/ 18 w 37"/>
                <a:gd name="T31" fmla="*/ 0 h 38"/>
                <a:gd name="T32" fmla="*/ 16 w 37"/>
                <a:gd name="T33" fmla="*/ 0 h 38"/>
                <a:gd name="T34" fmla="*/ 14 w 37"/>
                <a:gd name="T35" fmla="*/ 0 h 38"/>
                <a:gd name="T36" fmla="*/ 12 w 37"/>
                <a:gd name="T37" fmla="*/ 3 h 38"/>
                <a:gd name="T38" fmla="*/ 10 w 37"/>
                <a:gd name="T39" fmla="*/ 3 h 38"/>
                <a:gd name="T40" fmla="*/ 8 w 37"/>
                <a:gd name="T41" fmla="*/ 5 h 38"/>
                <a:gd name="T42" fmla="*/ 6 w 37"/>
                <a:gd name="T43" fmla="*/ 5 h 38"/>
                <a:gd name="T44" fmla="*/ 6 w 37"/>
                <a:gd name="T45" fmla="*/ 8 h 38"/>
                <a:gd name="T46" fmla="*/ 4 w 37"/>
                <a:gd name="T47" fmla="*/ 8 h 38"/>
                <a:gd name="T48" fmla="*/ 4 w 37"/>
                <a:gd name="T49" fmla="*/ 9 h 38"/>
                <a:gd name="T50" fmla="*/ 2 w 37"/>
                <a:gd name="T51" fmla="*/ 11 h 38"/>
                <a:gd name="T52" fmla="*/ 2 w 37"/>
                <a:gd name="T53" fmla="*/ 14 h 38"/>
                <a:gd name="T54" fmla="*/ 2 w 37"/>
                <a:gd name="T55" fmla="*/ 15 h 38"/>
                <a:gd name="T56" fmla="*/ 0 w 37"/>
                <a:gd name="T57" fmla="*/ 17 h 38"/>
                <a:gd name="T58" fmla="*/ 0 w 37"/>
                <a:gd name="T59" fmla="*/ 20 h 38"/>
                <a:gd name="T60" fmla="*/ 0 w 37"/>
                <a:gd name="T61" fmla="*/ 21 h 38"/>
                <a:gd name="T62" fmla="*/ 2 w 37"/>
                <a:gd name="T63" fmla="*/ 23 h 38"/>
                <a:gd name="T64" fmla="*/ 2 w 37"/>
                <a:gd name="T65" fmla="*/ 26 h 38"/>
                <a:gd name="T66" fmla="*/ 2 w 37"/>
                <a:gd name="T67" fmla="*/ 27 h 38"/>
                <a:gd name="T68" fmla="*/ 4 w 37"/>
                <a:gd name="T69" fmla="*/ 29 h 38"/>
                <a:gd name="T70" fmla="*/ 4 w 37"/>
                <a:gd name="T71" fmla="*/ 32 h 38"/>
                <a:gd name="T72" fmla="*/ 6 w 37"/>
                <a:gd name="T73" fmla="*/ 32 h 38"/>
                <a:gd name="T74" fmla="*/ 6 w 37"/>
                <a:gd name="T75" fmla="*/ 33 h 38"/>
                <a:gd name="T76" fmla="*/ 8 w 37"/>
                <a:gd name="T77" fmla="*/ 33 h 38"/>
                <a:gd name="T78" fmla="*/ 10 w 37"/>
                <a:gd name="T79" fmla="*/ 35 h 38"/>
                <a:gd name="T80" fmla="*/ 12 w 37"/>
                <a:gd name="T81" fmla="*/ 35 h 38"/>
                <a:gd name="T82" fmla="*/ 14 w 37"/>
                <a:gd name="T83" fmla="*/ 38 h 38"/>
                <a:gd name="T84" fmla="*/ 16 w 37"/>
                <a:gd name="T85" fmla="*/ 38 h 38"/>
                <a:gd name="T86" fmla="*/ 18 w 37"/>
                <a:gd name="T87" fmla="*/ 38 h 38"/>
                <a:gd name="T88" fmla="*/ 20 w 37"/>
                <a:gd name="T89" fmla="*/ 38 h 38"/>
                <a:gd name="T90" fmla="*/ 22 w 37"/>
                <a:gd name="T91" fmla="*/ 38 h 38"/>
                <a:gd name="T92" fmla="*/ 24 w 37"/>
                <a:gd name="T93" fmla="*/ 38 h 38"/>
                <a:gd name="T94" fmla="*/ 26 w 37"/>
                <a:gd name="T95" fmla="*/ 35 h 38"/>
                <a:gd name="T96" fmla="*/ 28 w 37"/>
                <a:gd name="T97" fmla="*/ 35 h 38"/>
                <a:gd name="T98" fmla="*/ 28 w 37"/>
                <a:gd name="T99" fmla="*/ 33 h 38"/>
                <a:gd name="T100" fmla="*/ 30 w 37"/>
                <a:gd name="T101" fmla="*/ 33 h 38"/>
                <a:gd name="T102" fmla="*/ 32 w 37"/>
                <a:gd name="T103" fmla="*/ 32 h 38"/>
                <a:gd name="T104" fmla="*/ 34 w 37"/>
                <a:gd name="T105" fmla="*/ 29 h 38"/>
                <a:gd name="T106" fmla="*/ 34 w 37"/>
                <a:gd name="T107" fmla="*/ 27 h 38"/>
                <a:gd name="T108" fmla="*/ 37 w 37"/>
                <a:gd name="T109" fmla="*/ 27 h 38"/>
                <a:gd name="T110" fmla="*/ 37 w 37"/>
                <a:gd name="T111" fmla="*/ 26 h 38"/>
                <a:gd name="T112" fmla="*/ 37 w 37"/>
                <a:gd name="T113" fmla="*/ 23 h 38"/>
                <a:gd name="T114" fmla="*/ 37 w 37"/>
                <a:gd name="T115" fmla="*/ 21 h 38"/>
                <a:gd name="T116" fmla="*/ 37 w 37"/>
                <a:gd name="T11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 h="38">
                  <a:moveTo>
                    <a:pt x="37" y="20"/>
                  </a:moveTo>
                  <a:lnTo>
                    <a:pt x="37" y="17"/>
                  </a:lnTo>
                  <a:lnTo>
                    <a:pt x="37" y="15"/>
                  </a:lnTo>
                  <a:lnTo>
                    <a:pt x="37" y="14"/>
                  </a:lnTo>
                  <a:lnTo>
                    <a:pt x="37" y="11"/>
                  </a:lnTo>
                  <a:lnTo>
                    <a:pt x="34" y="11"/>
                  </a:lnTo>
                  <a:lnTo>
                    <a:pt x="34" y="9"/>
                  </a:lnTo>
                  <a:lnTo>
                    <a:pt x="32" y="8"/>
                  </a:lnTo>
                  <a:lnTo>
                    <a:pt x="30" y="5"/>
                  </a:lnTo>
                  <a:lnTo>
                    <a:pt x="28" y="5"/>
                  </a:lnTo>
                  <a:lnTo>
                    <a:pt x="28" y="3"/>
                  </a:lnTo>
                  <a:lnTo>
                    <a:pt x="26" y="3"/>
                  </a:lnTo>
                  <a:lnTo>
                    <a:pt x="24" y="0"/>
                  </a:lnTo>
                  <a:lnTo>
                    <a:pt x="22" y="0"/>
                  </a:lnTo>
                  <a:lnTo>
                    <a:pt x="20" y="0"/>
                  </a:lnTo>
                  <a:lnTo>
                    <a:pt x="18" y="0"/>
                  </a:lnTo>
                  <a:lnTo>
                    <a:pt x="16" y="0"/>
                  </a:lnTo>
                  <a:lnTo>
                    <a:pt x="14" y="0"/>
                  </a:lnTo>
                  <a:lnTo>
                    <a:pt x="12" y="3"/>
                  </a:lnTo>
                  <a:lnTo>
                    <a:pt x="10" y="3"/>
                  </a:lnTo>
                  <a:lnTo>
                    <a:pt x="8" y="5"/>
                  </a:lnTo>
                  <a:lnTo>
                    <a:pt x="6" y="5"/>
                  </a:lnTo>
                  <a:lnTo>
                    <a:pt x="6" y="8"/>
                  </a:lnTo>
                  <a:lnTo>
                    <a:pt x="4" y="8"/>
                  </a:lnTo>
                  <a:lnTo>
                    <a:pt x="4" y="9"/>
                  </a:lnTo>
                  <a:lnTo>
                    <a:pt x="2" y="11"/>
                  </a:lnTo>
                  <a:lnTo>
                    <a:pt x="2" y="14"/>
                  </a:lnTo>
                  <a:lnTo>
                    <a:pt x="2" y="15"/>
                  </a:lnTo>
                  <a:lnTo>
                    <a:pt x="0" y="17"/>
                  </a:lnTo>
                  <a:lnTo>
                    <a:pt x="0" y="20"/>
                  </a:lnTo>
                  <a:lnTo>
                    <a:pt x="0" y="21"/>
                  </a:lnTo>
                  <a:lnTo>
                    <a:pt x="2" y="23"/>
                  </a:lnTo>
                  <a:lnTo>
                    <a:pt x="2" y="26"/>
                  </a:lnTo>
                  <a:lnTo>
                    <a:pt x="2" y="27"/>
                  </a:lnTo>
                  <a:lnTo>
                    <a:pt x="4" y="29"/>
                  </a:lnTo>
                  <a:lnTo>
                    <a:pt x="4" y="32"/>
                  </a:lnTo>
                  <a:lnTo>
                    <a:pt x="6" y="32"/>
                  </a:lnTo>
                  <a:lnTo>
                    <a:pt x="6" y="33"/>
                  </a:lnTo>
                  <a:lnTo>
                    <a:pt x="8" y="33"/>
                  </a:lnTo>
                  <a:lnTo>
                    <a:pt x="10" y="35"/>
                  </a:lnTo>
                  <a:lnTo>
                    <a:pt x="12" y="35"/>
                  </a:lnTo>
                  <a:lnTo>
                    <a:pt x="14" y="38"/>
                  </a:lnTo>
                  <a:lnTo>
                    <a:pt x="16" y="38"/>
                  </a:lnTo>
                  <a:lnTo>
                    <a:pt x="18" y="38"/>
                  </a:lnTo>
                  <a:lnTo>
                    <a:pt x="20" y="38"/>
                  </a:lnTo>
                  <a:lnTo>
                    <a:pt x="22" y="38"/>
                  </a:lnTo>
                  <a:lnTo>
                    <a:pt x="24" y="38"/>
                  </a:lnTo>
                  <a:lnTo>
                    <a:pt x="26" y="35"/>
                  </a:lnTo>
                  <a:lnTo>
                    <a:pt x="28" y="35"/>
                  </a:lnTo>
                  <a:lnTo>
                    <a:pt x="28" y="33"/>
                  </a:lnTo>
                  <a:lnTo>
                    <a:pt x="30" y="33"/>
                  </a:lnTo>
                  <a:lnTo>
                    <a:pt x="32" y="32"/>
                  </a:lnTo>
                  <a:lnTo>
                    <a:pt x="34" y="29"/>
                  </a:lnTo>
                  <a:lnTo>
                    <a:pt x="34" y="27"/>
                  </a:lnTo>
                  <a:lnTo>
                    <a:pt x="37" y="27"/>
                  </a:lnTo>
                  <a:lnTo>
                    <a:pt x="37" y="26"/>
                  </a:lnTo>
                  <a:lnTo>
                    <a:pt x="37" y="23"/>
                  </a:lnTo>
                  <a:lnTo>
                    <a:pt x="37" y="21"/>
                  </a:lnTo>
                  <a:lnTo>
                    <a:pt x="37" y="20"/>
                  </a:lnTo>
                  <a:close/>
                </a:path>
              </a:pathLst>
            </a:custGeom>
            <a:solidFill>
              <a:srgbClr val="C9C9F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27" name="Freeform 623"/>
            <p:cNvSpPr>
              <a:spLocks noChangeArrowheads="1"/>
            </p:cNvSpPr>
            <p:nvPr/>
          </p:nvSpPr>
          <p:spPr bwMode="auto">
            <a:xfrm>
              <a:off x="5921" y="440"/>
              <a:ext cx="1" cy="2"/>
            </a:xfrm>
            <a:custGeom>
              <a:avLst/>
              <a:gdLst>
                <a:gd name="T0" fmla="*/ 18 w 18"/>
                <a:gd name="T1" fmla="*/ 11 h 20"/>
                <a:gd name="T2" fmla="*/ 18 w 18"/>
                <a:gd name="T3" fmla="*/ 8 h 20"/>
                <a:gd name="T4" fmla="*/ 18 w 18"/>
                <a:gd name="T5" fmla="*/ 6 h 20"/>
                <a:gd name="T6" fmla="*/ 16 w 18"/>
                <a:gd name="T7" fmla="*/ 6 h 20"/>
                <a:gd name="T8" fmla="*/ 16 w 18"/>
                <a:gd name="T9" fmla="*/ 5 h 20"/>
                <a:gd name="T10" fmla="*/ 14 w 18"/>
                <a:gd name="T11" fmla="*/ 5 h 20"/>
                <a:gd name="T12" fmla="*/ 14 w 18"/>
                <a:gd name="T13" fmla="*/ 2 h 20"/>
                <a:gd name="T14" fmla="*/ 12 w 18"/>
                <a:gd name="T15" fmla="*/ 2 h 20"/>
                <a:gd name="T16" fmla="*/ 10 w 18"/>
                <a:gd name="T17" fmla="*/ 2 h 20"/>
                <a:gd name="T18" fmla="*/ 10 w 18"/>
                <a:gd name="T19" fmla="*/ 0 h 20"/>
                <a:gd name="T20" fmla="*/ 8 w 18"/>
                <a:gd name="T21" fmla="*/ 0 h 20"/>
                <a:gd name="T22" fmla="*/ 8 w 18"/>
                <a:gd name="T23" fmla="*/ 2 h 20"/>
                <a:gd name="T24" fmla="*/ 6 w 18"/>
                <a:gd name="T25" fmla="*/ 2 h 20"/>
                <a:gd name="T26" fmla="*/ 4 w 18"/>
                <a:gd name="T27" fmla="*/ 2 h 20"/>
                <a:gd name="T28" fmla="*/ 4 w 18"/>
                <a:gd name="T29" fmla="*/ 5 h 20"/>
                <a:gd name="T30" fmla="*/ 2 w 18"/>
                <a:gd name="T31" fmla="*/ 5 h 20"/>
                <a:gd name="T32" fmla="*/ 2 w 18"/>
                <a:gd name="T33" fmla="*/ 6 h 20"/>
                <a:gd name="T34" fmla="*/ 0 w 18"/>
                <a:gd name="T35" fmla="*/ 6 h 20"/>
                <a:gd name="T36" fmla="*/ 0 w 18"/>
                <a:gd name="T37" fmla="*/ 8 h 20"/>
                <a:gd name="T38" fmla="*/ 0 w 18"/>
                <a:gd name="T39" fmla="*/ 11 h 20"/>
                <a:gd name="T40" fmla="*/ 0 w 18"/>
                <a:gd name="T41" fmla="*/ 12 h 20"/>
                <a:gd name="T42" fmla="*/ 0 w 18"/>
                <a:gd name="T43" fmla="*/ 14 h 20"/>
                <a:gd name="T44" fmla="*/ 2 w 18"/>
                <a:gd name="T45" fmla="*/ 14 h 20"/>
                <a:gd name="T46" fmla="*/ 2 w 18"/>
                <a:gd name="T47" fmla="*/ 17 h 20"/>
                <a:gd name="T48" fmla="*/ 4 w 18"/>
                <a:gd name="T49" fmla="*/ 17 h 20"/>
                <a:gd name="T50" fmla="*/ 4 w 18"/>
                <a:gd name="T51" fmla="*/ 18 h 20"/>
                <a:gd name="T52" fmla="*/ 6 w 18"/>
                <a:gd name="T53" fmla="*/ 18 h 20"/>
                <a:gd name="T54" fmla="*/ 8 w 18"/>
                <a:gd name="T55" fmla="*/ 18 h 20"/>
                <a:gd name="T56" fmla="*/ 8 w 18"/>
                <a:gd name="T57" fmla="*/ 20 h 20"/>
                <a:gd name="T58" fmla="*/ 10 w 18"/>
                <a:gd name="T59" fmla="*/ 20 h 20"/>
                <a:gd name="T60" fmla="*/ 10 w 18"/>
                <a:gd name="T61" fmla="*/ 18 h 20"/>
                <a:gd name="T62" fmla="*/ 12 w 18"/>
                <a:gd name="T63" fmla="*/ 18 h 20"/>
                <a:gd name="T64" fmla="*/ 14 w 18"/>
                <a:gd name="T65" fmla="*/ 18 h 20"/>
                <a:gd name="T66" fmla="*/ 14 w 18"/>
                <a:gd name="T67" fmla="*/ 17 h 20"/>
                <a:gd name="T68" fmla="*/ 16 w 18"/>
                <a:gd name="T69" fmla="*/ 17 h 20"/>
                <a:gd name="T70" fmla="*/ 16 w 18"/>
                <a:gd name="T71" fmla="*/ 14 h 20"/>
                <a:gd name="T72" fmla="*/ 18 w 18"/>
                <a:gd name="T73" fmla="*/ 14 h 20"/>
                <a:gd name="T74" fmla="*/ 18 w 18"/>
                <a:gd name="T75" fmla="*/ 12 h 20"/>
                <a:gd name="T76" fmla="*/ 18 w 18"/>
                <a:gd name="T77"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 h="20">
                  <a:moveTo>
                    <a:pt x="18" y="11"/>
                  </a:moveTo>
                  <a:lnTo>
                    <a:pt x="18" y="8"/>
                  </a:lnTo>
                  <a:lnTo>
                    <a:pt x="18" y="6"/>
                  </a:lnTo>
                  <a:lnTo>
                    <a:pt x="16" y="6"/>
                  </a:lnTo>
                  <a:lnTo>
                    <a:pt x="16" y="5"/>
                  </a:lnTo>
                  <a:lnTo>
                    <a:pt x="14" y="5"/>
                  </a:lnTo>
                  <a:lnTo>
                    <a:pt x="14" y="2"/>
                  </a:lnTo>
                  <a:lnTo>
                    <a:pt x="12" y="2"/>
                  </a:lnTo>
                  <a:lnTo>
                    <a:pt x="10" y="2"/>
                  </a:lnTo>
                  <a:lnTo>
                    <a:pt x="10" y="0"/>
                  </a:lnTo>
                  <a:lnTo>
                    <a:pt x="8" y="0"/>
                  </a:lnTo>
                  <a:lnTo>
                    <a:pt x="8" y="2"/>
                  </a:lnTo>
                  <a:lnTo>
                    <a:pt x="6" y="2"/>
                  </a:lnTo>
                  <a:lnTo>
                    <a:pt x="4" y="2"/>
                  </a:lnTo>
                  <a:lnTo>
                    <a:pt x="4" y="5"/>
                  </a:lnTo>
                  <a:lnTo>
                    <a:pt x="2" y="5"/>
                  </a:lnTo>
                  <a:lnTo>
                    <a:pt x="2" y="6"/>
                  </a:lnTo>
                  <a:lnTo>
                    <a:pt x="0" y="6"/>
                  </a:lnTo>
                  <a:lnTo>
                    <a:pt x="0" y="8"/>
                  </a:lnTo>
                  <a:lnTo>
                    <a:pt x="0" y="11"/>
                  </a:lnTo>
                  <a:lnTo>
                    <a:pt x="0" y="12"/>
                  </a:lnTo>
                  <a:lnTo>
                    <a:pt x="0" y="14"/>
                  </a:lnTo>
                  <a:lnTo>
                    <a:pt x="2" y="14"/>
                  </a:lnTo>
                  <a:lnTo>
                    <a:pt x="2" y="17"/>
                  </a:lnTo>
                  <a:lnTo>
                    <a:pt x="4" y="17"/>
                  </a:lnTo>
                  <a:lnTo>
                    <a:pt x="4" y="18"/>
                  </a:lnTo>
                  <a:lnTo>
                    <a:pt x="6" y="18"/>
                  </a:lnTo>
                  <a:lnTo>
                    <a:pt x="8" y="18"/>
                  </a:lnTo>
                  <a:lnTo>
                    <a:pt x="8" y="20"/>
                  </a:lnTo>
                  <a:lnTo>
                    <a:pt x="10" y="20"/>
                  </a:lnTo>
                  <a:lnTo>
                    <a:pt x="10" y="18"/>
                  </a:lnTo>
                  <a:lnTo>
                    <a:pt x="12" y="18"/>
                  </a:lnTo>
                  <a:lnTo>
                    <a:pt x="14" y="18"/>
                  </a:lnTo>
                  <a:lnTo>
                    <a:pt x="14" y="17"/>
                  </a:lnTo>
                  <a:lnTo>
                    <a:pt x="16" y="17"/>
                  </a:lnTo>
                  <a:lnTo>
                    <a:pt x="16" y="14"/>
                  </a:lnTo>
                  <a:lnTo>
                    <a:pt x="18" y="14"/>
                  </a:lnTo>
                  <a:lnTo>
                    <a:pt x="18" y="12"/>
                  </a:lnTo>
                  <a:lnTo>
                    <a:pt x="18" y="11"/>
                  </a:lnTo>
                  <a:close/>
                </a:path>
              </a:pathLst>
            </a:custGeom>
            <a:solidFill>
              <a:srgbClr val="CCCC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28" name="Freeform 624"/>
            <p:cNvSpPr>
              <a:spLocks noChangeArrowheads="1"/>
            </p:cNvSpPr>
            <p:nvPr/>
          </p:nvSpPr>
          <p:spPr bwMode="auto">
            <a:xfrm>
              <a:off x="5876" y="413"/>
              <a:ext cx="76" cy="72"/>
            </a:xfrm>
            <a:custGeom>
              <a:avLst/>
              <a:gdLst>
                <a:gd name="T0" fmla="*/ 439 w 798"/>
                <a:gd name="T1" fmla="*/ 3 h 737"/>
                <a:gd name="T2" fmla="*/ 498 w 798"/>
                <a:gd name="T3" fmla="*/ 12 h 737"/>
                <a:gd name="T4" fmla="*/ 554 w 798"/>
                <a:gd name="T5" fmla="*/ 29 h 737"/>
                <a:gd name="T6" fmla="*/ 606 w 798"/>
                <a:gd name="T7" fmla="*/ 53 h 737"/>
                <a:gd name="T8" fmla="*/ 652 w 798"/>
                <a:gd name="T9" fmla="*/ 86 h 737"/>
                <a:gd name="T10" fmla="*/ 695 w 798"/>
                <a:gd name="T11" fmla="*/ 122 h 737"/>
                <a:gd name="T12" fmla="*/ 730 w 798"/>
                <a:gd name="T13" fmla="*/ 164 h 737"/>
                <a:gd name="T14" fmla="*/ 760 w 798"/>
                <a:gd name="T15" fmla="*/ 210 h 737"/>
                <a:gd name="T16" fmla="*/ 780 w 798"/>
                <a:gd name="T17" fmla="*/ 258 h 737"/>
                <a:gd name="T18" fmla="*/ 794 w 798"/>
                <a:gd name="T19" fmla="*/ 314 h 737"/>
                <a:gd name="T20" fmla="*/ 798 w 798"/>
                <a:gd name="T21" fmla="*/ 370 h 737"/>
                <a:gd name="T22" fmla="*/ 794 w 798"/>
                <a:gd name="T23" fmla="*/ 424 h 737"/>
                <a:gd name="T24" fmla="*/ 780 w 798"/>
                <a:gd name="T25" fmla="*/ 479 h 737"/>
                <a:gd name="T26" fmla="*/ 760 w 798"/>
                <a:gd name="T27" fmla="*/ 530 h 737"/>
                <a:gd name="T28" fmla="*/ 730 w 798"/>
                <a:gd name="T29" fmla="*/ 574 h 737"/>
                <a:gd name="T30" fmla="*/ 695 w 798"/>
                <a:gd name="T31" fmla="*/ 616 h 737"/>
                <a:gd name="T32" fmla="*/ 652 w 798"/>
                <a:gd name="T33" fmla="*/ 652 h 737"/>
                <a:gd name="T34" fmla="*/ 606 w 798"/>
                <a:gd name="T35" fmla="*/ 684 h 737"/>
                <a:gd name="T36" fmla="*/ 554 w 798"/>
                <a:gd name="T37" fmla="*/ 708 h 737"/>
                <a:gd name="T38" fmla="*/ 498 w 798"/>
                <a:gd name="T39" fmla="*/ 725 h 737"/>
                <a:gd name="T40" fmla="*/ 439 w 798"/>
                <a:gd name="T41" fmla="*/ 735 h 737"/>
                <a:gd name="T42" fmla="*/ 379 w 798"/>
                <a:gd name="T43" fmla="*/ 737 h 737"/>
                <a:gd name="T44" fmla="*/ 318 w 798"/>
                <a:gd name="T45" fmla="*/ 729 h 737"/>
                <a:gd name="T46" fmla="*/ 262 w 798"/>
                <a:gd name="T47" fmla="*/ 714 h 737"/>
                <a:gd name="T48" fmla="*/ 209 w 798"/>
                <a:gd name="T49" fmla="*/ 693 h 737"/>
                <a:gd name="T50" fmla="*/ 160 w 798"/>
                <a:gd name="T51" fmla="*/ 664 h 737"/>
                <a:gd name="T52" fmla="*/ 118 w 798"/>
                <a:gd name="T53" fmla="*/ 628 h 737"/>
                <a:gd name="T54" fmla="*/ 79 w 798"/>
                <a:gd name="T55" fmla="*/ 590 h 737"/>
                <a:gd name="T56" fmla="*/ 49 w 798"/>
                <a:gd name="T57" fmla="*/ 544 h 737"/>
                <a:gd name="T58" fmla="*/ 24 w 798"/>
                <a:gd name="T59" fmla="*/ 495 h 737"/>
                <a:gd name="T60" fmla="*/ 8 w 798"/>
                <a:gd name="T61" fmla="*/ 442 h 737"/>
                <a:gd name="T62" fmla="*/ 0 w 798"/>
                <a:gd name="T63" fmla="*/ 388 h 737"/>
                <a:gd name="T64" fmla="*/ 2 w 798"/>
                <a:gd name="T65" fmla="*/ 332 h 737"/>
                <a:gd name="T66" fmla="*/ 12 w 798"/>
                <a:gd name="T67" fmla="*/ 276 h 737"/>
                <a:gd name="T68" fmla="*/ 32 w 798"/>
                <a:gd name="T69" fmla="*/ 226 h 737"/>
                <a:gd name="T70" fmla="*/ 59 w 798"/>
                <a:gd name="T71" fmla="*/ 178 h 737"/>
                <a:gd name="T72" fmla="*/ 91 w 798"/>
                <a:gd name="T73" fmla="*/ 136 h 737"/>
                <a:gd name="T74" fmla="*/ 132 w 798"/>
                <a:gd name="T75" fmla="*/ 98 h 737"/>
                <a:gd name="T76" fmla="*/ 176 w 798"/>
                <a:gd name="T77" fmla="*/ 63 h 737"/>
                <a:gd name="T78" fmla="*/ 227 w 798"/>
                <a:gd name="T79" fmla="*/ 36 h 737"/>
                <a:gd name="T80" fmla="*/ 282 w 798"/>
                <a:gd name="T81" fmla="*/ 16 h 737"/>
                <a:gd name="T82" fmla="*/ 338 w 798"/>
                <a:gd name="T83" fmla="*/ 4 h 737"/>
                <a:gd name="T84" fmla="*/ 400 w 798"/>
                <a:gd name="T85"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8" h="737">
                  <a:moveTo>
                    <a:pt x="400" y="0"/>
                  </a:moveTo>
                  <a:lnTo>
                    <a:pt x="419" y="0"/>
                  </a:lnTo>
                  <a:lnTo>
                    <a:pt x="439" y="3"/>
                  </a:lnTo>
                  <a:lnTo>
                    <a:pt x="460" y="4"/>
                  </a:lnTo>
                  <a:lnTo>
                    <a:pt x="480" y="9"/>
                  </a:lnTo>
                  <a:lnTo>
                    <a:pt x="498" y="12"/>
                  </a:lnTo>
                  <a:lnTo>
                    <a:pt x="516" y="16"/>
                  </a:lnTo>
                  <a:lnTo>
                    <a:pt x="536" y="23"/>
                  </a:lnTo>
                  <a:lnTo>
                    <a:pt x="554" y="29"/>
                  </a:lnTo>
                  <a:lnTo>
                    <a:pt x="571" y="36"/>
                  </a:lnTo>
                  <a:lnTo>
                    <a:pt x="589" y="45"/>
                  </a:lnTo>
                  <a:lnTo>
                    <a:pt x="606" y="53"/>
                  </a:lnTo>
                  <a:lnTo>
                    <a:pt x="622" y="63"/>
                  </a:lnTo>
                  <a:lnTo>
                    <a:pt x="638" y="74"/>
                  </a:lnTo>
                  <a:lnTo>
                    <a:pt x="652" y="86"/>
                  </a:lnTo>
                  <a:lnTo>
                    <a:pt x="666" y="98"/>
                  </a:lnTo>
                  <a:lnTo>
                    <a:pt x="680" y="110"/>
                  </a:lnTo>
                  <a:lnTo>
                    <a:pt x="695" y="122"/>
                  </a:lnTo>
                  <a:lnTo>
                    <a:pt x="707" y="136"/>
                  </a:lnTo>
                  <a:lnTo>
                    <a:pt x="719" y="148"/>
                  </a:lnTo>
                  <a:lnTo>
                    <a:pt x="730" y="164"/>
                  </a:lnTo>
                  <a:lnTo>
                    <a:pt x="739" y="178"/>
                  </a:lnTo>
                  <a:lnTo>
                    <a:pt x="749" y="194"/>
                  </a:lnTo>
                  <a:lnTo>
                    <a:pt x="760" y="210"/>
                  </a:lnTo>
                  <a:lnTo>
                    <a:pt x="766" y="226"/>
                  </a:lnTo>
                  <a:lnTo>
                    <a:pt x="774" y="243"/>
                  </a:lnTo>
                  <a:lnTo>
                    <a:pt x="780" y="258"/>
                  </a:lnTo>
                  <a:lnTo>
                    <a:pt x="786" y="276"/>
                  </a:lnTo>
                  <a:lnTo>
                    <a:pt x="790" y="296"/>
                  </a:lnTo>
                  <a:lnTo>
                    <a:pt x="794" y="314"/>
                  </a:lnTo>
                  <a:lnTo>
                    <a:pt x="796" y="332"/>
                  </a:lnTo>
                  <a:lnTo>
                    <a:pt x="798" y="350"/>
                  </a:lnTo>
                  <a:lnTo>
                    <a:pt x="798" y="370"/>
                  </a:lnTo>
                  <a:lnTo>
                    <a:pt x="798" y="388"/>
                  </a:lnTo>
                  <a:lnTo>
                    <a:pt x="796" y="406"/>
                  </a:lnTo>
                  <a:lnTo>
                    <a:pt x="794" y="424"/>
                  </a:lnTo>
                  <a:lnTo>
                    <a:pt x="790" y="442"/>
                  </a:lnTo>
                  <a:lnTo>
                    <a:pt x="786" y="461"/>
                  </a:lnTo>
                  <a:lnTo>
                    <a:pt x="780" y="479"/>
                  </a:lnTo>
                  <a:lnTo>
                    <a:pt x="774" y="495"/>
                  </a:lnTo>
                  <a:lnTo>
                    <a:pt x="766" y="512"/>
                  </a:lnTo>
                  <a:lnTo>
                    <a:pt x="760" y="530"/>
                  </a:lnTo>
                  <a:lnTo>
                    <a:pt x="749" y="544"/>
                  </a:lnTo>
                  <a:lnTo>
                    <a:pt x="739" y="560"/>
                  </a:lnTo>
                  <a:lnTo>
                    <a:pt x="730" y="574"/>
                  </a:lnTo>
                  <a:lnTo>
                    <a:pt x="719" y="590"/>
                  </a:lnTo>
                  <a:lnTo>
                    <a:pt x="707" y="602"/>
                  </a:lnTo>
                  <a:lnTo>
                    <a:pt x="695" y="616"/>
                  </a:lnTo>
                  <a:lnTo>
                    <a:pt x="680" y="628"/>
                  </a:lnTo>
                  <a:lnTo>
                    <a:pt x="666" y="640"/>
                  </a:lnTo>
                  <a:lnTo>
                    <a:pt x="652" y="652"/>
                  </a:lnTo>
                  <a:lnTo>
                    <a:pt x="638" y="664"/>
                  </a:lnTo>
                  <a:lnTo>
                    <a:pt x="622" y="675"/>
                  </a:lnTo>
                  <a:lnTo>
                    <a:pt x="606" y="684"/>
                  </a:lnTo>
                  <a:lnTo>
                    <a:pt x="589" y="693"/>
                  </a:lnTo>
                  <a:lnTo>
                    <a:pt x="571" y="701"/>
                  </a:lnTo>
                  <a:lnTo>
                    <a:pt x="554" y="708"/>
                  </a:lnTo>
                  <a:lnTo>
                    <a:pt x="536" y="714"/>
                  </a:lnTo>
                  <a:lnTo>
                    <a:pt x="516" y="722"/>
                  </a:lnTo>
                  <a:lnTo>
                    <a:pt x="498" y="725"/>
                  </a:lnTo>
                  <a:lnTo>
                    <a:pt x="480" y="729"/>
                  </a:lnTo>
                  <a:lnTo>
                    <a:pt x="460" y="734"/>
                  </a:lnTo>
                  <a:lnTo>
                    <a:pt x="439" y="735"/>
                  </a:lnTo>
                  <a:lnTo>
                    <a:pt x="419" y="737"/>
                  </a:lnTo>
                  <a:lnTo>
                    <a:pt x="400" y="737"/>
                  </a:lnTo>
                  <a:lnTo>
                    <a:pt x="379" y="737"/>
                  </a:lnTo>
                  <a:lnTo>
                    <a:pt x="359" y="735"/>
                  </a:lnTo>
                  <a:lnTo>
                    <a:pt x="338" y="734"/>
                  </a:lnTo>
                  <a:lnTo>
                    <a:pt x="318" y="729"/>
                  </a:lnTo>
                  <a:lnTo>
                    <a:pt x="300" y="725"/>
                  </a:lnTo>
                  <a:lnTo>
                    <a:pt x="282" y="722"/>
                  </a:lnTo>
                  <a:lnTo>
                    <a:pt x="262" y="714"/>
                  </a:lnTo>
                  <a:lnTo>
                    <a:pt x="244" y="708"/>
                  </a:lnTo>
                  <a:lnTo>
                    <a:pt x="227" y="701"/>
                  </a:lnTo>
                  <a:lnTo>
                    <a:pt x="209" y="693"/>
                  </a:lnTo>
                  <a:lnTo>
                    <a:pt x="192" y="684"/>
                  </a:lnTo>
                  <a:lnTo>
                    <a:pt x="176" y="675"/>
                  </a:lnTo>
                  <a:lnTo>
                    <a:pt x="160" y="664"/>
                  </a:lnTo>
                  <a:lnTo>
                    <a:pt x="146" y="652"/>
                  </a:lnTo>
                  <a:lnTo>
                    <a:pt x="132" y="640"/>
                  </a:lnTo>
                  <a:lnTo>
                    <a:pt x="118" y="628"/>
                  </a:lnTo>
                  <a:lnTo>
                    <a:pt x="103" y="616"/>
                  </a:lnTo>
                  <a:lnTo>
                    <a:pt x="91" y="602"/>
                  </a:lnTo>
                  <a:lnTo>
                    <a:pt x="79" y="590"/>
                  </a:lnTo>
                  <a:lnTo>
                    <a:pt x="68" y="574"/>
                  </a:lnTo>
                  <a:lnTo>
                    <a:pt x="59" y="560"/>
                  </a:lnTo>
                  <a:lnTo>
                    <a:pt x="49" y="544"/>
                  </a:lnTo>
                  <a:lnTo>
                    <a:pt x="38" y="530"/>
                  </a:lnTo>
                  <a:lnTo>
                    <a:pt x="32" y="512"/>
                  </a:lnTo>
                  <a:lnTo>
                    <a:pt x="24" y="495"/>
                  </a:lnTo>
                  <a:lnTo>
                    <a:pt x="18" y="479"/>
                  </a:lnTo>
                  <a:lnTo>
                    <a:pt x="12" y="461"/>
                  </a:lnTo>
                  <a:lnTo>
                    <a:pt x="8" y="442"/>
                  </a:lnTo>
                  <a:lnTo>
                    <a:pt x="4" y="424"/>
                  </a:lnTo>
                  <a:lnTo>
                    <a:pt x="2" y="406"/>
                  </a:lnTo>
                  <a:lnTo>
                    <a:pt x="0" y="388"/>
                  </a:lnTo>
                  <a:lnTo>
                    <a:pt x="0" y="370"/>
                  </a:lnTo>
                  <a:lnTo>
                    <a:pt x="0" y="350"/>
                  </a:lnTo>
                  <a:lnTo>
                    <a:pt x="2" y="332"/>
                  </a:lnTo>
                  <a:lnTo>
                    <a:pt x="4" y="314"/>
                  </a:lnTo>
                  <a:lnTo>
                    <a:pt x="8" y="296"/>
                  </a:lnTo>
                  <a:lnTo>
                    <a:pt x="12" y="276"/>
                  </a:lnTo>
                  <a:lnTo>
                    <a:pt x="18" y="258"/>
                  </a:lnTo>
                  <a:lnTo>
                    <a:pt x="24" y="243"/>
                  </a:lnTo>
                  <a:lnTo>
                    <a:pt x="32" y="226"/>
                  </a:lnTo>
                  <a:lnTo>
                    <a:pt x="38" y="210"/>
                  </a:lnTo>
                  <a:lnTo>
                    <a:pt x="49" y="194"/>
                  </a:lnTo>
                  <a:lnTo>
                    <a:pt x="59" y="178"/>
                  </a:lnTo>
                  <a:lnTo>
                    <a:pt x="68" y="164"/>
                  </a:lnTo>
                  <a:lnTo>
                    <a:pt x="79" y="148"/>
                  </a:lnTo>
                  <a:lnTo>
                    <a:pt x="91" y="136"/>
                  </a:lnTo>
                  <a:lnTo>
                    <a:pt x="103" y="122"/>
                  </a:lnTo>
                  <a:lnTo>
                    <a:pt x="118" y="110"/>
                  </a:lnTo>
                  <a:lnTo>
                    <a:pt x="132" y="98"/>
                  </a:lnTo>
                  <a:lnTo>
                    <a:pt x="146" y="86"/>
                  </a:lnTo>
                  <a:lnTo>
                    <a:pt x="160" y="74"/>
                  </a:lnTo>
                  <a:lnTo>
                    <a:pt x="176" y="63"/>
                  </a:lnTo>
                  <a:lnTo>
                    <a:pt x="192" y="53"/>
                  </a:lnTo>
                  <a:lnTo>
                    <a:pt x="209" y="45"/>
                  </a:lnTo>
                  <a:lnTo>
                    <a:pt x="227" y="36"/>
                  </a:lnTo>
                  <a:lnTo>
                    <a:pt x="244" y="29"/>
                  </a:lnTo>
                  <a:lnTo>
                    <a:pt x="262" y="23"/>
                  </a:lnTo>
                  <a:lnTo>
                    <a:pt x="282" y="16"/>
                  </a:lnTo>
                  <a:lnTo>
                    <a:pt x="300" y="12"/>
                  </a:lnTo>
                  <a:lnTo>
                    <a:pt x="318" y="9"/>
                  </a:lnTo>
                  <a:lnTo>
                    <a:pt x="338" y="4"/>
                  </a:lnTo>
                  <a:lnTo>
                    <a:pt x="359" y="3"/>
                  </a:lnTo>
                  <a:lnTo>
                    <a:pt x="379" y="0"/>
                  </a:lnTo>
                  <a:lnTo>
                    <a:pt x="400" y="0"/>
                  </a:lnTo>
                </a:path>
              </a:pathLst>
            </a:cu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29" name="Rectangle 625"/>
            <p:cNvSpPr>
              <a:spLocks noChangeArrowheads="1"/>
            </p:cNvSpPr>
            <p:nvPr/>
          </p:nvSpPr>
          <p:spPr bwMode="auto">
            <a:xfrm>
              <a:off x="5962" y="432"/>
              <a:ext cx="379" cy="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defTabSz="407988" hangingPunct="0">
                <a:lnSpc>
                  <a:spcPct val="87000"/>
                </a:lnSpc>
                <a:buFont typeface="Arial" pitchFamily="34"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en-GB" sz="1000" b="1">
                  <a:solidFill>
                    <a:srgbClr val="000000"/>
                  </a:solidFill>
                  <a:latin typeface="Arial" pitchFamily="34" charset="0"/>
                  <a:cs typeface="Arial" pitchFamily="34" charset="0"/>
                </a:rPr>
                <a:t>CUENCA</a:t>
              </a:r>
            </a:p>
          </p:txBody>
        </p:sp>
        <p:sp>
          <p:nvSpPr>
            <p:cNvPr id="201330" name="Freeform 626"/>
            <p:cNvSpPr>
              <a:spLocks noChangeArrowheads="1"/>
            </p:cNvSpPr>
            <p:nvPr/>
          </p:nvSpPr>
          <p:spPr bwMode="auto">
            <a:xfrm>
              <a:off x="5604" y="229"/>
              <a:ext cx="39" cy="51"/>
            </a:xfrm>
            <a:custGeom>
              <a:avLst/>
              <a:gdLst>
                <a:gd name="T0" fmla="*/ 415 w 417"/>
                <a:gd name="T1" fmla="*/ 526 h 526"/>
                <a:gd name="T2" fmla="*/ 411 w 417"/>
                <a:gd name="T3" fmla="*/ 526 h 526"/>
                <a:gd name="T4" fmla="*/ 406 w 417"/>
                <a:gd name="T5" fmla="*/ 526 h 526"/>
                <a:gd name="T6" fmla="*/ 403 w 417"/>
                <a:gd name="T7" fmla="*/ 526 h 526"/>
                <a:gd name="T8" fmla="*/ 399 w 417"/>
                <a:gd name="T9" fmla="*/ 526 h 526"/>
                <a:gd name="T10" fmla="*/ 359 w 417"/>
                <a:gd name="T11" fmla="*/ 524 h 526"/>
                <a:gd name="T12" fmla="*/ 318 w 417"/>
                <a:gd name="T13" fmla="*/ 518 h 526"/>
                <a:gd name="T14" fmla="*/ 282 w 417"/>
                <a:gd name="T15" fmla="*/ 511 h 526"/>
                <a:gd name="T16" fmla="*/ 243 w 417"/>
                <a:gd name="T17" fmla="*/ 498 h 526"/>
                <a:gd name="T18" fmla="*/ 209 w 417"/>
                <a:gd name="T19" fmla="*/ 482 h 526"/>
                <a:gd name="T20" fmla="*/ 176 w 417"/>
                <a:gd name="T21" fmla="*/ 464 h 526"/>
                <a:gd name="T22" fmla="*/ 146 w 417"/>
                <a:gd name="T23" fmla="*/ 441 h 526"/>
                <a:gd name="T24" fmla="*/ 117 w 417"/>
                <a:gd name="T25" fmla="*/ 417 h 526"/>
                <a:gd name="T26" fmla="*/ 91 w 417"/>
                <a:gd name="T27" fmla="*/ 391 h 526"/>
                <a:gd name="T28" fmla="*/ 68 w 417"/>
                <a:gd name="T29" fmla="*/ 363 h 526"/>
                <a:gd name="T30" fmla="*/ 49 w 417"/>
                <a:gd name="T31" fmla="*/ 333 h 526"/>
                <a:gd name="T32" fmla="*/ 32 w 417"/>
                <a:gd name="T33" fmla="*/ 301 h 526"/>
                <a:gd name="T34" fmla="*/ 18 w 417"/>
                <a:gd name="T35" fmla="*/ 268 h 526"/>
                <a:gd name="T36" fmla="*/ 8 w 417"/>
                <a:gd name="T37" fmla="*/ 231 h 526"/>
                <a:gd name="T38" fmla="*/ 2 w 417"/>
                <a:gd name="T39" fmla="*/ 195 h 526"/>
                <a:gd name="T40" fmla="*/ 0 w 417"/>
                <a:gd name="T41" fmla="*/ 159 h 526"/>
                <a:gd name="T42" fmla="*/ 0 w 417"/>
                <a:gd name="T43" fmla="*/ 147 h 526"/>
                <a:gd name="T44" fmla="*/ 0 w 417"/>
                <a:gd name="T45" fmla="*/ 136 h 526"/>
                <a:gd name="T46" fmla="*/ 2 w 417"/>
                <a:gd name="T47" fmla="*/ 127 h 526"/>
                <a:gd name="T48" fmla="*/ 2 w 417"/>
                <a:gd name="T49" fmla="*/ 117 h 526"/>
                <a:gd name="T50" fmla="*/ 3 w 417"/>
                <a:gd name="T51" fmla="*/ 106 h 526"/>
                <a:gd name="T52" fmla="*/ 6 w 417"/>
                <a:gd name="T53" fmla="*/ 97 h 526"/>
                <a:gd name="T54" fmla="*/ 8 w 417"/>
                <a:gd name="T55" fmla="*/ 85 h 526"/>
                <a:gd name="T56" fmla="*/ 9 w 417"/>
                <a:gd name="T57" fmla="*/ 76 h 526"/>
                <a:gd name="T58" fmla="*/ 12 w 417"/>
                <a:gd name="T59" fmla="*/ 66 h 526"/>
                <a:gd name="T60" fmla="*/ 17 w 417"/>
                <a:gd name="T61" fmla="*/ 56 h 526"/>
                <a:gd name="T62" fmla="*/ 18 w 417"/>
                <a:gd name="T63" fmla="*/ 46 h 526"/>
                <a:gd name="T64" fmla="*/ 23 w 417"/>
                <a:gd name="T65" fmla="*/ 36 h 526"/>
                <a:gd name="T66" fmla="*/ 26 w 417"/>
                <a:gd name="T67" fmla="*/ 26 h 526"/>
                <a:gd name="T68" fmla="*/ 30 w 417"/>
                <a:gd name="T69" fmla="*/ 18 h 526"/>
                <a:gd name="T70" fmla="*/ 35 w 417"/>
                <a:gd name="T71" fmla="*/ 8 h 526"/>
                <a:gd name="T72" fmla="*/ 38 w 417"/>
                <a:gd name="T73" fmla="*/ 0 h 526"/>
                <a:gd name="T74" fmla="*/ 32 w 417"/>
                <a:gd name="T75" fmla="*/ 38 h 526"/>
                <a:gd name="T76" fmla="*/ 30 w 417"/>
                <a:gd name="T77" fmla="*/ 85 h 526"/>
                <a:gd name="T78" fmla="*/ 32 w 417"/>
                <a:gd name="T79" fmla="*/ 130 h 526"/>
                <a:gd name="T80" fmla="*/ 41 w 417"/>
                <a:gd name="T81" fmla="*/ 175 h 526"/>
                <a:gd name="T82" fmla="*/ 50 w 417"/>
                <a:gd name="T83" fmla="*/ 218 h 526"/>
                <a:gd name="T84" fmla="*/ 67 w 417"/>
                <a:gd name="T85" fmla="*/ 258 h 526"/>
                <a:gd name="T86" fmla="*/ 85 w 417"/>
                <a:gd name="T87" fmla="*/ 296 h 526"/>
                <a:gd name="T88" fmla="*/ 107 w 417"/>
                <a:gd name="T89" fmla="*/ 334 h 526"/>
                <a:gd name="T90" fmla="*/ 133 w 417"/>
                <a:gd name="T91" fmla="*/ 369 h 526"/>
                <a:gd name="T92" fmla="*/ 162 w 417"/>
                <a:gd name="T93" fmla="*/ 399 h 526"/>
                <a:gd name="T94" fmla="*/ 194 w 417"/>
                <a:gd name="T95" fmla="*/ 429 h 526"/>
                <a:gd name="T96" fmla="*/ 229 w 417"/>
                <a:gd name="T97" fmla="*/ 453 h 526"/>
                <a:gd name="T98" fmla="*/ 265 w 417"/>
                <a:gd name="T99" fmla="*/ 476 h 526"/>
                <a:gd name="T100" fmla="*/ 303 w 417"/>
                <a:gd name="T101" fmla="*/ 496 h 526"/>
                <a:gd name="T102" fmla="*/ 347 w 417"/>
                <a:gd name="T103" fmla="*/ 511 h 526"/>
                <a:gd name="T104" fmla="*/ 389 w 417"/>
                <a:gd name="T105" fmla="*/ 520 h 526"/>
                <a:gd name="T106" fmla="*/ 417 w 417"/>
                <a:gd name="T107"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7" h="526">
                  <a:moveTo>
                    <a:pt x="417" y="526"/>
                  </a:moveTo>
                  <a:lnTo>
                    <a:pt x="415" y="526"/>
                  </a:lnTo>
                  <a:lnTo>
                    <a:pt x="412" y="526"/>
                  </a:lnTo>
                  <a:lnTo>
                    <a:pt x="411" y="526"/>
                  </a:lnTo>
                  <a:lnTo>
                    <a:pt x="409" y="526"/>
                  </a:lnTo>
                  <a:lnTo>
                    <a:pt x="406" y="526"/>
                  </a:lnTo>
                  <a:lnTo>
                    <a:pt x="405" y="526"/>
                  </a:lnTo>
                  <a:lnTo>
                    <a:pt x="403" y="526"/>
                  </a:lnTo>
                  <a:lnTo>
                    <a:pt x="401" y="526"/>
                  </a:lnTo>
                  <a:lnTo>
                    <a:pt x="399" y="526"/>
                  </a:lnTo>
                  <a:lnTo>
                    <a:pt x="379" y="526"/>
                  </a:lnTo>
                  <a:lnTo>
                    <a:pt x="359" y="524"/>
                  </a:lnTo>
                  <a:lnTo>
                    <a:pt x="338" y="523"/>
                  </a:lnTo>
                  <a:lnTo>
                    <a:pt x="318" y="518"/>
                  </a:lnTo>
                  <a:lnTo>
                    <a:pt x="300" y="514"/>
                  </a:lnTo>
                  <a:lnTo>
                    <a:pt x="282" y="511"/>
                  </a:lnTo>
                  <a:lnTo>
                    <a:pt x="261" y="504"/>
                  </a:lnTo>
                  <a:lnTo>
                    <a:pt x="243" y="498"/>
                  </a:lnTo>
                  <a:lnTo>
                    <a:pt x="227" y="490"/>
                  </a:lnTo>
                  <a:lnTo>
                    <a:pt x="209" y="482"/>
                  </a:lnTo>
                  <a:lnTo>
                    <a:pt x="192" y="474"/>
                  </a:lnTo>
                  <a:lnTo>
                    <a:pt x="176" y="464"/>
                  </a:lnTo>
                  <a:lnTo>
                    <a:pt x="159" y="453"/>
                  </a:lnTo>
                  <a:lnTo>
                    <a:pt x="146" y="441"/>
                  </a:lnTo>
                  <a:lnTo>
                    <a:pt x="132" y="429"/>
                  </a:lnTo>
                  <a:lnTo>
                    <a:pt x="117" y="417"/>
                  </a:lnTo>
                  <a:lnTo>
                    <a:pt x="103" y="405"/>
                  </a:lnTo>
                  <a:lnTo>
                    <a:pt x="91" y="391"/>
                  </a:lnTo>
                  <a:lnTo>
                    <a:pt x="79" y="379"/>
                  </a:lnTo>
                  <a:lnTo>
                    <a:pt x="68" y="363"/>
                  </a:lnTo>
                  <a:lnTo>
                    <a:pt x="59" y="349"/>
                  </a:lnTo>
                  <a:lnTo>
                    <a:pt x="49" y="333"/>
                  </a:lnTo>
                  <a:lnTo>
                    <a:pt x="38" y="316"/>
                  </a:lnTo>
                  <a:lnTo>
                    <a:pt x="32" y="301"/>
                  </a:lnTo>
                  <a:lnTo>
                    <a:pt x="24" y="284"/>
                  </a:lnTo>
                  <a:lnTo>
                    <a:pt x="18" y="268"/>
                  </a:lnTo>
                  <a:lnTo>
                    <a:pt x="12" y="250"/>
                  </a:lnTo>
                  <a:lnTo>
                    <a:pt x="8" y="231"/>
                  </a:lnTo>
                  <a:lnTo>
                    <a:pt x="3" y="213"/>
                  </a:lnTo>
                  <a:lnTo>
                    <a:pt x="2" y="195"/>
                  </a:lnTo>
                  <a:lnTo>
                    <a:pt x="0" y="177"/>
                  </a:lnTo>
                  <a:lnTo>
                    <a:pt x="0" y="159"/>
                  </a:lnTo>
                  <a:lnTo>
                    <a:pt x="0" y="153"/>
                  </a:lnTo>
                  <a:lnTo>
                    <a:pt x="0" y="147"/>
                  </a:lnTo>
                  <a:lnTo>
                    <a:pt x="0" y="142"/>
                  </a:lnTo>
                  <a:lnTo>
                    <a:pt x="0" y="136"/>
                  </a:lnTo>
                  <a:lnTo>
                    <a:pt x="2" y="130"/>
                  </a:lnTo>
                  <a:lnTo>
                    <a:pt x="2" y="127"/>
                  </a:lnTo>
                  <a:lnTo>
                    <a:pt x="2" y="121"/>
                  </a:lnTo>
                  <a:lnTo>
                    <a:pt x="2" y="117"/>
                  </a:lnTo>
                  <a:lnTo>
                    <a:pt x="3" y="110"/>
                  </a:lnTo>
                  <a:lnTo>
                    <a:pt x="3" y="106"/>
                  </a:lnTo>
                  <a:lnTo>
                    <a:pt x="3" y="100"/>
                  </a:lnTo>
                  <a:lnTo>
                    <a:pt x="6" y="97"/>
                  </a:lnTo>
                  <a:lnTo>
                    <a:pt x="6" y="91"/>
                  </a:lnTo>
                  <a:lnTo>
                    <a:pt x="8" y="85"/>
                  </a:lnTo>
                  <a:lnTo>
                    <a:pt x="8" y="80"/>
                  </a:lnTo>
                  <a:lnTo>
                    <a:pt x="9" y="76"/>
                  </a:lnTo>
                  <a:lnTo>
                    <a:pt x="12" y="70"/>
                  </a:lnTo>
                  <a:lnTo>
                    <a:pt x="12" y="66"/>
                  </a:lnTo>
                  <a:lnTo>
                    <a:pt x="14" y="60"/>
                  </a:lnTo>
                  <a:lnTo>
                    <a:pt x="17" y="56"/>
                  </a:lnTo>
                  <a:lnTo>
                    <a:pt x="18" y="50"/>
                  </a:lnTo>
                  <a:lnTo>
                    <a:pt x="18" y="46"/>
                  </a:lnTo>
                  <a:lnTo>
                    <a:pt x="20" y="42"/>
                  </a:lnTo>
                  <a:lnTo>
                    <a:pt x="23" y="36"/>
                  </a:lnTo>
                  <a:lnTo>
                    <a:pt x="24" y="32"/>
                  </a:lnTo>
                  <a:lnTo>
                    <a:pt x="26" y="26"/>
                  </a:lnTo>
                  <a:lnTo>
                    <a:pt x="29" y="21"/>
                  </a:lnTo>
                  <a:lnTo>
                    <a:pt x="30" y="18"/>
                  </a:lnTo>
                  <a:lnTo>
                    <a:pt x="32" y="14"/>
                  </a:lnTo>
                  <a:lnTo>
                    <a:pt x="35" y="8"/>
                  </a:lnTo>
                  <a:lnTo>
                    <a:pt x="36" y="3"/>
                  </a:lnTo>
                  <a:lnTo>
                    <a:pt x="38" y="0"/>
                  </a:lnTo>
                  <a:lnTo>
                    <a:pt x="36" y="15"/>
                  </a:lnTo>
                  <a:lnTo>
                    <a:pt x="32" y="38"/>
                  </a:lnTo>
                  <a:lnTo>
                    <a:pt x="32" y="62"/>
                  </a:lnTo>
                  <a:lnTo>
                    <a:pt x="30" y="85"/>
                  </a:lnTo>
                  <a:lnTo>
                    <a:pt x="32" y="106"/>
                  </a:lnTo>
                  <a:lnTo>
                    <a:pt x="32" y="130"/>
                  </a:lnTo>
                  <a:lnTo>
                    <a:pt x="36" y="153"/>
                  </a:lnTo>
                  <a:lnTo>
                    <a:pt x="41" y="175"/>
                  </a:lnTo>
                  <a:lnTo>
                    <a:pt x="44" y="195"/>
                  </a:lnTo>
                  <a:lnTo>
                    <a:pt x="50" y="218"/>
                  </a:lnTo>
                  <a:lnTo>
                    <a:pt x="59" y="237"/>
                  </a:lnTo>
                  <a:lnTo>
                    <a:pt x="67" y="258"/>
                  </a:lnTo>
                  <a:lnTo>
                    <a:pt x="74" y="278"/>
                  </a:lnTo>
                  <a:lnTo>
                    <a:pt x="85" y="296"/>
                  </a:lnTo>
                  <a:lnTo>
                    <a:pt x="95" y="316"/>
                  </a:lnTo>
                  <a:lnTo>
                    <a:pt x="107" y="334"/>
                  </a:lnTo>
                  <a:lnTo>
                    <a:pt x="120" y="351"/>
                  </a:lnTo>
                  <a:lnTo>
                    <a:pt x="133" y="369"/>
                  </a:lnTo>
                  <a:lnTo>
                    <a:pt x="147" y="385"/>
                  </a:lnTo>
                  <a:lnTo>
                    <a:pt x="162" y="399"/>
                  </a:lnTo>
                  <a:lnTo>
                    <a:pt x="179" y="415"/>
                  </a:lnTo>
                  <a:lnTo>
                    <a:pt x="194" y="429"/>
                  </a:lnTo>
                  <a:lnTo>
                    <a:pt x="211" y="441"/>
                  </a:lnTo>
                  <a:lnTo>
                    <a:pt x="229" y="453"/>
                  </a:lnTo>
                  <a:lnTo>
                    <a:pt x="247" y="466"/>
                  </a:lnTo>
                  <a:lnTo>
                    <a:pt x="265" y="476"/>
                  </a:lnTo>
                  <a:lnTo>
                    <a:pt x="285" y="486"/>
                  </a:lnTo>
                  <a:lnTo>
                    <a:pt x="303" y="496"/>
                  </a:lnTo>
                  <a:lnTo>
                    <a:pt x="324" y="504"/>
                  </a:lnTo>
                  <a:lnTo>
                    <a:pt x="347" y="511"/>
                  </a:lnTo>
                  <a:lnTo>
                    <a:pt x="366" y="517"/>
                  </a:lnTo>
                  <a:lnTo>
                    <a:pt x="389" y="520"/>
                  </a:lnTo>
                  <a:lnTo>
                    <a:pt x="411" y="524"/>
                  </a:lnTo>
                  <a:lnTo>
                    <a:pt x="417" y="526"/>
                  </a:lnTo>
                  <a:close/>
                </a:path>
              </a:pathLst>
            </a:custGeom>
            <a:solidFill>
              <a:srgbClr val="3366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31" name="Freeform 627"/>
            <p:cNvSpPr>
              <a:spLocks noChangeArrowheads="1"/>
            </p:cNvSpPr>
            <p:nvPr/>
          </p:nvSpPr>
          <p:spPr bwMode="auto">
            <a:xfrm>
              <a:off x="5607" y="226"/>
              <a:ext cx="42" cy="54"/>
            </a:xfrm>
            <a:custGeom>
              <a:avLst/>
              <a:gdLst>
                <a:gd name="T0" fmla="*/ 388 w 438"/>
                <a:gd name="T1" fmla="*/ 555 h 555"/>
                <a:gd name="T2" fmla="*/ 393 w 438"/>
                <a:gd name="T3" fmla="*/ 555 h 555"/>
                <a:gd name="T4" fmla="*/ 397 w 438"/>
                <a:gd name="T5" fmla="*/ 555 h 555"/>
                <a:gd name="T6" fmla="*/ 402 w 438"/>
                <a:gd name="T7" fmla="*/ 553 h 555"/>
                <a:gd name="T8" fmla="*/ 405 w 438"/>
                <a:gd name="T9" fmla="*/ 553 h 555"/>
                <a:gd name="T10" fmla="*/ 409 w 438"/>
                <a:gd name="T11" fmla="*/ 553 h 555"/>
                <a:gd name="T12" fmla="*/ 414 w 438"/>
                <a:gd name="T13" fmla="*/ 553 h 555"/>
                <a:gd name="T14" fmla="*/ 417 w 438"/>
                <a:gd name="T15" fmla="*/ 553 h 555"/>
                <a:gd name="T16" fmla="*/ 421 w 438"/>
                <a:gd name="T17" fmla="*/ 552 h 555"/>
                <a:gd name="T18" fmla="*/ 426 w 438"/>
                <a:gd name="T19" fmla="*/ 552 h 555"/>
                <a:gd name="T20" fmla="*/ 429 w 438"/>
                <a:gd name="T21" fmla="*/ 552 h 555"/>
                <a:gd name="T22" fmla="*/ 434 w 438"/>
                <a:gd name="T23" fmla="*/ 552 h 555"/>
                <a:gd name="T24" fmla="*/ 438 w 438"/>
                <a:gd name="T25" fmla="*/ 549 h 555"/>
                <a:gd name="T26" fmla="*/ 403 w 438"/>
                <a:gd name="T27" fmla="*/ 547 h 555"/>
                <a:gd name="T28" fmla="*/ 361 w 438"/>
                <a:gd name="T29" fmla="*/ 541 h 555"/>
                <a:gd name="T30" fmla="*/ 318 w 438"/>
                <a:gd name="T31" fmla="*/ 531 h 555"/>
                <a:gd name="T32" fmla="*/ 278 w 438"/>
                <a:gd name="T33" fmla="*/ 515 h 555"/>
                <a:gd name="T34" fmla="*/ 239 w 438"/>
                <a:gd name="T35" fmla="*/ 497 h 555"/>
                <a:gd name="T36" fmla="*/ 203 w 438"/>
                <a:gd name="T37" fmla="*/ 475 h 555"/>
                <a:gd name="T38" fmla="*/ 170 w 438"/>
                <a:gd name="T39" fmla="*/ 451 h 555"/>
                <a:gd name="T40" fmla="*/ 138 w 438"/>
                <a:gd name="T41" fmla="*/ 422 h 555"/>
                <a:gd name="T42" fmla="*/ 109 w 438"/>
                <a:gd name="T43" fmla="*/ 392 h 555"/>
                <a:gd name="T44" fmla="*/ 85 w 438"/>
                <a:gd name="T45" fmla="*/ 357 h 555"/>
                <a:gd name="T46" fmla="*/ 63 w 438"/>
                <a:gd name="T47" fmla="*/ 321 h 555"/>
                <a:gd name="T48" fmla="*/ 44 w 438"/>
                <a:gd name="T49" fmla="*/ 283 h 555"/>
                <a:gd name="T50" fmla="*/ 31 w 438"/>
                <a:gd name="T51" fmla="*/ 242 h 555"/>
                <a:gd name="T52" fmla="*/ 19 w 438"/>
                <a:gd name="T53" fmla="*/ 203 h 555"/>
                <a:gd name="T54" fmla="*/ 12 w 438"/>
                <a:gd name="T55" fmla="*/ 158 h 555"/>
                <a:gd name="T56" fmla="*/ 11 w 438"/>
                <a:gd name="T57" fmla="*/ 114 h 555"/>
                <a:gd name="T58" fmla="*/ 12 w 438"/>
                <a:gd name="T59" fmla="*/ 69 h 555"/>
                <a:gd name="T60" fmla="*/ 19 w 438"/>
                <a:gd name="T61" fmla="*/ 25 h 555"/>
                <a:gd name="T62" fmla="*/ 25 w 438"/>
                <a:gd name="T63" fmla="*/ 0 h 555"/>
                <a:gd name="T64" fmla="*/ 23 w 438"/>
                <a:gd name="T65" fmla="*/ 2 h 555"/>
                <a:gd name="T66" fmla="*/ 23 w 438"/>
                <a:gd name="T67" fmla="*/ 6 h 555"/>
                <a:gd name="T68" fmla="*/ 20 w 438"/>
                <a:gd name="T69" fmla="*/ 8 h 555"/>
                <a:gd name="T70" fmla="*/ 19 w 438"/>
                <a:gd name="T71" fmla="*/ 12 h 555"/>
                <a:gd name="T72" fmla="*/ 17 w 438"/>
                <a:gd name="T73" fmla="*/ 17 h 555"/>
                <a:gd name="T74" fmla="*/ 14 w 438"/>
                <a:gd name="T75" fmla="*/ 19 h 555"/>
                <a:gd name="T76" fmla="*/ 12 w 438"/>
                <a:gd name="T77" fmla="*/ 20 h 555"/>
                <a:gd name="T78" fmla="*/ 11 w 438"/>
                <a:gd name="T79" fmla="*/ 25 h 555"/>
                <a:gd name="T80" fmla="*/ 8 w 438"/>
                <a:gd name="T81" fmla="*/ 29 h 555"/>
                <a:gd name="T82" fmla="*/ 2 w 438"/>
                <a:gd name="T83" fmla="*/ 67 h 555"/>
                <a:gd name="T84" fmla="*/ 0 w 438"/>
                <a:gd name="T85" fmla="*/ 114 h 555"/>
                <a:gd name="T86" fmla="*/ 2 w 438"/>
                <a:gd name="T87" fmla="*/ 159 h 555"/>
                <a:gd name="T88" fmla="*/ 11 w 438"/>
                <a:gd name="T89" fmla="*/ 204 h 555"/>
                <a:gd name="T90" fmla="*/ 20 w 438"/>
                <a:gd name="T91" fmla="*/ 247 h 555"/>
                <a:gd name="T92" fmla="*/ 37 w 438"/>
                <a:gd name="T93" fmla="*/ 287 h 555"/>
                <a:gd name="T94" fmla="*/ 55 w 438"/>
                <a:gd name="T95" fmla="*/ 325 h 555"/>
                <a:gd name="T96" fmla="*/ 77 w 438"/>
                <a:gd name="T97" fmla="*/ 363 h 555"/>
                <a:gd name="T98" fmla="*/ 103 w 438"/>
                <a:gd name="T99" fmla="*/ 398 h 555"/>
                <a:gd name="T100" fmla="*/ 132 w 438"/>
                <a:gd name="T101" fmla="*/ 428 h 555"/>
                <a:gd name="T102" fmla="*/ 164 w 438"/>
                <a:gd name="T103" fmla="*/ 458 h 555"/>
                <a:gd name="T104" fmla="*/ 199 w 438"/>
                <a:gd name="T105" fmla="*/ 482 h 555"/>
                <a:gd name="T106" fmla="*/ 235 w 438"/>
                <a:gd name="T107" fmla="*/ 505 h 555"/>
                <a:gd name="T108" fmla="*/ 273 w 438"/>
                <a:gd name="T109" fmla="*/ 525 h 555"/>
                <a:gd name="T110" fmla="*/ 317 w 438"/>
                <a:gd name="T111" fmla="*/ 540 h 555"/>
                <a:gd name="T112" fmla="*/ 359 w 438"/>
                <a:gd name="T113" fmla="*/ 549 h 555"/>
                <a:gd name="T114" fmla="*/ 387 w 438"/>
                <a:gd name="T115" fmla="*/ 55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8" h="555">
                  <a:moveTo>
                    <a:pt x="387" y="555"/>
                  </a:moveTo>
                  <a:lnTo>
                    <a:pt x="388" y="555"/>
                  </a:lnTo>
                  <a:lnTo>
                    <a:pt x="391" y="555"/>
                  </a:lnTo>
                  <a:lnTo>
                    <a:pt x="393" y="555"/>
                  </a:lnTo>
                  <a:lnTo>
                    <a:pt x="394" y="555"/>
                  </a:lnTo>
                  <a:lnTo>
                    <a:pt x="397" y="555"/>
                  </a:lnTo>
                  <a:lnTo>
                    <a:pt x="399" y="553"/>
                  </a:lnTo>
                  <a:lnTo>
                    <a:pt x="402" y="553"/>
                  </a:lnTo>
                  <a:lnTo>
                    <a:pt x="403" y="553"/>
                  </a:lnTo>
                  <a:lnTo>
                    <a:pt x="405" y="553"/>
                  </a:lnTo>
                  <a:lnTo>
                    <a:pt x="408" y="553"/>
                  </a:lnTo>
                  <a:lnTo>
                    <a:pt x="409" y="553"/>
                  </a:lnTo>
                  <a:lnTo>
                    <a:pt x="411" y="553"/>
                  </a:lnTo>
                  <a:lnTo>
                    <a:pt x="414" y="553"/>
                  </a:lnTo>
                  <a:lnTo>
                    <a:pt x="415" y="553"/>
                  </a:lnTo>
                  <a:lnTo>
                    <a:pt x="417" y="553"/>
                  </a:lnTo>
                  <a:lnTo>
                    <a:pt x="420" y="552"/>
                  </a:lnTo>
                  <a:lnTo>
                    <a:pt x="421" y="552"/>
                  </a:lnTo>
                  <a:lnTo>
                    <a:pt x="423" y="552"/>
                  </a:lnTo>
                  <a:lnTo>
                    <a:pt x="426" y="552"/>
                  </a:lnTo>
                  <a:lnTo>
                    <a:pt x="427" y="552"/>
                  </a:lnTo>
                  <a:lnTo>
                    <a:pt x="429" y="552"/>
                  </a:lnTo>
                  <a:lnTo>
                    <a:pt x="432" y="552"/>
                  </a:lnTo>
                  <a:lnTo>
                    <a:pt x="434" y="552"/>
                  </a:lnTo>
                  <a:lnTo>
                    <a:pt x="435" y="549"/>
                  </a:lnTo>
                  <a:lnTo>
                    <a:pt x="438" y="549"/>
                  </a:lnTo>
                  <a:lnTo>
                    <a:pt x="426" y="549"/>
                  </a:lnTo>
                  <a:lnTo>
                    <a:pt x="403" y="547"/>
                  </a:lnTo>
                  <a:lnTo>
                    <a:pt x="381" y="546"/>
                  </a:lnTo>
                  <a:lnTo>
                    <a:pt x="361" y="541"/>
                  </a:lnTo>
                  <a:lnTo>
                    <a:pt x="338" y="537"/>
                  </a:lnTo>
                  <a:lnTo>
                    <a:pt x="318" y="531"/>
                  </a:lnTo>
                  <a:lnTo>
                    <a:pt x="297" y="523"/>
                  </a:lnTo>
                  <a:lnTo>
                    <a:pt x="278" y="515"/>
                  </a:lnTo>
                  <a:lnTo>
                    <a:pt x="258" y="507"/>
                  </a:lnTo>
                  <a:lnTo>
                    <a:pt x="239" y="497"/>
                  </a:lnTo>
                  <a:lnTo>
                    <a:pt x="221" y="487"/>
                  </a:lnTo>
                  <a:lnTo>
                    <a:pt x="203" y="475"/>
                  </a:lnTo>
                  <a:lnTo>
                    <a:pt x="187" y="463"/>
                  </a:lnTo>
                  <a:lnTo>
                    <a:pt x="170" y="451"/>
                  </a:lnTo>
                  <a:lnTo>
                    <a:pt x="155" y="437"/>
                  </a:lnTo>
                  <a:lnTo>
                    <a:pt x="138" y="422"/>
                  </a:lnTo>
                  <a:lnTo>
                    <a:pt x="123" y="408"/>
                  </a:lnTo>
                  <a:lnTo>
                    <a:pt x="109" y="392"/>
                  </a:lnTo>
                  <a:lnTo>
                    <a:pt x="97" y="375"/>
                  </a:lnTo>
                  <a:lnTo>
                    <a:pt x="85" y="357"/>
                  </a:lnTo>
                  <a:lnTo>
                    <a:pt x="73" y="339"/>
                  </a:lnTo>
                  <a:lnTo>
                    <a:pt x="63" y="321"/>
                  </a:lnTo>
                  <a:lnTo>
                    <a:pt x="53" y="303"/>
                  </a:lnTo>
                  <a:lnTo>
                    <a:pt x="44" y="283"/>
                  </a:lnTo>
                  <a:lnTo>
                    <a:pt x="37" y="263"/>
                  </a:lnTo>
                  <a:lnTo>
                    <a:pt x="31" y="242"/>
                  </a:lnTo>
                  <a:lnTo>
                    <a:pt x="25" y="222"/>
                  </a:lnTo>
                  <a:lnTo>
                    <a:pt x="19" y="203"/>
                  </a:lnTo>
                  <a:lnTo>
                    <a:pt x="14" y="180"/>
                  </a:lnTo>
                  <a:lnTo>
                    <a:pt x="12" y="158"/>
                  </a:lnTo>
                  <a:lnTo>
                    <a:pt x="11" y="135"/>
                  </a:lnTo>
                  <a:lnTo>
                    <a:pt x="11" y="114"/>
                  </a:lnTo>
                  <a:lnTo>
                    <a:pt x="11" y="91"/>
                  </a:lnTo>
                  <a:lnTo>
                    <a:pt x="12" y="69"/>
                  </a:lnTo>
                  <a:lnTo>
                    <a:pt x="14" y="47"/>
                  </a:lnTo>
                  <a:lnTo>
                    <a:pt x="19" y="25"/>
                  </a:lnTo>
                  <a:lnTo>
                    <a:pt x="25" y="5"/>
                  </a:lnTo>
                  <a:lnTo>
                    <a:pt x="25" y="0"/>
                  </a:lnTo>
                  <a:lnTo>
                    <a:pt x="25" y="2"/>
                  </a:lnTo>
                  <a:lnTo>
                    <a:pt x="23" y="2"/>
                  </a:lnTo>
                  <a:lnTo>
                    <a:pt x="23" y="5"/>
                  </a:lnTo>
                  <a:lnTo>
                    <a:pt x="23" y="6"/>
                  </a:lnTo>
                  <a:lnTo>
                    <a:pt x="20" y="6"/>
                  </a:lnTo>
                  <a:lnTo>
                    <a:pt x="20" y="8"/>
                  </a:lnTo>
                  <a:lnTo>
                    <a:pt x="19" y="11"/>
                  </a:lnTo>
                  <a:lnTo>
                    <a:pt x="19" y="12"/>
                  </a:lnTo>
                  <a:lnTo>
                    <a:pt x="17" y="14"/>
                  </a:lnTo>
                  <a:lnTo>
                    <a:pt x="17" y="17"/>
                  </a:lnTo>
                  <a:lnTo>
                    <a:pt x="14" y="17"/>
                  </a:lnTo>
                  <a:lnTo>
                    <a:pt x="14" y="19"/>
                  </a:lnTo>
                  <a:lnTo>
                    <a:pt x="14" y="20"/>
                  </a:lnTo>
                  <a:lnTo>
                    <a:pt x="12" y="20"/>
                  </a:lnTo>
                  <a:lnTo>
                    <a:pt x="12" y="23"/>
                  </a:lnTo>
                  <a:lnTo>
                    <a:pt x="11" y="25"/>
                  </a:lnTo>
                  <a:lnTo>
                    <a:pt x="11" y="26"/>
                  </a:lnTo>
                  <a:lnTo>
                    <a:pt x="8" y="29"/>
                  </a:lnTo>
                  <a:lnTo>
                    <a:pt x="6" y="44"/>
                  </a:lnTo>
                  <a:lnTo>
                    <a:pt x="2" y="67"/>
                  </a:lnTo>
                  <a:lnTo>
                    <a:pt x="2" y="91"/>
                  </a:lnTo>
                  <a:lnTo>
                    <a:pt x="0" y="114"/>
                  </a:lnTo>
                  <a:lnTo>
                    <a:pt x="2" y="135"/>
                  </a:lnTo>
                  <a:lnTo>
                    <a:pt x="2" y="159"/>
                  </a:lnTo>
                  <a:lnTo>
                    <a:pt x="6" y="182"/>
                  </a:lnTo>
                  <a:lnTo>
                    <a:pt x="11" y="204"/>
                  </a:lnTo>
                  <a:lnTo>
                    <a:pt x="14" y="224"/>
                  </a:lnTo>
                  <a:lnTo>
                    <a:pt x="20" y="247"/>
                  </a:lnTo>
                  <a:lnTo>
                    <a:pt x="29" y="266"/>
                  </a:lnTo>
                  <a:lnTo>
                    <a:pt x="37" y="287"/>
                  </a:lnTo>
                  <a:lnTo>
                    <a:pt x="44" y="307"/>
                  </a:lnTo>
                  <a:lnTo>
                    <a:pt x="55" y="325"/>
                  </a:lnTo>
                  <a:lnTo>
                    <a:pt x="65" y="345"/>
                  </a:lnTo>
                  <a:lnTo>
                    <a:pt x="77" y="363"/>
                  </a:lnTo>
                  <a:lnTo>
                    <a:pt x="90" y="380"/>
                  </a:lnTo>
                  <a:lnTo>
                    <a:pt x="103" y="398"/>
                  </a:lnTo>
                  <a:lnTo>
                    <a:pt x="117" y="414"/>
                  </a:lnTo>
                  <a:lnTo>
                    <a:pt x="132" y="428"/>
                  </a:lnTo>
                  <a:lnTo>
                    <a:pt x="149" y="444"/>
                  </a:lnTo>
                  <a:lnTo>
                    <a:pt x="164" y="458"/>
                  </a:lnTo>
                  <a:lnTo>
                    <a:pt x="181" y="470"/>
                  </a:lnTo>
                  <a:lnTo>
                    <a:pt x="199" y="482"/>
                  </a:lnTo>
                  <a:lnTo>
                    <a:pt x="217" y="495"/>
                  </a:lnTo>
                  <a:lnTo>
                    <a:pt x="235" y="505"/>
                  </a:lnTo>
                  <a:lnTo>
                    <a:pt x="255" y="515"/>
                  </a:lnTo>
                  <a:lnTo>
                    <a:pt x="273" y="525"/>
                  </a:lnTo>
                  <a:lnTo>
                    <a:pt x="294" y="533"/>
                  </a:lnTo>
                  <a:lnTo>
                    <a:pt x="317" y="540"/>
                  </a:lnTo>
                  <a:lnTo>
                    <a:pt x="336" y="546"/>
                  </a:lnTo>
                  <a:lnTo>
                    <a:pt x="359" y="549"/>
                  </a:lnTo>
                  <a:lnTo>
                    <a:pt x="381" y="553"/>
                  </a:lnTo>
                  <a:lnTo>
                    <a:pt x="387" y="555"/>
                  </a:lnTo>
                  <a:close/>
                </a:path>
              </a:pathLst>
            </a:custGeom>
            <a:solidFill>
              <a:srgbClr val="36699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32" name="Freeform 628"/>
            <p:cNvSpPr>
              <a:spLocks noChangeArrowheads="1"/>
            </p:cNvSpPr>
            <p:nvPr/>
          </p:nvSpPr>
          <p:spPr bwMode="auto">
            <a:xfrm>
              <a:off x="5608" y="223"/>
              <a:ext cx="45" cy="56"/>
            </a:xfrm>
            <a:custGeom>
              <a:avLst/>
              <a:gdLst>
                <a:gd name="T0" fmla="*/ 429 w 473"/>
                <a:gd name="T1" fmla="*/ 573 h 573"/>
                <a:gd name="T2" fmla="*/ 433 w 473"/>
                <a:gd name="T3" fmla="*/ 573 h 573"/>
                <a:gd name="T4" fmla="*/ 436 w 473"/>
                <a:gd name="T5" fmla="*/ 571 h 573"/>
                <a:gd name="T6" fmla="*/ 441 w 473"/>
                <a:gd name="T7" fmla="*/ 571 h 573"/>
                <a:gd name="T8" fmla="*/ 445 w 473"/>
                <a:gd name="T9" fmla="*/ 571 h 573"/>
                <a:gd name="T10" fmla="*/ 448 w 473"/>
                <a:gd name="T11" fmla="*/ 570 h 573"/>
                <a:gd name="T12" fmla="*/ 453 w 473"/>
                <a:gd name="T13" fmla="*/ 570 h 573"/>
                <a:gd name="T14" fmla="*/ 455 w 473"/>
                <a:gd name="T15" fmla="*/ 567 h 573"/>
                <a:gd name="T16" fmla="*/ 459 w 473"/>
                <a:gd name="T17" fmla="*/ 567 h 573"/>
                <a:gd name="T18" fmla="*/ 463 w 473"/>
                <a:gd name="T19" fmla="*/ 567 h 573"/>
                <a:gd name="T20" fmla="*/ 467 w 473"/>
                <a:gd name="T21" fmla="*/ 565 h 573"/>
                <a:gd name="T22" fmla="*/ 471 w 473"/>
                <a:gd name="T23" fmla="*/ 565 h 573"/>
                <a:gd name="T24" fmla="*/ 473 w 473"/>
                <a:gd name="T25" fmla="*/ 564 h 573"/>
                <a:gd name="T26" fmla="*/ 436 w 473"/>
                <a:gd name="T27" fmla="*/ 565 h 573"/>
                <a:gd name="T28" fmla="*/ 394 w 473"/>
                <a:gd name="T29" fmla="*/ 564 h 573"/>
                <a:gd name="T30" fmla="*/ 351 w 473"/>
                <a:gd name="T31" fmla="*/ 557 h 573"/>
                <a:gd name="T32" fmla="*/ 309 w 473"/>
                <a:gd name="T33" fmla="*/ 545 h 573"/>
                <a:gd name="T34" fmla="*/ 271 w 473"/>
                <a:gd name="T35" fmla="*/ 531 h 573"/>
                <a:gd name="T36" fmla="*/ 232 w 473"/>
                <a:gd name="T37" fmla="*/ 512 h 573"/>
                <a:gd name="T38" fmla="*/ 198 w 473"/>
                <a:gd name="T39" fmla="*/ 493 h 573"/>
                <a:gd name="T40" fmla="*/ 163 w 473"/>
                <a:gd name="T41" fmla="*/ 468 h 573"/>
                <a:gd name="T42" fmla="*/ 133 w 473"/>
                <a:gd name="T43" fmla="*/ 440 h 573"/>
                <a:gd name="T44" fmla="*/ 106 w 473"/>
                <a:gd name="T45" fmla="*/ 410 h 573"/>
                <a:gd name="T46" fmla="*/ 82 w 473"/>
                <a:gd name="T47" fmla="*/ 375 h 573"/>
                <a:gd name="T48" fmla="*/ 60 w 473"/>
                <a:gd name="T49" fmla="*/ 342 h 573"/>
                <a:gd name="T50" fmla="*/ 42 w 473"/>
                <a:gd name="T51" fmla="*/ 303 h 573"/>
                <a:gd name="T52" fmla="*/ 27 w 473"/>
                <a:gd name="T53" fmla="*/ 265 h 573"/>
                <a:gd name="T54" fmla="*/ 18 w 473"/>
                <a:gd name="T55" fmla="*/ 224 h 573"/>
                <a:gd name="T56" fmla="*/ 9 w 473"/>
                <a:gd name="T57" fmla="*/ 182 h 573"/>
                <a:gd name="T58" fmla="*/ 8 w 473"/>
                <a:gd name="T59" fmla="*/ 138 h 573"/>
                <a:gd name="T60" fmla="*/ 9 w 473"/>
                <a:gd name="T61" fmla="*/ 93 h 573"/>
                <a:gd name="T62" fmla="*/ 18 w 473"/>
                <a:gd name="T63" fmla="*/ 50 h 573"/>
                <a:gd name="T64" fmla="*/ 27 w 473"/>
                <a:gd name="T65" fmla="*/ 11 h 573"/>
                <a:gd name="T66" fmla="*/ 30 w 473"/>
                <a:gd name="T67" fmla="*/ 2 h 573"/>
                <a:gd name="T68" fmla="*/ 27 w 473"/>
                <a:gd name="T69" fmla="*/ 6 h 573"/>
                <a:gd name="T70" fmla="*/ 26 w 473"/>
                <a:gd name="T71" fmla="*/ 8 h 573"/>
                <a:gd name="T72" fmla="*/ 24 w 473"/>
                <a:gd name="T73" fmla="*/ 11 h 573"/>
                <a:gd name="T74" fmla="*/ 21 w 473"/>
                <a:gd name="T75" fmla="*/ 12 h 573"/>
                <a:gd name="T76" fmla="*/ 20 w 473"/>
                <a:gd name="T77" fmla="*/ 14 h 573"/>
                <a:gd name="T78" fmla="*/ 20 w 473"/>
                <a:gd name="T79" fmla="*/ 18 h 573"/>
                <a:gd name="T80" fmla="*/ 18 w 473"/>
                <a:gd name="T81" fmla="*/ 20 h 573"/>
                <a:gd name="T82" fmla="*/ 15 w 473"/>
                <a:gd name="T83" fmla="*/ 23 h 573"/>
                <a:gd name="T84" fmla="*/ 14 w 473"/>
                <a:gd name="T85" fmla="*/ 29 h 573"/>
                <a:gd name="T86" fmla="*/ 3 w 473"/>
                <a:gd name="T87" fmla="*/ 71 h 573"/>
                <a:gd name="T88" fmla="*/ 0 w 473"/>
                <a:gd name="T89" fmla="*/ 115 h 573"/>
                <a:gd name="T90" fmla="*/ 0 w 473"/>
                <a:gd name="T91" fmla="*/ 159 h 573"/>
                <a:gd name="T92" fmla="*/ 3 w 473"/>
                <a:gd name="T93" fmla="*/ 204 h 573"/>
                <a:gd name="T94" fmla="*/ 14 w 473"/>
                <a:gd name="T95" fmla="*/ 246 h 573"/>
                <a:gd name="T96" fmla="*/ 26 w 473"/>
                <a:gd name="T97" fmla="*/ 287 h 573"/>
                <a:gd name="T98" fmla="*/ 42 w 473"/>
                <a:gd name="T99" fmla="*/ 327 h 573"/>
                <a:gd name="T100" fmla="*/ 62 w 473"/>
                <a:gd name="T101" fmla="*/ 363 h 573"/>
                <a:gd name="T102" fmla="*/ 86 w 473"/>
                <a:gd name="T103" fmla="*/ 399 h 573"/>
                <a:gd name="T104" fmla="*/ 112 w 473"/>
                <a:gd name="T105" fmla="*/ 432 h 573"/>
                <a:gd name="T106" fmla="*/ 144 w 473"/>
                <a:gd name="T107" fmla="*/ 461 h 573"/>
                <a:gd name="T108" fmla="*/ 176 w 473"/>
                <a:gd name="T109" fmla="*/ 487 h 573"/>
                <a:gd name="T110" fmla="*/ 210 w 473"/>
                <a:gd name="T111" fmla="*/ 511 h 573"/>
                <a:gd name="T112" fmla="*/ 247 w 473"/>
                <a:gd name="T113" fmla="*/ 531 h 573"/>
                <a:gd name="T114" fmla="*/ 286 w 473"/>
                <a:gd name="T115" fmla="*/ 547 h 573"/>
                <a:gd name="T116" fmla="*/ 327 w 473"/>
                <a:gd name="T117" fmla="*/ 561 h 573"/>
                <a:gd name="T118" fmla="*/ 370 w 473"/>
                <a:gd name="T119" fmla="*/ 570 h 573"/>
                <a:gd name="T120" fmla="*/ 415 w 473"/>
                <a:gd name="T121" fmla="*/ 57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3" h="573">
                  <a:moveTo>
                    <a:pt x="427" y="573"/>
                  </a:moveTo>
                  <a:lnTo>
                    <a:pt x="429" y="573"/>
                  </a:lnTo>
                  <a:lnTo>
                    <a:pt x="430" y="573"/>
                  </a:lnTo>
                  <a:lnTo>
                    <a:pt x="433" y="573"/>
                  </a:lnTo>
                  <a:lnTo>
                    <a:pt x="435" y="573"/>
                  </a:lnTo>
                  <a:lnTo>
                    <a:pt x="436" y="571"/>
                  </a:lnTo>
                  <a:lnTo>
                    <a:pt x="439" y="571"/>
                  </a:lnTo>
                  <a:lnTo>
                    <a:pt x="441" y="571"/>
                  </a:lnTo>
                  <a:lnTo>
                    <a:pt x="442" y="571"/>
                  </a:lnTo>
                  <a:lnTo>
                    <a:pt x="445" y="571"/>
                  </a:lnTo>
                  <a:lnTo>
                    <a:pt x="447" y="570"/>
                  </a:lnTo>
                  <a:lnTo>
                    <a:pt x="448" y="570"/>
                  </a:lnTo>
                  <a:lnTo>
                    <a:pt x="451" y="570"/>
                  </a:lnTo>
                  <a:lnTo>
                    <a:pt x="453" y="570"/>
                  </a:lnTo>
                  <a:lnTo>
                    <a:pt x="455" y="570"/>
                  </a:lnTo>
                  <a:lnTo>
                    <a:pt x="455" y="567"/>
                  </a:lnTo>
                  <a:lnTo>
                    <a:pt x="457" y="567"/>
                  </a:lnTo>
                  <a:lnTo>
                    <a:pt x="459" y="567"/>
                  </a:lnTo>
                  <a:lnTo>
                    <a:pt x="461" y="567"/>
                  </a:lnTo>
                  <a:lnTo>
                    <a:pt x="463" y="567"/>
                  </a:lnTo>
                  <a:lnTo>
                    <a:pt x="465" y="565"/>
                  </a:lnTo>
                  <a:lnTo>
                    <a:pt x="467" y="565"/>
                  </a:lnTo>
                  <a:lnTo>
                    <a:pt x="469" y="565"/>
                  </a:lnTo>
                  <a:lnTo>
                    <a:pt x="471" y="565"/>
                  </a:lnTo>
                  <a:lnTo>
                    <a:pt x="471" y="564"/>
                  </a:lnTo>
                  <a:lnTo>
                    <a:pt x="473" y="564"/>
                  </a:lnTo>
                  <a:lnTo>
                    <a:pt x="459" y="565"/>
                  </a:lnTo>
                  <a:lnTo>
                    <a:pt x="436" y="565"/>
                  </a:lnTo>
                  <a:lnTo>
                    <a:pt x="415" y="565"/>
                  </a:lnTo>
                  <a:lnTo>
                    <a:pt x="394" y="564"/>
                  </a:lnTo>
                  <a:lnTo>
                    <a:pt x="371" y="561"/>
                  </a:lnTo>
                  <a:lnTo>
                    <a:pt x="351" y="557"/>
                  </a:lnTo>
                  <a:lnTo>
                    <a:pt x="330" y="551"/>
                  </a:lnTo>
                  <a:lnTo>
                    <a:pt x="309" y="545"/>
                  </a:lnTo>
                  <a:lnTo>
                    <a:pt x="289" y="539"/>
                  </a:lnTo>
                  <a:lnTo>
                    <a:pt x="271" y="531"/>
                  </a:lnTo>
                  <a:lnTo>
                    <a:pt x="250" y="523"/>
                  </a:lnTo>
                  <a:lnTo>
                    <a:pt x="232" y="512"/>
                  </a:lnTo>
                  <a:lnTo>
                    <a:pt x="214" y="503"/>
                  </a:lnTo>
                  <a:lnTo>
                    <a:pt x="198" y="493"/>
                  </a:lnTo>
                  <a:lnTo>
                    <a:pt x="180" y="481"/>
                  </a:lnTo>
                  <a:lnTo>
                    <a:pt x="163" y="468"/>
                  </a:lnTo>
                  <a:lnTo>
                    <a:pt x="150" y="455"/>
                  </a:lnTo>
                  <a:lnTo>
                    <a:pt x="133" y="440"/>
                  </a:lnTo>
                  <a:lnTo>
                    <a:pt x="118" y="426"/>
                  </a:lnTo>
                  <a:lnTo>
                    <a:pt x="106" y="410"/>
                  </a:lnTo>
                  <a:lnTo>
                    <a:pt x="92" y="393"/>
                  </a:lnTo>
                  <a:lnTo>
                    <a:pt x="82" y="375"/>
                  </a:lnTo>
                  <a:lnTo>
                    <a:pt x="70" y="360"/>
                  </a:lnTo>
                  <a:lnTo>
                    <a:pt x="60" y="342"/>
                  </a:lnTo>
                  <a:lnTo>
                    <a:pt x="50" y="323"/>
                  </a:lnTo>
                  <a:lnTo>
                    <a:pt x="42" y="303"/>
                  </a:lnTo>
                  <a:lnTo>
                    <a:pt x="33" y="284"/>
                  </a:lnTo>
                  <a:lnTo>
                    <a:pt x="27" y="265"/>
                  </a:lnTo>
                  <a:lnTo>
                    <a:pt x="21" y="245"/>
                  </a:lnTo>
                  <a:lnTo>
                    <a:pt x="18" y="224"/>
                  </a:lnTo>
                  <a:lnTo>
                    <a:pt x="14" y="201"/>
                  </a:lnTo>
                  <a:lnTo>
                    <a:pt x="9" y="182"/>
                  </a:lnTo>
                  <a:lnTo>
                    <a:pt x="9" y="159"/>
                  </a:lnTo>
                  <a:lnTo>
                    <a:pt x="8" y="138"/>
                  </a:lnTo>
                  <a:lnTo>
                    <a:pt x="9" y="115"/>
                  </a:lnTo>
                  <a:lnTo>
                    <a:pt x="9" y="93"/>
                  </a:lnTo>
                  <a:lnTo>
                    <a:pt x="14" y="73"/>
                  </a:lnTo>
                  <a:lnTo>
                    <a:pt x="18" y="50"/>
                  </a:lnTo>
                  <a:lnTo>
                    <a:pt x="21" y="30"/>
                  </a:lnTo>
                  <a:lnTo>
                    <a:pt x="27" y="11"/>
                  </a:lnTo>
                  <a:lnTo>
                    <a:pt x="30" y="0"/>
                  </a:lnTo>
                  <a:lnTo>
                    <a:pt x="30" y="2"/>
                  </a:lnTo>
                  <a:lnTo>
                    <a:pt x="27" y="5"/>
                  </a:lnTo>
                  <a:lnTo>
                    <a:pt x="27" y="6"/>
                  </a:lnTo>
                  <a:lnTo>
                    <a:pt x="26" y="6"/>
                  </a:lnTo>
                  <a:lnTo>
                    <a:pt x="26" y="8"/>
                  </a:lnTo>
                  <a:lnTo>
                    <a:pt x="24" y="8"/>
                  </a:lnTo>
                  <a:lnTo>
                    <a:pt x="24" y="11"/>
                  </a:lnTo>
                  <a:lnTo>
                    <a:pt x="24" y="12"/>
                  </a:lnTo>
                  <a:lnTo>
                    <a:pt x="21" y="12"/>
                  </a:lnTo>
                  <a:lnTo>
                    <a:pt x="21" y="14"/>
                  </a:lnTo>
                  <a:lnTo>
                    <a:pt x="20" y="14"/>
                  </a:lnTo>
                  <a:lnTo>
                    <a:pt x="20" y="17"/>
                  </a:lnTo>
                  <a:lnTo>
                    <a:pt x="20" y="18"/>
                  </a:lnTo>
                  <a:lnTo>
                    <a:pt x="18" y="18"/>
                  </a:lnTo>
                  <a:lnTo>
                    <a:pt x="18" y="20"/>
                  </a:lnTo>
                  <a:lnTo>
                    <a:pt x="15" y="20"/>
                  </a:lnTo>
                  <a:lnTo>
                    <a:pt x="15" y="23"/>
                  </a:lnTo>
                  <a:lnTo>
                    <a:pt x="14" y="24"/>
                  </a:lnTo>
                  <a:lnTo>
                    <a:pt x="14" y="29"/>
                  </a:lnTo>
                  <a:lnTo>
                    <a:pt x="8" y="49"/>
                  </a:lnTo>
                  <a:lnTo>
                    <a:pt x="3" y="71"/>
                  </a:lnTo>
                  <a:lnTo>
                    <a:pt x="1" y="93"/>
                  </a:lnTo>
                  <a:lnTo>
                    <a:pt x="0" y="115"/>
                  </a:lnTo>
                  <a:lnTo>
                    <a:pt x="0" y="138"/>
                  </a:lnTo>
                  <a:lnTo>
                    <a:pt x="0" y="159"/>
                  </a:lnTo>
                  <a:lnTo>
                    <a:pt x="1" y="182"/>
                  </a:lnTo>
                  <a:lnTo>
                    <a:pt x="3" y="204"/>
                  </a:lnTo>
                  <a:lnTo>
                    <a:pt x="8" y="227"/>
                  </a:lnTo>
                  <a:lnTo>
                    <a:pt x="14" y="246"/>
                  </a:lnTo>
                  <a:lnTo>
                    <a:pt x="20" y="266"/>
                  </a:lnTo>
                  <a:lnTo>
                    <a:pt x="26" y="287"/>
                  </a:lnTo>
                  <a:lnTo>
                    <a:pt x="33" y="307"/>
                  </a:lnTo>
                  <a:lnTo>
                    <a:pt x="42" y="327"/>
                  </a:lnTo>
                  <a:lnTo>
                    <a:pt x="52" y="345"/>
                  </a:lnTo>
                  <a:lnTo>
                    <a:pt x="62" y="363"/>
                  </a:lnTo>
                  <a:lnTo>
                    <a:pt x="74" y="381"/>
                  </a:lnTo>
                  <a:lnTo>
                    <a:pt x="86" y="399"/>
                  </a:lnTo>
                  <a:lnTo>
                    <a:pt x="98" y="416"/>
                  </a:lnTo>
                  <a:lnTo>
                    <a:pt x="112" y="432"/>
                  </a:lnTo>
                  <a:lnTo>
                    <a:pt x="127" y="446"/>
                  </a:lnTo>
                  <a:lnTo>
                    <a:pt x="144" y="461"/>
                  </a:lnTo>
                  <a:lnTo>
                    <a:pt x="159" y="475"/>
                  </a:lnTo>
                  <a:lnTo>
                    <a:pt x="176" y="487"/>
                  </a:lnTo>
                  <a:lnTo>
                    <a:pt x="192" y="499"/>
                  </a:lnTo>
                  <a:lnTo>
                    <a:pt x="210" y="511"/>
                  </a:lnTo>
                  <a:lnTo>
                    <a:pt x="228" y="521"/>
                  </a:lnTo>
                  <a:lnTo>
                    <a:pt x="247" y="531"/>
                  </a:lnTo>
                  <a:lnTo>
                    <a:pt x="267" y="539"/>
                  </a:lnTo>
                  <a:lnTo>
                    <a:pt x="286" y="547"/>
                  </a:lnTo>
                  <a:lnTo>
                    <a:pt x="307" y="555"/>
                  </a:lnTo>
                  <a:lnTo>
                    <a:pt x="327" y="561"/>
                  </a:lnTo>
                  <a:lnTo>
                    <a:pt x="350" y="565"/>
                  </a:lnTo>
                  <a:lnTo>
                    <a:pt x="370" y="570"/>
                  </a:lnTo>
                  <a:lnTo>
                    <a:pt x="392" y="571"/>
                  </a:lnTo>
                  <a:lnTo>
                    <a:pt x="415" y="573"/>
                  </a:lnTo>
                  <a:lnTo>
                    <a:pt x="427" y="573"/>
                  </a:lnTo>
                  <a:close/>
                </a:path>
              </a:pathLst>
            </a:custGeom>
            <a:solidFill>
              <a:srgbClr val="3B6B9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33" name="Freeform 629"/>
            <p:cNvSpPr>
              <a:spLocks noChangeArrowheads="1"/>
            </p:cNvSpPr>
            <p:nvPr/>
          </p:nvSpPr>
          <p:spPr bwMode="auto">
            <a:xfrm>
              <a:off x="5608" y="221"/>
              <a:ext cx="49" cy="57"/>
            </a:xfrm>
            <a:custGeom>
              <a:avLst/>
              <a:gdLst>
                <a:gd name="T0" fmla="*/ 467 w 510"/>
                <a:gd name="T1" fmla="*/ 585 h 586"/>
                <a:gd name="T2" fmla="*/ 471 w 510"/>
                <a:gd name="T3" fmla="*/ 582 h 586"/>
                <a:gd name="T4" fmla="*/ 475 w 510"/>
                <a:gd name="T5" fmla="*/ 582 h 586"/>
                <a:gd name="T6" fmla="*/ 480 w 510"/>
                <a:gd name="T7" fmla="*/ 580 h 586"/>
                <a:gd name="T8" fmla="*/ 483 w 510"/>
                <a:gd name="T9" fmla="*/ 578 h 586"/>
                <a:gd name="T10" fmla="*/ 487 w 510"/>
                <a:gd name="T11" fmla="*/ 578 h 586"/>
                <a:gd name="T12" fmla="*/ 492 w 510"/>
                <a:gd name="T13" fmla="*/ 576 h 586"/>
                <a:gd name="T14" fmla="*/ 495 w 510"/>
                <a:gd name="T15" fmla="*/ 574 h 586"/>
                <a:gd name="T16" fmla="*/ 499 w 510"/>
                <a:gd name="T17" fmla="*/ 574 h 586"/>
                <a:gd name="T18" fmla="*/ 501 w 510"/>
                <a:gd name="T19" fmla="*/ 572 h 586"/>
                <a:gd name="T20" fmla="*/ 505 w 510"/>
                <a:gd name="T21" fmla="*/ 570 h 586"/>
                <a:gd name="T22" fmla="*/ 510 w 510"/>
                <a:gd name="T23" fmla="*/ 570 h 586"/>
                <a:gd name="T24" fmla="*/ 473 w 510"/>
                <a:gd name="T25" fmla="*/ 574 h 586"/>
                <a:gd name="T26" fmla="*/ 428 w 510"/>
                <a:gd name="T27" fmla="*/ 576 h 586"/>
                <a:gd name="T28" fmla="*/ 386 w 510"/>
                <a:gd name="T29" fmla="*/ 574 h 586"/>
                <a:gd name="T30" fmla="*/ 346 w 510"/>
                <a:gd name="T31" fmla="*/ 568 h 586"/>
                <a:gd name="T32" fmla="*/ 305 w 510"/>
                <a:gd name="T33" fmla="*/ 558 h 586"/>
                <a:gd name="T34" fmla="*/ 266 w 510"/>
                <a:gd name="T35" fmla="*/ 544 h 586"/>
                <a:gd name="T36" fmla="*/ 228 w 510"/>
                <a:gd name="T37" fmla="*/ 526 h 586"/>
                <a:gd name="T38" fmla="*/ 194 w 510"/>
                <a:gd name="T39" fmla="*/ 506 h 586"/>
                <a:gd name="T40" fmla="*/ 162 w 510"/>
                <a:gd name="T41" fmla="*/ 482 h 586"/>
                <a:gd name="T42" fmla="*/ 133 w 510"/>
                <a:gd name="T43" fmla="*/ 455 h 586"/>
                <a:gd name="T44" fmla="*/ 104 w 510"/>
                <a:gd name="T45" fmla="*/ 425 h 586"/>
                <a:gd name="T46" fmla="*/ 80 w 510"/>
                <a:gd name="T47" fmla="*/ 393 h 586"/>
                <a:gd name="T48" fmla="*/ 60 w 510"/>
                <a:gd name="T49" fmla="*/ 358 h 586"/>
                <a:gd name="T50" fmla="*/ 42 w 510"/>
                <a:gd name="T51" fmla="*/ 322 h 586"/>
                <a:gd name="T52" fmla="*/ 28 w 510"/>
                <a:gd name="T53" fmla="*/ 284 h 586"/>
                <a:gd name="T54" fmla="*/ 18 w 510"/>
                <a:gd name="T55" fmla="*/ 243 h 586"/>
                <a:gd name="T56" fmla="*/ 12 w 510"/>
                <a:gd name="T57" fmla="*/ 201 h 586"/>
                <a:gd name="T58" fmla="*/ 10 w 510"/>
                <a:gd name="T59" fmla="*/ 159 h 586"/>
                <a:gd name="T60" fmla="*/ 12 w 510"/>
                <a:gd name="T61" fmla="*/ 116 h 586"/>
                <a:gd name="T62" fmla="*/ 18 w 510"/>
                <a:gd name="T63" fmla="*/ 74 h 586"/>
                <a:gd name="T64" fmla="*/ 28 w 510"/>
                <a:gd name="T65" fmla="*/ 33 h 586"/>
                <a:gd name="T66" fmla="*/ 40 w 510"/>
                <a:gd name="T67" fmla="*/ 0 h 586"/>
                <a:gd name="T68" fmla="*/ 36 w 510"/>
                <a:gd name="T69" fmla="*/ 5 h 586"/>
                <a:gd name="T70" fmla="*/ 34 w 510"/>
                <a:gd name="T71" fmla="*/ 6 h 586"/>
                <a:gd name="T72" fmla="*/ 32 w 510"/>
                <a:gd name="T73" fmla="*/ 9 h 586"/>
                <a:gd name="T74" fmla="*/ 30 w 510"/>
                <a:gd name="T75" fmla="*/ 11 h 586"/>
                <a:gd name="T76" fmla="*/ 28 w 510"/>
                <a:gd name="T77" fmla="*/ 15 h 586"/>
                <a:gd name="T78" fmla="*/ 25 w 510"/>
                <a:gd name="T79" fmla="*/ 17 h 586"/>
                <a:gd name="T80" fmla="*/ 24 w 510"/>
                <a:gd name="T81" fmla="*/ 20 h 586"/>
                <a:gd name="T82" fmla="*/ 22 w 510"/>
                <a:gd name="T83" fmla="*/ 21 h 586"/>
                <a:gd name="T84" fmla="*/ 13 w 510"/>
                <a:gd name="T85" fmla="*/ 51 h 586"/>
                <a:gd name="T86" fmla="*/ 6 w 510"/>
                <a:gd name="T87" fmla="*/ 94 h 586"/>
                <a:gd name="T88" fmla="*/ 1 w 510"/>
                <a:gd name="T89" fmla="*/ 136 h 586"/>
                <a:gd name="T90" fmla="*/ 1 w 510"/>
                <a:gd name="T91" fmla="*/ 180 h 586"/>
                <a:gd name="T92" fmla="*/ 6 w 510"/>
                <a:gd name="T93" fmla="*/ 222 h 586"/>
                <a:gd name="T94" fmla="*/ 13 w 510"/>
                <a:gd name="T95" fmla="*/ 266 h 586"/>
                <a:gd name="T96" fmla="*/ 25 w 510"/>
                <a:gd name="T97" fmla="*/ 305 h 586"/>
                <a:gd name="T98" fmla="*/ 42 w 510"/>
                <a:gd name="T99" fmla="*/ 344 h 586"/>
                <a:gd name="T100" fmla="*/ 62 w 510"/>
                <a:gd name="T101" fmla="*/ 381 h 586"/>
                <a:gd name="T102" fmla="*/ 84 w 510"/>
                <a:gd name="T103" fmla="*/ 414 h 586"/>
                <a:gd name="T104" fmla="*/ 110 w 510"/>
                <a:gd name="T105" fmla="*/ 447 h 586"/>
                <a:gd name="T106" fmla="*/ 142 w 510"/>
                <a:gd name="T107" fmla="*/ 476 h 586"/>
                <a:gd name="T108" fmla="*/ 172 w 510"/>
                <a:gd name="T109" fmla="*/ 502 h 586"/>
                <a:gd name="T110" fmla="*/ 206 w 510"/>
                <a:gd name="T111" fmla="*/ 524 h 586"/>
                <a:gd name="T112" fmla="*/ 242 w 510"/>
                <a:gd name="T113" fmla="*/ 544 h 586"/>
                <a:gd name="T114" fmla="*/ 281 w 510"/>
                <a:gd name="T115" fmla="*/ 560 h 586"/>
                <a:gd name="T116" fmla="*/ 322 w 510"/>
                <a:gd name="T117" fmla="*/ 572 h 586"/>
                <a:gd name="T118" fmla="*/ 363 w 510"/>
                <a:gd name="T119" fmla="*/ 582 h 586"/>
                <a:gd name="T120" fmla="*/ 407 w 510"/>
                <a:gd name="T121" fmla="*/ 586 h 586"/>
                <a:gd name="T122" fmla="*/ 451 w 510"/>
                <a:gd name="T123" fmla="*/ 586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0" h="586">
                  <a:moveTo>
                    <a:pt x="465" y="585"/>
                  </a:moveTo>
                  <a:lnTo>
                    <a:pt x="467" y="585"/>
                  </a:lnTo>
                  <a:lnTo>
                    <a:pt x="469" y="585"/>
                  </a:lnTo>
                  <a:lnTo>
                    <a:pt x="471" y="582"/>
                  </a:lnTo>
                  <a:lnTo>
                    <a:pt x="473" y="582"/>
                  </a:lnTo>
                  <a:lnTo>
                    <a:pt x="475" y="582"/>
                  </a:lnTo>
                  <a:lnTo>
                    <a:pt x="477" y="580"/>
                  </a:lnTo>
                  <a:lnTo>
                    <a:pt x="480" y="580"/>
                  </a:lnTo>
                  <a:lnTo>
                    <a:pt x="481" y="580"/>
                  </a:lnTo>
                  <a:lnTo>
                    <a:pt x="483" y="578"/>
                  </a:lnTo>
                  <a:lnTo>
                    <a:pt x="486" y="578"/>
                  </a:lnTo>
                  <a:lnTo>
                    <a:pt x="487" y="578"/>
                  </a:lnTo>
                  <a:lnTo>
                    <a:pt x="489" y="576"/>
                  </a:lnTo>
                  <a:lnTo>
                    <a:pt x="492" y="576"/>
                  </a:lnTo>
                  <a:lnTo>
                    <a:pt x="493" y="576"/>
                  </a:lnTo>
                  <a:lnTo>
                    <a:pt x="495" y="574"/>
                  </a:lnTo>
                  <a:lnTo>
                    <a:pt x="498" y="574"/>
                  </a:lnTo>
                  <a:lnTo>
                    <a:pt x="499" y="574"/>
                  </a:lnTo>
                  <a:lnTo>
                    <a:pt x="499" y="572"/>
                  </a:lnTo>
                  <a:lnTo>
                    <a:pt x="501" y="572"/>
                  </a:lnTo>
                  <a:lnTo>
                    <a:pt x="504" y="572"/>
                  </a:lnTo>
                  <a:lnTo>
                    <a:pt x="505" y="570"/>
                  </a:lnTo>
                  <a:lnTo>
                    <a:pt x="507" y="570"/>
                  </a:lnTo>
                  <a:lnTo>
                    <a:pt x="510" y="570"/>
                  </a:lnTo>
                  <a:lnTo>
                    <a:pt x="493" y="572"/>
                  </a:lnTo>
                  <a:lnTo>
                    <a:pt x="473" y="574"/>
                  </a:lnTo>
                  <a:lnTo>
                    <a:pt x="451" y="576"/>
                  </a:lnTo>
                  <a:lnTo>
                    <a:pt x="428" y="576"/>
                  </a:lnTo>
                  <a:lnTo>
                    <a:pt x="408" y="576"/>
                  </a:lnTo>
                  <a:lnTo>
                    <a:pt x="386" y="574"/>
                  </a:lnTo>
                  <a:lnTo>
                    <a:pt x="366" y="572"/>
                  </a:lnTo>
                  <a:lnTo>
                    <a:pt x="346" y="568"/>
                  </a:lnTo>
                  <a:lnTo>
                    <a:pt x="325" y="564"/>
                  </a:lnTo>
                  <a:lnTo>
                    <a:pt x="305" y="558"/>
                  </a:lnTo>
                  <a:lnTo>
                    <a:pt x="284" y="552"/>
                  </a:lnTo>
                  <a:lnTo>
                    <a:pt x="266" y="544"/>
                  </a:lnTo>
                  <a:lnTo>
                    <a:pt x="246" y="536"/>
                  </a:lnTo>
                  <a:lnTo>
                    <a:pt x="228" y="526"/>
                  </a:lnTo>
                  <a:lnTo>
                    <a:pt x="212" y="515"/>
                  </a:lnTo>
                  <a:lnTo>
                    <a:pt x="194" y="506"/>
                  </a:lnTo>
                  <a:lnTo>
                    <a:pt x="178" y="494"/>
                  </a:lnTo>
                  <a:lnTo>
                    <a:pt x="162" y="482"/>
                  </a:lnTo>
                  <a:lnTo>
                    <a:pt x="148" y="470"/>
                  </a:lnTo>
                  <a:lnTo>
                    <a:pt x="133" y="455"/>
                  </a:lnTo>
                  <a:lnTo>
                    <a:pt x="119" y="438"/>
                  </a:lnTo>
                  <a:lnTo>
                    <a:pt x="104" y="425"/>
                  </a:lnTo>
                  <a:lnTo>
                    <a:pt x="92" y="408"/>
                  </a:lnTo>
                  <a:lnTo>
                    <a:pt x="80" y="393"/>
                  </a:lnTo>
                  <a:lnTo>
                    <a:pt x="71" y="376"/>
                  </a:lnTo>
                  <a:lnTo>
                    <a:pt x="60" y="358"/>
                  </a:lnTo>
                  <a:lnTo>
                    <a:pt x="50" y="340"/>
                  </a:lnTo>
                  <a:lnTo>
                    <a:pt x="42" y="322"/>
                  </a:lnTo>
                  <a:lnTo>
                    <a:pt x="34" y="302"/>
                  </a:lnTo>
                  <a:lnTo>
                    <a:pt x="28" y="284"/>
                  </a:lnTo>
                  <a:lnTo>
                    <a:pt x="22" y="263"/>
                  </a:lnTo>
                  <a:lnTo>
                    <a:pt x="18" y="243"/>
                  </a:lnTo>
                  <a:lnTo>
                    <a:pt x="13" y="222"/>
                  </a:lnTo>
                  <a:lnTo>
                    <a:pt x="12" y="201"/>
                  </a:lnTo>
                  <a:lnTo>
                    <a:pt x="10" y="180"/>
                  </a:lnTo>
                  <a:lnTo>
                    <a:pt x="10" y="159"/>
                  </a:lnTo>
                  <a:lnTo>
                    <a:pt x="10" y="136"/>
                  </a:lnTo>
                  <a:lnTo>
                    <a:pt x="12" y="116"/>
                  </a:lnTo>
                  <a:lnTo>
                    <a:pt x="13" y="94"/>
                  </a:lnTo>
                  <a:lnTo>
                    <a:pt x="18" y="74"/>
                  </a:lnTo>
                  <a:lnTo>
                    <a:pt x="22" y="53"/>
                  </a:lnTo>
                  <a:lnTo>
                    <a:pt x="28" y="33"/>
                  </a:lnTo>
                  <a:lnTo>
                    <a:pt x="34" y="15"/>
                  </a:lnTo>
                  <a:lnTo>
                    <a:pt x="40" y="0"/>
                  </a:lnTo>
                  <a:lnTo>
                    <a:pt x="38" y="3"/>
                  </a:lnTo>
                  <a:lnTo>
                    <a:pt x="36" y="5"/>
                  </a:lnTo>
                  <a:lnTo>
                    <a:pt x="36" y="6"/>
                  </a:lnTo>
                  <a:lnTo>
                    <a:pt x="34" y="6"/>
                  </a:lnTo>
                  <a:lnTo>
                    <a:pt x="34" y="9"/>
                  </a:lnTo>
                  <a:lnTo>
                    <a:pt x="32" y="9"/>
                  </a:lnTo>
                  <a:lnTo>
                    <a:pt x="32" y="11"/>
                  </a:lnTo>
                  <a:lnTo>
                    <a:pt x="30" y="11"/>
                  </a:lnTo>
                  <a:lnTo>
                    <a:pt x="30" y="12"/>
                  </a:lnTo>
                  <a:lnTo>
                    <a:pt x="28" y="15"/>
                  </a:lnTo>
                  <a:lnTo>
                    <a:pt x="28" y="17"/>
                  </a:lnTo>
                  <a:lnTo>
                    <a:pt x="25" y="17"/>
                  </a:lnTo>
                  <a:lnTo>
                    <a:pt x="25" y="20"/>
                  </a:lnTo>
                  <a:lnTo>
                    <a:pt x="24" y="20"/>
                  </a:lnTo>
                  <a:lnTo>
                    <a:pt x="24" y="21"/>
                  </a:lnTo>
                  <a:lnTo>
                    <a:pt x="22" y="21"/>
                  </a:lnTo>
                  <a:lnTo>
                    <a:pt x="19" y="32"/>
                  </a:lnTo>
                  <a:lnTo>
                    <a:pt x="13" y="51"/>
                  </a:lnTo>
                  <a:lnTo>
                    <a:pt x="10" y="71"/>
                  </a:lnTo>
                  <a:lnTo>
                    <a:pt x="6" y="94"/>
                  </a:lnTo>
                  <a:lnTo>
                    <a:pt x="1" y="114"/>
                  </a:lnTo>
                  <a:lnTo>
                    <a:pt x="1" y="136"/>
                  </a:lnTo>
                  <a:lnTo>
                    <a:pt x="0" y="159"/>
                  </a:lnTo>
                  <a:lnTo>
                    <a:pt x="1" y="180"/>
                  </a:lnTo>
                  <a:lnTo>
                    <a:pt x="1" y="203"/>
                  </a:lnTo>
                  <a:lnTo>
                    <a:pt x="6" y="222"/>
                  </a:lnTo>
                  <a:lnTo>
                    <a:pt x="10" y="245"/>
                  </a:lnTo>
                  <a:lnTo>
                    <a:pt x="13" y="266"/>
                  </a:lnTo>
                  <a:lnTo>
                    <a:pt x="19" y="286"/>
                  </a:lnTo>
                  <a:lnTo>
                    <a:pt x="25" y="305"/>
                  </a:lnTo>
                  <a:lnTo>
                    <a:pt x="34" y="324"/>
                  </a:lnTo>
                  <a:lnTo>
                    <a:pt x="42" y="344"/>
                  </a:lnTo>
                  <a:lnTo>
                    <a:pt x="52" y="363"/>
                  </a:lnTo>
                  <a:lnTo>
                    <a:pt x="62" y="381"/>
                  </a:lnTo>
                  <a:lnTo>
                    <a:pt x="74" y="396"/>
                  </a:lnTo>
                  <a:lnTo>
                    <a:pt x="84" y="414"/>
                  </a:lnTo>
                  <a:lnTo>
                    <a:pt x="98" y="431"/>
                  </a:lnTo>
                  <a:lnTo>
                    <a:pt x="110" y="447"/>
                  </a:lnTo>
                  <a:lnTo>
                    <a:pt x="125" y="461"/>
                  </a:lnTo>
                  <a:lnTo>
                    <a:pt x="142" y="476"/>
                  </a:lnTo>
                  <a:lnTo>
                    <a:pt x="155" y="489"/>
                  </a:lnTo>
                  <a:lnTo>
                    <a:pt x="172" y="502"/>
                  </a:lnTo>
                  <a:lnTo>
                    <a:pt x="190" y="514"/>
                  </a:lnTo>
                  <a:lnTo>
                    <a:pt x="206" y="524"/>
                  </a:lnTo>
                  <a:lnTo>
                    <a:pt x="224" y="533"/>
                  </a:lnTo>
                  <a:lnTo>
                    <a:pt x="242" y="544"/>
                  </a:lnTo>
                  <a:lnTo>
                    <a:pt x="263" y="552"/>
                  </a:lnTo>
                  <a:lnTo>
                    <a:pt x="281" y="560"/>
                  </a:lnTo>
                  <a:lnTo>
                    <a:pt x="301" y="566"/>
                  </a:lnTo>
                  <a:lnTo>
                    <a:pt x="322" y="572"/>
                  </a:lnTo>
                  <a:lnTo>
                    <a:pt x="343" y="578"/>
                  </a:lnTo>
                  <a:lnTo>
                    <a:pt x="363" y="582"/>
                  </a:lnTo>
                  <a:lnTo>
                    <a:pt x="386" y="585"/>
                  </a:lnTo>
                  <a:lnTo>
                    <a:pt x="407" y="586"/>
                  </a:lnTo>
                  <a:lnTo>
                    <a:pt x="428" y="586"/>
                  </a:lnTo>
                  <a:lnTo>
                    <a:pt x="451" y="586"/>
                  </a:lnTo>
                  <a:lnTo>
                    <a:pt x="465" y="585"/>
                  </a:lnTo>
                  <a:close/>
                </a:path>
              </a:pathLst>
            </a:custGeom>
            <a:solidFill>
              <a:srgbClr val="3B6B9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34" name="Freeform 630"/>
            <p:cNvSpPr>
              <a:spLocks noChangeArrowheads="1"/>
            </p:cNvSpPr>
            <p:nvPr/>
          </p:nvSpPr>
          <p:spPr bwMode="auto">
            <a:xfrm>
              <a:off x="5610" y="220"/>
              <a:ext cx="51" cy="58"/>
            </a:xfrm>
            <a:custGeom>
              <a:avLst/>
              <a:gdLst>
                <a:gd name="T0" fmla="*/ 503 w 542"/>
                <a:gd name="T1" fmla="*/ 587 h 595"/>
                <a:gd name="T2" fmla="*/ 508 w 542"/>
                <a:gd name="T3" fmla="*/ 585 h 595"/>
                <a:gd name="T4" fmla="*/ 512 w 542"/>
                <a:gd name="T5" fmla="*/ 583 h 595"/>
                <a:gd name="T6" fmla="*/ 518 w 542"/>
                <a:gd name="T7" fmla="*/ 581 h 595"/>
                <a:gd name="T8" fmla="*/ 524 w 542"/>
                <a:gd name="T9" fmla="*/ 577 h 595"/>
                <a:gd name="T10" fmla="*/ 530 w 542"/>
                <a:gd name="T11" fmla="*/ 575 h 595"/>
                <a:gd name="T12" fmla="*/ 535 w 542"/>
                <a:gd name="T13" fmla="*/ 573 h 595"/>
                <a:gd name="T14" fmla="*/ 541 w 542"/>
                <a:gd name="T15" fmla="*/ 569 h 595"/>
                <a:gd name="T16" fmla="*/ 502 w 542"/>
                <a:gd name="T17" fmla="*/ 579 h 595"/>
                <a:gd name="T18" fmla="*/ 441 w 542"/>
                <a:gd name="T19" fmla="*/ 587 h 595"/>
                <a:gd name="T20" fmla="*/ 379 w 542"/>
                <a:gd name="T21" fmla="*/ 585 h 595"/>
                <a:gd name="T22" fmla="*/ 318 w 542"/>
                <a:gd name="T23" fmla="*/ 575 h 595"/>
                <a:gd name="T24" fmla="*/ 259 w 542"/>
                <a:gd name="T25" fmla="*/ 555 h 595"/>
                <a:gd name="T26" fmla="*/ 206 w 542"/>
                <a:gd name="T27" fmla="*/ 528 h 595"/>
                <a:gd name="T28" fmla="*/ 158 w 542"/>
                <a:gd name="T29" fmla="*/ 495 h 595"/>
                <a:gd name="T30" fmla="*/ 115 w 542"/>
                <a:gd name="T31" fmla="*/ 451 h 595"/>
                <a:gd name="T32" fmla="*/ 79 w 542"/>
                <a:gd name="T33" fmla="*/ 406 h 595"/>
                <a:gd name="T34" fmla="*/ 48 w 542"/>
                <a:gd name="T35" fmla="*/ 355 h 595"/>
                <a:gd name="T36" fmla="*/ 26 w 542"/>
                <a:gd name="T37" fmla="*/ 299 h 595"/>
                <a:gd name="T38" fmla="*/ 14 w 542"/>
                <a:gd name="T39" fmla="*/ 240 h 595"/>
                <a:gd name="T40" fmla="*/ 8 w 542"/>
                <a:gd name="T41" fmla="*/ 178 h 595"/>
                <a:gd name="T42" fmla="*/ 14 w 542"/>
                <a:gd name="T43" fmla="*/ 114 h 595"/>
                <a:gd name="T44" fmla="*/ 26 w 542"/>
                <a:gd name="T45" fmla="*/ 57 h 595"/>
                <a:gd name="T46" fmla="*/ 48 w 542"/>
                <a:gd name="T47" fmla="*/ 0 h 595"/>
                <a:gd name="T48" fmla="*/ 44 w 542"/>
                <a:gd name="T49" fmla="*/ 4 h 595"/>
                <a:gd name="T50" fmla="*/ 42 w 542"/>
                <a:gd name="T51" fmla="*/ 7 h 595"/>
                <a:gd name="T52" fmla="*/ 38 w 542"/>
                <a:gd name="T53" fmla="*/ 10 h 595"/>
                <a:gd name="T54" fmla="*/ 36 w 542"/>
                <a:gd name="T55" fmla="*/ 13 h 595"/>
                <a:gd name="T56" fmla="*/ 32 w 542"/>
                <a:gd name="T57" fmla="*/ 16 h 595"/>
                <a:gd name="T58" fmla="*/ 30 w 542"/>
                <a:gd name="T59" fmla="*/ 19 h 595"/>
                <a:gd name="T60" fmla="*/ 12 w 542"/>
                <a:gd name="T61" fmla="*/ 72 h 595"/>
                <a:gd name="T62" fmla="*/ 2 w 542"/>
                <a:gd name="T63" fmla="*/ 135 h 595"/>
                <a:gd name="T64" fmla="*/ 0 w 542"/>
                <a:gd name="T65" fmla="*/ 199 h 595"/>
                <a:gd name="T66" fmla="*/ 8 w 542"/>
                <a:gd name="T67" fmla="*/ 262 h 595"/>
                <a:gd name="T68" fmla="*/ 24 w 542"/>
                <a:gd name="T69" fmla="*/ 321 h 595"/>
                <a:gd name="T70" fmla="*/ 50 w 542"/>
                <a:gd name="T71" fmla="*/ 377 h 595"/>
                <a:gd name="T72" fmla="*/ 82 w 542"/>
                <a:gd name="T73" fmla="*/ 427 h 595"/>
                <a:gd name="T74" fmla="*/ 123 w 542"/>
                <a:gd name="T75" fmla="*/ 474 h 595"/>
                <a:gd name="T76" fmla="*/ 168 w 542"/>
                <a:gd name="T77" fmla="*/ 513 h 595"/>
                <a:gd name="T78" fmla="*/ 218 w 542"/>
                <a:gd name="T79" fmla="*/ 545 h 595"/>
                <a:gd name="T80" fmla="*/ 274 w 542"/>
                <a:gd name="T81" fmla="*/ 571 h 595"/>
                <a:gd name="T82" fmla="*/ 336 w 542"/>
                <a:gd name="T83" fmla="*/ 587 h 595"/>
                <a:gd name="T84" fmla="*/ 398 w 542"/>
                <a:gd name="T85" fmla="*/ 595 h 595"/>
                <a:gd name="T86" fmla="*/ 463 w 542"/>
                <a:gd name="T87" fmla="*/ 593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2" h="595">
                  <a:moveTo>
                    <a:pt x="500" y="589"/>
                  </a:moveTo>
                  <a:lnTo>
                    <a:pt x="502" y="587"/>
                  </a:lnTo>
                  <a:lnTo>
                    <a:pt x="503" y="587"/>
                  </a:lnTo>
                  <a:lnTo>
                    <a:pt x="506" y="587"/>
                  </a:lnTo>
                  <a:lnTo>
                    <a:pt x="506" y="585"/>
                  </a:lnTo>
                  <a:lnTo>
                    <a:pt x="508" y="585"/>
                  </a:lnTo>
                  <a:lnTo>
                    <a:pt x="509" y="585"/>
                  </a:lnTo>
                  <a:lnTo>
                    <a:pt x="509" y="583"/>
                  </a:lnTo>
                  <a:lnTo>
                    <a:pt x="512" y="583"/>
                  </a:lnTo>
                  <a:lnTo>
                    <a:pt x="514" y="583"/>
                  </a:lnTo>
                  <a:lnTo>
                    <a:pt x="515" y="581"/>
                  </a:lnTo>
                  <a:lnTo>
                    <a:pt x="518" y="581"/>
                  </a:lnTo>
                  <a:lnTo>
                    <a:pt x="520" y="579"/>
                  </a:lnTo>
                  <a:lnTo>
                    <a:pt x="521" y="579"/>
                  </a:lnTo>
                  <a:lnTo>
                    <a:pt x="524" y="577"/>
                  </a:lnTo>
                  <a:lnTo>
                    <a:pt x="526" y="577"/>
                  </a:lnTo>
                  <a:lnTo>
                    <a:pt x="527" y="575"/>
                  </a:lnTo>
                  <a:lnTo>
                    <a:pt x="530" y="575"/>
                  </a:lnTo>
                  <a:lnTo>
                    <a:pt x="532" y="575"/>
                  </a:lnTo>
                  <a:lnTo>
                    <a:pt x="532" y="573"/>
                  </a:lnTo>
                  <a:lnTo>
                    <a:pt x="535" y="573"/>
                  </a:lnTo>
                  <a:lnTo>
                    <a:pt x="536" y="571"/>
                  </a:lnTo>
                  <a:lnTo>
                    <a:pt x="538" y="571"/>
                  </a:lnTo>
                  <a:lnTo>
                    <a:pt x="541" y="569"/>
                  </a:lnTo>
                  <a:lnTo>
                    <a:pt x="542" y="569"/>
                  </a:lnTo>
                  <a:lnTo>
                    <a:pt x="521" y="575"/>
                  </a:lnTo>
                  <a:lnTo>
                    <a:pt x="502" y="579"/>
                  </a:lnTo>
                  <a:lnTo>
                    <a:pt x="482" y="583"/>
                  </a:lnTo>
                  <a:lnTo>
                    <a:pt x="461" y="585"/>
                  </a:lnTo>
                  <a:lnTo>
                    <a:pt x="441" y="587"/>
                  </a:lnTo>
                  <a:lnTo>
                    <a:pt x="418" y="587"/>
                  </a:lnTo>
                  <a:lnTo>
                    <a:pt x="398" y="587"/>
                  </a:lnTo>
                  <a:lnTo>
                    <a:pt x="379" y="585"/>
                  </a:lnTo>
                  <a:lnTo>
                    <a:pt x="356" y="583"/>
                  </a:lnTo>
                  <a:lnTo>
                    <a:pt x="336" y="579"/>
                  </a:lnTo>
                  <a:lnTo>
                    <a:pt x="318" y="575"/>
                  </a:lnTo>
                  <a:lnTo>
                    <a:pt x="297" y="569"/>
                  </a:lnTo>
                  <a:lnTo>
                    <a:pt x="279" y="563"/>
                  </a:lnTo>
                  <a:lnTo>
                    <a:pt x="259" y="555"/>
                  </a:lnTo>
                  <a:lnTo>
                    <a:pt x="241" y="546"/>
                  </a:lnTo>
                  <a:lnTo>
                    <a:pt x="224" y="537"/>
                  </a:lnTo>
                  <a:lnTo>
                    <a:pt x="206" y="528"/>
                  </a:lnTo>
                  <a:lnTo>
                    <a:pt x="190" y="516"/>
                  </a:lnTo>
                  <a:lnTo>
                    <a:pt x="174" y="507"/>
                  </a:lnTo>
                  <a:lnTo>
                    <a:pt x="158" y="495"/>
                  </a:lnTo>
                  <a:lnTo>
                    <a:pt x="144" y="480"/>
                  </a:lnTo>
                  <a:lnTo>
                    <a:pt x="129" y="466"/>
                  </a:lnTo>
                  <a:lnTo>
                    <a:pt x="115" y="451"/>
                  </a:lnTo>
                  <a:lnTo>
                    <a:pt x="103" y="438"/>
                  </a:lnTo>
                  <a:lnTo>
                    <a:pt x="91" y="421"/>
                  </a:lnTo>
                  <a:lnTo>
                    <a:pt x="79" y="406"/>
                  </a:lnTo>
                  <a:lnTo>
                    <a:pt x="68" y="389"/>
                  </a:lnTo>
                  <a:lnTo>
                    <a:pt x="58" y="373"/>
                  </a:lnTo>
                  <a:lnTo>
                    <a:pt x="48" y="355"/>
                  </a:lnTo>
                  <a:lnTo>
                    <a:pt x="40" y="336"/>
                  </a:lnTo>
                  <a:lnTo>
                    <a:pt x="34" y="318"/>
                  </a:lnTo>
                  <a:lnTo>
                    <a:pt x="26" y="299"/>
                  </a:lnTo>
                  <a:lnTo>
                    <a:pt x="22" y="280"/>
                  </a:lnTo>
                  <a:lnTo>
                    <a:pt x="15" y="261"/>
                  </a:lnTo>
                  <a:lnTo>
                    <a:pt x="14" y="240"/>
                  </a:lnTo>
                  <a:lnTo>
                    <a:pt x="9" y="220"/>
                  </a:lnTo>
                  <a:lnTo>
                    <a:pt x="9" y="197"/>
                  </a:lnTo>
                  <a:lnTo>
                    <a:pt x="8" y="178"/>
                  </a:lnTo>
                  <a:lnTo>
                    <a:pt x="9" y="157"/>
                  </a:lnTo>
                  <a:lnTo>
                    <a:pt x="9" y="135"/>
                  </a:lnTo>
                  <a:lnTo>
                    <a:pt x="14" y="114"/>
                  </a:lnTo>
                  <a:lnTo>
                    <a:pt x="15" y="95"/>
                  </a:lnTo>
                  <a:lnTo>
                    <a:pt x="22" y="75"/>
                  </a:lnTo>
                  <a:lnTo>
                    <a:pt x="26" y="57"/>
                  </a:lnTo>
                  <a:lnTo>
                    <a:pt x="34" y="36"/>
                  </a:lnTo>
                  <a:lnTo>
                    <a:pt x="40" y="18"/>
                  </a:lnTo>
                  <a:lnTo>
                    <a:pt x="48" y="0"/>
                  </a:lnTo>
                  <a:lnTo>
                    <a:pt x="48" y="1"/>
                  </a:lnTo>
                  <a:lnTo>
                    <a:pt x="46" y="1"/>
                  </a:lnTo>
                  <a:lnTo>
                    <a:pt x="44" y="4"/>
                  </a:lnTo>
                  <a:lnTo>
                    <a:pt x="44" y="6"/>
                  </a:lnTo>
                  <a:lnTo>
                    <a:pt x="42" y="6"/>
                  </a:lnTo>
                  <a:lnTo>
                    <a:pt x="42" y="7"/>
                  </a:lnTo>
                  <a:lnTo>
                    <a:pt x="40" y="7"/>
                  </a:lnTo>
                  <a:lnTo>
                    <a:pt x="40" y="10"/>
                  </a:lnTo>
                  <a:lnTo>
                    <a:pt x="38" y="10"/>
                  </a:lnTo>
                  <a:lnTo>
                    <a:pt x="38" y="12"/>
                  </a:lnTo>
                  <a:lnTo>
                    <a:pt x="36" y="12"/>
                  </a:lnTo>
                  <a:lnTo>
                    <a:pt x="36" y="13"/>
                  </a:lnTo>
                  <a:lnTo>
                    <a:pt x="34" y="13"/>
                  </a:lnTo>
                  <a:lnTo>
                    <a:pt x="34" y="16"/>
                  </a:lnTo>
                  <a:lnTo>
                    <a:pt x="32" y="16"/>
                  </a:lnTo>
                  <a:lnTo>
                    <a:pt x="32" y="18"/>
                  </a:lnTo>
                  <a:lnTo>
                    <a:pt x="30" y="18"/>
                  </a:lnTo>
                  <a:lnTo>
                    <a:pt x="30" y="19"/>
                  </a:lnTo>
                  <a:lnTo>
                    <a:pt x="24" y="34"/>
                  </a:lnTo>
                  <a:lnTo>
                    <a:pt x="18" y="52"/>
                  </a:lnTo>
                  <a:lnTo>
                    <a:pt x="12" y="72"/>
                  </a:lnTo>
                  <a:lnTo>
                    <a:pt x="8" y="93"/>
                  </a:lnTo>
                  <a:lnTo>
                    <a:pt x="3" y="113"/>
                  </a:lnTo>
                  <a:lnTo>
                    <a:pt x="2" y="135"/>
                  </a:lnTo>
                  <a:lnTo>
                    <a:pt x="0" y="155"/>
                  </a:lnTo>
                  <a:lnTo>
                    <a:pt x="0" y="178"/>
                  </a:lnTo>
                  <a:lnTo>
                    <a:pt x="0" y="199"/>
                  </a:lnTo>
                  <a:lnTo>
                    <a:pt x="2" y="220"/>
                  </a:lnTo>
                  <a:lnTo>
                    <a:pt x="3" y="241"/>
                  </a:lnTo>
                  <a:lnTo>
                    <a:pt x="8" y="262"/>
                  </a:lnTo>
                  <a:lnTo>
                    <a:pt x="12" y="282"/>
                  </a:lnTo>
                  <a:lnTo>
                    <a:pt x="18" y="303"/>
                  </a:lnTo>
                  <a:lnTo>
                    <a:pt x="24" y="321"/>
                  </a:lnTo>
                  <a:lnTo>
                    <a:pt x="32" y="341"/>
                  </a:lnTo>
                  <a:lnTo>
                    <a:pt x="40" y="359"/>
                  </a:lnTo>
                  <a:lnTo>
                    <a:pt x="50" y="377"/>
                  </a:lnTo>
                  <a:lnTo>
                    <a:pt x="61" y="395"/>
                  </a:lnTo>
                  <a:lnTo>
                    <a:pt x="70" y="412"/>
                  </a:lnTo>
                  <a:lnTo>
                    <a:pt x="82" y="427"/>
                  </a:lnTo>
                  <a:lnTo>
                    <a:pt x="94" y="444"/>
                  </a:lnTo>
                  <a:lnTo>
                    <a:pt x="109" y="457"/>
                  </a:lnTo>
                  <a:lnTo>
                    <a:pt x="123" y="474"/>
                  </a:lnTo>
                  <a:lnTo>
                    <a:pt x="138" y="489"/>
                  </a:lnTo>
                  <a:lnTo>
                    <a:pt x="152" y="501"/>
                  </a:lnTo>
                  <a:lnTo>
                    <a:pt x="168" y="513"/>
                  </a:lnTo>
                  <a:lnTo>
                    <a:pt x="184" y="525"/>
                  </a:lnTo>
                  <a:lnTo>
                    <a:pt x="202" y="534"/>
                  </a:lnTo>
                  <a:lnTo>
                    <a:pt x="218" y="545"/>
                  </a:lnTo>
                  <a:lnTo>
                    <a:pt x="236" y="555"/>
                  </a:lnTo>
                  <a:lnTo>
                    <a:pt x="256" y="563"/>
                  </a:lnTo>
                  <a:lnTo>
                    <a:pt x="274" y="571"/>
                  </a:lnTo>
                  <a:lnTo>
                    <a:pt x="295" y="577"/>
                  </a:lnTo>
                  <a:lnTo>
                    <a:pt x="315" y="583"/>
                  </a:lnTo>
                  <a:lnTo>
                    <a:pt x="336" y="587"/>
                  </a:lnTo>
                  <a:lnTo>
                    <a:pt x="356" y="591"/>
                  </a:lnTo>
                  <a:lnTo>
                    <a:pt x="376" y="593"/>
                  </a:lnTo>
                  <a:lnTo>
                    <a:pt x="398" y="595"/>
                  </a:lnTo>
                  <a:lnTo>
                    <a:pt x="418" y="595"/>
                  </a:lnTo>
                  <a:lnTo>
                    <a:pt x="441" y="595"/>
                  </a:lnTo>
                  <a:lnTo>
                    <a:pt x="463" y="593"/>
                  </a:lnTo>
                  <a:lnTo>
                    <a:pt x="483" y="591"/>
                  </a:lnTo>
                  <a:lnTo>
                    <a:pt x="500" y="589"/>
                  </a:lnTo>
                  <a:close/>
                </a:path>
              </a:pathLst>
            </a:custGeom>
            <a:solidFill>
              <a:srgbClr val="406EA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35" name="Freeform 631"/>
            <p:cNvSpPr>
              <a:spLocks noChangeArrowheads="1"/>
            </p:cNvSpPr>
            <p:nvPr/>
          </p:nvSpPr>
          <p:spPr bwMode="auto">
            <a:xfrm>
              <a:off x="5610" y="218"/>
              <a:ext cx="54" cy="59"/>
            </a:xfrm>
            <a:custGeom>
              <a:avLst/>
              <a:gdLst>
                <a:gd name="T0" fmla="*/ 539 w 572"/>
                <a:gd name="T1" fmla="*/ 584 h 606"/>
                <a:gd name="T2" fmla="*/ 545 w 572"/>
                <a:gd name="T3" fmla="*/ 582 h 606"/>
                <a:gd name="T4" fmla="*/ 551 w 572"/>
                <a:gd name="T5" fmla="*/ 578 h 606"/>
                <a:gd name="T6" fmla="*/ 557 w 572"/>
                <a:gd name="T7" fmla="*/ 574 h 606"/>
                <a:gd name="T8" fmla="*/ 560 w 572"/>
                <a:gd name="T9" fmla="*/ 571 h 606"/>
                <a:gd name="T10" fmla="*/ 565 w 572"/>
                <a:gd name="T11" fmla="*/ 568 h 606"/>
                <a:gd name="T12" fmla="*/ 571 w 572"/>
                <a:gd name="T13" fmla="*/ 565 h 606"/>
                <a:gd name="T14" fmla="*/ 569 w 572"/>
                <a:gd name="T15" fmla="*/ 565 h 606"/>
                <a:gd name="T16" fmla="*/ 512 w 572"/>
                <a:gd name="T17" fmla="*/ 584 h 606"/>
                <a:gd name="T18" fmla="*/ 453 w 572"/>
                <a:gd name="T19" fmla="*/ 594 h 606"/>
                <a:gd name="T20" fmla="*/ 390 w 572"/>
                <a:gd name="T21" fmla="*/ 596 h 606"/>
                <a:gd name="T22" fmla="*/ 330 w 572"/>
                <a:gd name="T23" fmla="*/ 588 h 606"/>
                <a:gd name="T24" fmla="*/ 274 w 572"/>
                <a:gd name="T25" fmla="*/ 571 h 606"/>
                <a:gd name="T26" fmla="*/ 221 w 572"/>
                <a:gd name="T27" fmla="*/ 547 h 606"/>
                <a:gd name="T28" fmla="*/ 172 w 572"/>
                <a:gd name="T29" fmla="*/ 517 h 606"/>
                <a:gd name="T30" fmla="*/ 127 w 572"/>
                <a:gd name="T31" fmla="*/ 479 h 606"/>
                <a:gd name="T32" fmla="*/ 89 w 572"/>
                <a:gd name="T33" fmla="*/ 437 h 606"/>
                <a:gd name="T34" fmla="*/ 59 w 572"/>
                <a:gd name="T35" fmla="*/ 388 h 606"/>
                <a:gd name="T36" fmla="*/ 34 w 572"/>
                <a:gd name="T37" fmla="*/ 334 h 606"/>
                <a:gd name="T38" fmla="*/ 18 w 572"/>
                <a:gd name="T39" fmla="*/ 277 h 606"/>
                <a:gd name="T40" fmla="*/ 10 w 572"/>
                <a:gd name="T41" fmla="*/ 216 h 606"/>
                <a:gd name="T42" fmla="*/ 12 w 572"/>
                <a:gd name="T43" fmla="*/ 156 h 606"/>
                <a:gd name="T44" fmla="*/ 22 w 572"/>
                <a:gd name="T45" fmla="*/ 95 h 606"/>
                <a:gd name="T46" fmla="*/ 40 w 572"/>
                <a:gd name="T47" fmla="*/ 41 h 606"/>
                <a:gd name="T48" fmla="*/ 60 w 572"/>
                <a:gd name="T49" fmla="*/ 0 h 606"/>
                <a:gd name="T50" fmla="*/ 56 w 572"/>
                <a:gd name="T51" fmla="*/ 2 h 606"/>
                <a:gd name="T52" fmla="*/ 54 w 572"/>
                <a:gd name="T53" fmla="*/ 6 h 606"/>
                <a:gd name="T54" fmla="*/ 50 w 572"/>
                <a:gd name="T55" fmla="*/ 8 h 606"/>
                <a:gd name="T56" fmla="*/ 48 w 572"/>
                <a:gd name="T57" fmla="*/ 13 h 606"/>
                <a:gd name="T58" fmla="*/ 44 w 572"/>
                <a:gd name="T59" fmla="*/ 14 h 606"/>
                <a:gd name="T60" fmla="*/ 42 w 572"/>
                <a:gd name="T61" fmla="*/ 19 h 606"/>
                <a:gd name="T62" fmla="*/ 26 w 572"/>
                <a:gd name="T63" fmla="*/ 55 h 606"/>
                <a:gd name="T64" fmla="*/ 7 w 572"/>
                <a:gd name="T65" fmla="*/ 114 h 606"/>
                <a:gd name="T66" fmla="*/ 1 w 572"/>
                <a:gd name="T67" fmla="*/ 176 h 606"/>
                <a:gd name="T68" fmla="*/ 1 w 572"/>
                <a:gd name="T69" fmla="*/ 239 h 606"/>
                <a:gd name="T70" fmla="*/ 14 w 572"/>
                <a:gd name="T71" fmla="*/ 299 h 606"/>
                <a:gd name="T72" fmla="*/ 32 w 572"/>
                <a:gd name="T73" fmla="*/ 355 h 606"/>
                <a:gd name="T74" fmla="*/ 60 w 572"/>
                <a:gd name="T75" fmla="*/ 408 h 606"/>
                <a:gd name="T76" fmla="*/ 95 w 572"/>
                <a:gd name="T77" fmla="*/ 457 h 606"/>
                <a:gd name="T78" fmla="*/ 136 w 572"/>
                <a:gd name="T79" fmla="*/ 499 h 606"/>
                <a:gd name="T80" fmla="*/ 182 w 572"/>
                <a:gd name="T81" fmla="*/ 535 h 606"/>
                <a:gd name="T82" fmla="*/ 233 w 572"/>
                <a:gd name="T83" fmla="*/ 565 h 606"/>
                <a:gd name="T84" fmla="*/ 289 w 572"/>
                <a:gd name="T85" fmla="*/ 588 h 606"/>
                <a:gd name="T86" fmla="*/ 348 w 572"/>
                <a:gd name="T87" fmla="*/ 602 h 606"/>
                <a:gd name="T88" fmla="*/ 410 w 572"/>
                <a:gd name="T89" fmla="*/ 606 h 606"/>
                <a:gd name="T90" fmla="*/ 474 w 572"/>
                <a:gd name="T91" fmla="*/ 602 h 606"/>
                <a:gd name="T92" fmla="*/ 534 w 572"/>
                <a:gd name="T93" fmla="*/ 58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2" h="606">
                  <a:moveTo>
                    <a:pt x="534" y="588"/>
                  </a:moveTo>
                  <a:lnTo>
                    <a:pt x="536" y="586"/>
                  </a:lnTo>
                  <a:lnTo>
                    <a:pt x="539" y="584"/>
                  </a:lnTo>
                  <a:lnTo>
                    <a:pt x="540" y="584"/>
                  </a:lnTo>
                  <a:lnTo>
                    <a:pt x="542" y="582"/>
                  </a:lnTo>
                  <a:lnTo>
                    <a:pt x="545" y="582"/>
                  </a:lnTo>
                  <a:lnTo>
                    <a:pt x="546" y="580"/>
                  </a:lnTo>
                  <a:lnTo>
                    <a:pt x="548" y="580"/>
                  </a:lnTo>
                  <a:lnTo>
                    <a:pt x="551" y="578"/>
                  </a:lnTo>
                  <a:lnTo>
                    <a:pt x="552" y="576"/>
                  </a:lnTo>
                  <a:lnTo>
                    <a:pt x="554" y="576"/>
                  </a:lnTo>
                  <a:lnTo>
                    <a:pt x="557" y="574"/>
                  </a:lnTo>
                  <a:lnTo>
                    <a:pt x="559" y="574"/>
                  </a:lnTo>
                  <a:lnTo>
                    <a:pt x="559" y="571"/>
                  </a:lnTo>
                  <a:lnTo>
                    <a:pt x="560" y="571"/>
                  </a:lnTo>
                  <a:lnTo>
                    <a:pt x="563" y="570"/>
                  </a:lnTo>
                  <a:lnTo>
                    <a:pt x="565" y="570"/>
                  </a:lnTo>
                  <a:lnTo>
                    <a:pt x="565" y="568"/>
                  </a:lnTo>
                  <a:lnTo>
                    <a:pt x="566" y="568"/>
                  </a:lnTo>
                  <a:lnTo>
                    <a:pt x="569" y="565"/>
                  </a:lnTo>
                  <a:lnTo>
                    <a:pt x="571" y="565"/>
                  </a:lnTo>
                  <a:lnTo>
                    <a:pt x="571" y="564"/>
                  </a:lnTo>
                  <a:lnTo>
                    <a:pt x="572" y="564"/>
                  </a:lnTo>
                  <a:lnTo>
                    <a:pt x="569" y="565"/>
                  </a:lnTo>
                  <a:lnTo>
                    <a:pt x="551" y="571"/>
                  </a:lnTo>
                  <a:lnTo>
                    <a:pt x="530" y="580"/>
                  </a:lnTo>
                  <a:lnTo>
                    <a:pt x="512" y="584"/>
                  </a:lnTo>
                  <a:lnTo>
                    <a:pt x="492" y="588"/>
                  </a:lnTo>
                  <a:lnTo>
                    <a:pt x="474" y="592"/>
                  </a:lnTo>
                  <a:lnTo>
                    <a:pt x="453" y="594"/>
                  </a:lnTo>
                  <a:lnTo>
                    <a:pt x="433" y="596"/>
                  </a:lnTo>
                  <a:lnTo>
                    <a:pt x="410" y="596"/>
                  </a:lnTo>
                  <a:lnTo>
                    <a:pt x="390" y="596"/>
                  </a:lnTo>
                  <a:lnTo>
                    <a:pt x="371" y="594"/>
                  </a:lnTo>
                  <a:lnTo>
                    <a:pt x="350" y="592"/>
                  </a:lnTo>
                  <a:lnTo>
                    <a:pt x="330" y="588"/>
                  </a:lnTo>
                  <a:lnTo>
                    <a:pt x="312" y="584"/>
                  </a:lnTo>
                  <a:lnTo>
                    <a:pt x="292" y="580"/>
                  </a:lnTo>
                  <a:lnTo>
                    <a:pt x="274" y="571"/>
                  </a:lnTo>
                  <a:lnTo>
                    <a:pt x="254" y="565"/>
                  </a:lnTo>
                  <a:lnTo>
                    <a:pt x="236" y="558"/>
                  </a:lnTo>
                  <a:lnTo>
                    <a:pt x="221" y="547"/>
                  </a:lnTo>
                  <a:lnTo>
                    <a:pt x="202" y="540"/>
                  </a:lnTo>
                  <a:lnTo>
                    <a:pt x="186" y="529"/>
                  </a:lnTo>
                  <a:lnTo>
                    <a:pt x="172" y="517"/>
                  </a:lnTo>
                  <a:lnTo>
                    <a:pt x="156" y="505"/>
                  </a:lnTo>
                  <a:lnTo>
                    <a:pt x="142" y="493"/>
                  </a:lnTo>
                  <a:lnTo>
                    <a:pt x="127" y="479"/>
                  </a:lnTo>
                  <a:lnTo>
                    <a:pt x="113" y="464"/>
                  </a:lnTo>
                  <a:lnTo>
                    <a:pt x="101" y="451"/>
                  </a:lnTo>
                  <a:lnTo>
                    <a:pt x="89" y="437"/>
                  </a:lnTo>
                  <a:lnTo>
                    <a:pt x="79" y="420"/>
                  </a:lnTo>
                  <a:lnTo>
                    <a:pt x="68" y="404"/>
                  </a:lnTo>
                  <a:lnTo>
                    <a:pt x="59" y="388"/>
                  </a:lnTo>
                  <a:lnTo>
                    <a:pt x="48" y="370"/>
                  </a:lnTo>
                  <a:lnTo>
                    <a:pt x="40" y="352"/>
                  </a:lnTo>
                  <a:lnTo>
                    <a:pt x="34" y="334"/>
                  </a:lnTo>
                  <a:lnTo>
                    <a:pt x="28" y="316"/>
                  </a:lnTo>
                  <a:lnTo>
                    <a:pt x="22" y="298"/>
                  </a:lnTo>
                  <a:lnTo>
                    <a:pt x="18" y="277"/>
                  </a:lnTo>
                  <a:lnTo>
                    <a:pt x="14" y="257"/>
                  </a:lnTo>
                  <a:lnTo>
                    <a:pt x="12" y="236"/>
                  </a:lnTo>
                  <a:lnTo>
                    <a:pt x="10" y="216"/>
                  </a:lnTo>
                  <a:lnTo>
                    <a:pt x="10" y="197"/>
                  </a:lnTo>
                  <a:lnTo>
                    <a:pt x="10" y="176"/>
                  </a:lnTo>
                  <a:lnTo>
                    <a:pt x="12" y="156"/>
                  </a:lnTo>
                  <a:lnTo>
                    <a:pt x="14" y="136"/>
                  </a:lnTo>
                  <a:lnTo>
                    <a:pt x="18" y="115"/>
                  </a:lnTo>
                  <a:lnTo>
                    <a:pt x="22" y="95"/>
                  </a:lnTo>
                  <a:lnTo>
                    <a:pt x="28" y="77"/>
                  </a:lnTo>
                  <a:lnTo>
                    <a:pt x="34" y="59"/>
                  </a:lnTo>
                  <a:lnTo>
                    <a:pt x="40" y="41"/>
                  </a:lnTo>
                  <a:lnTo>
                    <a:pt x="48" y="23"/>
                  </a:lnTo>
                  <a:lnTo>
                    <a:pt x="59" y="5"/>
                  </a:lnTo>
                  <a:lnTo>
                    <a:pt x="60" y="0"/>
                  </a:lnTo>
                  <a:lnTo>
                    <a:pt x="59" y="0"/>
                  </a:lnTo>
                  <a:lnTo>
                    <a:pt x="59" y="2"/>
                  </a:lnTo>
                  <a:lnTo>
                    <a:pt x="56" y="2"/>
                  </a:lnTo>
                  <a:lnTo>
                    <a:pt x="56" y="5"/>
                  </a:lnTo>
                  <a:lnTo>
                    <a:pt x="54" y="5"/>
                  </a:lnTo>
                  <a:lnTo>
                    <a:pt x="54" y="6"/>
                  </a:lnTo>
                  <a:lnTo>
                    <a:pt x="53" y="6"/>
                  </a:lnTo>
                  <a:lnTo>
                    <a:pt x="53" y="8"/>
                  </a:lnTo>
                  <a:lnTo>
                    <a:pt x="50" y="8"/>
                  </a:lnTo>
                  <a:lnTo>
                    <a:pt x="50" y="11"/>
                  </a:lnTo>
                  <a:lnTo>
                    <a:pt x="48" y="11"/>
                  </a:lnTo>
                  <a:lnTo>
                    <a:pt x="48" y="13"/>
                  </a:lnTo>
                  <a:lnTo>
                    <a:pt x="47" y="13"/>
                  </a:lnTo>
                  <a:lnTo>
                    <a:pt x="47" y="14"/>
                  </a:lnTo>
                  <a:lnTo>
                    <a:pt x="44" y="14"/>
                  </a:lnTo>
                  <a:lnTo>
                    <a:pt x="44" y="17"/>
                  </a:lnTo>
                  <a:lnTo>
                    <a:pt x="42" y="17"/>
                  </a:lnTo>
                  <a:lnTo>
                    <a:pt x="42" y="19"/>
                  </a:lnTo>
                  <a:lnTo>
                    <a:pt x="40" y="19"/>
                  </a:lnTo>
                  <a:lnTo>
                    <a:pt x="32" y="37"/>
                  </a:lnTo>
                  <a:lnTo>
                    <a:pt x="26" y="55"/>
                  </a:lnTo>
                  <a:lnTo>
                    <a:pt x="18" y="76"/>
                  </a:lnTo>
                  <a:lnTo>
                    <a:pt x="14" y="94"/>
                  </a:lnTo>
                  <a:lnTo>
                    <a:pt x="7" y="114"/>
                  </a:lnTo>
                  <a:lnTo>
                    <a:pt x="6" y="133"/>
                  </a:lnTo>
                  <a:lnTo>
                    <a:pt x="1" y="154"/>
                  </a:lnTo>
                  <a:lnTo>
                    <a:pt x="1" y="176"/>
                  </a:lnTo>
                  <a:lnTo>
                    <a:pt x="0" y="197"/>
                  </a:lnTo>
                  <a:lnTo>
                    <a:pt x="1" y="216"/>
                  </a:lnTo>
                  <a:lnTo>
                    <a:pt x="1" y="239"/>
                  </a:lnTo>
                  <a:lnTo>
                    <a:pt x="6" y="259"/>
                  </a:lnTo>
                  <a:lnTo>
                    <a:pt x="7" y="280"/>
                  </a:lnTo>
                  <a:lnTo>
                    <a:pt x="14" y="299"/>
                  </a:lnTo>
                  <a:lnTo>
                    <a:pt x="18" y="318"/>
                  </a:lnTo>
                  <a:lnTo>
                    <a:pt x="26" y="337"/>
                  </a:lnTo>
                  <a:lnTo>
                    <a:pt x="32" y="355"/>
                  </a:lnTo>
                  <a:lnTo>
                    <a:pt x="40" y="374"/>
                  </a:lnTo>
                  <a:lnTo>
                    <a:pt x="50" y="392"/>
                  </a:lnTo>
                  <a:lnTo>
                    <a:pt x="60" y="408"/>
                  </a:lnTo>
                  <a:lnTo>
                    <a:pt x="71" y="425"/>
                  </a:lnTo>
                  <a:lnTo>
                    <a:pt x="83" y="440"/>
                  </a:lnTo>
                  <a:lnTo>
                    <a:pt x="95" y="457"/>
                  </a:lnTo>
                  <a:lnTo>
                    <a:pt x="107" y="470"/>
                  </a:lnTo>
                  <a:lnTo>
                    <a:pt x="121" y="485"/>
                  </a:lnTo>
                  <a:lnTo>
                    <a:pt x="136" y="499"/>
                  </a:lnTo>
                  <a:lnTo>
                    <a:pt x="150" y="514"/>
                  </a:lnTo>
                  <a:lnTo>
                    <a:pt x="166" y="526"/>
                  </a:lnTo>
                  <a:lnTo>
                    <a:pt x="182" y="535"/>
                  </a:lnTo>
                  <a:lnTo>
                    <a:pt x="198" y="547"/>
                  </a:lnTo>
                  <a:lnTo>
                    <a:pt x="216" y="556"/>
                  </a:lnTo>
                  <a:lnTo>
                    <a:pt x="233" y="565"/>
                  </a:lnTo>
                  <a:lnTo>
                    <a:pt x="251" y="574"/>
                  </a:lnTo>
                  <a:lnTo>
                    <a:pt x="271" y="582"/>
                  </a:lnTo>
                  <a:lnTo>
                    <a:pt x="289" y="588"/>
                  </a:lnTo>
                  <a:lnTo>
                    <a:pt x="310" y="594"/>
                  </a:lnTo>
                  <a:lnTo>
                    <a:pt x="328" y="598"/>
                  </a:lnTo>
                  <a:lnTo>
                    <a:pt x="348" y="602"/>
                  </a:lnTo>
                  <a:lnTo>
                    <a:pt x="371" y="604"/>
                  </a:lnTo>
                  <a:lnTo>
                    <a:pt x="390" y="606"/>
                  </a:lnTo>
                  <a:lnTo>
                    <a:pt x="410" y="606"/>
                  </a:lnTo>
                  <a:lnTo>
                    <a:pt x="433" y="606"/>
                  </a:lnTo>
                  <a:lnTo>
                    <a:pt x="453" y="604"/>
                  </a:lnTo>
                  <a:lnTo>
                    <a:pt x="474" y="602"/>
                  </a:lnTo>
                  <a:lnTo>
                    <a:pt x="494" y="598"/>
                  </a:lnTo>
                  <a:lnTo>
                    <a:pt x="513" y="594"/>
                  </a:lnTo>
                  <a:lnTo>
                    <a:pt x="534" y="588"/>
                  </a:lnTo>
                  <a:close/>
                </a:path>
              </a:pathLst>
            </a:custGeom>
            <a:solidFill>
              <a:srgbClr val="4270A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36" name="Freeform 632"/>
            <p:cNvSpPr>
              <a:spLocks noChangeArrowheads="1"/>
            </p:cNvSpPr>
            <p:nvPr/>
          </p:nvSpPr>
          <p:spPr bwMode="auto">
            <a:xfrm>
              <a:off x="5611" y="216"/>
              <a:ext cx="58" cy="60"/>
            </a:xfrm>
            <a:custGeom>
              <a:avLst/>
              <a:gdLst>
                <a:gd name="T0" fmla="*/ 567 w 599"/>
                <a:gd name="T1" fmla="*/ 580 h 614"/>
                <a:gd name="T2" fmla="*/ 568 w 599"/>
                <a:gd name="T3" fmla="*/ 576 h 614"/>
                <a:gd name="T4" fmla="*/ 574 w 599"/>
                <a:gd name="T5" fmla="*/ 574 h 614"/>
                <a:gd name="T6" fmla="*/ 577 w 599"/>
                <a:gd name="T7" fmla="*/ 570 h 614"/>
                <a:gd name="T8" fmla="*/ 583 w 599"/>
                <a:gd name="T9" fmla="*/ 568 h 614"/>
                <a:gd name="T10" fmla="*/ 585 w 599"/>
                <a:gd name="T11" fmla="*/ 564 h 614"/>
                <a:gd name="T12" fmla="*/ 589 w 599"/>
                <a:gd name="T13" fmla="*/ 562 h 614"/>
                <a:gd name="T14" fmla="*/ 595 w 599"/>
                <a:gd name="T15" fmla="*/ 556 h 614"/>
                <a:gd name="T16" fmla="*/ 589 w 599"/>
                <a:gd name="T17" fmla="*/ 559 h 614"/>
                <a:gd name="T18" fmla="*/ 536 w 599"/>
                <a:gd name="T19" fmla="*/ 582 h 614"/>
                <a:gd name="T20" fmla="*/ 482 w 599"/>
                <a:gd name="T21" fmla="*/ 598 h 614"/>
                <a:gd name="T22" fmla="*/ 421 w 599"/>
                <a:gd name="T23" fmla="*/ 606 h 614"/>
                <a:gd name="T24" fmla="*/ 362 w 599"/>
                <a:gd name="T25" fmla="*/ 604 h 614"/>
                <a:gd name="T26" fmla="*/ 303 w 599"/>
                <a:gd name="T27" fmla="*/ 594 h 614"/>
                <a:gd name="T28" fmla="*/ 249 w 599"/>
                <a:gd name="T29" fmla="*/ 576 h 614"/>
                <a:gd name="T30" fmla="*/ 199 w 599"/>
                <a:gd name="T31" fmla="*/ 550 h 614"/>
                <a:gd name="T32" fmla="*/ 152 w 599"/>
                <a:gd name="T33" fmla="*/ 517 h 614"/>
                <a:gd name="T34" fmla="*/ 111 w 599"/>
                <a:gd name="T35" fmla="*/ 476 h 614"/>
                <a:gd name="T36" fmla="*/ 75 w 599"/>
                <a:gd name="T37" fmla="*/ 432 h 614"/>
                <a:gd name="T38" fmla="*/ 46 w 599"/>
                <a:gd name="T39" fmla="*/ 384 h 614"/>
                <a:gd name="T40" fmla="*/ 26 w 599"/>
                <a:gd name="T41" fmla="*/ 331 h 614"/>
                <a:gd name="T42" fmla="*/ 14 w 599"/>
                <a:gd name="T43" fmla="*/ 275 h 614"/>
                <a:gd name="T44" fmla="*/ 8 w 599"/>
                <a:gd name="T45" fmla="*/ 215 h 614"/>
                <a:gd name="T46" fmla="*/ 14 w 599"/>
                <a:gd name="T47" fmla="*/ 154 h 614"/>
                <a:gd name="T48" fmla="*/ 26 w 599"/>
                <a:gd name="T49" fmla="*/ 97 h 614"/>
                <a:gd name="T50" fmla="*/ 46 w 599"/>
                <a:gd name="T51" fmla="*/ 44 h 614"/>
                <a:gd name="T52" fmla="*/ 73 w 599"/>
                <a:gd name="T53" fmla="*/ 0 h 614"/>
                <a:gd name="T54" fmla="*/ 69 w 599"/>
                <a:gd name="T55" fmla="*/ 5 h 614"/>
                <a:gd name="T56" fmla="*/ 64 w 599"/>
                <a:gd name="T57" fmla="*/ 6 h 614"/>
                <a:gd name="T58" fmla="*/ 61 w 599"/>
                <a:gd name="T59" fmla="*/ 11 h 614"/>
                <a:gd name="T60" fmla="*/ 56 w 599"/>
                <a:gd name="T61" fmla="*/ 12 h 614"/>
                <a:gd name="T62" fmla="*/ 55 w 599"/>
                <a:gd name="T63" fmla="*/ 17 h 614"/>
                <a:gd name="T64" fmla="*/ 49 w 599"/>
                <a:gd name="T65" fmla="*/ 23 h 614"/>
                <a:gd name="T66" fmla="*/ 24 w 599"/>
                <a:gd name="T67" fmla="*/ 77 h 614"/>
                <a:gd name="T68" fmla="*/ 8 w 599"/>
                <a:gd name="T69" fmla="*/ 133 h 614"/>
                <a:gd name="T70" fmla="*/ 0 w 599"/>
                <a:gd name="T71" fmla="*/ 194 h 614"/>
                <a:gd name="T72" fmla="*/ 2 w 599"/>
                <a:gd name="T73" fmla="*/ 254 h 614"/>
                <a:gd name="T74" fmla="*/ 12 w 599"/>
                <a:gd name="T75" fmla="*/ 316 h 614"/>
                <a:gd name="T76" fmla="*/ 30 w 599"/>
                <a:gd name="T77" fmla="*/ 370 h 614"/>
                <a:gd name="T78" fmla="*/ 58 w 599"/>
                <a:gd name="T79" fmla="*/ 422 h 614"/>
                <a:gd name="T80" fmla="*/ 91 w 599"/>
                <a:gd name="T81" fmla="*/ 469 h 614"/>
                <a:gd name="T82" fmla="*/ 132 w 599"/>
                <a:gd name="T83" fmla="*/ 511 h 614"/>
                <a:gd name="T84" fmla="*/ 176 w 599"/>
                <a:gd name="T85" fmla="*/ 547 h 614"/>
                <a:gd name="T86" fmla="*/ 226 w 599"/>
                <a:gd name="T87" fmla="*/ 576 h 614"/>
                <a:gd name="T88" fmla="*/ 282 w 599"/>
                <a:gd name="T89" fmla="*/ 598 h 614"/>
                <a:gd name="T90" fmla="*/ 340 w 599"/>
                <a:gd name="T91" fmla="*/ 610 h 614"/>
                <a:gd name="T92" fmla="*/ 400 w 599"/>
                <a:gd name="T93" fmla="*/ 614 h 614"/>
                <a:gd name="T94" fmla="*/ 464 w 599"/>
                <a:gd name="T95" fmla="*/ 610 h 614"/>
                <a:gd name="T96" fmla="*/ 520 w 599"/>
                <a:gd name="T97" fmla="*/ 598 h 614"/>
                <a:gd name="T98" fmla="*/ 562 w 599"/>
                <a:gd name="T99" fmla="*/ 58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9" h="614">
                  <a:moveTo>
                    <a:pt x="562" y="582"/>
                  </a:moveTo>
                  <a:lnTo>
                    <a:pt x="565" y="580"/>
                  </a:lnTo>
                  <a:lnTo>
                    <a:pt x="567" y="580"/>
                  </a:lnTo>
                  <a:lnTo>
                    <a:pt x="567" y="577"/>
                  </a:lnTo>
                  <a:lnTo>
                    <a:pt x="568" y="577"/>
                  </a:lnTo>
                  <a:lnTo>
                    <a:pt x="568" y="576"/>
                  </a:lnTo>
                  <a:lnTo>
                    <a:pt x="571" y="576"/>
                  </a:lnTo>
                  <a:lnTo>
                    <a:pt x="573" y="574"/>
                  </a:lnTo>
                  <a:lnTo>
                    <a:pt x="574" y="574"/>
                  </a:lnTo>
                  <a:lnTo>
                    <a:pt x="574" y="571"/>
                  </a:lnTo>
                  <a:lnTo>
                    <a:pt x="577" y="571"/>
                  </a:lnTo>
                  <a:lnTo>
                    <a:pt x="577" y="570"/>
                  </a:lnTo>
                  <a:lnTo>
                    <a:pt x="579" y="570"/>
                  </a:lnTo>
                  <a:lnTo>
                    <a:pt x="581" y="568"/>
                  </a:lnTo>
                  <a:lnTo>
                    <a:pt x="583" y="568"/>
                  </a:lnTo>
                  <a:lnTo>
                    <a:pt x="583" y="565"/>
                  </a:lnTo>
                  <a:lnTo>
                    <a:pt x="585" y="565"/>
                  </a:lnTo>
                  <a:lnTo>
                    <a:pt x="585" y="564"/>
                  </a:lnTo>
                  <a:lnTo>
                    <a:pt x="587" y="564"/>
                  </a:lnTo>
                  <a:lnTo>
                    <a:pt x="587" y="562"/>
                  </a:lnTo>
                  <a:lnTo>
                    <a:pt x="589" y="562"/>
                  </a:lnTo>
                  <a:lnTo>
                    <a:pt x="591" y="559"/>
                  </a:lnTo>
                  <a:lnTo>
                    <a:pt x="593" y="558"/>
                  </a:lnTo>
                  <a:lnTo>
                    <a:pt x="595" y="556"/>
                  </a:lnTo>
                  <a:lnTo>
                    <a:pt x="597" y="553"/>
                  </a:lnTo>
                  <a:lnTo>
                    <a:pt x="599" y="553"/>
                  </a:lnTo>
                  <a:lnTo>
                    <a:pt x="589" y="559"/>
                  </a:lnTo>
                  <a:lnTo>
                    <a:pt x="573" y="568"/>
                  </a:lnTo>
                  <a:lnTo>
                    <a:pt x="555" y="576"/>
                  </a:lnTo>
                  <a:lnTo>
                    <a:pt x="536" y="582"/>
                  </a:lnTo>
                  <a:lnTo>
                    <a:pt x="518" y="588"/>
                  </a:lnTo>
                  <a:lnTo>
                    <a:pt x="500" y="594"/>
                  </a:lnTo>
                  <a:lnTo>
                    <a:pt x="482" y="598"/>
                  </a:lnTo>
                  <a:lnTo>
                    <a:pt x="461" y="602"/>
                  </a:lnTo>
                  <a:lnTo>
                    <a:pt x="441" y="604"/>
                  </a:lnTo>
                  <a:lnTo>
                    <a:pt x="421" y="606"/>
                  </a:lnTo>
                  <a:lnTo>
                    <a:pt x="400" y="606"/>
                  </a:lnTo>
                  <a:lnTo>
                    <a:pt x="380" y="606"/>
                  </a:lnTo>
                  <a:lnTo>
                    <a:pt x="362" y="604"/>
                  </a:lnTo>
                  <a:lnTo>
                    <a:pt x="341" y="602"/>
                  </a:lnTo>
                  <a:lnTo>
                    <a:pt x="322" y="598"/>
                  </a:lnTo>
                  <a:lnTo>
                    <a:pt x="303" y="594"/>
                  </a:lnTo>
                  <a:lnTo>
                    <a:pt x="285" y="588"/>
                  </a:lnTo>
                  <a:lnTo>
                    <a:pt x="267" y="582"/>
                  </a:lnTo>
                  <a:lnTo>
                    <a:pt x="249" y="576"/>
                  </a:lnTo>
                  <a:lnTo>
                    <a:pt x="231" y="568"/>
                  </a:lnTo>
                  <a:lnTo>
                    <a:pt x="214" y="559"/>
                  </a:lnTo>
                  <a:lnTo>
                    <a:pt x="199" y="550"/>
                  </a:lnTo>
                  <a:lnTo>
                    <a:pt x="182" y="539"/>
                  </a:lnTo>
                  <a:lnTo>
                    <a:pt x="166" y="527"/>
                  </a:lnTo>
                  <a:lnTo>
                    <a:pt x="152" y="517"/>
                  </a:lnTo>
                  <a:lnTo>
                    <a:pt x="138" y="505"/>
                  </a:lnTo>
                  <a:lnTo>
                    <a:pt x="123" y="491"/>
                  </a:lnTo>
                  <a:lnTo>
                    <a:pt x="111" y="476"/>
                  </a:lnTo>
                  <a:lnTo>
                    <a:pt x="99" y="463"/>
                  </a:lnTo>
                  <a:lnTo>
                    <a:pt x="87" y="449"/>
                  </a:lnTo>
                  <a:lnTo>
                    <a:pt x="75" y="432"/>
                  </a:lnTo>
                  <a:lnTo>
                    <a:pt x="64" y="419"/>
                  </a:lnTo>
                  <a:lnTo>
                    <a:pt x="56" y="400"/>
                  </a:lnTo>
                  <a:lnTo>
                    <a:pt x="46" y="384"/>
                  </a:lnTo>
                  <a:lnTo>
                    <a:pt x="40" y="366"/>
                  </a:lnTo>
                  <a:lnTo>
                    <a:pt x="32" y="349"/>
                  </a:lnTo>
                  <a:lnTo>
                    <a:pt x="26" y="331"/>
                  </a:lnTo>
                  <a:lnTo>
                    <a:pt x="20" y="311"/>
                  </a:lnTo>
                  <a:lnTo>
                    <a:pt x="16" y="293"/>
                  </a:lnTo>
                  <a:lnTo>
                    <a:pt x="14" y="275"/>
                  </a:lnTo>
                  <a:lnTo>
                    <a:pt x="10" y="254"/>
                  </a:lnTo>
                  <a:lnTo>
                    <a:pt x="10" y="234"/>
                  </a:lnTo>
                  <a:lnTo>
                    <a:pt x="8" y="215"/>
                  </a:lnTo>
                  <a:lnTo>
                    <a:pt x="10" y="194"/>
                  </a:lnTo>
                  <a:lnTo>
                    <a:pt x="10" y="174"/>
                  </a:lnTo>
                  <a:lnTo>
                    <a:pt x="14" y="154"/>
                  </a:lnTo>
                  <a:lnTo>
                    <a:pt x="16" y="136"/>
                  </a:lnTo>
                  <a:lnTo>
                    <a:pt x="20" y="118"/>
                  </a:lnTo>
                  <a:lnTo>
                    <a:pt x="26" y="97"/>
                  </a:lnTo>
                  <a:lnTo>
                    <a:pt x="32" y="79"/>
                  </a:lnTo>
                  <a:lnTo>
                    <a:pt x="40" y="62"/>
                  </a:lnTo>
                  <a:lnTo>
                    <a:pt x="46" y="44"/>
                  </a:lnTo>
                  <a:lnTo>
                    <a:pt x="56" y="29"/>
                  </a:lnTo>
                  <a:lnTo>
                    <a:pt x="64" y="11"/>
                  </a:lnTo>
                  <a:lnTo>
                    <a:pt x="73" y="0"/>
                  </a:lnTo>
                  <a:lnTo>
                    <a:pt x="70" y="2"/>
                  </a:lnTo>
                  <a:lnTo>
                    <a:pt x="69" y="2"/>
                  </a:lnTo>
                  <a:lnTo>
                    <a:pt x="69" y="5"/>
                  </a:lnTo>
                  <a:lnTo>
                    <a:pt x="67" y="5"/>
                  </a:lnTo>
                  <a:lnTo>
                    <a:pt x="67" y="6"/>
                  </a:lnTo>
                  <a:lnTo>
                    <a:pt x="64" y="6"/>
                  </a:lnTo>
                  <a:lnTo>
                    <a:pt x="62" y="8"/>
                  </a:lnTo>
                  <a:lnTo>
                    <a:pt x="61" y="8"/>
                  </a:lnTo>
                  <a:lnTo>
                    <a:pt x="61" y="11"/>
                  </a:lnTo>
                  <a:lnTo>
                    <a:pt x="58" y="11"/>
                  </a:lnTo>
                  <a:lnTo>
                    <a:pt x="58" y="12"/>
                  </a:lnTo>
                  <a:lnTo>
                    <a:pt x="56" y="12"/>
                  </a:lnTo>
                  <a:lnTo>
                    <a:pt x="56" y="14"/>
                  </a:lnTo>
                  <a:lnTo>
                    <a:pt x="55" y="14"/>
                  </a:lnTo>
                  <a:lnTo>
                    <a:pt x="55" y="17"/>
                  </a:lnTo>
                  <a:lnTo>
                    <a:pt x="52" y="17"/>
                  </a:lnTo>
                  <a:lnTo>
                    <a:pt x="50" y="18"/>
                  </a:lnTo>
                  <a:lnTo>
                    <a:pt x="49" y="23"/>
                  </a:lnTo>
                  <a:lnTo>
                    <a:pt x="38" y="41"/>
                  </a:lnTo>
                  <a:lnTo>
                    <a:pt x="30" y="59"/>
                  </a:lnTo>
                  <a:lnTo>
                    <a:pt x="24" y="77"/>
                  </a:lnTo>
                  <a:lnTo>
                    <a:pt x="18" y="95"/>
                  </a:lnTo>
                  <a:lnTo>
                    <a:pt x="12" y="113"/>
                  </a:lnTo>
                  <a:lnTo>
                    <a:pt x="8" y="133"/>
                  </a:lnTo>
                  <a:lnTo>
                    <a:pt x="4" y="154"/>
                  </a:lnTo>
                  <a:lnTo>
                    <a:pt x="2" y="174"/>
                  </a:lnTo>
                  <a:lnTo>
                    <a:pt x="0" y="194"/>
                  </a:lnTo>
                  <a:lnTo>
                    <a:pt x="0" y="215"/>
                  </a:lnTo>
                  <a:lnTo>
                    <a:pt x="0" y="234"/>
                  </a:lnTo>
                  <a:lnTo>
                    <a:pt x="2" y="254"/>
                  </a:lnTo>
                  <a:lnTo>
                    <a:pt x="4" y="275"/>
                  </a:lnTo>
                  <a:lnTo>
                    <a:pt x="8" y="295"/>
                  </a:lnTo>
                  <a:lnTo>
                    <a:pt x="12" y="316"/>
                  </a:lnTo>
                  <a:lnTo>
                    <a:pt x="18" y="334"/>
                  </a:lnTo>
                  <a:lnTo>
                    <a:pt x="24" y="352"/>
                  </a:lnTo>
                  <a:lnTo>
                    <a:pt x="30" y="370"/>
                  </a:lnTo>
                  <a:lnTo>
                    <a:pt x="38" y="388"/>
                  </a:lnTo>
                  <a:lnTo>
                    <a:pt x="49" y="406"/>
                  </a:lnTo>
                  <a:lnTo>
                    <a:pt x="58" y="422"/>
                  </a:lnTo>
                  <a:lnTo>
                    <a:pt x="69" y="438"/>
                  </a:lnTo>
                  <a:lnTo>
                    <a:pt x="79" y="455"/>
                  </a:lnTo>
                  <a:lnTo>
                    <a:pt x="91" y="469"/>
                  </a:lnTo>
                  <a:lnTo>
                    <a:pt x="103" y="482"/>
                  </a:lnTo>
                  <a:lnTo>
                    <a:pt x="117" y="497"/>
                  </a:lnTo>
                  <a:lnTo>
                    <a:pt x="132" y="511"/>
                  </a:lnTo>
                  <a:lnTo>
                    <a:pt x="146" y="523"/>
                  </a:lnTo>
                  <a:lnTo>
                    <a:pt x="162" y="535"/>
                  </a:lnTo>
                  <a:lnTo>
                    <a:pt x="176" y="547"/>
                  </a:lnTo>
                  <a:lnTo>
                    <a:pt x="192" y="558"/>
                  </a:lnTo>
                  <a:lnTo>
                    <a:pt x="211" y="565"/>
                  </a:lnTo>
                  <a:lnTo>
                    <a:pt x="226" y="576"/>
                  </a:lnTo>
                  <a:lnTo>
                    <a:pt x="244" y="583"/>
                  </a:lnTo>
                  <a:lnTo>
                    <a:pt x="264" y="589"/>
                  </a:lnTo>
                  <a:lnTo>
                    <a:pt x="282" y="598"/>
                  </a:lnTo>
                  <a:lnTo>
                    <a:pt x="302" y="602"/>
                  </a:lnTo>
                  <a:lnTo>
                    <a:pt x="320" y="606"/>
                  </a:lnTo>
                  <a:lnTo>
                    <a:pt x="340" y="610"/>
                  </a:lnTo>
                  <a:lnTo>
                    <a:pt x="361" y="612"/>
                  </a:lnTo>
                  <a:lnTo>
                    <a:pt x="380" y="614"/>
                  </a:lnTo>
                  <a:lnTo>
                    <a:pt x="400" y="614"/>
                  </a:lnTo>
                  <a:lnTo>
                    <a:pt x="423" y="614"/>
                  </a:lnTo>
                  <a:lnTo>
                    <a:pt x="443" y="612"/>
                  </a:lnTo>
                  <a:lnTo>
                    <a:pt x="464" y="610"/>
                  </a:lnTo>
                  <a:lnTo>
                    <a:pt x="482" y="606"/>
                  </a:lnTo>
                  <a:lnTo>
                    <a:pt x="502" y="602"/>
                  </a:lnTo>
                  <a:lnTo>
                    <a:pt x="520" y="598"/>
                  </a:lnTo>
                  <a:lnTo>
                    <a:pt x="541" y="589"/>
                  </a:lnTo>
                  <a:lnTo>
                    <a:pt x="559" y="583"/>
                  </a:lnTo>
                  <a:lnTo>
                    <a:pt x="562" y="582"/>
                  </a:lnTo>
                  <a:close/>
                </a:path>
              </a:pathLst>
            </a:custGeom>
            <a:solidFill>
              <a:srgbClr val="4573A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37" name="Freeform 633"/>
            <p:cNvSpPr>
              <a:spLocks noChangeArrowheads="1"/>
            </p:cNvSpPr>
            <p:nvPr/>
          </p:nvSpPr>
          <p:spPr bwMode="auto">
            <a:xfrm>
              <a:off x="5611" y="215"/>
              <a:ext cx="59" cy="61"/>
            </a:xfrm>
            <a:custGeom>
              <a:avLst/>
              <a:gdLst>
                <a:gd name="T0" fmla="*/ 593 w 621"/>
                <a:gd name="T1" fmla="*/ 565 h 619"/>
                <a:gd name="T2" fmla="*/ 597 w 621"/>
                <a:gd name="T3" fmla="*/ 560 h 619"/>
                <a:gd name="T4" fmla="*/ 603 w 621"/>
                <a:gd name="T5" fmla="*/ 554 h 619"/>
                <a:gd name="T6" fmla="*/ 609 w 621"/>
                <a:gd name="T7" fmla="*/ 548 h 619"/>
                <a:gd name="T8" fmla="*/ 612 w 621"/>
                <a:gd name="T9" fmla="*/ 545 h 619"/>
                <a:gd name="T10" fmla="*/ 615 w 621"/>
                <a:gd name="T11" fmla="*/ 542 h 619"/>
                <a:gd name="T12" fmla="*/ 618 w 621"/>
                <a:gd name="T13" fmla="*/ 539 h 619"/>
                <a:gd name="T14" fmla="*/ 621 w 621"/>
                <a:gd name="T15" fmla="*/ 536 h 619"/>
                <a:gd name="T16" fmla="*/ 593 w 621"/>
                <a:gd name="T17" fmla="*/ 554 h 619"/>
                <a:gd name="T18" fmla="*/ 542 w 621"/>
                <a:gd name="T19" fmla="*/ 581 h 619"/>
                <a:gd name="T20" fmla="*/ 489 w 621"/>
                <a:gd name="T21" fmla="*/ 596 h 619"/>
                <a:gd name="T22" fmla="*/ 433 w 621"/>
                <a:gd name="T23" fmla="*/ 607 h 619"/>
                <a:gd name="T24" fmla="*/ 374 w 621"/>
                <a:gd name="T25" fmla="*/ 609 h 619"/>
                <a:gd name="T26" fmla="*/ 316 w 621"/>
                <a:gd name="T27" fmla="*/ 602 h 619"/>
                <a:gd name="T28" fmla="*/ 262 w 621"/>
                <a:gd name="T29" fmla="*/ 587 h 619"/>
                <a:gd name="T30" fmla="*/ 210 w 621"/>
                <a:gd name="T31" fmla="*/ 565 h 619"/>
                <a:gd name="T32" fmla="*/ 164 w 621"/>
                <a:gd name="T33" fmla="*/ 534 h 619"/>
                <a:gd name="T34" fmla="*/ 121 w 621"/>
                <a:gd name="T35" fmla="*/ 498 h 619"/>
                <a:gd name="T36" fmla="*/ 86 w 621"/>
                <a:gd name="T37" fmla="*/ 456 h 619"/>
                <a:gd name="T38" fmla="*/ 56 w 621"/>
                <a:gd name="T39" fmla="*/ 409 h 619"/>
                <a:gd name="T40" fmla="*/ 32 w 621"/>
                <a:gd name="T41" fmla="*/ 359 h 619"/>
                <a:gd name="T42" fmla="*/ 18 w 621"/>
                <a:gd name="T43" fmla="*/ 305 h 619"/>
                <a:gd name="T44" fmla="*/ 10 w 621"/>
                <a:gd name="T45" fmla="*/ 247 h 619"/>
                <a:gd name="T46" fmla="*/ 12 w 621"/>
                <a:gd name="T47" fmla="*/ 189 h 619"/>
                <a:gd name="T48" fmla="*/ 22 w 621"/>
                <a:gd name="T49" fmla="*/ 133 h 619"/>
                <a:gd name="T50" fmla="*/ 41 w 621"/>
                <a:gd name="T51" fmla="*/ 78 h 619"/>
                <a:gd name="T52" fmla="*/ 65 w 621"/>
                <a:gd name="T53" fmla="*/ 30 h 619"/>
                <a:gd name="T54" fmla="*/ 83 w 621"/>
                <a:gd name="T55" fmla="*/ 1 h 619"/>
                <a:gd name="T56" fmla="*/ 79 w 621"/>
                <a:gd name="T57" fmla="*/ 3 h 619"/>
                <a:gd name="T58" fmla="*/ 74 w 621"/>
                <a:gd name="T59" fmla="*/ 7 h 619"/>
                <a:gd name="T60" fmla="*/ 71 w 621"/>
                <a:gd name="T61" fmla="*/ 9 h 619"/>
                <a:gd name="T62" fmla="*/ 67 w 621"/>
                <a:gd name="T63" fmla="*/ 12 h 619"/>
                <a:gd name="T64" fmla="*/ 56 w 621"/>
                <a:gd name="T65" fmla="*/ 24 h 619"/>
                <a:gd name="T66" fmla="*/ 32 w 621"/>
                <a:gd name="T67" fmla="*/ 75 h 619"/>
                <a:gd name="T68" fmla="*/ 12 w 621"/>
                <a:gd name="T69" fmla="*/ 131 h 619"/>
                <a:gd name="T70" fmla="*/ 2 w 621"/>
                <a:gd name="T71" fmla="*/ 187 h 619"/>
                <a:gd name="T72" fmla="*/ 2 w 621"/>
                <a:gd name="T73" fmla="*/ 247 h 619"/>
                <a:gd name="T74" fmla="*/ 8 w 621"/>
                <a:gd name="T75" fmla="*/ 306 h 619"/>
                <a:gd name="T76" fmla="*/ 24 w 621"/>
                <a:gd name="T77" fmla="*/ 362 h 619"/>
                <a:gd name="T78" fmla="*/ 48 w 621"/>
                <a:gd name="T79" fmla="*/ 413 h 619"/>
                <a:gd name="T80" fmla="*/ 79 w 621"/>
                <a:gd name="T81" fmla="*/ 462 h 619"/>
                <a:gd name="T82" fmla="*/ 115 w 621"/>
                <a:gd name="T83" fmla="*/ 504 h 619"/>
                <a:gd name="T84" fmla="*/ 158 w 621"/>
                <a:gd name="T85" fmla="*/ 540 h 619"/>
                <a:gd name="T86" fmla="*/ 206 w 621"/>
                <a:gd name="T87" fmla="*/ 572 h 619"/>
                <a:gd name="T88" fmla="*/ 259 w 621"/>
                <a:gd name="T89" fmla="*/ 595 h 619"/>
                <a:gd name="T90" fmla="*/ 314 w 621"/>
                <a:gd name="T91" fmla="*/ 611 h 619"/>
                <a:gd name="T92" fmla="*/ 372 w 621"/>
                <a:gd name="T93" fmla="*/ 619 h 619"/>
                <a:gd name="T94" fmla="*/ 433 w 621"/>
                <a:gd name="T95" fmla="*/ 617 h 619"/>
                <a:gd name="T96" fmla="*/ 492 w 621"/>
                <a:gd name="T97" fmla="*/ 607 h 619"/>
                <a:gd name="T98" fmla="*/ 547 w 621"/>
                <a:gd name="T99" fmla="*/ 589 h 619"/>
                <a:gd name="T100" fmla="*/ 591 w 621"/>
                <a:gd name="T101" fmla="*/ 56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1" h="619">
                  <a:moveTo>
                    <a:pt x="591" y="566"/>
                  </a:moveTo>
                  <a:lnTo>
                    <a:pt x="591" y="565"/>
                  </a:lnTo>
                  <a:lnTo>
                    <a:pt x="593" y="565"/>
                  </a:lnTo>
                  <a:lnTo>
                    <a:pt x="593" y="563"/>
                  </a:lnTo>
                  <a:lnTo>
                    <a:pt x="595" y="563"/>
                  </a:lnTo>
                  <a:lnTo>
                    <a:pt x="597" y="560"/>
                  </a:lnTo>
                  <a:lnTo>
                    <a:pt x="599" y="558"/>
                  </a:lnTo>
                  <a:lnTo>
                    <a:pt x="601" y="557"/>
                  </a:lnTo>
                  <a:lnTo>
                    <a:pt x="603" y="554"/>
                  </a:lnTo>
                  <a:lnTo>
                    <a:pt x="606" y="552"/>
                  </a:lnTo>
                  <a:lnTo>
                    <a:pt x="607" y="551"/>
                  </a:lnTo>
                  <a:lnTo>
                    <a:pt x="609" y="548"/>
                  </a:lnTo>
                  <a:lnTo>
                    <a:pt x="609" y="546"/>
                  </a:lnTo>
                  <a:lnTo>
                    <a:pt x="612" y="546"/>
                  </a:lnTo>
                  <a:lnTo>
                    <a:pt x="612" y="545"/>
                  </a:lnTo>
                  <a:lnTo>
                    <a:pt x="613" y="545"/>
                  </a:lnTo>
                  <a:lnTo>
                    <a:pt x="613" y="542"/>
                  </a:lnTo>
                  <a:lnTo>
                    <a:pt x="615" y="542"/>
                  </a:lnTo>
                  <a:lnTo>
                    <a:pt x="615" y="540"/>
                  </a:lnTo>
                  <a:lnTo>
                    <a:pt x="618" y="540"/>
                  </a:lnTo>
                  <a:lnTo>
                    <a:pt x="618" y="539"/>
                  </a:lnTo>
                  <a:lnTo>
                    <a:pt x="619" y="539"/>
                  </a:lnTo>
                  <a:lnTo>
                    <a:pt x="619" y="536"/>
                  </a:lnTo>
                  <a:lnTo>
                    <a:pt x="621" y="536"/>
                  </a:lnTo>
                  <a:lnTo>
                    <a:pt x="621" y="534"/>
                  </a:lnTo>
                  <a:lnTo>
                    <a:pt x="607" y="545"/>
                  </a:lnTo>
                  <a:lnTo>
                    <a:pt x="593" y="554"/>
                  </a:lnTo>
                  <a:lnTo>
                    <a:pt x="577" y="565"/>
                  </a:lnTo>
                  <a:lnTo>
                    <a:pt x="560" y="572"/>
                  </a:lnTo>
                  <a:lnTo>
                    <a:pt x="542" y="581"/>
                  </a:lnTo>
                  <a:lnTo>
                    <a:pt x="527" y="587"/>
                  </a:lnTo>
                  <a:lnTo>
                    <a:pt x="509" y="593"/>
                  </a:lnTo>
                  <a:lnTo>
                    <a:pt x="489" y="596"/>
                  </a:lnTo>
                  <a:lnTo>
                    <a:pt x="471" y="602"/>
                  </a:lnTo>
                  <a:lnTo>
                    <a:pt x="451" y="605"/>
                  </a:lnTo>
                  <a:lnTo>
                    <a:pt x="433" y="607"/>
                  </a:lnTo>
                  <a:lnTo>
                    <a:pt x="413" y="609"/>
                  </a:lnTo>
                  <a:lnTo>
                    <a:pt x="392" y="609"/>
                  </a:lnTo>
                  <a:lnTo>
                    <a:pt x="374" y="609"/>
                  </a:lnTo>
                  <a:lnTo>
                    <a:pt x="354" y="607"/>
                  </a:lnTo>
                  <a:lnTo>
                    <a:pt x="336" y="605"/>
                  </a:lnTo>
                  <a:lnTo>
                    <a:pt x="316" y="602"/>
                  </a:lnTo>
                  <a:lnTo>
                    <a:pt x="298" y="596"/>
                  </a:lnTo>
                  <a:lnTo>
                    <a:pt x="280" y="593"/>
                  </a:lnTo>
                  <a:lnTo>
                    <a:pt x="262" y="587"/>
                  </a:lnTo>
                  <a:lnTo>
                    <a:pt x="245" y="581"/>
                  </a:lnTo>
                  <a:lnTo>
                    <a:pt x="227" y="572"/>
                  </a:lnTo>
                  <a:lnTo>
                    <a:pt x="210" y="565"/>
                  </a:lnTo>
                  <a:lnTo>
                    <a:pt x="194" y="554"/>
                  </a:lnTo>
                  <a:lnTo>
                    <a:pt x="178" y="545"/>
                  </a:lnTo>
                  <a:lnTo>
                    <a:pt x="164" y="534"/>
                  </a:lnTo>
                  <a:lnTo>
                    <a:pt x="150" y="522"/>
                  </a:lnTo>
                  <a:lnTo>
                    <a:pt x="136" y="510"/>
                  </a:lnTo>
                  <a:lnTo>
                    <a:pt x="121" y="498"/>
                  </a:lnTo>
                  <a:lnTo>
                    <a:pt x="109" y="483"/>
                  </a:lnTo>
                  <a:lnTo>
                    <a:pt x="97" y="469"/>
                  </a:lnTo>
                  <a:lnTo>
                    <a:pt x="86" y="456"/>
                  </a:lnTo>
                  <a:lnTo>
                    <a:pt x="74" y="441"/>
                  </a:lnTo>
                  <a:lnTo>
                    <a:pt x="65" y="425"/>
                  </a:lnTo>
                  <a:lnTo>
                    <a:pt x="56" y="409"/>
                  </a:lnTo>
                  <a:lnTo>
                    <a:pt x="48" y="393"/>
                  </a:lnTo>
                  <a:lnTo>
                    <a:pt x="41" y="377"/>
                  </a:lnTo>
                  <a:lnTo>
                    <a:pt x="32" y="359"/>
                  </a:lnTo>
                  <a:lnTo>
                    <a:pt x="26" y="341"/>
                  </a:lnTo>
                  <a:lnTo>
                    <a:pt x="22" y="323"/>
                  </a:lnTo>
                  <a:lnTo>
                    <a:pt x="18" y="305"/>
                  </a:lnTo>
                  <a:lnTo>
                    <a:pt x="14" y="285"/>
                  </a:lnTo>
                  <a:lnTo>
                    <a:pt x="12" y="266"/>
                  </a:lnTo>
                  <a:lnTo>
                    <a:pt x="10" y="247"/>
                  </a:lnTo>
                  <a:lnTo>
                    <a:pt x="10" y="228"/>
                  </a:lnTo>
                  <a:lnTo>
                    <a:pt x="10" y="207"/>
                  </a:lnTo>
                  <a:lnTo>
                    <a:pt x="12" y="189"/>
                  </a:lnTo>
                  <a:lnTo>
                    <a:pt x="14" y="169"/>
                  </a:lnTo>
                  <a:lnTo>
                    <a:pt x="18" y="151"/>
                  </a:lnTo>
                  <a:lnTo>
                    <a:pt x="22" y="133"/>
                  </a:lnTo>
                  <a:lnTo>
                    <a:pt x="26" y="114"/>
                  </a:lnTo>
                  <a:lnTo>
                    <a:pt x="32" y="96"/>
                  </a:lnTo>
                  <a:lnTo>
                    <a:pt x="41" y="78"/>
                  </a:lnTo>
                  <a:lnTo>
                    <a:pt x="48" y="62"/>
                  </a:lnTo>
                  <a:lnTo>
                    <a:pt x="56" y="45"/>
                  </a:lnTo>
                  <a:lnTo>
                    <a:pt x="65" y="30"/>
                  </a:lnTo>
                  <a:lnTo>
                    <a:pt x="74" y="13"/>
                  </a:lnTo>
                  <a:lnTo>
                    <a:pt x="85" y="0"/>
                  </a:lnTo>
                  <a:lnTo>
                    <a:pt x="83" y="1"/>
                  </a:lnTo>
                  <a:lnTo>
                    <a:pt x="80" y="1"/>
                  </a:lnTo>
                  <a:lnTo>
                    <a:pt x="80" y="3"/>
                  </a:lnTo>
                  <a:lnTo>
                    <a:pt x="79" y="3"/>
                  </a:lnTo>
                  <a:lnTo>
                    <a:pt x="77" y="6"/>
                  </a:lnTo>
                  <a:lnTo>
                    <a:pt x="74" y="6"/>
                  </a:lnTo>
                  <a:lnTo>
                    <a:pt x="74" y="7"/>
                  </a:lnTo>
                  <a:lnTo>
                    <a:pt x="73" y="7"/>
                  </a:lnTo>
                  <a:lnTo>
                    <a:pt x="73" y="9"/>
                  </a:lnTo>
                  <a:lnTo>
                    <a:pt x="71" y="9"/>
                  </a:lnTo>
                  <a:lnTo>
                    <a:pt x="68" y="9"/>
                  </a:lnTo>
                  <a:lnTo>
                    <a:pt x="68" y="12"/>
                  </a:lnTo>
                  <a:lnTo>
                    <a:pt x="67" y="12"/>
                  </a:lnTo>
                  <a:lnTo>
                    <a:pt x="67" y="13"/>
                  </a:lnTo>
                  <a:lnTo>
                    <a:pt x="65" y="13"/>
                  </a:lnTo>
                  <a:lnTo>
                    <a:pt x="56" y="24"/>
                  </a:lnTo>
                  <a:lnTo>
                    <a:pt x="48" y="42"/>
                  </a:lnTo>
                  <a:lnTo>
                    <a:pt x="38" y="57"/>
                  </a:lnTo>
                  <a:lnTo>
                    <a:pt x="32" y="75"/>
                  </a:lnTo>
                  <a:lnTo>
                    <a:pt x="24" y="92"/>
                  </a:lnTo>
                  <a:lnTo>
                    <a:pt x="18" y="110"/>
                  </a:lnTo>
                  <a:lnTo>
                    <a:pt x="12" y="131"/>
                  </a:lnTo>
                  <a:lnTo>
                    <a:pt x="8" y="149"/>
                  </a:lnTo>
                  <a:lnTo>
                    <a:pt x="6" y="167"/>
                  </a:lnTo>
                  <a:lnTo>
                    <a:pt x="2" y="187"/>
                  </a:lnTo>
                  <a:lnTo>
                    <a:pt x="2" y="207"/>
                  </a:lnTo>
                  <a:lnTo>
                    <a:pt x="0" y="228"/>
                  </a:lnTo>
                  <a:lnTo>
                    <a:pt x="2" y="247"/>
                  </a:lnTo>
                  <a:lnTo>
                    <a:pt x="2" y="267"/>
                  </a:lnTo>
                  <a:lnTo>
                    <a:pt x="6" y="288"/>
                  </a:lnTo>
                  <a:lnTo>
                    <a:pt x="8" y="306"/>
                  </a:lnTo>
                  <a:lnTo>
                    <a:pt x="12" y="324"/>
                  </a:lnTo>
                  <a:lnTo>
                    <a:pt x="18" y="344"/>
                  </a:lnTo>
                  <a:lnTo>
                    <a:pt x="24" y="362"/>
                  </a:lnTo>
                  <a:lnTo>
                    <a:pt x="32" y="379"/>
                  </a:lnTo>
                  <a:lnTo>
                    <a:pt x="38" y="397"/>
                  </a:lnTo>
                  <a:lnTo>
                    <a:pt x="48" y="413"/>
                  </a:lnTo>
                  <a:lnTo>
                    <a:pt x="56" y="432"/>
                  </a:lnTo>
                  <a:lnTo>
                    <a:pt x="67" y="445"/>
                  </a:lnTo>
                  <a:lnTo>
                    <a:pt x="79" y="462"/>
                  </a:lnTo>
                  <a:lnTo>
                    <a:pt x="91" y="476"/>
                  </a:lnTo>
                  <a:lnTo>
                    <a:pt x="103" y="489"/>
                  </a:lnTo>
                  <a:lnTo>
                    <a:pt x="115" y="504"/>
                  </a:lnTo>
                  <a:lnTo>
                    <a:pt x="130" y="518"/>
                  </a:lnTo>
                  <a:lnTo>
                    <a:pt x="144" y="530"/>
                  </a:lnTo>
                  <a:lnTo>
                    <a:pt x="158" y="540"/>
                  </a:lnTo>
                  <a:lnTo>
                    <a:pt x="174" y="552"/>
                  </a:lnTo>
                  <a:lnTo>
                    <a:pt x="191" y="563"/>
                  </a:lnTo>
                  <a:lnTo>
                    <a:pt x="206" y="572"/>
                  </a:lnTo>
                  <a:lnTo>
                    <a:pt x="223" y="581"/>
                  </a:lnTo>
                  <a:lnTo>
                    <a:pt x="241" y="589"/>
                  </a:lnTo>
                  <a:lnTo>
                    <a:pt x="259" y="595"/>
                  </a:lnTo>
                  <a:lnTo>
                    <a:pt x="277" y="601"/>
                  </a:lnTo>
                  <a:lnTo>
                    <a:pt x="295" y="607"/>
                  </a:lnTo>
                  <a:lnTo>
                    <a:pt x="314" y="611"/>
                  </a:lnTo>
                  <a:lnTo>
                    <a:pt x="333" y="615"/>
                  </a:lnTo>
                  <a:lnTo>
                    <a:pt x="354" y="617"/>
                  </a:lnTo>
                  <a:lnTo>
                    <a:pt x="372" y="619"/>
                  </a:lnTo>
                  <a:lnTo>
                    <a:pt x="392" y="619"/>
                  </a:lnTo>
                  <a:lnTo>
                    <a:pt x="413" y="619"/>
                  </a:lnTo>
                  <a:lnTo>
                    <a:pt x="433" y="617"/>
                  </a:lnTo>
                  <a:lnTo>
                    <a:pt x="453" y="615"/>
                  </a:lnTo>
                  <a:lnTo>
                    <a:pt x="474" y="611"/>
                  </a:lnTo>
                  <a:lnTo>
                    <a:pt x="492" y="607"/>
                  </a:lnTo>
                  <a:lnTo>
                    <a:pt x="510" y="601"/>
                  </a:lnTo>
                  <a:lnTo>
                    <a:pt x="528" y="595"/>
                  </a:lnTo>
                  <a:lnTo>
                    <a:pt x="547" y="589"/>
                  </a:lnTo>
                  <a:lnTo>
                    <a:pt x="565" y="581"/>
                  </a:lnTo>
                  <a:lnTo>
                    <a:pt x="581" y="572"/>
                  </a:lnTo>
                  <a:lnTo>
                    <a:pt x="591" y="566"/>
                  </a:lnTo>
                  <a:close/>
                </a:path>
              </a:pathLst>
            </a:custGeom>
            <a:solidFill>
              <a:srgbClr val="4873A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38" name="Freeform 634"/>
            <p:cNvSpPr>
              <a:spLocks noChangeArrowheads="1"/>
            </p:cNvSpPr>
            <p:nvPr/>
          </p:nvSpPr>
          <p:spPr bwMode="auto">
            <a:xfrm>
              <a:off x="5613" y="214"/>
              <a:ext cx="61" cy="61"/>
            </a:xfrm>
            <a:custGeom>
              <a:avLst/>
              <a:gdLst>
                <a:gd name="T0" fmla="*/ 614 w 640"/>
                <a:gd name="T1" fmla="*/ 548 h 624"/>
                <a:gd name="T2" fmla="*/ 620 w 640"/>
                <a:gd name="T3" fmla="*/ 542 h 624"/>
                <a:gd name="T4" fmla="*/ 623 w 640"/>
                <a:gd name="T5" fmla="*/ 537 h 624"/>
                <a:gd name="T6" fmla="*/ 628 w 640"/>
                <a:gd name="T7" fmla="*/ 531 h 624"/>
                <a:gd name="T8" fmla="*/ 629 w 640"/>
                <a:gd name="T9" fmla="*/ 527 h 624"/>
                <a:gd name="T10" fmla="*/ 634 w 640"/>
                <a:gd name="T11" fmla="*/ 522 h 624"/>
                <a:gd name="T12" fmla="*/ 635 w 640"/>
                <a:gd name="T13" fmla="*/ 519 h 624"/>
                <a:gd name="T14" fmla="*/ 635 w 640"/>
                <a:gd name="T15" fmla="*/ 519 h 624"/>
                <a:gd name="T16" fmla="*/ 593 w 640"/>
                <a:gd name="T17" fmla="*/ 551 h 624"/>
                <a:gd name="T18" fmla="*/ 547 w 640"/>
                <a:gd name="T19" fmla="*/ 580 h 624"/>
                <a:gd name="T20" fmla="*/ 494 w 640"/>
                <a:gd name="T21" fmla="*/ 599 h 624"/>
                <a:gd name="T22" fmla="*/ 441 w 640"/>
                <a:gd name="T23" fmla="*/ 611 h 624"/>
                <a:gd name="T24" fmla="*/ 382 w 640"/>
                <a:gd name="T25" fmla="*/ 616 h 624"/>
                <a:gd name="T26" fmla="*/ 326 w 640"/>
                <a:gd name="T27" fmla="*/ 611 h 624"/>
                <a:gd name="T28" fmla="*/ 271 w 640"/>
                <a:gd name="T29" fmla="*/ 599 h 624"/>
                <a:gd name="T30" fmla="*/ 220 w 640"/>
                <a:gd name="T31" fmla="*/ 580 h 624"/>
                <a:gd name="T32" fmla="*/ 174 w 640"/>
                <a:gd name="T33" fmla="*/ 551 h 624"/>
                <a:gd name="T34" fmla="*/ 132 w 640"/>
                <a:gd name="T35" fmla="*/ 519 h 624"/>
                <a:gd name="T36" fmla="*/ 96 w 640"/>
                <a:gd name="T37" fmla="*/ 480 h 624"/>
                <a:gd name="T38" fmla="*/ 63 w 640"/>
                <a:gd name="T39" fmla="*/ 436 h 624"/>
                <a:gd name="T40" fmla="*/ 38 w 640"/>
                <a:gd name="T41" fmla="*/ 388 h 624"/>
                <a:gd name="T42" fmla="*/ 20 w 640"/>
                <a:gd name="T43" fmla="*/ 335 h 624"/>
                <a:gd name="T44" fmla="*/ 10 w 640"/>
                <a:gd name="T45" fmla="*/ 281 h 624"/>
                <a:gd name="T46" fmla="*/ 10 w 640"/>
                <a:gd name="T47" fmla="*/ 222 h 624"/>
                <a:gd name="T48" fmla="*/ 16 w 640"/>
                <a:gd name="T49" fmla="*/ 167 h 624"/>
                <a:gd name="T50" fmla="*/ 32 w 640"/>
                <a:gd name="T51" fmla="*/ 113 h 624"/>
                <a:gd name="T52" fmla="*/ 55 w 640"/>
                <a:gd name="T53" fmla="*/ 65 h 624"/>
                <a:gd name="T54" fmla="*/ 84 w 640"/>
                <a:gd name="T55" fmla="*/ 18 h 624"/>
                <a:gd name="T56" fmla="*/ 97 w 640"/>
                <a:gd name="T57" fmla="*/ 0 h 624"/>
                <a:gd name="T58" fmla="*/ 93 w 640"/>
                <a:gd name="T59" fmla="*/ 2 h 624"/>
                <a:gd name="T60" fmla="*/ 90 w 640"/>
                <a:gd name="T61" fmla="*/ 6 h 624"/>
                <a:gd name="T62" fmla="*/ 85 w 640"/>
                <a:gd name="T63" fmla="*/ 8 h 624"/>
                <a:gd name="T64" fmla="*/ 81 w 640"/>
                <a:gd name="T65" fmla="*/ 10 h 624"/>
                <a:gd name="T66" fmla="*/ 76 w 640"/>
                <a:gd name="T67" fmla="*/ 15 h 624"/>
                <a:gd name="T68" fmla="*/ 55 w 640"/>
                <a:gd name="T69" fmla="*/ 45 h 624"/>
                <a:gd name="T70" fmla="*/ 31 w 640"/>
                <a:gd name="T71" fmla="*/ 93 h 624"/>
                <a:gd name="T72" fmla="*/ 12 w 640"/>
                <a:gd name="T73" fmla="*/ 148 h 624"/>
                <a:gd name="T74" fmla="*/ 2 w 640"/>
                <a:gd name="T75" fmla="*/ 204 h 624"/>
                <a:gd name="T76" fmla="*/ 0 w 640"/>
                <a:gd name="T77" fmla="*/ 262 h 624"/>
                <a:gd name="T78" fmla="*/ 8 w 640"/>
                <a:gd name="T79" fmla="*/ 320 h 624"/>
                <a:gd name="T80" fmla="*/ 22 w 640"/>
                <a:gd name="T81" fmla="*/ 374 h 624"/>
                <a:gd name="T82" fmla="*/ 46 w 640"/>
                <a:gd name="T83" fmla="*/ 424 h 624"/>
                <a:gd name="T84" fmla="*/ 76 w 640"/>
                <a:gd name="T85" fmla="*/ 471 h 624"/>
                <a:gd name="T86" fmla="*/ 111 w 640"/>
                <a:gd name="T87" fmla="*/ 513 h 624"/>
                <a:gd name="T88" fmla="*/ 154 w 640"/>
                <a:gd name="T89" fmla="*/ 549 h 624"/>
                <a:gd name="T90" fmla="*/ 200 w 640"/>
                <a:gd name="T91" fmla="*/ 580 h 624"/>
                <a:gd name="T92" fmla="*/ 252 w 640"/>
                <a:gd name="T93" fmla="*/ 602 h 624"/>
                <a:gd name="T94" fmla="*/ 306 w 640"/>
                <a:gd name="T95" fmla="*/ 617 h 624"/>
                <a:gd name="T96" fmla="*/ 364 w 640"/>
                <a:gd name="T97" fmla="*/ 624 h 624"/>
                <a:gd name="T98" fmla="*/ 423 w 640"/>
                <a:gd name="T99" fmla="*/ 622 h 624"/>
                <a:gd name="T100" fmla="*/ 479 w 640"/>
                <a:gd name="T101" fmla="*/ 611 h 624"/>
                <a:gd name="T102" fmla="*/ 532 w 640"/>
                <a:gd name="T103" fmla="*/ 596 h 624"/>
                <a:gd name="T104" fmla="*/ 583 w 640"/>
                <a:gd name="T105" fmla="*/ 569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40" h="624">
                  <a:moveTo>
                    <a:pt x="611" y="549"/>
                  </a:moveTo>
                  <a:lnTo>
                    <a:pt x="614" y="549"/>
                  </a:lnTo>
                  <a:lnTo>
                    <a:pt x="614" y="548"/>
                  </a:lnTo>
                  <a:lnTo>
                    <a:pt x="615" y="545"/>
                  </a:lnTo>
                  <a:lnTo>
                    <a:pt x="617" y="543"/>
                  </a:lnTo>
                  <a:lnTo>
                    <a:pt x="620" y="542"/>
                  </a:lnTo>
                  <a:lnTo>
                    <a:pt x="621" y="539"/>
                  </a:lnTo>
                  <a:lnTo>
                    <a:pt x="621" y="537"/>
                  </a:lnTo>
                  <a:lnTo>
                    <a:pt x="623" y="537"/>
                  </a:lnTo>
                  <a:lnTo>
                    <a:pt x="623" y="536"/>
                  </a:lnTo>
                  <a:lnTo>
                    <a:pt x="626" y="533"/>
                  </a:lnTo>
                  <a:lnTo>
                    <a:pt x="628" y="531"/>
                  </a:lnTo>
                  <a:lnTo>
                    <a:pt x="628" y="528"/>
                  </a:lnTo>
                  <a:lnTo>
                    <a:pt x="629" y="528"/>
                  </a:lnTo>
                  <a:lnTo>
                    <a:pt x="629" y="527"/>
                  </a:lnTo>
                  <a:lnTo>
                    <a:pt x="632" y="527"/>
                  </a:lnTo>
                  <a:lnTo>
                    <a:pt x="632" y="525"/>
                  </a:lnTo>
                  <a:lnTo>
                    <a:pt x="634" y="522"/>
                  </a:lnTo>
                  <a:lnTo>
                    <a:pt x="634" y="521"/>
                  </a:lnTo>
                  <a:lnTo>
                    <a:pt x="635" y="521"/>
                  </a:lnTo>
                  <a:lnTo>
                    <a:pt x="635" y="519"/>
                  </a:lnTo>
                  <a:lnTo>
                    <a:pt x="638" y="516"/>
                  </a:lnTo>
                  <a:lnTo>
                    <a:pt x="640" y="515"/>
                  </a:lnTo>
                  <a:lnTo>
                    <a:pt x="635" y="519"/>
                  </a:lnTo>
                  <a:lnTo>
                    <a:pt x="621" y="531"/>
                  </a:lnTo>
                  <a:lnTo>
                    <a:pt x="608" y="542"/>
                  </a:lnTo>
                  <a:lnTo>
                    <a:pt x="593" y="551"/>
                  </a:lnTo>
                  <a:lnTo>
                    <a:pt x="577" y="561"/>
                  </a:lnTo>
                  <a:lnTo>
                    <a:pt x="563" y="572"/>
                  </a:lnTo>
                  <a:lnTo>
                    <a:pt x="547" y="580"/>
                  </a:lnTo>
                  <a:lnTo>
                    <a:pt x="529" y="586"/>
                  </a:lnTo>
                  <a:lnTo>
                    <a:pt x="512" y="593"/>
                  </a:lnTo>
                  <a:lnTo>
                    <a:pt x="494" y="599"/>
                  </a:lnTo>
                  <a:lnTo>
                    <a:pt x="478" y="604"/>
                  </a:lnTo>
                  <a:lnTo>
                    <a:pt x="459" y="608"/>
                  </a:lnTo>
                  <a:lnTo>
                    <a:pt x="441" y="611"/>
                  </a:lnTo>
                  <a:lnTo>
                    <a:pt x="421" y="614"/>
                  </a:lnTo>
                  <a:lnTo>
                    <a:pt x="403" y="616"/>
                  </a:lnTo>
                  <a:lnTo>
                    <a:pt x="382" y="616"/>
                  </a:lnTo>
                  <a:lnTo>
                    <a:pt x="364" y="616"/>
                  </a:lnTo>
                  <a:lnTo>
                    <a:pt x="344" y="614"/>
                  </a:lnTo>
                  <a:lnTo>
                    <a:pt x="326" y="611"/>
                  </a:lnTo>
                  <a:lnTo>
                    <a:pt x="308" y="608"/>
                  </a:lnTo>
                  <a:lnTo>
                    <a:pt x="290" y="604"/>
                  </a:lnTo>
                  <a:lnTo>
                    <a:pt x="271" y="599"/>
                  </a:lnTo>
                  <a:lnTo>
                    <a:pt x="255" y="593"/>
                  </a:lnTo>
                  <a:lnTo>
                    <a:pt x="237" y="586"/>
                  </a:lnTo>
                  <a:lnTo>
                    <a:pt x="220" y="580"/>
                  </a:lnTo>
                  <a:lnTo>
                    <a:pt x="205" y="572"/>
                  </a:lnTo>
                  <a:lnTo>
                    <a:pt x="188" y="561"/>
                  </a:lnTo>
                  <a:lnTo>
                    <a:pt x="174" y="551"/>
                  </a:lnTo>
                  <a:lnTo>
                    <a:pt x="160" y="542"/>
                  </a:lnTo>
                  <a:lnTo>
                    <a:pt x="146" y="531"/>
                  </a:lnTo>
                  <a:lnTo>
                    <a:pt x="132" y="519"/>
                  </a:lnTo>
                  <a:lnTo>
                    <a:pt x="120" y="507"/>
                  </a:lnTo>
                  <a:lnTo>
                    <a:pt x="105" y="492"/>
                  </a:lnTo>
                  <a:lnTo>
                    <a:pt x="96" y="480"/>
                  </a:lnTo>
                  <a:lnTo>
                    <a:pt x="84" y="466"/>
                  </a:lnTo>
                  <a:lnTo>
                    <a:pt x="73" y="450"/>
                  </a:lnTo>
                  <a:lnTo>
                    <a:pt x="63" y="436"/>
                  </a:lnTo>
                  <a:lnTo>
                    <a:pt x="55" y="420"/>
                  </a:lnTo>
                  <a:lnTo>
                    <a:pt x="46" y="404"/>
                  </a:lnTo>
                  <a:lnTo>
                    <a:pt x="38" y="388"/>
                  </a:lnTo>
                  <a:lnTo>
                    <a:pt x="32" y="371"/>
                  </a:lnTo>
                  <a:lnTo>
                    <a:pt x="26" y="353"/>
                  </a:lnTo>
                  <a:lnTo>
                    <a:pt x="20" y="335"/>
                  </a:lnTo>
                  <a:lnTo>
                    <a:pt x="16" y="317"/>
                  </a:lnTo>
                  <a:lnTo>
                    <a:pt x="12" y="299"/>
                  </a:lnTo>
                  <a:lnTo>
                    <a:pt x="10" y="281"/>
                  </a:lnTo>
                  <a:lnTo>
                    <a:pt x="10" y="262"/>
                  </a:lnTo>
                  <a:lnTo>
                    <a:pt x="8" y="243"/>
                  </a:lnTo>
                  <a:lnTo>
                    <a:pt x="10" y="222"/>
                  </a:lnTo>
                  <a:lnTo>
                    <a:pt x="10" y="204"/>
                  </a:lnTo>
                  <a:lnTo>
                    <a:pt x="12" y="185"/>
                  </a:lnTo>
                  <a:lnTo>
                    <a:pt x="16" y="167"/>
                  </a:lnTo>
                  <a:lnTo>
                    <a:pt x="20" y="149"/>
                  </a:lnTo>
                  <a:lnTo>
                    <a:pt x="26" y="131"/>
                  </a:lnTo>
                  <a:lnTo>
                    <a:pt x="32" y="113"/>
                  </a:lnTo>
                  <a:lnTo>
                    <a:pt x="38" y="96"/>
                  </a:lnTo>
                  <a:lnTo>
                    <a:pt x="46" y="81"/>
                  </a:lnTo>
                  <a:lnTo>
                    <a:pt x="55" y="65"/>
                  </a:lnTo>
                  <a:lnTo>
                    <a:pt x="63" y="48"/>
                  </a:lnTo>
                  <a:lnTo>
                    <a:pt x="73" y="34"/>
                  </a:lnTo>
                  <a:lnTo>
                    <a:pt x="84" y="18"/>
                  </a:lnTo>
                  <a:lnTo>
                    <a:pt x="96" y="4"/>
                  </a:lnTo>
                  <a:lnTo>
                    <a:pt x="99" y="0"/>
                  </a:lnTo>
                  <a:lnTo>
                    <a:pt x="97" y="0"/>
                  </a:lnTo>
                  <a:lnTo>
                    <a:pt x="97" y="2"/>
                  </a:lnTo>
                  <a:lnTo>
                    <a:pt x="96" y="2"/>
                  </a:lnTo>
                  <a:lnTo>
                    <a:pt x="93" y="2"/>
                  </a:lnTo>
                  <a:lnTo>
                    <a:pt x="93" y="4"/>
                  </a:lnTo>
                  <a:lnTo>
                    <a:pt x="91" y="4"/>
                  </a:lnTo>
                  <a:lnTo>
                    <a:pt x="90" y="6"/>
                  </a:lnTo>
                  <a:lnTo>
                    <a:pt x="87" y="6"/>
                  </a:lnTo>
                  <a:lnTo>
                    <a:pt x="87" y="8"/>
                  </a:lnTo>
                  <a:lnTo>
                    <a:pt x="85" y="8"/>
                  </a:lnTo>
                  <a:lnTo>
                    <a:pt x="84" y="8"/>
                  </a:lnTo>
                  <a:lnTo>
                    <a:pt x="84" y="10"/>
                  </a:lnTo>
                  <a:lnTo>
                    <a:pt x="81" y="10"/>
                  </a:lnTo>
                  <a:lnTo>
                    <a:pt x="79" y="12"/>
                  </a:lnTo>
                  <a:lnTo>
                    <a:pt x="76" y="12"/>
                  </a:lnTo>
                  <a:lnTo>
                    <a:pt x="76" y="15"/>
                  </a:lnTo>
                  <a:lnTo>
                    <a:pt x="75" y="15"/>
                  </a:lnTo>
                  <a:lnTo>
                    <a:pt x="64" y="28"/>
                  </a:lnTo>
                  <a:lnTo>
                    <a:pt x="55" y="45"/>
                  </a:lnTo>
                  <a:lnTo>
                    <a:pt x="46" y="60"/>
                  </a:lnTo>
                  <a:lnTo>
                    <a:pt x="38" y="77"/>
                  </a:lnTo>
                  <a:lnTo>
                    <a:pt x="31" y="93"/>
                  </a:lnTo>
                  <a:lnTo>
                    <a:pt x="22" y="111"/>
                  </a:lnTo>
                  <a:lnTo>
                    <a:pt x="16" y="129"/>
                  </a:lnTo>
                  <a:lnTo>
                    <a:pt x="12" y="148"/>
                  </a:lnTo>
                  <a:lnTo>
                    <a:pt x="8" y="166"/>
                  </a:lnTo>
                  <a:lnTo>
                    <a:pt x="4" y="184"/>
                  </a:lnTo>
                  <a:lnTo>
                    <a:pt x="2" y="204"/>
                  </a:lnTo>
                  <a:lnTo>
                    <a:pt x="0" y="222"/>
                  </a:lnTo>
                  <a:lnTo>
                    <a:pt x="0" y="243"/>
                  </a:lnTo>
                  <a:lnTo>
                    <a:pt x="0" y="262"/>
                  </a:lnTo>
                  <a:lnTo>
                    <a:pt x="2" y="281"/>
                  </a:lnTo>
                  <a:lnTo>
                    <a:pt x="4" y="300"/>
                  </a:lnTo>
                  <a:lnTo>
                    <a:pt x="8" y="320"/>
                  </a:lnTo>
                  <a:lnTo>
                    <a:pt x="12" y="338"/>
                  </a:lnTo>
                  <a:lnTo>
                    <a:pt x="16" y="356"/>
                  </a:lnTo>
                  <a:lnTo>
                    <a:pt x="22" y="374"/>
                  </a:lnTo>
                  <a:lnTo>
                    <a:pt x="31" y="392"/>
                  </a:lnTo>
                  <a:lnTo>
                    <a:pt x="38" y="408"/>
                  </a:lnTo>
                  <a:lnTo>
                    <a:pt x="46" y="424"/>
                  </a:lnTo>
                  <a:lnTo>
                    <a:pt x="55" y="440"/>
                  </a:lnTo>
                  <a:lnTo>
                    <a:pt x="64" y="456"/>
                  </a:lnTo>
                  <a:lnTo>
                    <a:pt x="76" y="471"/>
                  </a:lnTo>
                  <a:lnTo>
                    <a:pt x="87" y="484"/>
                  </a:lnTo>
                  <a:lnTo>
                    <a:pt x="99" y="498"/>
                  </a:lnTo>
                  <a:lnTo>
                    <a:pt x="111" y="513"/>
                  </a:lnTo>
                  <a:lnTo>
                    <a:pt x="126" y="525"/>
                  </a:lnTo>
                  <a:lnTo>
                    <a:pt x="140" y="537"/>
                  </a:lnTo>
                  <a:lnTo>
                    <a:pt x="154" y="549"/>
                  </a:lnTo>
                  <a:lnTo>
                    <a:pt x="168" y="560"/>
                  </a:lnTo>
                  <a:lnTo>
                    <a:pt x="184" y="569"/>
                  </a:lnTo>
                  <a:lnTo>
                    <a:pt x="200" y="580"/>
                  </a:lnTo>
                  <a:lnTo>
                    <a:pt x="217" y="587"/>
                  </a:lnTo>
                  <a:lnTo>
                    <a:pt x="235" y="596"/>
                  </a:lnTo>
                  <a:lnTo>
                    <a:pt x="252" y="602"/>
                  </a:lnTo>
                  <a:lnTo>
                    <a:pt x="270" y="608"/>
                  </a:lnTo>
                  <a:lnTo>
                    <a:pt x="288" y="611"/>
                  </a:lnTo>
                  <a:lnTo>
                    <a:pt x="306" y="617"/>
                  </a:lnTo>
                  <a:lnTo>
                    <a:pt x="326" y="620"/>
                  </a:lnTo>
                  <a:lnTo>
                    <a:pt x="344" y="622"/>
                  </a:lnTo>
                  <a:lnTo>
                    <a:pt x="364" y="624"/>
                  </a:lnTo>
                  <a:lnTo>
                    <a:pt x="382" y="624"/>
                  </a:lnTo>
                  <a:lnTo>
                    <a:pt x="403" y="624"/>
                  </a:lnTo>
                  <a:lnTo>
                    <a:pt x="423" y="622"/>
                  </a:lnTo>
                  <a:lnTo>
                    <a:pt x="441" y="620"/>
                  </a:lnTo>
                  <a:lnTo>
                    <a:pt x="461" y="617"/>
                  </a:lnTo>
                  <a:lnTo>
                    <a:pt x="479" y="611"/>
                  </a:lnTo>
                  <a:lnTo>
                    <a:pt x="499" y="608"/>
                  </a:lnTo>
                  <a:lnTo>
                    <a:pt x="517" y="602"/>
                  </a:lnTo>
                  <a:lnTo>
                    <a:pt x="532" y="596"/>
                  </a:lnTo>
                  <a:lnTo>
                    <a:pt x="550" y="587"/>
                  </a:lnTo>
                  <a:lnTo>
                    <a:pt x="567" y="580"/>
                  </a:lnTo>
                  <a:lnTo>
                    <a:pt x="583" y="569"/>
                  </a:lnTo>
                  <a:lnTo>
                    <a:pt x="597" y="560"/>
                  </a:lnTo>
                  <a:lnTo>
                    <a:pt x="611" y="549"/>
                  </a:lnTo>
                  <a:close/>
                </a:path>
              </a:pathLst>
            </a:custGeom>
            <a:solidFill>
              <a:srgbClr val="4A75A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39" name="Freeform 635"/>
            <p:cNvSpPr>
              <a:spLocks noChangeArrowheads="1"/>
            </p:cNvSpPr>
            <p:nvPr/>
          </p:nvSpPr>
          <p:spPr bwMode="auto">
            <a:xfrm>
              <a:off x="5614" y="212"/>
              <a:ext cx="62" cy="61"/>
            </a:xfrm>
            <a:custGeom>
              <a:avLst/>
              <a:gdLst>
                <a:gd name="T0" fmla="*/ 633 w 654"/>
                <a:gd name="T1" fmla="*/ 525 h 628"/>
                <a:gd name="T2" fmla="*/ 636 w 654"/>
                <a:gd name="T3" fmla="*/ 521 h 628"/>
                <a:gd name="T4" fmla="*/ 638 w 654"/>
                <a:gd name="T5" fmla="*/ 516 h 628"/>
                <a:gd name="T6" fmla="*/ 642 w 654"/>
                <a:gd name="T7" fmla="*/ 510 h 628"/>
                <a:gd name="T8" fmla="*/ 644 w 654"/>
                <a:gd name="T9" fmla="*/ 507 h 628"/>
                <a:gd name="T10" fmla="*/ 648 w 654"/>
                <a:gd name="T11" fmla="*/ 501 h 628"/>
                <a:gd name="T12" fmla="*/ 650 w 654"/>
                <a:gd name="T13" fmla="*/ 496 h 628"/>
                <a:gd name="T14" fmla="*/ 653 w 654"/>
                <a:gd name="T15" fmla="*/ 492 h 628"/>
                <a:gd name="T16" fmla="*/ 633 w 654"/>
                <a:gd name="T17" fmla="*/ 513 h 628"/>
                <a:gd name="T18" fmla="*/ 594 w 654"/>
                <a:gd name="T19" fmla="*/ 548 h 628"/>
                <a:gd name="T20" fmla="*/ 548 w 654"/>
                <a:gd name="T21" fmla="*/ 575 h 628"/>
                <a:gd name="T22" fmla="*/ 500 w 654"/>
                <a:gd name="T23" fmla="*/ 596 h 628"/>
                <a:gd name="T24" fmla="*/ 450 w 654"/>
                <a:gd name="T25" fmla="*/ 611 h 628"/>
                <a:gd name="T26" fmla="*/ 395 w 654"/>
                <a:gd name="T27" fmla="*/ 617 h 628"/>
                <a:gd name="T28" fmla="*/ 338 w 654"/>
                <a:gd name="T29" fmla="*/ 616 h 628"/>
                <a:gd name="T30" fmla="*/ 283 w 654"/>
                <a:gd name="T31" fmla="*/ 608 h 628"/>
                <a:gd name="T32" fmla="*/ 233 w 654"/>
                <a:gd name="T33" fmla="*/ 590 h 628"/>
                <a:gd name="T34" fmla="*/ 186 w 654"/>
                <a:gd name="T35" fmla="*/ 566 h 628"/>
                <a:gd name="T36" fmla="*/ 144 w 654"/>
                <a:gd name="T37" fmla="*/ 534 h 628"/>
                <a:gd name="T38" fmla="*/ 106 w 654"/>
                <a:gd name="T39" fmla="*/ 498 h 628"/>
                <a:gd name="T40" fmla="*/ 73 w 654"/>
                <a:gd name="T41" fmla="*/ 459 h 628"/>
                <a:gd name="T42" fmla="*/ 47 w 654"/>
                <a:gd name="T43" fmla="*/ 412 h 628"/>
                <a:gd name="T44" fmla="*/ 26 w 654"/>
                <a:gd name="T45" fmla="*/ 363 h 628"/>
                <a:gd name="T46" fmla="*/ 14 w 654"/>
                <a:gd name="T47" fmla="*/ 309 h 628"/>
                <a:gd name="T48" fmla="*/ 11 w 654"/>
                <a:gd name="T49" fmla="*/ 255 h 628"/>
                <a:gd name="T50" fmla="*/ 14 w 654"/>
                <a:gd name="T51" fmla="*/ 200 h 628"/>
                <a:gd name="T52" fmla="*/ 26 w 654"/>
                <a:gd name="T53" fmla="*/ 146 h 628"/>
                <a:gd name="T54" fmla="*/ 47 w 654"/>
                <a:gd name="T55" fmla="*/ 96 h 628"/>
                <a:gd name="T56" fmla="*/ 73 w 654"/>
                <a:gd name="T57" fmla="*/ 51 h 628"/>
                <a:gd name="T58" fmla="*/ 106 w 654"/>
                <a:gd name="T59" fmla="*/ 10 h 628"/>
                <a:gd name="T60" fmla="*/ 109 w 654"/>
                <a:gd name="T61" fmla="*/ 2 h 628"/>
                <a:gd name="T62" fmla="*/ 103 w 654"/>
                <a:gd name="T63" fmla="*/ 6 h 628"/>
                <a:gd name="T64" fmla="*/ 97 w 654"/>
                <a:gd name="T65" fmla="*/ 8 h 628"/>
                <a:gd name="T66" fmla="*/ 94 w 654"/>
                <a:gd name="T67" fmla="*/ 12 h 628"/>
                <a:gd name="T68" fmla="*/ 76 w 654"/>
                <a:gd name="T69" fmla="*/ 30 h 628"/>
                <a:gd name="T70" fmla="*/ 47 w 654"/>
                <a:gd name="T71" fmla="*/ 77 h 628"/>
                <a:gd name="T72" fmla="*/ 24 w 654"/>
                <a:gd name="T73" fmla="*/ 125 h 628"/>
                <a:gd name="T74" fmla="*/ 8 w 654"/>
                <a:gd name="T75" fmla="*/ 179 h 628"/>
                <a:gd name="T76" fmla="*/ 2 w 654"/>
                <a:gd name="T77" fmla="*/ 234 h 628"/>
                <a:gd name="T78" fmla="*/ 2 w 654"/>
                <a:gd name="T79" fmla="*/ 293 h 628"/>
                <a:gd name="T80" fmla="*/ 12 w 654"/>
                <a:gd name="T81" fmla="*/ 347 h 628"/>
                <a:gd name="T82" fmla="*/ 30 w 654"/>
                <a:gd name="T83" fmla="*/ 400 h 628"/>
                <a:gd name="T84" fmla="*/ 55 w 654"/>
                <a:gd name="T85" fmla="*/ 448 h 628"/>
                <a:gd name="T86" fmla="*/ 88 w 654"/>
                <a:gd name="T87" fmla="*/ 492 h 628"/>
                <a:gd name="T88" fmla="*/ 124 w 654"/>
                <a:gd name="T89" fmla="*/ 531 h 628"/>
                <a:gd name="T90" fmla="*/ 166 w 654"/>
                <a:gd name="T91" fmla="*/ 563 h 628"/>
                <a:gd name="T92" fmla="*/ 212 w 654"/>
                <a:gd name="T93" fmla="*/ 592 h 628"/>
                <a:gd name="T94" fmla="*/ 263 w 654"/>
                <a:gd name="T95" fmla="*/ 611 h 628"/>
                <a:gd name="T96" fmla="*/ 318 w 654"/>
                <a:gd name="T97" fmla="*/ 623 h 628"/>
                <a:gd name="T98" fmla="*/ 374 w 654"/>
                <a:gd name="T99" fmla="*/ 628 h 628"/>
                <a:gd name="T100" fmla="*/ 433 w 654"/>
                <a:gd name="T101" fmla="*/ 623 h 628"/>
                <a:gd name="T102" fmla="*/ 486 w 654"/>
                <a:gd name="T103" fmla="*/ 611 h 628"/>
                <a:gd name="T104" fmla="*/ 539 w 654"/>
                <a:gd name="T105" fmla="*/ 592 h 628"/>
                <a:gd name="T106" fmla="*/ 585 w 654"/>
                <a:gd name="T107" fmla="*/ 563 h 628"/>
                <a:gd name="T108" fmla="*/ 627 w 654"/>
                <a:gd name="T109" fmla="*/ 531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4" h="628">
                  <a:moveTo>
                    <a:pt x="632" y="527"/>
                  </a:moveTo>
                  <a:lnTo>
                    <a:pt x="632" y="525"/>
                  </a:lnTo>
                  <a:lnTo>
                    <a:pt x="633" y="525"/>
                  </a:lnTo>
                  <a:lnTo>
                    <a:pt x="633" y="522"/>
                  </a:lnTo>
                  <a:lnTo>
                    <a:pt x="633" y="521"/>
                  </a:lnTo>
                  <a:lnTo>
                    <a:pt x="636" y="521"/>
                  </a:lnTo>
                  <a:lnTo>
                    <a:pt x="636" y="519"/>
                  </a:lnTo>
                  <a:lnTo>
                    <a:pt x="638" y="519"/>
                  </a:lnTo>
                  <a:lnTo>
                    <a:pt x="638" y="516"/>
                  </a:lnTo>
                  <a:lnTo>
                    <a:pt x="639" y="515"/>
                  </a:lnTo>
                  <a:lnTo>
                    <a:pt x="639" y="513"/>
                  </a:lnTo>
                  <a:lnTo>
                    <a:pt x="642" y="510"/>
                  </a:lnTo>
                  <a:lnTo>
                    <a:pt x="642" y="509"/>
                  </a:lnTo>
                  <a:lnTo>
                    <a:pt x="644" y="509"/>
                  </a:lnTo>
                  <a:lnTo>
                    <a:pt x="644" y="507"/>
                  </a:lnTo>
                  <a:lnTo>
                    <a:pt x="645" y="504"/>
                  </a:lnTo>
                  <a:lnTo>
                    <a:pt x="645" y="503"/>
                  </a:lnTo>
                  <a:lnTo>
                    <a:pt x="648" y="501"/>
                  </a:lnTo>
                  <a:lnTo>
                    <a:pt x="648" y="498"/>
                  </a:lnTo>
                  <a:lnTo>
                    <a:pt x="650" y="498"/>
                  </a:lnTo>
                  <a:lnTo>
                    <a:pt x="650" y="496"/>
                  </a:lnTo>
                  <a:lnTo>
                    <a:pt x="650" y="495"/>
                  </a:lnTo>
                  <a:lnTo>
                    <a:pt x="653" y="495"/>
                  </a:lnTo>
                  <a:lnTo>
                    <a:pt x="653" y="492"/>
                  </a:lnTo>
                  <a:lnTo>
                    <a:pt x="654" y="490"/>
                  </a:lnTo>
                  <a:lnTo>
                    <a:pt x="645" y="498"/>
                  </a:lnTo>
                  <a:lnTo>
                    <a:pt x="633" y="513"/>
                  </a:lnTo>
                  <a:lnTo>
                    <a:pt x="621" y="525"/>
                  </a:lnTo>
                  <a:lnTo>
                    <a:pt x="607" y="534"/>
                  </a:lnTo>
                  <a:lnTo>
                    <a:pt x="594" y="548"/>
                  </a:lnTo>
                  <a:lnTo>
                    <a:pt x="579" y="557"/>
                  </a:lnTo>
                  <a:lnTo>
                    <a:pt x="565" y="566"/>
                  </a:lnTo>
                  <a:lnTo>
                    <a:pt x="548" y="575"/>
                  </a:lnTo>
                  <a:lnTo>
                    <a:pt x="535" y="584"/>
                  </a:lnTo>
                  <a:lnTo>
                    <a:pt x="518" y="590"/>
                  </a:lnTo>
                  <a:lnTo>
                    <a:pt x="500" y="596"/>
                  </a:lnTo>
                  <a:lnTo>
                    <a:pt x="483" y="602"/>
                  </a:lnTo>
                  <a:lnTo>
                    <a:pt x="468" y="608"/>
                  </a:lnTo>
                  <a:lnTo>
                    <a:pt x="450" y="611"/>
                  </a:lnTo>
                  <a:lnTo>
                    <a:pt x="432" y="614"/>
                  </a:lnTo>
                  <a:lnTo>
                    <a:pt x="413" y="616"/>
                  </a:lnTo>
                  <a:lnTo>
                    <a:pt x="395" y="617"/>
                  </a:lnTo>
                  <a:lnTo>
                    <a:pt x="374" y="617"/>
                  </a:lnTo>
                  <a:lnTo>
                    <a:pt x="356" y="617"/>
                  </a:lnTo>
                  <a:lnTo>
                    <a:pt x="338" y="616"/>
                  </a:lnTo>
                  <a:lnTo>
                    <a:pt x="320" y="614"/>
                  </a:lnTo>
                  <a:lnTo>
                    <a:pt x="302" y="611"/>
                  </a:lnTo>
                  <a:lnTo>
                    <a:pt x="283" y="608"/>
                  </a:lnTo>
                  <a:lnTo>
                    <a:pt x="268" y="602"/>
                  </a:lnTo>
                  <a:lnTo>
                    <a:pt x="250" y="596"/>
                  </a:lnTo>
                  <a:lnTo>
                    <a:pt x="233" y="590"/>
                  </a:lnTo>
                  <a:lnTo>
                    <a:pt x="217" y="584"/>
                  </a:lnTo>
                  <a:lnTo>
                    <a:pt x="200" y="575"/>
                  </a:lnTo>
                  <a:lnTo>
                    <a:pt x="186" y="566"/>
                  </a:lnTo>
                  <a:lnTo>
                    <a:pt x="170" y="557"/>
                  </a:lnTo>
                  <a:lnTo>
                    <a:pt x="156" y="548"/>
                  </a:lnTo>
                  <a:lnTo>
                    <a:pt x="144" y="534"/>
                  </a:lnTo>
                  <a:lnTo>
                    <a:pt x="130" y="525"/>
                  </a:lnTo>
                  <a:lnTo>
                    <a:pt x="118" y="513"/>
                  </a:lnTo>
                  <a:lnTo>
                    <a:pt x="106" y="498"/>
                  </a:lnTo>
                  <a:lnTo>
                    <a:pt x="94" y="486"/>
                  </a:lnTo>
                  <a:lnTo>
                    <a:pt x="83" y="472"/>
                  </a:lnTo>
                  <a:lnTo>
                    <a:pt x="73" y="459"/>
                  </a:lnTo>
                  <a:lnTo>
                    <a:pt x="62" y="444"/>
                  </a:lnTo>
                  <a:lnTo>
                    <a:pt x="55" y="428"/>
                  </a:lnTo>
                  <a:lnTo>
                    <a:pt x="47" y="412"/>
                  </a:lnTo>
                  <a:lnTo>
                    <a:pt x="38" y="395"/>
                  </a:lnTo>
                  <a:lnTo>
                    <a:pt x="32" y="380"/>
                  </a:lnTo>
                  <a:lnTo>
                    <a:pt x="26" y="363"/>
                  </a:lnTo>
                  <a:lnTo>
                    <a:pt x="23" y="345"/>
                  </a:lnTo>
                  <a:lnTo>
                    <a:pt x="18" y="327"/>
                  </a:lnTo>
                  <a:lnTo>
                    <a:pt x="14" y="309"/>
                  </a:lnTo>
                  <a:lnTo>
                    <a:pt x="12" y="291"/>
                  </a:lnTo>
                  <a:lnTo>
                    <a:pt x="11" y="273"/>
                  </a:lnTo>
                  <a:lnTo>
                    <a:pt x="11" y="255"/>
                  </a:lnTo>
                  <a:lnTo>
                    <a:pt x="11" y="236"/>
                  </a:lnTo>
                  <a:lnTo>
                    <a:pt x="12" y="218"/>
                  </a:lnTo>
                  <a:lnTo>
                    <a:pt x="14" y="200"/>
                  </a:lnTo>
                  <a:lnTo>
                    <a:pt x="18" y="182"/>
                  </a:lnTo>
                  <a:lnTo>
                    <a:pt x="23" y="164"/>
                  </a:lnTo>
                  <a:lnTo>
                    <a:pt x="26" y="146"/>
                  </a:lnTo>
                  <a:lnTo>
                    <a:pt x="32" y="129"/>
                  </a:lnTo>
                  <a:lnTo>
                    <a:pt x="38" y="113"/>
                  </a:lnTo>
                  <a:lnTo>
                    <a:pt x="47" y="96"/>
                  </a:lnTo>
                  <a:lnTo>
                    <a:pt x="55" y="81"/>
                  </a:lnTo>
                  <a:lnTo>
                    <a:pt x="62" y="64"/>
                  </a:lnTo>
                  <a:lnTo>
                    <a:pt x="73" y="51"/>
                  </a:lnTo>
                  <a:lnTo>
                    <a:pt x="83" y="36"/>
                  </a:lnTo>
                  <a:lnTo>
                    <a:pt x="94" y="22"/>
                  </a:lnTo>
                  <a:lnTo>
                    <a:pt x="106" y="10"/>
                  </a:lnTo>
                  <a:lnTo>
                    <a:pt x="114" y="0"/>
                  </a:lnTo>
                  <a:lnTo>
                    <a:pt x="112" y="2"/>
                  </a:lnTo>
                  <a:lnTo>
                    <a:pt x="109" y="2"/>
                  </a:lnTo>
                  <a:lnTo>
                    <a:pt x="108" y="4"/>
                  </a:lnTo>
                  <a:lnTo>
                    <a:pt x="106" y="4"/>
                  </a:lnTo>
                  <a:lnTo>
                    <a:pt x="103" y="6"/>
                  </a:lnTo>
                  <a:lnTo>
                    <a:pt x="101" y="6"/>
                  </a:lnTo>
                  <a:lnTo>
                    <a:pt x="100" y="8"/>
                  </a:lnTo>
                  <a:lnTo>
                    <a:pt x="97" y="8"/>
                  </a:lnTo>
                  <a:lnTo>
                    <a:pt x="95" y="10"/>
                  </a:lnTo>
                  <a:lnTo>
                    <a:pt x="94" y="10"/>
                  </a:lnTo>
                  <a:lnTo>
                    <a:pt x="94" y="12"/>
                  </a:lnTo>
                  <a:lnTo>
                    <a:pt x="91" y="12"/>
                  </a:lnTo>
                  <a:lnTo>
                    <a:pt x="88" y="16"/>
                  </a:lnTo>
                  <a:lnTo>
                    <a:pt x="76" y="30"/>
                  </a:lnTo>
                  <a:lnTo>
                    <a:pt x="65" y="46"/>
                  </a:lnTo>
                  <a:lnTo>
                    <a:pt x="55" y="60"/>
                  </a:lnTo>
                  <a:lnTo>
                    <a:pt x="47" y="77"/>
                  </a:lnTo>
                  <a:lnTo>
                    <a:pt x="38" y="93"/>
                  </a:lnTo>
                  <a:lnTo>
                    <a:pt x="30" y="108"/>
                  </a:lnTo>
                  <a:lnTo>
                    <a:pt x="24" y="125"/>
                  </a:lnTo>
                  <a:lnTo>
                    <a:pt x="18" y="143"/>
                  </a:lnTo>
                  <a:lnTo>
                    <a:pt x="12" y="161"/>
                  </a:lnTo>
                  <a:lnTo>
                    <a:pt x="8" y="179"/>
                  </a:lnTo>
                  <a:lnTo>
                    <a:pt x="4" y="197"/>
                  </a:lnTo>
                  <a:lnTo>
                    <a:pt x="2" y="216"/>
                  </a:lnTo>
                  <a:lnTo>
                    <a:pt x="2" y="234"/>
                  </a:lnTo>
                  <a:lnTo>
                    <a:pt x="0" y="255"/>
                  </a:lnTo>
                  <a:lnTo>
                    <a:pt x="2" y="274"/>
                  </a:lnTo>
                  <a:lnTo>
                    <a:pt x="2" y="293"/>
                  </a:lnTo>
                  <a:lnTo>
                    <a:pt x="4" y="311"/>
                  </a:lnTo>
                  <a:lnTo>
                    <a:pt x="8" y="329"/>
                  </a:lnTo>
                  <a:lnTo>
                    <a:pt x="12" y="347"/>
                  </a:lnTo>
                  <a:lnTo>
                    <a:pt x="18" y="365"/>
                  </a:lnTo>
                  <a:lnTo>
                    <a:pt x="24" y="383"/>
                  </a:lnTo>
                  <a:lnTo>
                    <a:pt x="30" y="400"/>
                  </a:lnTo>
                  <a:lnTo>
                    <a:pt x="38" y="416"/>
                  </a:lnTo>
                  <a:lnTo>
                    <a:pt x="47" y="432"/>
                  </a:lnTo>
                  <a:lnTo>
                    <a:pt x="55" y="448"/>
                  </a:lnTo>
                  <a:lnTo>
                    <a:pt x="65" y="462"/>
                  </a:lnTo>
                  <a:lnTo>
                    <a:pt x="76" y="478"/>
                  </a:lnTo>
                  <a:lnTo>
                    <a:pt x="88" y="492"/>
                  </a:lnTo>
                  <a:lnTo>
                    <a:pt x="97" y="504"/>
                  </a:lnTo>
                  <a:lnTo>
                    <a:pt x="112" y="519"/>
                  </a:lnTo>
                  <a:lnTo>
                    <a:pt x="124" y="531"/>
                  </a:lnTo>
                  <a:lnTo>
                    <a:pt x="138" y="543"/>
                  </a:lnTo>
                  <a:lnTo>
                    <a:pt x="152" y="554"/>
                  </a:lnTo>
                  <a:lnTo>
                    <a:pt x="166" y="563"/>
                  </a:lnTo>
                  <a:lnTo>
                    <a:pt x="180" y="573"/>
                  </a:lnTo>
                  <a:lnTo>
                    <a:pt x="197" y="584"/>
                  </a:lnTo>
                  <a:lnTo>
                    <a:pt x="212" y="592"/>
                  </a:lnTo>
                  <a:lnTo>
                    <a:pt x="229" y="598"/>
                  </a:lnTo>
                  <a:lnTo>
                    <a:pt x="247" y="605"/>
                  </a:lnTo>
                  <a:lnTo>
                    <a:pt x="263" y="611"/>
                  </a:lnTo>
                  <a:lnTo>
                    <a:pt x="282" y="616"/>
                  </a:lnTo>
                  <a:lnTo>
                    <a:pt x="300" y="620"/>
                  </a:lnTo>
                  <a:lnTo>
                    <a:pt x="318" y="623"/>
                  </a:lnTo>
                  <a:lnTo>
                    <a:pt x="336" y="626"/>
                  </a:lnTo>
                  <a:lnTo>
                    <a:pt x="356" y="628"/>
                  </a:lnTo>
                  <a:lnTo>
                    <a:pt x="374" y="628"/>
                  </a:lnTo>
                  <a:lnTo>
                    <a:pt x="395" y="628"/>
                  </a:lnTo>
                  <a:lnTo>
                    <a:pt x="413" y="626"/>
                  </a:lnTo>
                  <a:lnTo>
                    <a:pt x="433" y="623"/>
                  </a:lnTo>
                  <a:lnTo>
                    <a:pt x="451" y="620"/>
                  </a:lnTo>
                  <a:lnTo>
                    <a:pt x="470" y="616"/>
                  </a:lnTo>
                  <a:lnTo>
                    <a:pt x="486" y="611"/>
                  </a:lnTo>
                  <a:lnTo>
                    <a:pt x="504" y="605"/>
                  </a:lnTo>
                  <a:lnTo>
                    <a:pt x="521" y="598"/>
                  </a:lnTo>
                  <a:lnTo>
                    <a:pt x="539" y="592"/>
                  </a:lnTo>
                  <a:lnTo>
                    <a:pt x="555" y="584"/>
                  </a:lnTo>
                  <a:lnTo>
                    <a:pt x="569" y="573"/>
                  </a:lnTo>
                  <a:lnTo>
                    <a:pt x="585" y="563"/>
                  </a:lnTo>
                  <a:lnTo>
                    <a:pt x="600" y="554"/>
                  </a:lnTo>
                  <a:lnTo>
                    <a:pt x="613" y="543"/>
                  </a:lnTo>
                  <a:lnTo>
                    <a:pt x="627" y="531"/>
                  </a:lnTo>
                  <a:lnTo>
                    <a:pt x="632" y="527"/>
                  </a:lnTo>
                  <a:close/>
                </a:path>
              </a:pathLst>
            </a:custGeom>
            <a:solidFill>
              <a:srgbClr val="4F78AB"/>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40" name="Freeform 636"/>
            <p:cNvSpPr>
              <a:spLocks noChangeArrowheads="1"/>
            </p:cNvSpPr>
            <p:nvPr/>
          </p:nvSpPr>
          <p:spPr bwMode="auto">
            <a:xfrm>
              <a:off x="5614" y="212"/>
              <a:ext cx="63" cy="61"/>
            </a:xfrm>
            <a:custGeom>
              <a:avLst/>
              <a:gdLst>
                <a:gd name="T0" fmla="*/ 645 w 660"/>
                <a:gd name="T1" fmla="*/ 496 h 627"/>
                <a:gd name="T2" fmla="*/ 648 w 660"/>
                <a:gd name="T3" fmla="*/ 490 h 627"/>
                <a:gd name="T4" fmla="*/ 651 w 660"/>
                <a:gd name="T5" fmla="*/ 484 h 627"/>
                <a:gd name="T6" fmla="*/ 654 w 660"/>
                <a:gd name="T7" fmla="*/ 478 h 627"/>
                <a:gd name="T8" fmla="*/ 655 w 660"/>
                <a:gd name="T9" fmla="*/ 472 h 627"/>
                <a:gd name="T10" fmla="*/ 657 w 660"/>
                <a:gd name="T11" fmla="*/ 469 h 627"/>
                <a:gd name="T12" fmla="*/ 660 w 660"/>
                <a:gd name="T13" fmla="*/ 462 h 627"/>
                <a:gd name="T14" fmla="*/ 628 w 660"/>
                <a:gd name="T15" fmla="*/ 502 h 627"/>
                <a:gd name="T16" fmla="*/ 590 w 660"/>
                <a:gd name="T17" fmla="*/ 538 h 627"/>
                <a:gd name="T18" fmla="*/ 550 w 660"/>
                <a:gd name="T19" fmla="*/ 567 h 627"/>
                <a:gd name="T20" fmla="*/ 504 w 660"/>
                <a:gd name="T21" fmla="*/ 591 h 627"/>
                <a:gd name="T22" fmla="*/ 453 w 660"/>
                <a:gd name="T23" fmla="*/ 608 h 627"/>
                <a:gd name="T24" fmla="*/ 400 w 660"/>
                <a:gd name="T25" fmla="*/ 618 h 627"/>
                <a:gd name="T26" fmla="*/ 345 w 660"/>
                <a:gd name="T27" fmla="*/ 620 h 627"/>
                <a:gd name="T28" fmla="*/ 292 w 660"/>
                <a:gd name="T29" fmla="*/ 612 h 627"/>
                <a:gd name="T30" fmla="*/ 242 w 660"/>
                <a:gd name="T31" fmla="*/ 597 h 627"/>
                <a:gd name="T32" fmla="*/ 195 w 660"/>
                <a:gd name="T33" fmla="*/ 577 h 627"/>
                <a:gd name="T34" fmla="*/ 151 w 660"/>
                <a:gd name="T35" fmla="*/ 549 h 627"/>
                <a:gd name="T36" fmla="*/ 113 w 660"/>
                <a:gd name="T37" fmla="*/ 514 h 627"/>
                <a:gd name="T38" fmla="*/ 78 w 660"/>
                <a:gd name="T39" fmla="*/ 476 h 627"/>
                <a:gd name="T40" fmla="*/ 51 w 660"/>
                <a:gd name="T41" fmla="*/ 434 h 627"/>
                <a:gd name="T42" fmla="*/ 30 w 660"/>
                <a:gd name="T43" fmla="*/ 386 h 627"/>
                <a:gd name="T44" fmla="*/ 15 w 660"/>
                <a:gd name="T45" fmla="*/ 334 h 627"/>
                <a:gd name="T46" fmla="*/ 9 w 660"/>
                <a:gd name="T47" fmla="*/ 283 h 627"/>
                <a:gd name="T48" fmla="*/ 9 w 660"/>
                <a:gd name="T49" fmla="*/ 228 h 627"/>
                <a:gd name="T50" fmla="*/ 19 w 660"/>
                <a:gd name="T51" fmla="*/ 176 h 627"/>
                <a:gd name="T52" fmla="*/ 36 w 660"/>
                <a:gd name="T53" fmla="*/ 127 h 627"/>
                <a:gd name="T54" fmla="*/ 60 w 660"/>
                <a:gd name="T55" fmla="*/ 81 h 627"/>
                <a:gd name="T56" fmla="*/ 90 w 660"/>
                <a:gd name="T57" fmla="*/ 38 h 627"/>
                <a:gd name="T58" fmla="*/ 125 w 660"/>
                <a:gd name="T59" fmla="*/ 2 h 627"/>
                <a:gd name="T60" fmla="*/ 125 w 660"/>
                <a:gd name="T61" fmla="*/ 2 h 627"/>
                <a:gd name="T62" fmla="*/ 119 w 660"/>
                <a:gd name="T63" fmla="*/ 2 h 627"/>
                <a:gd name="T64" fmla="*/ 115 w 660"/>
                <a:gd name="T65" fmla="*/ 4 h 627"/>
                <a:gd name="T66" fmla="*/ 110 w 660"/>
                <a:gd name="T67" fmla="*/ 6 h 627"/>
                <a:gd name="T68" fmla="*/ 104 w 660"/>
                <a:gd name="T69" fmla="*/ 10 h 627"/>
                <a:gd name="T70" fmla="*/ 83 w 660"/>
                <a:gd name="T71" fmla="*/ 32 h 627"/>
                <a:gd name="T72" fmla="*/ 51 w 660"/>
                <a:gd name="T73" fmla="*/ 74 h 627"/>
                <a:gd name="T74" fmla="*/ 27 w 660"/>
                <a:gd name="T75" fmla="*/ 123 h 627"/>
                <a:gd name="T76" fmla="*/ 12 w 660"/>
                <a:gd name="T77" fmla="*/ 174 h 627"/>
                <a:gd name="T78" fmla="*/ 1 w 660"/>
                <a:gd name="T79" fmla="*/ 228 h 627"/>
                <a:gd name="T80" fmla="*/ 0 w 660"/>
                <a:gd name="T81" fmla="*/ 283 h 627"/>
                <a:gd name="T82" fmla="*/ 7 w 660"/>
                <a:gd name="T83" fmla="*/ 337 h 627"/>
                <a:gd name="T84" fmla="*/ 21 w 660"/>
                <a:gd name="T85" fmla="*/ 390 h 627"/>
                <a:gd name="T86" fmla="*/ 44 w 660"/>
                <a:gd name="T87" fmla="*/ 438 h 627"/>
                <a:gd name="T88" fmla="*/ 72 w 660"/>
                <a:gd name="T89" fmla="*/ 482 h 627"/>
                <a:gd name="T90" fmla="*/ 107 w 660"/>
                <a:gd name="T91" fmla="*/ 523 h 627"/>
                <a:gd name="T92" fmla="*/ 145 w 660"/>
                <a:gd name="T93" fmla="*/ 558 h 627"/>
                <a:gd name="T94" fmla="*/ 189 w 660"/>
                <a:gd name="T95" fmla="*/ 585 h 627"/>
                <a:gd name="T96" fmla="*/ 239 w 660"/>
                <a:gd name="T97" fmla="*/ 606 h 627"/>
                <a:gd name="T98" fmla="*/ 291 w 660"/>
                <a:gd name="T99" fmla="*/ 621 h 627"/>
                <a:gd name="T100" fmla="*/ 345 w 660"/>
                <a:gd name="T101" fmla="*/ 627 h 627"/>
                <a:gd name="T102" fmla="*/ 402 w 660"/>
                <a:gd name="T103" fmla="*/ 626 h 627"/>
                <a:gd name="T104" fmla="*/ 457 w 660"/>
                <a:gd name="T105" fmla="*/ 618 h 627"/>
                <a:gd name="T106" fmla="*/ 507 w 660"/>
                <a:gd name="T107" fmla="*/ 600 h 627"/>
                <a:gd name="T108" fmla="*/ 554 w 660"/>
                <a:gd name="T109" fmla="*/ 576 h 627"/>
                <a:gd name="T110" fmla="*/ 596 w 660"/>
                <a:gd name="T111" fmla="*/ 544 h 627"/>
                <a:gd name="T112" fmla="*/ 634 w 660"/>
                <a:gd name="T113" fmla="*/ 508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0" h="627">
                  <a:moveTo>
                    <a:pt x="643" y="500"/>
                  </a:moveTo>
                  <a:lnTo>
                    <a:pt x="643" y="499"/>
                  </a:lnTo>
                  <a:lnTo>
                    <a:pt x="645" y="496"/>
                  </a:lnTo>
                  <a:lnTo>
                    <a:pt x="645" y="494"/>
                  </a:lnTo>
                  <a:lnTo>
                    <a:pt x="648" y="493"/>
                  </a:lnTo>
                  <a:lnTo>
                    <a:pt x="648" y="490"/>
                  </a:lnTo>
                  <a:lnTo>
                    <a:pt x="649" y="488"/>
                  </a:lnTo>
                  <a:lnTo>
                    <a:pt x="649" y="487"/>
                  </a:lnTo>
                  <a:lnTo>
                    <a:pt x="651" y="484"/>
                  </a:lnTo>
                  <a:lnTo>
                    <a:pt x="651" y="482"/>
                  </a:lnTo>
                  <a:lnTo>
                    <a:pt x="654" y="481"/>
                  </a:lnTo>
                  <a:lnTo>
                    <a:pt x="654" y="478"/>
                  </a:lnTo>
                  <a:lnTo>
                    <a:pt x="655" y="476"/>
                  </a:lnTo>
                  <a:lnTo>
                    <a:pt x="655" y="475"/>
                  </a:lnTo>
                  <a:lnTo>
                    <a:pt x="655" y="472"/>
                  </a:lnTo>
                  <a:lnTo>
                    <a:pt x="657" y="472"/>
                  </a:lnTo>
                  <a:lnTo>
                    <a:pt x="657" y="470"/>
                  </a:lnTo>
                  <a:lnTo>
                    <a:pt x="657" y="469"/>
                  </a:lnTo>
                  <a:lnTo>
                    <a:pt x="660" y="466"/>
                  </a:lnTo>
                  <a:lnTo>
                    <a:pt x="660" y="464"/>
                  </a:lnTo>
                  <a:lnTo>
                    <a:pt x="660" y="462"/>
                  </a:lnTo>
                  <a:lnTo>
                    <a:pt x="649" y="476"/>
                  </a:lnTo>
                  <a:lnTo>
                    <a:pt x="639" y="490"/>
                  </a:lnTo>
                  <a:lnTo>
                    <a:pt x="628" y="502"/>
                  </a:lnTo>
                  <a:lnTo>
                    <a:pt x="616" y="514"/>
                  </a:lnTo>
                  <a:lnTo>
                    <a:pt x="604" y="526"/>
                  </a:lnTo>
                  <a:lnTo>
                    <a:pt x="590" y="538"/>
                  </a:lnTo>
                  <a:lnTo>
                    <a:pt x="578" y="549"/>
                  </a:lnTo>
                  <a:lnTo>
                    <a:pt x="564" y="559"/>
                  </a:lnTo>
                  <a:lnTo>
                    <a:pt x="550" y="567"/>
                  </a:lnTo>
                  <a:lnTo>
                    <a:pt x="534" y="577"/>
                  </a:lnTo>
                  <a:lnTo>
                    <a:pt x="519" y="585"/>
                  </a:lnTo>
                  <a:lnTo>
                    <a:pt x="504" y="591"/>
                  </a:lnTo>
                  <a:lnTo>
                    <a:pt x="487" y="597"/>
                  </a:lnTo>
                  <a:lnTo>
                    <a:pt x="471" y="603"/>
                  </a:lnTo>
                  <a:lnTo>
                    <a:pt x="453" y="608"/>
                  </a:lnTo>
                  <a:lnTo>
                    <a:pt x="436" y="612"/>
                  </a:lnTo>
                  <a:lnTo>
                    <a:pt x="418" y="615"/>
                  </a:lnTo>
                  <a:lnTo>
                    <a:pt x="400" y="618"/>
                  </a:lnTo>
                  <a:lnTo>
                    <a:pt x="382" y="620"/>
                  </a:lnTo>
                  <a:lnTo>
                    <a:pt x="363" y="620"/>
                  </a:lnTo>
                  <a:lnTo>
                    <a:pt x="345" y="620"/>
                  </a:lnTo>
                  <a:lnTo>
                    <a:pt x="327" y="618"/>
                  </a:lnTo>
                  <a:lnTo>
                    <a:pt x="310" y="615"/>
                  </a:lnTo>
                  <a:lnTo>
                    <a:pt x="292" y="612"/>
                  </a:lnTo>
                  <a:lnTo>
                    <a:pt x="275" y="608"/>
                  </a:lnTo>
                  <a:lnTo>
                    <a:pt x="259" y="603"/>
                  </a:lnTo>
                  <a:lnTo>
                    <a:pt x="242" y="597"/>
                  </a:lnTo>
                  <a:lnTo>
                    <a:pt x="227" y="591"/>
                  </a:lnTo>
                  <a:lnTo>
                    <a:pt x="210" y="585"/>
                  </a:lnTo>
                  <a:lnTo>
                    <a:pt x="195" y="577"/>
                  </a:lnTo>
                  <a:lnTo>
                    <a:pt x="180" y="567"/>
                  </a:lnTo>
                  <a:lnTo>
                    <a:pt x="165" y="559"/>
                  </a:lnTo>
                  <a:lnTo>
                    <a:pt x="151" y="549"/>
                  </a:lnTo>
                  <a:lnTo>
                    <a:pt x="137" y="538"/>
                  </a:lnTo>
                  <a:lnTo>
                    <a:pt x="125" y="526"/>
                  </a:lnTo>
                  <a:lnTo>
                    <a:pt x="113" y="514"/>
                  </a:lnTo>
                  <a:lnTo>
                    <a:pt x="101" y="502"/>
                  </a:lnTo>
                  <a:lnTo>
                    <a:pt x="90" y="490"/>
                  </a:lnTo>
                  <a:lnTo>
                    <a:pt x="78" y="476"/>
                  </a:lnTo>
                  <a:lnTo>
                    <a:pt x="68" y="462"/>
                  </a:lnTo>
                  <a:lnTo>
                    <a:pt x="60" y="448"/>
                  </a:lnTo>
                  <a:lnTo>
                    <a:pt x="51" y="434"/>
                  </a:lnTo>
                  <a:lnTo>
                    <a:pt x="44" y="417"/>
                  </a:lnTo>
                  <a:lnTo>
                    <a:pt x="36" y="402"/>
                  </a:lnTo>
                  <a:lnTo>
                    <a:pt x="30" y="386"/>
                  </a:lnTo>
                  <a:lnTo>
                    <a:pt x="24" y="369"/>
                  </a:lnTo>
                  <a:lnTo>
                    <a:pt x="19" y="354"/>
                  </a:lnTo>
                  <a:lnTo>
                    <a:pt x="15" y="334"/>
                  </a:lnTo>
                  <a:lnTo>
                    <a:pt x="12" y="319"/>
                  </a:lnTo>
                  <a:lnTo>
                    <a:pt x="9" y="301"/>
                  </a:lnTo>
                  <a:lnTo>
                    <a:pt x="9" y="283"/>
                  </a:lnTo>
                  <a:lnTo>
                    <a:pt x="7" y="265"/>
                  </a:lnTo>
                  <a:lnTo>
                    <a:pt x="9" y="246"/>
                  </a:lnTo>
                  <a:lnTo>
                    <a:pt x="9" y="228"/>
                  </a:lnTo>
                  <a:lnTo>
                    <a:pt x="12" y="210"/>
                  </a:lnTo>
                  <a:lnTo>
                    <a:pt x="15" y="194"/>
                  </a:lnTo>
                  <a:lnTo>
                    <a:pt x="19" y="176"/>
                  </a:lnTo>
                  <a:lnTo>
                    <a:pt x="24" y="159"/>
                  </a:lnTo>
                  <a:lnTo>
                    <a:pt x="30" y="144"/>
                  </a:lnTo>
                  <a:lnTo>
                    <a:pt x="36" y="127"/>
                  </a:lnTo>
                  <a:lnTo>
                    <a:pt x="44" y="111"/>
                  </a:lnTo>
                  <a:lnTo>
                    <a:pt x="51" y="94"/>
                  </a:lnTo>
                  <a:lnTo>
                    <a:pt x="60" y="81"/>
                  </a:lnTo>
                  <a:lnTo>
                    <a:pt x="68" y="67"/>
                  </a:lnTo>
                  <a:lnTo>
                    <a:pt x="78" y="52"/>
                  </a:lnTo>
                  <a:lnTo>
                    <a:pt x="90" y="38"/>
                  </a:lnTo>
                  <a:lnTo>
                    <a:pt x="101" y="26"/>
                  </a:lnTo>
                  <a:lnTo>
                    <a:pt x="113" y="14"/>
                  </a:lnTo>
                  <a:lnTo>
                    <a:pt x="125" y="2"/>
                  </a:lnTo>
                  <a:lnTo>
                    <a:pt x="127" y="0"/>
                  </a:lnTo>
                  <a:lnTo>
                    <a:pt x="125" y="0"/>
                  </a:lnTo>
                  <a:lnTo>
                    <a:pt x="125" y="2"/>
                  </a:lnTo>
                  <a:lnTo>
                    <a:pt x="122" y="2"/>
                  </a:lnTo>
                  <a:lnTo>
                    <a:pt x="121" y="2"/>
                  </a:lnTo>
                  <a:lnTo>
                    <a:pt x="119" y="2"/>
                  </a:lnTo>
                  <a:lnTo>
                    <a:pt x="119" y="4"/>
                  </a:lnTo>
                  <a:lnTo>
                    <a:pt x="116" y="4"/>
                  </a:lnTo>
                  <a:lnTo>
                    <a:pt x="115" y="4"/>
                  </a:lnTo>
                  <a:lnTo>
                    <a:pt x="115" y="6"/>
                  </a:lnTo>
                  <a:lnTo>
                    <a:pt x="113" y="6"/>
                  </a:lnTo>
                  <a:lnTo>
                    <a:pt x="110" y="6"/>
                  </a:lnTo>
                  <a:lnTo>
                    <a:pt x="109" y="8"/>
                  </a:lnTo>
                  <a:lnTo>
                    <a:pt x="107" y="8"/>
                  </a:lnTo>
                  <a:lnTo>
                    <a:pt x="104" y="10"/>
                  </a:lnTo>
                  <a:lnTo>
                    <a:pt x="103" y="10"/>
                  </a:lnTo>
                  <a:lnTo>
                    <a:pt x="95" y="20"/>
                  </a:lnTo>
                  <a:lnTo>
                    <a:pt x="83" y="32"/>
                  </a:lnTo>
                  <a:lnTo>
                    <a:pt x="72" y="46"/>
                  </a:lnTo>
                  <a:lnTo>
                    <a:pt x="62" y="61"/>
                  </a:lnTo>
                  <a:lnTo>
                    <a:pt x="51" y="74"/>
                  </a:lnTo>
                  <a:lnTo>
                    <a:pt x="44" y="91"/>
                  </a:lnTo>
                  <a:lnTo>
                    <a:pt x="36" y="106"/>
                  </a:lnTo>
                  <a:lnTo>
                    <a:pt x="27" y="123"/>
                  </a:lnTo>
                  <a:lnTo>
                    <a:pt x="21" y="139"/>
                  </a:lnTo>
                  <a:lnTo>
                    <a:pt x="15" y="156"/>
                  </a:lnTo>
                  <a:lnTo>
                    <a:pt x="12" y="174"/>
                  </a:lnTo>
                  <a:lnTo>
                    <a:pt x="7" y="192"/>
                  </a:lnTo>
                  <a:lnTo>
                    <a:pt x="3" y="210"/>
                  </a:lnTo>
                  <a:lnTo>
                    <a:pt x="1" y="228"/>
                  </a:lnTo>
                  <a:lnTo>
                    <a:pt x="0" y="246"/>
                  </a:lnTo>
                  <a:lnTo>
                    <a:pt x="0" y="265"/>
                  </a:lnTo>
                  <a:lnTo>
                    <a:pt x="0" y="283"/>
                  </a:lnTo>
                  <a:lnTo>
                    <a:pt x="1" y="301"/>
                  </a:lnTo>
                  <a:lnTo>
                    <a:pt x="3" y="319"/>
                  </a:lnTo>
                  <a:lnTo>
                    <a:pt x="7" y="337"/>
                  </a:lnTo>
                  <a:lnTo>
                    <a:pt x="12" y="355"/>
                  </a:lnTo>
                  <a:lnTo>
                    <a:pt x="15" y="373"/>
                  </a:lnTo>
                  <a:lnTo>
                    <a:pt x="21" y="390"/>
                  </a:lnTo>
                  <a:lnTo>
                    <a:pt x="27" y="405"/>
                  </a:lnTo>
                  <a:lnTo>
                    <a:pt x="36" y="422"/>
                  </a:lnTo>
                  <a:lnTo>
                    <a:pt x="44" y="438"/>
                  </a:lnTo>
                  <a:lnTo>
                    <a:pt x="51" y="454"/>
                  </a:lnTo>
                  <a:lnTo>
                    <a:pt x="62" y="469"/>
                  </a:lnTo>
                  <a:lnTo>
                    <a:pt x="72" y="482"/>
                  </a:lnTo>
                  <a:lnTo>
                    <a:pt x="83" y="496"/>
                  </a:lnTo>
                  <a:lnTo>
                    <a:pt x="95" y="508"/>
                  </a:lnTo>
                  <a:lnTo>
                    <a:pt x="107" y="523"/>
                  </a:lnTo>
                  <a:lnTo>
                    <a:pt x="119" y="535"/>
                  </a:lnTo>
                  <a:lnTo>
                    <a:pt x="133" y="544"/>
                  </a:lnTo>
                  <a:lnTo>
                    <a:pt x="145" y="558"/>
                  </a:lnTo>
                  <a:lnTo>
                    <a:pt x="159" y="567"/>
                  </a:lnTo>
                  <a:lnTo>
                    <a:pt x="175" y="576"/>
                  </a:lnTo>
                  <a:lnTo>
                    <a:pt x="189" y="585"/>
                  </a:lnTo>
                  <a:lnTo>
                    <a:pt x="206" y="594"/>
                  </a:lnTo>
                  <a:lnTo>
                    <a:pt x="222" y="600"/>
                  </a:lnTo>
                  <a:lnTo>
                    <a:pt x="239" y="606"/>
                  </a:lnTo>
                  <a:lnTo>
                    <a:pt x="257" y="612"/>
                  </a:lnTo>
                  <a:lnTo>
                    <a:pt x="272" y="618"/>
                  </a:lnTo>
                  <a:lnTo>
                    <a:pt x="291" y="621"/>
                  </a:lnTo>
                  <a:lnTo>
                    <a:pt x="309" y="624"/>
                  </a:lnTo>
                  <a:lnTo>
                    <a:pt x="327" y="626"/>
                  </a:lnTo>
                  <a:lnTo>
                    <a:pt x="345" y="627"/>
                  </a:lnTo>
                  <a:lnTo>
                    <a:pt x="363" y="627"/>
                  </a:lnTo>
                  <a:lnTo>
                    <a:pt x="384" y="627"/>
                  </a:lnTo>
                  <a:lnTo>
                    <a:pt x="402" y="626"/>
                  </a:lnTo>
                  <a:lnTo>
                    <a:pt x="421" y="624"/>
                  </a:lnTo>
                  <a:lnTo>
                    <a:pt x="439" y="621"/>
                  </a:lnTo>
                  <a:lnTo>
                    <a:pt x="457" y="618"/>
                  </a:lnTo>
                  <a:lnTo>
                    <a:pt x="472" y="612"/>
                  </a:lnTo>
                  <a:lnTo>
                    <a:pt x="489" y="606"/>
                  </a:lnTo>
                  <a:lnTo>
                    <a:pt x="507" y="600"/>
                  </a:lnTo>
                  <a:lnTo>
                    <a:pt x="524" y="594"/>
                  </a:lnTo>
                  <a:lnTo>
                    <a:pt x="537" y="585"/>
                  </a:lnTo>
                  <a:lnTo>
                    <a:pt x="554" y="576"/>
                  </a:lnTo>
                  <a:lnTo>
                    <a:pt x="568" y="567"/>
                  </a:lnTo>
                  <a:lnTo>
                    <a:pt x="583" y="558"/>
                  </a:lnTo>
                  <a:lnTo>
                    <a:pt x="596" y="544"/>
                  </a:lnTo>
                  <a:lnTo>
                    <a:pt x="610" y="535"/>
                  </a:lnTo>
                  <a:lnTo>
                    <a:pt x="622" y="523"/>
                  </a:lnTo>
                  <a:lnTo>
                    <a:pt x="634" y="508"/>
                  </a:lnTo>
                  <a:lnTo>
                    <a:pt x="643" y="500"/>
                  </a:lnTo>
                  <a:close/>
                </a:path>
              </a:pathLst>
            </a:custGeom>
            <a:solidFill>
              <a:srgbClr val="517AA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41" name="Freeform 637"/>
            <p:cNvSpPr>
              <a:spLocks noChangeArrowheads="1"/>
            </p:cNvSpPr>
            <p:nvPr/>
          </p:nvSpPr>
          <p:spPr bwMode="auto">
            <a:xfrm>
              <a:off x="5615" y="210"/>
              <a:ext cx="64" cy="61"/>
            </a:xfrm>
            <a:custGeom>
              <a:avLst/>
              <a:gdLst>
                <a:gd name="T0" fmla="*/ 654 w 667"/>
                <a:gd name="T1" fmla="*/ 470 h 630"/>
                <a:gd name="T2" fmla="*/ 656 w 667"/>
                <a:gd name="T3" fmla="*/ 466 h 630"/>
                <a:gd name="T4" fmla="*/ 659 w 667"/>
                <a:gd name="T5" fmla="*/ 460 h 630"/>
                <a:gd name="T6" fmla="*/ 660 w 667"/>
                <a:gd name="T7" fmla="*/ 454 h 630"/>
                <a:gd name="T8" fmla="*/ 662 w 667"/>
                <a:gd name="T9" fmla="*/ 448 h 630"/>
                <a:gd name="T10" fmla="*/ 662 w 667"/>
                <a:gd name="T11" fmla="*/ 442 h 630"/>
                <a:gd name="T12" fmla="*/ 665 w 667"/>
                <a:gd name="T13" fmla="*/ 438 h 630"/>
                <a:gd name="T14" fmla="*/ 662 w 667"/>
                <a:gd name="T15" fmla="*/ 440 h 630"/>
                <a:gd name="T16" fmla="*/ 636 w 667"/>
                <a:gd name="T17" fmla="*/ 482 h 630"/>
                <a:gd name="T18" fmla="*/ 603 w 667"/>
                <a:gd name="T19" fmla="*/ 518 h 630"/>
                <a:gd name="T20" fmla="*/ 565 w 667"/>
                <a:gd name="T21" fmla="*/ 551 h 630"/>
                <a:gd name="T22" fmla="*/ 523 w 667"/>
                <a:gd name="T23" fmla="*/ 580 h 630"/>
                <a:gd name="T24" fmla="*/ 476 w 667"/>
                <a:gd name="T25" fmla="*/ 599 h 630"/>
                <a:gd name="T26" fmla="*/ 427 w 667"/>
                <a:gd name="T27" fmla="*/ 613 h 630"/>
                <a:gd name="T28" fmla="*/ 375 w 667"/>
                <a:gd name="T29" fmla="*/ 619 h 630"/>
                <a:gd name="T30" fmla="*/ 323 w 667"/>
                <a:gd name="T31" fmla="*/ 618 h 630"/>
                <a:gd name="T32" fmla="*/ 271 w 667"/>
                <a:gd name="T33" fmla="*/ 610 h 630"/>
                <a:gd name="T34" fmla="*/ 223 w 667"/>
                <a:gd name="T35" fmla="*/ 593 h 630"/>
                <a:gd name="T36" fmla="*/ 176 w 667"/>
                <a:gd name="T37" fmla="*/ 571 h 630"/>
                <a:gd name="T38" fmla="*/ 136 w 667"/>
                <a:gd name="T39" fmla="*/ 541 h 630"/>
                <a:gd name="T40" fmla="*/ 100 w 667"/>
                <a:gd name="T41" fmla="*/ 506 h 630"/>
                <a:gd name="T42" fmla="*/ 70 w 667"/>
                <a:gd name="T43" fmla="*/ 468 h 630"/>
                <a:gd name="T44" fmla="*/ 44 w 667"/>
                <a:gd name="T45" fmla="*/ 424 h 630"/>
                <a:gd name="T46" fmla="*/ 26 w 667"/>
                <a:gd name="T47" fmla="*/ 377 h 630"/>
                <a:gd name="T48" fmla="*/ 14 w 667"/>
                <a:gd name="T49" fmla="*/ 326 h 630"/>
                <a:gd name="T50" fmla="*/ 11 w 667"/>
                <a:gd name="T51" fmla="*/ 275 h 630"/>
                <a:gd name="T52" fmla="*/ 14 w 667"/>
                <a:gd name="T53" fmla="*/ 222 h 630"/>
                <a:gd name="T54" fmla="*/ 26 w 667"/>
                <a:gd name="T55" fmla="*/ 172 h 630"/>
                <a:gd name="T56" fmla="*/ 44 w 667"/>
                <a:gd name="T57" fmla="*/ 125 h 630"/>
                <a:gd name="T58" fmla="*/ 70 w 667"/>
                <a:gd name="T59" fmla="*/ 80 h 630"/>
                <a:gd name="T60" fmla="*/ 100 w 667"/>
                <a:gd name="T61" fmla="*/ 42 h 630"/>
                <a:gd name="T62" fmla="*/ 136 w 667"/>
                <a:gd name="T63" fmla="*/ 8 h 630"/>
                <a:gd name="T64" fmla="*/ 144 w 667"/>
                <a:gd name="T65" fmla="*/ 2 h 630"/>
                <a:gd name="T66" fmla="*/ 138 w 667"/>
                <a:gd name="T67" fmla="*/ 2 h 630"/>
                <a:gd name="T68" fmla="*/ 134 w 667"/>
                <a:gd name="T69" fmla="*/ 4 h 630"/>
                <a:gd name="T70" fmla="*/ 128 w 667"/>
                <a:gd name="T71" fmla="*/ 6 h 630"/>
                <a:gd name="T72" fmla="*/ 124 w 667"/>
                <a:gd name="T73" fmla="*/ 8 h 630"/>
                <a:gd name="T74" fmla="*/ 120 w 667"/>
                <a:gd name="T75" fmla="*/ 10 h 630"/>
                <a:gd name="T76" fmla="*/ 94 w 667"/>
                <a:gd name="T77" fmla="*/ 36 h 630"/>
                <a:gd name="T78" fmla="*/ 61 w 667"/>
                <a:gd name="T79" fmla="*/ 77 h 630"/>
                <a:gd name="T80" fmla="*/ 37 w 667"/>
                <a:gd name="T81" fmla="*/ 121 h 630"/>
                <a:gd name="T82" fmla="*/ 17 w 667"/>
                <a:gd name="T83" fmla="*/ 169 h 630"/>
                <a:gd name="T84" fmla="*/ 5 w 667"/>
                <a:gd name="T85" fmla="*/ 220 h 630"/>
                <a:gd name="T86" fmla="*/ 0 w 667"/>
                <a:gd name="T87" fmla="*/ 275 h 630"/>
                <a:gd name="T88" fmla="*/ 5 w 667"/>
                <a:gd name="T89" fmla="*/ 329 h 630"/>
                <a:gd name="T90" fmla="*/ 17 w 667"/>
                <a:gd name="T91" fmla="*/ 379 h 630"/>
                <a:gd name="T92" fmla="*/ 37 w 667"/>
                <a:gd name="T93" fmla="*/ 427 h 630"/>
                <a:gd name="T94" fmla="*/ 61 w 667"/>
                <a:gd name="T95" fmla="*/ 472 h 630"/>
                <a:gd name="T96" fmla="*/ 94 w 667"/>
                <a:gd name="T97" fmla="*/ 512 h 630"/>
                <a:gd name="T98" fmla="*/ 130 w 667"/>
                <a:gd name="T99" fmla="*/ 548 h 630"/>
                <a:gd name="T100" fmla="*/ 173 w 667"/>
                <a:gd name="T101" fmla="*/ 577 h 630"/>
                <a:gd name="T102" fmla="*/ 220 w 667"/>
                <a:gd name="T103" fmla="*/ 601 h 630"/>
                <a:gd name="T104" fmla="*/ 268 w 667"/>
                <a:gd name="T105" fmla="*/ 618 h 630"/>
                <a:gd name="T106" fmla="*/ 320 w 667"/>
                <a:gd name="T107" fmla="*/ 628 h 630"/>
                <a:gd name="T108" fmla="*/ 375 w 667"/>
                <a:gd name="T109" fmla="*/ 630 h 630"/>
                <a:gd name="T110" fmla="*/ 429 w 667"/>
                <a:gd name="T111" fmla="*/ 622 h 630"/>
                <a:gd name="T112" fmla="*/ 480 w 667"/>
                <a:gd name="T113" fmla="*/ 607 h 630"/>
                <a:gd name="T114" fmla="*/ 527 w 667"/>
                <a:gd name="T115" fmla="*/ 587 h 630"/>
                <a:gd name="T116" fmla="*/ 571 w 667"/>
                <a:gd name="T117" fmla="*/ 559 h 630"/>
                <a:gd name="T118" fmla="*/ 609 w 667"/>
                <a:gd name="T119" fmla="*/ 524 h 630"/>
                <a:gd name="T120" fmla="*/ 642 w 667"/>
                <a:gd name="T121" fmla="*/ 486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7" h="630">
                  <a:moveTo>
                    <a:pt x="653" y="472"/>
                  </a:moveTo>
                  <a:lnTo>
                    <a:pt x="654" y="472"/>
                  </a:lnTo>
                  <a:lnTo>
                    <a:pt x="654" y="470"/>
                  </a:lnTo>
                  <a:lnTo>
                    <a:pt x="654" y="468"/>
                  </a:lnTo>
                  <a:lnTo>
                    <a:pt x="654" y="466"/>
                  </a:lnTo>
                  <a:lnTo>
                    <a:pt x="656" y="466"/>
                  </a:lnTo>
                  <a:lnTo>
                    <a:pt x="656" y="464"/>
                  </a:lnTo>
                  <a:lnTo>
                    <a:pt x="656" y="462"/>
                  </a:lnTo>
                  <a:lnTo>
                    <a:pt x="659" y="460"/>
                  </a:lnTo>
                  <a:lnTo>
                    <a:pt x="659" y="458"/>
                  </a:lnTo>
                  <a:lnTo>
                    <a:pt x="659" y="456"/>
                  </a:lnTo>
                  <a:lnTo>
                    <a:pt x="660" y="454"/>
                  </a:lnTo>
                  <a:lnTo>
                    <a:pt x="660" y="452"/>
                  </a:lnTo>
                  <a:lnTo>
                    <a:pt x="660" y="450"/>
                  </a:lnTo>
                  <a:lnTo>
                    <a:pt x="662" y="448"/>
                  </a:lnTo>
                  <a:lnTo>
                    <a:pt x="662" y="446"/>
                  </a:lnTo>
                  <a:lnTo>
                    <a:pt x="662" y="444"/>
                  </a:lnTo>
                  <a:lnTo>
                    <a:pt x="662" y="442"/>
                  </a:lnTo>
                  <a:lnTo>
                    <a:pt x="665" y="442"/>
                  </a:lnTo>
                  <a:lnTo>
                    <a:pt x="665" y="440"/>
                  </a:lnTo>
                  <a:lnTo>
                    <a:pt x="665" y="438"/>
                  </a:lnTo>
                  <a:lnTo>
                    <a:pt x="665" y="436"/>
                  </a:lnTo>
                  <a:lnTo>
                    <a:pt x="667" y="433"/>
                  </a:lnTo>
                  <a:lnTo>
                    <a:pt x="662" y="440"/>
                  </a:lnTo>
                  <a:lnTo>
                    <a:pt x="654" y="454"/>
                  </a:lnTo>
                  <a:lnTo>
                    <a:pt x="647" y="468"/>
                  </a:lnTo>
                  <a:lnTo>
                    <a:pt x="636" y="482"/>
                  </a:lnTo>
                  <a:lnTo>
                    <a:pt x="626" y="494"/>
                  </a:lnTo>
                  <a:lnTo>
                    <a:pt x="614" y="506"/>
                  </a:lnTo>
                  <a:lnTo>
                    <a:pt x="603" y="518"/>
                  </a:lnTo>
                  <a:lnTo>
                    <a:pt x="591" y="530"/>
                  </a:lnTo>
                  <a:lnTo>
                    <a:pt x="577" y="541"/>
                  </a:lnTo>
                  <a:lnTo>
                    <a:pt x="565" y="551"/>
                  </a:lnTo>
                  <a:lnTo>
                    <a:pt x="551" y="560"/>
                  </a:lnTo>
                  <a:lnTo>
                    <a:pt x="537" y="571"/>
                  </a:lnTo>
                  <a:lnTo>
                    <a:pt x="523" y="580"/>
                  </a:lnTo>
                  <a:lnTo>
                    <a:pt x="509" y="586"/>
                  </a:lnTo>
                  <a:lnTo>
                    <a:pt x="492" y="593"/>
                  </a:lnTo>
                  <a:lnTo>
                    <a:pt x="476" y="599"/>
                  </a:lnTo>
                  <a:lnTo>
                    <a:pt x="459" y="605"/>
                  </a:lnTo>
                  <a:lnTo>
                    <a:pt x="444" y="610"/>
                  </a:lnTo>
                  <a:lnTo>
                    <a:pt x="427" y="613"/>
                  </a:lnTo>
                  <a:lnTo>
                    <a:pt x="411" y="616"/>
                  </a:lnTo>
                  <a:lnTo>
                    <a:pt x="393" y="618"/>
                  </a:lnTo>
                  <a:lnTo>
                    <a:pt x="375" y="619"/>
                  </a:lnTo>
                  <a:lnTo>
                    <a:pt x="356" y="619"/>
                  </a:lnTo>
                  <a:lnTo>
                    <a:pt x="341" y="619"/>
                  </a:lnTo>
                  <a:lnTo>
                    <a:pt x="323" y="618"/>
                  </a:lnTo>
                  <a:lnTo>
                    <a:pt x="303" y="616"/>
                  </a:lnTo>
                  <a:lnTo>
                    <a:pt x="288" y="613"/>
                  </a:lnTo>
                  <a:lnTo>
                    <a:pt x="271" y="610"/>
                  </a:lnTo>
                  <a:lnTo>
                    <a:pt x="253" y="605"/>
                  </a:lnTo>
                  <a:lnTo>
                    <a:pt x="238" y="599"/>
                  </a:lnTo>
                  <a:lnTo>
                    <a:pt x="223" y="593"/>
                  </a:lnTo>
                  <a:lnTo>
                    <a:pt x="206" y="586"/>
                  </a:lnTo>
                  <a:lnTo>
                    <a:pt x="193" y="580"/>
                  </a:lnTo>
                  <a:lnTo>
                    <a:pt x="176" y="571"/>
                  </a:lnTo>
                  <a:lnTo>
                    <a:pt x="164" y="560"/>
                  </a:lnTo>
                  <a:lnTo>
                    <a:pt x="150" y="551"/>
                  </a:lnTo>
                  <a:lnTo>
                    <a:pt x="136" y="541"/>
                  </a:lnTo>
                  <a:lnTo>
                    <a:pt x="124" y="530"/>
                  </a:lnTo>
                  <a:lnTo>
                    <a:pt x="112" y="518"/>
                  </a:lnTo>
                  <a:lnTo>
                    <a:pt x="100" y="506"/>
                  </a:lnTo>
                  <a:lnTo>
                    <a:pt x="90" y="494"/>
                  </a:lnTo>
                  <a:lnTo>
                    <a:pt x="79" y="482"/>
                  </a:lnTo>
                  <a:lnTo>
                    <a:pt x="70" y="468"/>
                  </a:lnTo>
                  <a:lnTo>
                    <a:pt x="61" y="454"/>
                  </a:lnTo>
                  <a:lnTo>
                    <a:pt x="53" y="440"/>
                  </a:lnTo>
                  <a:lnTo>
                    <a:pt x="44" y="424"/>
                  </a:lnTo>
                  <a:lnTo>
                    <a:pt x="37" y="409"/>
                  </a:lnTo>
                  <a:lnTo>
                    <a:pt x="31" y="394"/>
                  </a:lnTo>
                  <a:lnTo>
                    <a:pt x="26" y="377"/>
                  </a:lnTo>
                  <a:lnTo>
                    <a:pt x="20" y="361"/>
                  </a:lnTo>
                  <a:lnTo>
                    <a:pt x="17" y="344"/>
                  </a:lnTo>
                  <a:lnTo>
                    <a:pt x="14" y="326"/>
                  </a:lnTo>
                  <a:lnTo>
                    <a:pt x="12" y="311"/>
                  </a:lnTo>
                  <a:lnTo>
                    <a:pt x="11" y="293"/>
                  </a:lnTo>
                  <a:lnTo>
                    <a:pt x="11" y="275"/>
                  </a:lnTo>
                  <a:lnTo>
                    <a:pt x="11" y="256"/>
                  </a:lnTo>
                  <a:lnTo>
                    <a:pt x="12" y="238"/>
                  </a:lnTo>
                  <a:lnTo>
                    <a:pt x="14" y="222"/>
                  </a:lnTo>
                  <a:lnTo>
                    <a:pt x="17" y="204"/>
                  </a:lnTo>
                  <a:lnTo>
                    <a:pt x="20" y="187"/>
                  </a:lnTo>
                  <a:lnTo>
                    <a:pt x="26" y="172"/>
                  </a:lnTo>
                  <a:lnTo>
                    <a:pt x="31" y="155"/>
                  </a:lnTo>
                  <a:lnTo>
                    <a:pt x="37" y="139"/>
                  </a:lnTo>
                  <a:lnTo>
                    <a:pt x="44" y="125"/>
                  </a:lnTo>
                  <a:lnTo>
                    <a:pt x="53" y="109"/>
                  </a:lnTo>
                  <a:lnTo>
                    <a:pt x="61" y="95"/>
                  </a:lnTo>
                  <a:lnTo>
                    <a:pt x="70" y="80"/>
                  </a:lnTo>
                  <a:lnTo>
                    <a:pt x="79" y="66"/>
                  </a:lnTo>
                  <a:lnTo>
                    <a:pt x="90" y="54"/>
                  </a:lnTo>
                  <a:lnTo>
                    <a:pt x="100" y="42"/>
                  </a:lnTo>
                  <a:lnTo>
                    <a:pt x="112" y="30"/>
                  </a:lnTo>
                  <a:lnTo>
                    <a:pt x="124" y="18"/>
                  </a:lnTo>
                  <a:lnTo>
                    <a:pt x="136" y="8"/>
                  </a:lnTo>
                  <a:lnTo>
                    <a:pt x="146" y="0"/>
                  </a:lnTo>
                  <a:lnTo>
                    <a:pt x="144" y="0"/>
                  </a:lnTo>
                  <a:lnTo>
                    <a:pt x="144" y="2"/>
                  </a:lnTo>
                  <a:lnTo>
                    <a:pt x="142" y="2"/>
                  </a:lnTo>
                  <a:lnTo>
                    <a:pt x="140" y="2"/>
                  </a:lnTo>
                  <a:lnTo>
                    <a:pt x="138" y="2"/>
                  </a:lnTo>
                  <a:lnTo>
                    <a:pt x="138" y="4"/>
                  </a:lnTo>
                  <a:lnTo>
                    <a:pt x="136" y="4"/>
                  </a:lnTo>
                  <a:lnTo>
                    <a:pt x="134" y="4"/>
                  </a:lnTo>
                  <a:lnTo>
                    <a:pt x="132" y="6"/>
                  </a:lnTo>
                  <a:lnTo>
                    <a:pt x="130" y="6"/>
                  </a:lnTo>
                  <a:lnTo>
                    <a:pt x="128" y="6"/>
                  </a:lnTo>
                  <a:lnTo>
                    <a:pt x="128" y="8"/>
                  </a:lnTo>
                  <a:lnTo>
                    <a:pt x="126" y="8"/>
                  </a:lnTo>
                  <a:lnTo>
                    <a:pt x="124" y="8"/>
                  </a:lnTo>
                  <a:lnTo>
                    <a:pt x="122" y="8"/>
                  </a:lnTo>
                  <a:lnTo>
                    <a:pt x="122" y="10"/>
                  </a:lnTo>
                  <a:lnTo>
                    <a:pt x="120" y="10"/>
                  </a:lnTo>
                  <a:lnTo>
                    <a:pt x="118" y="12"/>
                  </a:lnTo>
                  <a:lnTo>
                    <a:pt x="106" y="24"/>
                  </a:lnTo>
                  <a:lnTo>
                    <a:pt x="94" y="36"/>
                  </a:lnTo>
                  <a:lnTo>
                    <a:pt x="83" y="48"/>
                  </a:lnTo>
                  <a:lnTo>
                    <a:pt x="71" y="62"/>
                  </a:lnTo>
                  <a:lnTo>
                    <a:pt x="61" y="77"/>
                  </a:lnTo>
                  <a:lnTo>
                    <a:pt x="53" y="91"/>
                  </a:lnTo>
                  <a:lnTo>
                    <a:pt x="44" y="104"/>
                  </a:lnTo>
                  <a:lnTo>
                    <a:pt x="37" y="121"/>
                  </a:lnTo>
                  <a:lnTo>
                    <a:pt x="29" y="137"/>
                  </a:lnTo>
                  <a:lnTo>
                    <a:pt x="23" y="154"/>
                  </a:lnTo>
                  <a:lnTo>
                    <a:pt x="17" y="169"/>
                  </a:lnTo>
                  <a:lnTo>
                    <a:pt x="12" y="186"/>
                  </a:lnTo>
                  <a:lnTo>
                    <a:pt x="8" y="204"/>
                  </a:lnTo>
                  <a:lnTo>
                    <a:pt x="5" y="220"/>
                  </a:lnTo>
                  <a:lnTo>
                    <a:pt x="2" y="238"/>
                  </a:lnTo>
                  <a:lnTo>
                    <a:pt x="2" y="256"/>
                  </a:lnTo>
                  <a:lnTo>
                    <a:pt x="0" y="275"/>
                  </a:lnTo>
                  <a:lnTo>
                    <a:pt x="2" y="293"/>
                  </a:lnTo>
                  <a:lnTo>
                    <a:pt x="2" y="311"/>
                  </a:lnTo>
                  <a:lnTo>
                    <a:pt x="5" y="329"/>
                  </a:lnTo>
                  <a:lnTo>
                    <a:pt x="8" y="344"/>
                  </a:lnTo>
                  <a:lnTo>
                    <a:pt x="12" y="364"/>
                  </a:lnTo>
                  <a:lnTo>
                    <a:pt x="17" y="379"/>
                  </a:lnTo>
                  <a:lnTo>
                    <a:pt x="23" y="396"/>
                  </a:lnTo>
                  <a:lnTo>
                    <a:pt x="29" y="412"/>
                  </a:lnTo>
                  <a:lnTo>
                    <a:pt x="37" y="427"/>
                  </a:lnTo>
                  <a:lnTo>
                    <a:pt x="44" y="444"/>
                  </a:lnTo>
                  <a:lnTo>
                    <a:pt x="53" y="458"/>
                  </a:lnTo>
                  <a:lnTo>
                    <a:pt x="61" y="472"/>
                  </a:lnTo>
                  <a:lnTo>
                    <a:pt x="71" y="486"/>
                  </a:lnTo>
                  <a:lnTo>
                    <a:pt x="83" y="500"/>
                  </a:lnTo>
                  <a:lnTo>
                    <a:pt x="94" y="512"/>
                  </a:lnTo>
                  <a:lnTo>
                    <a:pt x="106" y="524"/>
                  </a:lnTo>
                  <a:lnTo>
                    <a:pt x="118" y="536"/>
                  </a:lnTo>
                  <a:lnTo>
                    <a:pt x="130" y="548"/>
                  </a:lnTo>
                  <a:lnTo>
                    <a:pt x="144" y="559"/>
                  </a:lnTo>
                  <a:lnTo>
                    <a:pt x="158" y="569"/>
                  </a:lnTo>
                  <a:lnTo>
                    <a:pt x="173" y="577"/>
                  </a:lnTo>
                  <a:lnTo>
                    <a:pt x="188" y="587"/>
                  </a:lnTo>
                  <a:lnTo>
                    <a:pt x="203" y="595"/>
                  </a:lnTo>
                  <a:lnTo>
                    <a:pt x="220" y="601"/>
                  </a:lnTo>
                  <a:lnTo>
                    <a:pt x="235" y="607"/>
                  </a:lnTo>
                  <a:lnTo>
                    <a:pt x="252" y="613"/>
                  </a:lnTo>
                  <a:lnTo>
                    <a:pt x="268" y="618"/>
                  </a:lnTo>
                  <a:lnTo>
                    <a:pt x="285" y="622"/>
                  </a:lnTo>
                  <a:lnTo>
                    <a:pt x="303" y="625"/>
                  </a:lnTo>
                  <a:lnTo>
                    <a:pt x="320" y="628"/>
                  </a:lnTo>
                  <a:lnTo>
                    <a:pt x="338" y="630"/>
                  </a:lnTo>
                  <a:lnTo>
                    <a:pt x="356" y="630"/>
                  </a:lnTo>
                  <a:lnTo>
                    <a:pt x="375" y="630"/>
                  </a:lnTo>
                  <a:lnTo>
                    <a:pt x="393" y="628"/>
                  </a:lnTo>
                  <a:lnTo>
                    <a:pt x="411" y="625"/>
                  </a:lnTo>
                  <a:lnTo>
                    <a:pt x="429" y="622"/>
                  </a:lnTo>
                  <a:lnTo>
                    <a:pt x="446" y="618"/>
                  </a:lnTo>
                  <a:lnTo>
                    <a:pt x="464" y="613"/>
                  </a:lnTo>
                  <a:lnTo>
                    <a:pt x="480" y="607"/>
                  </a:lnTo>
                  <a:lnTo>
                    <a:pt x="497" y="601"/>
                  </a:lnTo>
                  <a:lnTo>
                    <a:pt x="512" y="595"/>
                  </a:lnTo>
                  <a:lnTo>
                    <a:pt x="527" y="587"/>
                  </a:lnTo>
                  <a:lnTo>
                    <a:pt x="543" y="577"/>
                  </a:lnTo>
                  <a:lnTo>
                    <a:pt x="557" y="569"/>
                  </a:lnTo>
                  <a:lnTo>
                    <a:pt x="571" y="559"/>
                  </a:lnTo>
                  <a:lnTo>
                    <a:pt x="583" y="548"/>
                  </a:lnTo>
                  <a:lnTo>
                    <a:pt x="597" y="536"/>
                  </a:lnTo>
                  <a:lnTo>
                    <a:pt x="609" y="524"/>
                  </a:lnTo>
                  <a:lnTo>
                    <a:pt x="621" y="512"/>
                  </a:lnTo>
                  <a:lnTo>
                    <a:pt x="632" y="500"/>
                  </a:lnTo>
                  <a:lnTo>
                    <a:pt x="642" y="486"/>
                  </a:lnTo>
                  <a:lnTo>
                    <a:pt x="653" y="472"/>
                  </a:lnTo>
                  <a:close/>
                </a:path>
              </a:pathLst>
            </a:custGeom>
            <a:solidFill>
              <a:srgbClr val="577DB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42" name="Freeform 638"/>
            <p:cNvSpPr>
              <a:spLocks noChangeArrowheads="1"/>
            </p:cNvSpPr>
            <p:nvPr/>
          </p:nvSpPr>
          <p:spPr bwMode="auto">
            <a:xfrm>
              <a:off x="5616" y="210"/>
              <a:ext cx="63" cy="61"/>
            </a:xfrm>
            <a:custGeom>
              <a:avLst/>
              <a:gdLst>
                <a:gd name="T0" fmla="*/ 656 w 662"/>
                <a:gd name="T1" fmla="*/ 436 h 625"/>
                <a:gd name="T2" fmla="*/ 657 w 662"/>
                <a:gd name="T3" fmla="*/ 432 h 625"/>
                <a:gd name="T4" fmla="*/ 657 w 662"/>
                <a:gd name="T5" fmla="*/ 426 h 625"/>
                <a:gd name="T6" fmla="*/ 660 w 662"/>
                <a:gd name="T7" fmla="*/ 421 h 625"/>
                <a:gd name="T8" fmla="*/ 660 w 662"/>
                <a:gd name="T9" fmla="*/ 415 h 625"/>
                <a:gd name="T10" fmla="*/ 662 w 662"/>
                <a:gd name="T11" fmla="*/ 409 h 625"/>
                <a:gd name="T12" fmla="*/ 662 w 662"/>
                <a:gd name="T13" fmla="*/ 403 h 625"/>
                <a:gd name="T14" fmla="*/ 657 w 662"/>
                <a:gd name="T15" fmla="*/ 412 h 625"/>
                <a:gd name="T16" fmla="*/ 636 w 662"/>
                <a:gd name="T17" fmla="*/ 456 h 625"/>
                <a:gd name="T18" fmla="*/ 607 w 662"/>
                <a:gd name="T19" fmla="*/ 494 h 625"/>
                <a:gd name="T20" fmla="*/ 574 w 662"/>
                <a:gd name="T21" fmla="*/ 530 h 625"/>
                <a:gd name="T22" fmla="*/ 536 w 662"/>
                <a:gd name="T23" fmla="*/ 559 h 625"/>
                <a:gd name="T24" fmla="*/ 494 w 662"/>
                <a:gd name="T25" fmla="*/ 583 h 625"/>
                <a:gd name="T26" fmla="*/ 447 w 662"/>
                <a:gd name="T27" fmla="*/ 601 h 625"/>
                <a:gd name="T28" fmla="*/ 398 w 662"/>
                <a:gd name="T29" fmla="*/ 613 h 625"/>
                <a:gd name="T30" fmla="*/ 345 w 662"/>
                <a:gd name="T31" fmla="*/ 618 h 625"/>
                <a:gd name="T32" fmla="*/ 295 w 662"/>
                <a:gd name="T33" fmla="*/ 613 h 625"/>
                <a:gd name="T34" fmla="*/ 247 w 662"/>
                <a:gd name="T35" fmla="*/ 601 h 625"/>
                <a:gd name="T36" fmla="*/ 200 w 662"/>
                <a:gd name="T37" fmla="*/ 583 h 625"/>
                <a:gd name="T38" fmla="*/ 157 w 662"/>
                <a:gd name="T39" fmla="*/ 559 h 625"/>
                <a:gd name="T40" fmla="*/ 119 w 662"/>
                <a:gd name="T41" fmla="*/ 530 h 625"/>
                <a:gd name="T42" fmla="*/ 86 w 662"/>
                <a:gd name="T43" fmla="*/ 494 h 625"/>
                <a:gd name="T44" fmla="*/ 59 w 662"/>
                <a:gd name="T45" fmla="*/ 456 h 625"/>
                <a:gd name="T46" fmla="*/ 36 w 662"/>
                <a:gd name="T47" fmla="*/ 412 h 625"/>
                <a:gd name="T48" fmla="*/ 20 w 662"/>
                <a:gd name="T49" fmla="*/ 365 h 625"/>
                <a:gd name="T50" fmla="*/ 9 w 662"/>
                <a:gd name="T51" fmla="*/ 314 h 625"/>
                <a:gd name="T52" fmla="*/ 9 w 662"/>
                <a:gd name="T53" fmla="*/ 262 h 625"/>
                <a:gd name="T54" fmla="*/ 15 w 662"/>
                <a:gd name="T55" fmla="*/ 211 h 625"/>
                <a:gd name="T56" fmla="*/ 30 w 662"/>
                <a:gd name="T57" fmla="*/ 166 h 625"/>
                <a:gd name="T58" fmla="*/ 50 w 662"/>
                <a:gd name="T59" fmla="*/ 119 h 625"/>
                <a:gd name="T60" fmla="*/ 77 w 662"/>
                <a:gd name="T61" fmla="*/ 78 h 625"/>
                <a:gd name="T62" fmla="*/ 107 w 662"/>
                <a:gd name="T63" fmla="*/ 42 h 625"/>
                <a:gd name="T64" fmla="*/ 144 w 662"/>
                <a:gd name="T65" fmla="*/ 10 h 625"/>
                <a:gd name="T66" fmla="*/ 159 w 662"/>
                <a:gd name="T67" fmla="*/ 0 h 625"/>
                <a:gd name="T68" fmla="*/ 153 w 662"/>
                <a:gd name="T69" fmla="*/ 0 h 625"/>
                <a:gd name="T70" fmla="*/ 150 w 662"/>
                <a:gd name="T71" fmla="*/ 1 h 625"/>
                <a:gd name="T72" fmla="*/ 144 w 662"/>
                <a:gd name="T73" fmla="*/ 4 h 625"/>
                <a:gd name="T74" fmla="*/ 139 w 662"/>
                <a:gd name="T75" fmla="*/ 6 h 625"/>
                <a:gd name="T76" fmla="*/ 125 w 662"/>
                <a:gd name="T77" fmla="*/ 14 h 625"/>
                <a:gd name="T78" fmla="*/ 89 w 662"/>
                <a:gd name="T79" fmla="*/ 48 h 625"/>
                <a:gd name="T80" fmla="*/ 59 w 662"/>
                <a:gd name="T81" fmla="*/ 86 h 625"/>
                <a:gd name="T82" fmla="*/ 33 w 662"/>
                <a:gd name="T83" fmla="*/ 131 h 625"/>
                <a:gd name="T84" fmla="*/ 15 w 662"/>
                <a:gd name="T85" fmla="*/ 178 h 625"/>
                <a:gd name="T86" fmla="*/ 3 w 662"/>
                <a:gd name="T87" fmla="*/ 228 h 625"/>
                <a:gd name="T88" fmla="*/ 0 w 662"/>
                <a:gd name="T89" fmla="*/ 281 h 625"/>
                <a:gd name="T90" fmla="*/ 3 w 662"/>
                <a:gd name="T91" fmla="*/ 332 h 625"/>
                <a:gd name="T92" fmla="*/ 15 w 662"/>
                <a:gd name="T93" fmla="*/ 383 h 625"/>
                <a:gd name="T94" fmla="*/ 33 w 662"/>
                <a:gd name="T95" fmla="*/ 430 h 625"/>
                <a:gd name="T96" fmla="*/ 59 w 662"/>
                <a:gd name="T97" fmla="*/ 474 h 625"/>
                <a:gd name="T98" fmla="*/ 89 w 662"/>
                <a:gd name="T99" fmla="*/ 512 h 625"/>
                <a:gd name="T100" fmla="*/ 125 w 662"/>
                <a:gd name="T101" fmla="*/ 547 h 625"/>
                <a:gd name="T102" fmla="*/ 165 w 662"/>
                <a:gd name="T103" fmla="*/ 577 h 625"/>
                <a:gd name="T104" fmla="*/ 212 w 662"/>
                <a:gd name="T105" fmla="*/ 599 h 625"/>
                <a:gd name="T106" fmla="*/ 260 w 662"/>
                <a:gd name="T107" fmla="*/ 616 h 625"/>
                <a:gd name="T108" fmla="*/ 312 w 662"/>
                <a:gd name="T109" fmla="*/ 624 h 625"/>
                <a:gd name="T110" fmla="*/ 364 w 662"/>
                <a:gd name="T111" fmla="*/ 625 h 625"/>
                <a:gd name="T112" fmla="*/ 416 w 662"/>
                <a:gd name="T113" fmla="*/ 619 h 625"/>
                <a:gd name="T114" fmla="*/ 465 w 662"/>
                <a:gd name="T115" fmla="*/ 605 h 625"/>
                <a:gd name="T116" fmla="*/ 512 w 662"/>
                <a:gd name="T117" fmla="*/ 586 h 625"/>
                <a:gd name="T118" fmla="*/ 554 w 662"/>
                <a:gd name="T119" fmla="*/ 557 h 625"/>
                <a:gd name="T120" fmla="*/ 592 w 662"/>
                <a:gd name="T121" fmla="*/ 524 h 625"/>
                <a:gd name="T122" fmla="*/ 625 w 662"/>
                <a:gd name="T123" fmla="*/ 488 h 625"/>
                <a:gd name="T124" fmla="*/ 651 w 662"/>
                <a:gd name="T125" fmla="*/ 446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2" h="625">
                  <a:moveTo>
                    <a:pt x="656" y="439"/>
                  </a:moveTo>
                  <a:lnTo>
                    <a:pt x="656" y="438"/>
                  </a:lnTo>
                  <a:lnTo>
                    <a:pt x="656" y="436"/>
                  </a:lnTo>
                  <a:lnTo>
                    <a:pt x="656" y="433"/>
                  </a:lnTo>
                  <a:lnTo>
                    <a:pt x="656" y="432"/>
                  </a:lnTo>
                  <a:lnTo>
                    <a:pt x="657" y="432"/>
                  </a:lnTo>
                  <a:lnTo>
                    <a:pt x="657" y="430"/>
                  </a:lnTo>
                  <a:lnTo>
                    <a:pt x="657" y="427"/>
                  </a:lnTo>
                  <a:lnTo>
                    <a:pt x="657" y="426"/>
                  </a:lnTo>
                  <a:lnTo>
                    <a:pt x="657" y="424"/>
                  </a:lnTo>
                  <a:lnTo>
                    <a:pt x="660" y="424"/>
                  </a:lnTo>
                  <a:lnTo>
                    <a:pt x="660" y="421"/>
                  </a:lnTo>
                  <a:lnTo>
                    <a:pt x="660" y="420"/>
                  </a:lnTo>
                  <a:lnTo>
                    <a:pt x="660" y="418"/>
                  </a:lnTo>
                  <a:lnTo>
                    <a:pt x="660" y="415"/>
                  </a:lnTo>
                  <a:lnTo>
                    <a:pt x="660" y="414"/>
                  </a:lnTo>
                  <a:lnTo>
                    <a:pt x="662" y="412"/>
                  </a:lnTo>
                  <a:lnTo>
                    <a:pt x="662" y="409"/>
                  </a:lnTo>
                  <a:lnTo>
                    <a:pt x="662" y="408"/>
                  </a:lnTo>
                  <a:lnTo>
                    <a:pt x="662" y="406"/>
                  </a:lnTo>
                  <a:lnTo>
                    <a:pt x="662" y="403"/>
                  </a:lnTo>
                  <a:lnTo>
                    <a:pt x="662" y="402"/>
                  </a:lnTo>
                  <a:lnTo>
                    <a:pt x="662" y="400"/>
                  </a:lnTo>
                  <a:lnTo>
                    <a:pt x="657" y="412"/>
                  </a:lnTo>
                  <a:lnTo>
                    <a:pt x="651" y="426"/>
                  </a:lnTo>
                  <a:lnTo>
                    <a:pt x="643" y="442"/>
                  </a:lnTo>
                  <a:lnTo>
                    <a:pt x="636" y="456"/>
                  </a:lnTo>
                  <a:lnTo>
                    <a:pt x="627" y="468"/>
                  </a:lnTo>
                  <a:lnTo>
                    <a:pt x="616" y="482"/>
                  </a:lnTo>
                  <a:lnTo>
                    <a:pt x="607" y="494"/>
                  </a:lnTo>
                  <a:lnTo>
                    <a:pt x="597" y="506"/>
                  </a:lnTo>
                  <a:lnTo>
                    <a:pt x="584" y="518"/>
                  </a:lnTo>
                  <a:lnTo>
                    <a:pt x="574" y="530"/>
                  </a:lnTo>
                  <a:lnTo>
                    <a:pt x="562" y="541"/>
                  </a:lnTo>
                  <a:lnTo>
                    <a:pt x="548" y="551"/>
                  </a:lnTo>
                  <a:lnTo>
                    <a:pt x="536" y="559"/>
                  </a:lnTo>
                  <a:lnTo>
                    <a:pt x="522" y="569"/>
                  </a:lnTo>
                  <a:lnTo>
                    <a:pt x="507" y="577"/>
                  </a:lnTo>
                  <a:lnTo>
                    <a:pt x="494" y="583"/>
                  </a:lnTo>
                  <a:lnTo>
                    <a:pt x="477" y="592"/>
                  </a:lnTo>
                  <a:lnTo>
                    <a:pt x="463" y="598"/>
                  </a:lnTo>
                  <a:lnTo>
                    <a:pt x="447" y="601"/>
                  </a:lnTo>
                  <a:lnTo>
                    <a:pt x="430" y="607"/>
                  </a:lnTo>
                  <a:lnTo>
                    <a:pt x="415" y="610"/>
                  </a:lnTo>
                  <a:lnTo>
                    <a:pt x="398" y="613"/>
                  </a:lnTo>
                  <a:lnTo>
                    <a:pt x="380" y="616"/>
                  </a:lnTo>
                  <a:lnTo>
                    <a:pt x="364" y="618"/>
                  </a:lnTo>
                  <a:lnTo>
                    <a:pt x="345" y="618"/>
                  </a:lnTo>
                  <a:lnTo>
                    <a:pt x="330" y="618"/>
                  </a:lnTo>
                  <a:lnTo>
                    <a:pt x="312" y="616"/>
                  </a:lnTo>
                  <a:lnTo>
                    <a:pt x="295" y="613"/>
                  </a:lnTo>
                  <a:lnTo>
                    <a:pt x="279" y="610"/>
                  </a:lnTo>
                  <a:lnTo>
                    <a:pt x="263" y="607"/>
                  </a:lnTo>
                  <a:lnTo>
                    <a:pt x="247" y="601"/>
                  </a:lnTo>
                  <a:lnTo>
                    <a:pt x="230" y="598"/>
                  </a:lnTo>
                  <a:lnTo>
                    <a:pt x="215" y="592"/>
                  </a:lnTo>
                  <a:lnTo>
                    <a:pt x="200" y="583"/>
                  </a:lnTo>
                  <a:lnTo>
                    <a:pt x="186" y="577"/>
                  </a:lnTo>
                  <a:lnTo>
                    <a:pt x="171" y="569"/>
                  </a:lnTo>
                  <a:lnTo>
                    <a:pt x="157" y="559"/>
                  </a:lnTo>
                  <a:lnTo>
                    <a:pt x="144" y="551"/>
                  </a:lnTo>
                  <a:lnTo>
                    <a:pt x="131" y="541"/>
                  </a:lnTo>
                  <a:lnTo>
                    <a:pt x="119" y="530"/>
                  </a:lnTo>
                  <a:lnTo>
                    <a:pt x="107" y="518"/>
                  </a:lnTo>
                  <a:lnTo>
                    <a:pt x="97" y="506"/>
                  </a:lnTo>
                  <a:lnTo>
                    <a:pt x="86" y="494"/>
                  </a:lnTo>
                  <a:lnTo>
                    <a:pt x="77" y="482"/>
                  </a:lnTo>
                  <a:lnTo>
                    <a:pt x="66" y="468"/>
                  </a:lnTo>
                  <a:lnTo>
                    <a:pt x="59" y="456"/>
                  </a:lnTo>
                  <a:lnTo>
                    <a:pt x="50" y="442"/>
                  </a:lnTo>
                  <a:lnTo>
                    <a:pt x="42" y="426"/>
                  </a:lnTo>
                  <a:lnTo>
                    <a:pt x="36" y="412"/>
                  </a:lnTo>
                  <a:lnTo>
                    <a:pt x="30" y="395"/>
                  </a:lnTo>
                  <a:lnTo>
                    <a:pt x="24" y="382"/>
                  </a:lnTo>
                  <a:lnTo>
                    <a:pt x="20" y="365"/>
                  </a:lnTo>
                  <a:lnTo>
                    <a:pt x="15" y="349"/>
                  </a:lnTo>
                  <a:lnTo>
                    <a:pt x="12" y="331"/>
                  </a:lnTo>
                  <a:lnTo>
                    <a:pt x="9" y="314"/>
                  </a:lnTo>
                  <a:lnTo>
                    <a:pt x="9" y="299"/>
                  </a:lnTo>
                  <a:lnTo>
                    <a:pt x="7" y="281"/>
                  </a:lnTo>
                  <a:lnTo>
                    <a:pt x="9" y="262"/>
                  </a:lnTo>
                  <a:lnTo>
                    <a:pt x="9" y="246"/>
                  </a:lnTo>
                  <a:lnTo>
                    <a:pt x="12" y="230"/>
                  </a:lnTo>
                  <a:lnTo>
                    <a:pt x="15" y="211"/>
                  </a:lnTo>
                  <a:lnTo>
                    <a:pt x="20" y="196"/>
                  </a:lnTo>
                  <a:lnTo>
                    <a:pt x="24" y="179"/>
                  </a:lnTo>
                  <a:lnTo>
                    <a:pt x="30" y="166"/>
                  </a:lnTo>
                  <a:lnTo>
                    <a:pt x="36" y="149"/>
                  </a:lnTo>
                  <a:lnTo>
                    <a:pt x="42" y="134"/>
                  </a:lnTo>
                  <a:lnTo>
                    <a:pt x="50" y="119"/>
                  </a:lnTo>
                  <a:lnTo>
                    <a:pt x="59" y="104"/>
                  </a:lnTo>
                  <a:lnTo>
                    <a:pt x="66" y="92"/>
                  </a:lnTo>
                  <a:lnTo>
                    <a:pt x="77" y="78"/>
                  </a:lnTo>
                  <a:lnTo>
                    <a:pt x="86" y="66"/>
                  </a:lnTo>
                  <a:lnTo>
                    <a:pt x="97" y="54"/>
                  </a:lnTo>
                  <a:lnTo>
                    <a:pt x="107" y="42"/>
                  </a:lnTo>
                  <a:lnTo>
                    <a:pt x="119" y="30"/>
                  </a:lnTo>
                  <a:lnTo>
                    <a:pt x="131" y="20"/>
                  </a:lnTo>
                  <a:lnTo>
                    <a:pt x="144" y="10"/>
                  </a:lnTo>
                  <a:lnTo>
                    <a:pt x="157" y="1"/>
                  </a:lnTo>
                  <a:lnTo>
                    <a:pt x="162" y="0"/>
                  </a:lnTo>
                  <a:lnTo>
                    <a:pt x="159" y="0"/>
                  </a:lnTo>
                  <a:lnTo>
                    <a:pt x="157" y="0"/>
                  </a:lnTo>
                  <a:lnTo>
                    <a:pt x="156" y="0"/>
                  </a:lnTo>
                  <a:lnTo>
                    <a:pt x="153" y="0"/>
                  </a:lnTo>
                  <a:lnTo>
                    <a:pt x="153" y="1"/>
                  </a:lnTo>
                  <a:lnTo>
                    <a:pt x="151" y="1"/>
                  </a:lnTo>
                  <a:lnTo>
                    <a:pt x="150" y="1"/>
                  </a:lnTo>
                  <a:lnTo>
                    <a:pt x="147" y="1"/>
                  </a:lnTo>
                  <a:lnTo>
                    <a:pt x="145" y="4"/>
                  </a:lnTo>
                  <a:lnTo>
                    <a:pt x="144" y="4"/>
                  </a:lnTo>
                  <a:lnTo>
                    <a:pt x="141" y="4"/>
                  </a:lnTo>
                  <a:lnTo>
                    <a:pt x="139" y="4"/>
                  </a:lnTo>
                  <a:lnTo>
                    <a:pt x="139" y="6"/>
                  </a:lnTo>
                  <a:lnTo>
                    <a:pt x="137" y="6"/>
                  </a:lnTo>
                  <a:lnTo>
                    <a:pt x="135" y="6"/>
                  </a:lnTo>
                  <a:lnTo>
                    <a:pt x="125" y="14"/>
                  </a:lnTo>
                  <a:lnTo>
                    <a:pt x="113" y="24"/>
                  </a:lnTo>
                  <a:lnTo>
                    <a:pt x="101" y="36"/>
                  </a:lnTo>
                  <a:lnTo>
                    <a:pt x="89" y="48"/>
                  </a:lnTo>
                  <a:lnTo>
                    <a:pt x="79" y="60"/>
                  </a:lnTo>
                  <a:lnTo>
                    <a:pt x="68" y="72"/>
                  </a:lnTo>
                  <a:lnTo>
                    <a:pt x="59" y="86"/>
                  </a:lnTo>
                  <a:lnTo>
                    <a:pt x="50" y="101"/>
                  </a:lnTo>
                  <a:lnTo>
                    <a:pt x="42" y="115"/>
                  </a:lnTo>
                  <a:lnTo>
                    <a:pt x="33" y="131"/>
                  </a:lnTo>
                  <a:lnTo>
                    <a:pt x="26" y="145"/>
                  </a:lnTo>
                  <a:lnTo>
                    <a:pt x="20" y="161"/>
                  </a:lnTo>
                  <a:lnTo>
                    <a:pt x="15" y="178"/>
                  </a:lnTo>
                  <a:lnTo>
                    <a:pt x="9" y="193"/>
                  </a:lnTo>
                  <a:lnTo>
                    <a:pt x="6" y="210"/>
                  </a:lnTo>
                  <a:lnTo>
                    <a:pt x="3" y="228"/>
                  </a:lnTo>
                  <a:lnTo>
                    <a:pt x="1" y="244"/>
                  </a:lnTo>
                  <a:lnTo>
                    <a:pt x="0" y="262"/>
                  </a:lnTo>
                  <a:lnTo>
                    <a:pt x="0" y="281"/>
                  </a:lnTo>
                  <a:lnTo>
                    <a:pt x="0" y="299"/>
                  </a:lnTo>
                  <a:lnTo>
                    <a:pt x="1" y="317"/>
                  </a:lnTo>
                  <a:lnTo>
                    <a:pt x="3" y="332"/>
                  </a:lnTo>
                  <a:lnTo>
                    <a:pt x="6" y="350"/>
                  </a:lnTo>
                  <a:lnTo>
                    <a:pt x="9" y="367"/>
                  </a:lnTo>
                  <a:lnTo>
                    <a:pt x="15" y="383"/>
                  </a:lnTo>
                  <a:lnTo>
                    <a:pt x="20" y="400"/>
                  </a:lnTo>
                  <a:lnTo>
                    <a:pt x="26" y="415"/>
                  </a:lnTo>
                  <a:lnTo>
                    <a:pt x="33" y="430"/>
                  </a:lnTo>
                  <a:lnTo>
                    <a:pt x="42" y="446"/>
                  </a:lnTo>
                  <a:lnTo>
                    <a:pt x="50" y="460"/>
                  </a:lnTo>
                  <a:lnTo>
                    <a:pt x="59" y="474"/>
                  </a:lnTo>
                  <a:lnTo>
                    <a:pt x="68" y="488"/>
                  </a:lnTo>
                  <a:lnTo>
                    <a:pt x="79" y="500"/>
                  </a:lnTo>
                  <a:lnTo>
                    <a:pt x="89" y="512"/>
                  </a:lnTo>
                  <a:lnTo>
                    <a:pt x="101" y="524"/>
                  </a:lnTo>
                  <a:lnTo>
                    <a:pt x="113" y="536"/>
                  </a:lnTo>
                  <a:lnTo>
                    <a:pt x="125" y="547"/>
                  </a:lnTo>
                  <a:lnTo>
                    <a:pt x="139" y="557"/>
                  </a:lnTo>
                  <a:lnTo>
                    <a:pt x="153" y="566"/>
                  </a:lnTo>
                  <a:lnTo>
                    <a:pt x="165" y="577"/>
                  </a:lnTo>
                  <a:lnTo>
                    <a:pt x="182" y="586"/>
                  </a:lnTo>
                  <a:lnTo>
                    <a:pt x="195" y="592"/>
                  </a:lnTo>
                  <a:lnTo>
                    <a:pt x="212" y="599"/>
                  </a:lnTo>
                  <a:lnTo>
                    <a:pt x="227" y="605"/>
                  </a:lnTo>
                  <a:lnTo>
                    <a:pt x="242" y="611"/>
                  </a:lnTo>
                  <a:lnTo>
                    <a:pt x="260" y="616"/>
                  </a:lnTo>
                  <a:lnTo>
                    <a:pt x="277" y="619"/>
                  </a:lnTo>
                  <a:lnTo>
                    <a:pt x="292" y="622"/>
                  </a:lnTo>
                  <a:lnTo>
                    <a:pt x="312" y="624"/>
                  </a:lnTo>
                  <a:lnTo>
                    <a:pt x="330" y="625"/>
                  </a:lnTo>
                  <a:lnTo>
                    <a:pt x="345" y="625"/>
                  </a:lnTo>
                  <a:lnTo>
                    <a:pt x="364" y="625"/>
                  </a:lnTo>
                  <a:lnTo>
                    <a:pt x="382" y="624"/>
                  </a:lnTo>
                  <a:lnTo>
                    <a:pt x="400" y="622"/>
                  </a:lnTo>
                  <a:lnTo>
                    <a:pt x="416" y="619"/>
                  </a:lnTo>
                  <a:lnTo>
                    <a:pt x="433" y="616"/>
                  </a:lnTo>
                  <a:lnTo>
                    <a:pt x="448" y="611"/>
                  </a:lnTo>
                  <a:lnTo>
                    <a:pt x="465" y="605"/>
                  </a:lnTo>
                  <a:lnTo>
                    <a:pt x="481" y="599"/>
                  </a:lnTo>
                  <a:lnTo>
                    <a:pt x="498" y="592"/>
                  </a:lnTo>
                  <a:lnTo>
                    <a:pt x="512" y="586"/>
                  </a:lnTo>
                  <a:lnTo>
                    <a:pt x="526" y="577"/>
                  </a:lnTo>
                  <a:lnTo>
                    <a:pt x="540" y="566"/>
                  </a:lnTo>
                  <a:lnTo>
                    <a:pt x="554" y="557"/>
                  </a:lnTo>
                  <a:lnTo>
                    <a:pt x="566" y="547"/>
                  </a:lnTo>
                  <a:lnTo>
                    <a:pt x="580" y="536"/>
                  </a:lnTo>
                  <a:lnTo>
                    <a:pt x="592" y="524"/>
                  </a:lnTo>
                  <a:lnTo>
                    <a:pt x="603" y="512"/>
                  </a:lnTo>
                  <a:lnTo>
                    <a:pt x="615" y="500"/>
                  </a:lnTo>
                  <a:lnTo>
                    <a:pt x="625" y="488"/>
                  </a:lnTo>
                  <a:lnTo>
                    <a:pt x="636" y="474"/>
                  </a:lnTo>
                  <a:lnTo>
                    <a:pt x="643" y="460"/>
                  </a:lnTo>
                  <a:lnTo>
                    <a:pt x="651" y="446"/>
                  </a:lnTo>
                  <a:lnTo>
                    <a:pt x="656" y="439"/>
                  </a:lnTo>
                  <a:close/>
                </a:path>
              </a:pathLst>
            </a:custGeom>
            <a:solidFill>
              <a:srgbClr val="577DB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43" name="Freeform 639"/>
            <p:cNvSpPr>
              <a:spLocks noChangeArrowheads="1"/>
            </p:cNvSpPr>
            <p:nvPr/>
          </p:nvSpPr>
          <p:spPr bwMode="auto">
            <a:xfrm>
              <a:off x="5617" y="209"/>
              <a:ext cx="62" cy="61"/>
            </a:xfrm>
            <a:custGeom>
              <a:avLst/>
              <a:gdLst>
                <a:gd name="T0" fmla="*/ 656 w 659"/>
                <a:gd name="T1" fmla="*/ 401 h 624"/>
                <a:gd name="T2" fmla="*/ 656 w 659"/>
                <a:gd name="T3" fmla="*/ 394 h 624"/>
                <a:gd name="T4" fmla="*/ 659 w 659"/>
                <a:gd name="T5" fmla="*/ 385 h 624"/>
                <a:gd name="T6" fmla="*/ 659 w 659"/>
                <a:gd name="T7" fmla="*/ 377 h 624"/>
                <a:gd name="T8" fmla="*/ 659 w 659"/>
                <a:gd name="T9" fmla="*/ 370 h 624"/>
                <a:gd name="T10" fmla="*/ 636 w 659"/>
                <a:gd name="T11" fmla="*/ 427 h 624"/>
                <a:gd name="T12" fmla="*/ 603 w 659"/>
                <a:gd name="T13" fmla="*/ 482 h 624"/>
                <a:gd name="T14" fmla="*/ 561 w 659"/>
                <a:gd name="T15" fmla="*/ 528 h 624"/>
                <a:gd name="T16" fmla="*/ 511 w 659"/>
                <a:gd name="T17" fmla="*/ 566 h 624"/>
                <a:gd name="T18" fmla="*/ 452 w 659"/>
                <a:gd name="T19" fmla="*/ 593 h 624"/>
                <a:gd name="T20" fmla="*/ 390 w 659"/>
                <a:gd name="T21" fmla="*/ 610 h 624"/>
                <a:gd name="T22" fmla="*/ 323 w 659"/>
                <a:gd name="T23" fmla="*/ 613 h 624"/>
                <a:gd name="T24" fmla="*/ 258 w 659"/>
                <a:gd name="T25" fmla="*/ 604 h 624"/>
                <a:gd name="T26" fmla="*/ 197 w 659"/>
                <a:gd name="T27" fmla="*/ 581 h 624"/>
                <a:gd name="T28" fmla="*/ 143 w 659"/>
                <a:gd name="T29" fmla="*/ 548 h 624"/>
                <a:gd name="T30" fmla="*/ 96 w 659"/>
                <a:gd name="T31" fmla="*/ 506 h 624"/>
                <a:gd name="T32" fmla="*/ 58 w 659"/>
                <a:gd name="T33" fmla="*/ 456 h 624"/>
                <a:gd name="T34" fmla="*/ 31 w 659"/>
                <a:gd name="T35" fmla="*/ 400 h 624"/>
                <a:gd name="T36" fmla="*/ 14 w 659"/>
                <a:gd name="T37" fmla="*/ 337 h 624"/>
                <a:gd name="T38" fmla="*/ 11 w 659"/>
                <a:gd name="T39" fmla="*/ 270 h 624"/>
                <a:gd name="T40" fmla="*/ 20 w 659"/>
                <a:gd name="T41" fmla="*/ 204 h 624"/>
                <a:gd name="T42" fmla="*/ 43 w 659"/>
                <a:gd name="T43" fmla="*/ 145 h 624"/>
                <a:gd name="T44" fmla="*/ 76 w 659"/>
                <a:gd name="T45" fmla="*/ 90 h 624"/>
                <a:gd name="T46" fmla="*/ 118 w 659"/>
                <a:gd name="T47" fmla="*/ 44 h 624"/>
                <a:gd name="T48" fmla="*/ 169 w 659"/>
                <a:gd name="T49" fmla="*/ 6 h 624"/>
                <a:gd name="T50" fmla="*/ 175 w 659"/>
                <a:gd name="T51" fmla="*/ 0 h 624"/>
                <a:gd name="T52" fmla="*/ 167 w 659"/>
                <a:gd name="T53" fmla="*/ 1 h 624"/>
                <a:gd name="T54" fmla="*/ 161 w 659"/>
                <a:gd name="T55" fmla="*/ 4 h 624"/>
                <a:gd name="T56" fmla="*/ 155 w 659"/>
                <a:gd name="T57" fmla="*/ 6 h 624"/>
                <a:gd name="T58" fmla="*/ 112 w 659"/>
                <a:gd name="T59" fmla="*/ 36 h 624"/>
                <a:gd name="T60" fmla="*/ 70 w 659"/>
                <a:gd name="T61" fmla="*/ 84 h 624"/>
                <a:gd name="T62" fmla="*/ 35 w 659"/>
                <a:gd name="T63" fmla="*/ 140 h 624"/>
                <a:gd name="T64" fmla="*/ 13 w 659"/>
                <a:gd name="T65" fmla="*/ 202 h 624"/>
                <a:gd name="T66" fmla="*/ 2 w 659"/>
                <a:gd name="T67" fmla="*/ 268 h 624"/>
                <a:gd name="T68" fmla="*/ 5 w 659"/>
                <a:gd name="T69" fmla="*/ 337 h 624"/>
                <a:gd name="T70" fmla="*/ 23 w 659"/>
                <a:gd name="T71" fmla="*/ 401 h 624"/>
                <a:gd name="T72" fmla="*/ 52 w 659"/>
                <a:gd name="T73" fmla="*/ 462 h 624"/>
                <a:gd name="T74" fmla="*/ 90 w 659"/>
                <a:gd name="T75" fmla="*/ 512 h 624"/>
                <a:gd name="T76" fmla="*/ 137 w 659"/>
                <a:gd name="T77" fmla="*/ 557 h 624"/>
                <a:gd name="T78" fmla="*/ 193 w 659"/>
                <a:gd name="T79" fmla="*/ 589 h 624"/>
                <a:gd name="T80" fmla="*/ 256 w 659"/>
                <a:gd name="T81" fmla="*/ 613 h 624"/>
                <a:gd name="T82" fmla="*/ 323 w 659"/>
                <a:gd name="T83" fmla="*/ 624 h 624"/>
                <a:gd name="T84" fmla="*/ 391 w 659"/>
                <a:gd name="T85" fmla="*/ 619 h 624"/>
                <a:gd name="T86" fmla="*/ 456 w 659"/>
                <a:gd name="T87" fmla="*/ 604 h 624"/>
                <a:gd name="T88" fmla="*/ 515 w 659"/>
                <a:gd name="T89" fmla="*/ 575 h 624"/>
                <a:gd name="T90" fmla="*/ 567 w 659"/>
                <a:gd name="T91" fmla="*/ 536 h 624"/>
                <a:gd name="T92" fmla="*/ 609 w 659"/>
                <a:gd name="T93" fmla="*/ 488 h 624"/>
                <a:gd name="T94" fmla="*/ 644 w 659"/>
                <a:gd name="T95" fmla="*/ 432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9" h="624">
                  <a:moveTo>
                    <a:pt x="655" y="406"/>
                  </a:moveTo>
                  <a:lnTo>
                    <a:pt x="656" y="406"/>
                  </a:lnTo>
                  <a:lnTo>
                    <a:pt x="656" y="403"/>
                  </a:lnTo>
                  <a:lnTo>
                    <a:pt x="656" y="401"/>
                  </a:lnTo>
                  <a:lnTo>
                    <a:pt x="656" y="400"/>
                  </a:lnTo>
                  <a:lnTo>
                    <a:pt x="656" y="397"/>
                  </a:lnTo>
                  <a:lnTo>
                    <a:pt x="656" y="395"/>
                  </a:lnTo>
                  <a:lnTo>
                    <a:pt x="656" y="394"/>
                  </a:lnTo>
                  <a:lnTo>
                    <a:pt x="656" y="391"/>
                  </a:lnTo>
                  <a:lnTo>
                    <a:pt x="656" y="389"/>
                  </a:lnTo>
                  <a:lnTo>
                    <a:pt x="656" y="388"/>
                  </a:lnTo>
                  <a:lnTo>
                    <a:pt x="659" y="385"/>
                  </a:lnTo>
                  <a:lnTo>
                    <a:pt x="659" y="383"/>
                  </a:lnTo>
                  <a:lnTo>
                    <a:pt x="659" y="382"/>
                  </a:lnTo>
                  <a:lnTo>
                    <a:pt x="659" y="379"/>
                  </a:lnTo>
                  <a:lnTo>
                    <a:pt x="659" y="377"/>
                  </a:lnTo>
                  <a:lnTo>
                    <a:pt x="659" y="376"/>
                  </a:lnTo>
                  <a:lnTo>
                    <a:pt x="659" y="373"/>
                  </a:lnTo>
                  <a:lnTo>
                    <a:pt x="659" y="371"/>
                  </a:lnTo>
                  <a:lnTo>
                    <a:pt x="659" y="370"/>
                  </a:lnTo>
                  <a:lnTo>
                    <a:pt x="655" y="383"/>
                  </a:lnTo>
                  <a:lnTo>
                    <a:pt x="649" y="400"/>
                  </a:lnTo>
                  <a:lnTo>
                    <a:pt x="642" y="414"/>
                  </a:lnTo>
                  <a:lnTo>
                    <a:pt x="636" y="427"/>
                  </a:lnTo>
                  <a:lnTo>
                    <a:pt x="629" y="442"/>
                  </a:lnTo>
                  <a:lnTo>
                    <a:pt x="620" y="456"/>
                  </a:lnTo>
                  <a:lnTo>
                    <a:pt x="612" y="470"/>
                  </a:lnTo>
                  <a:lnTo>
                    <a:pt x="603" y="482"/>
                  </a:lnTo>
                  <a:lnTo>
                    <a:pt x="594" y="494"/>
                  </a:lnTo>
                  <a:lnTo>
                    <a:pt x="584" y="506"/>
                  </a:lnTo>
                  <a:lnTo>
                    <a:pt x="571" y="518"/>
                  </a:lnTo>
                  <a:lnTo>
                    <a:pt x="561" y="528"/>
                  </a:lnTo>
                  <a:lnTo>
                    <a:pt x="549" y="539"/>
                  </a:lnTo>
                  <a:lnTo>
                    <a:pt x="537" y="548"/>
                  </a:lnTo>
                  <a:lnTo>
                    <a:pt x="523" y="559"/>
                  </a:lnTo>
                  <a:lnTo>
                    <a:pt x="511" y="566"/>
                  </a:lnTo>
                  <a:lnTo>
                    <a:pt x="497" y="575"/>
                  </a:lnTo>
                  <a:lnTo>
                    <a:pt x="482" y="581"/>
                  </a:lnTo>
                  <a:lnTo>
                    <a:pt x="468" y="589"/>
                  </a:lnTo>
                  <a:lnTo>
                    <a:pt x="452" y="593"/>
                  </a:lnTo>
                  <a:lnTo>
                    <a:pt x="438" y="599"/>
                  </a:lnTo>
                  <a:lnTo>
                    <a:pt x="422" y="604"/>
                  </a:lnTo>
                  <a:lnTo>
                    <a:pt x="405" y="607"/>
                  </a:lnTo>
                  <a:lnTo>
                    <a:pt x="390" y="610"/>
                  </a:lnTo>
                  <a:lnTo>
                    <a:pt x="373" y="613"/>
                  </a:lnTo>
                  <a:lnTo>
                    <a:pt x="357" y="613"/>
                  </a:lnTo>
                  <a:lnTo>
                    <a:pt x="338" y="613"/>
                  </a:lnTo>
                  <a:lnTo>
                    <a:pt x="323" y="613"/>
                  </a:lnTo>
                  <a:lnTo>
                    <a:pt x="306" y="613"/>
                  </a:lnTo>
                  <a:lnTo>
                    <a:pt x="290" y="610"/>
                  </a:lnTo>
                  <a:lnTo>
                    <a:pt x="273" y="607"/>
                  </a:lnTo>
                  <a:lnTo>
                    <a:pt x="258" y="604"/>
                  </a:lnTo>
                  <a:lnTo>
                    <a:pt x="241" y="599"/>
                  </a:lnTo>
                  <a:lnTo>
                    <a:pt x="227" y="593"/>
                  </a:lnTo>
                  <a:lnTo>
                    <a:pt x="211" y="589"/>
                  </a:lnTo>
                  <a:lnTo>
                    <a:pt x="197" y="581"/>
                  </a:lnTo>
                  <a:lnTo>
                    <a:pt x="182" y="575"/>
                  </a:lnTo>
                  <a:lnTo>
                    <a:pt x="169" y="566"/>
                  </a:lnTo>
                  <a:lnTo>
                    <a:pt x="156" y="559"/>
                  </a:lnTo>
                  <a:lnTo>
                    <a:pt x="143" y="548"/>
                  </a:lnTo>
                  <a:lnTo>
                    <a:pt x="130" y="539"/>
                  </a:lnTo>
                  <a:lnTo>
                    <a:pt x="118" y="528"/>
                  </a:lnTo>
                  <a:lnTo>
                    <a:pt x="108" y="518"/>
                  </a:lnTo>
                  <a:lnTo>
                    <a:pt x="96" y="506"/>
                  </a:lnTo>
                  <a:lnTo>
                    <a:pt x="85" y="494"/>
                  </a:lnTo>
                  <a:lnTo>
                    <a:pt x="76" y="482"/>
                  </a:lnTo>
                  <a:lnTo>
                    <a:pt x="67" y="470"/>
                  </a:lnTo>
                  <a:lnTo>
                    <a:pt x="58" y="456"/>
                  </a:lnTo>
                  <a:lnTo>
                    <a:pt x="52" y="442"/>
                  </a:lnTo>
                  <a:lnTo>
                    <a:pt x="43" y="427"/>
                  </a:lnTo>
                  <a:lnTo>
                    <a:pt x="37" y="414"/>
                  </a:lnTo>
                  <a:lnTo>
                    <a:pt x="31" y="400"/>
                  </a:lnTo>
                  <a:lnTo>
                    <a:pt x="25" y="383"/>
                  </a:lnTo>
                  <a:lnTo>
                    <a:pt x="20" y="370"/>
                  </a:lnTo>
                  <a:lnTo>
                    <a:pt x="17" y="353"/>
                  </a:lnTo>
                  <a:lnTo>
                    <a:pt x="14" y="337"/>
                  </a:lnTo>
                  <a:lnTo>
                    <a:pt x="13" y="320"/>
                  </a:lnTo>
                  <a:lnTo>
                    <a:pt x="11" y="302"/>
                  </a:lnTo>
                  <a:lnTo>
                    <a:pt x="11" y="287"/>
                  </a:lnTo>
                  <a:lnTo>
                    <a:pt x="11" y="270"/>
                  </a:lnTo>
                  <a:lnTo>
                    <a:pt x="13" y="252"/>
                  </a:lnTo>
                  <a:lnTo>
                    <a:pt x="14" y="236"/>
                  </a:lnTo>
                  <a:lnTo>
                    <a:pt x="17" y="220"/>
                  </a:lnTo>
                  <a:lnTo>
                    <a:pt x="20" y="204"/>
                  </a:lnTo>
                  <a:lnTo>
                    <a:pt x="25" y="190"/>
                  </a:lnTo>
                  <a:lnTo>
                    <a:pt x="31" y="173"/>
                  </a:lnTo>
                  <a:lnTo>
                    <a:pt x="37" y="160"/>
                  </a:lnTo>
                  <a:lnTo>
                    <a:pt x="43" y="145"/>
                  </a:lnTo>
                  <a:lnTo>
                    <a:pt x="52" y="131"/>
                  </a:lnTo>
                  <a:lnTo>
                    <a:pt x="58" y="116"/>
                  </a:lnTo>
                  <a:lnTo>
                    <a:pt x="67" y="103"/>
                  </a:lnTo>
                  <a:lnTo>
                    <a:pt x="76" y="90"/>
                  </a:lnTo>
                  <a:lnTo>
                    <a:pt x="85" y="78"/>
                  </a:lnTo>
                  <a:lnTo>
                    <a:pt x="96" y="66"/>
                  </a:lnTo>
                  <a:lnTo>
                    <a:pt x="108" y="54"/>
                  </a:lnTo>
                  <a:lnTo>
                    <a:pt x="118" y="44"/>
                  </a:lnTo>
                  <a:lnTo>
                    <a:pt x="130" y="34"/>
                  </a:lnTo>
                  <a:lnTo>
                    <a:pt x="143" y="24"/>
                  </a:lnTo>
                  <a:lnTo>
                    <a:pt x="156" y="14"/>
                  </a:lnTo>
                  <a:lnTo>
                    <a:pt x="169" y="6"/>
                  </a:lnTo>
                  <a:lnTo>
                    <a:pt x="181" y="0"/>
                  </a:lnTo>
                  <a:lnTo>
                    <a:pt x="179" y="0"/>
                  </a:lnTo>
                  <a:lnTo>
                    <a:pt x="176" y="0"/>
                  </a:lnTo>
                  <a:lnTo>
                    <a:pt x="175" y="0"/>
                  </a:lnTo>
                  <a:lnTo>
                    <a:pt x="173" y="0"/>
                  </a:lnTo>
                  <a:lnTo>
                    <a:pt x="170" y="1"/>
                  </a:lnTo>
                  <a:lnTo>
                    <a:pt x="169" y="1"/>
                  </a:lnTo>
                  <a:lnTo>
                    <a:pt x="167" y="1"/>
                  </a:lnTo>
                  <a:lnTo>
                    <a:pt x="164" y="1"/>
                  </a:lnTo>
                  <a:lnTo>
                    <a:pt x="162" y="1"/>
                  </a:lnTo>
                  <a:lnTo>
                    <a:pt x="162" y="4"/>
                  </a:lnTo>
                  <a:lnTo>
                    <a:pt x="161" y="4"/>
                  </a:lnTo>
                  <a:lnTo>
                    <a:pt x="158" y="4"/>
                  </a:lnTo>
                  <a:lnTo>
                    <a:pt x="156" y="4"/>
                  </a:lnTo>
                  <a:lnTo>
                    <a:pt x="155" y="4"/>
                  </a:lnTo>
                  <a:lnTo>
                    <a:pt x="155" y="6"/>
                  </a:lnTo>
                  <a:lnTo>
                    <a:pt x="150" y="7"/>
                  </a:lnTo>
                  <a:lnTo>
                    <a:pt x="137" y="16"/>
                  </a:lnTo>
                  <a:lnTo>
                    <a:pt x="124" y="26"/>
                  </a:lnTo>
                  <a:lnTo>
                    <a:pt x="112" y="36"/>
                  </a:lnTo>
                  <a:lnTo>
                    <a:pt x="100" y="48"/>
                  </a:lnTo>
                  <a:lnTo>
                    <a:pt x="90" y="60"/>
                  </a:lnTo>
                  <a:lnTo>
                    <a:pt x="79" y="72"/>
                  </a:lnTo>
                  <a:lnTo>
                    <a:pt x="70" y="84"/>
                  </a:lnTo>
                  <a:lnTo>
                    <a:pt x="59" y="98"/>
                  </a:lnTo>
                  <a:lnTo>
                    <a:pt x="52" y="110"/>
                  </a:lnTo>
                  <a:lnTo>
                    <a:pt x="43" y="125"/>
                  </a:lnTo>
                  <a:lnTo>
                    <a:pt x="35" y="140"/>
                  </a:lnTo>
                  <a:lnTo>
                    <a:pt x="29" y="155"/>
                  </a:lnTo>
                  <a:lnTo>
                    <a:pt x="23" y="172"/>
                  </a:lnTo>
                  <a:lnTo>
                    <a:pt x="17" y="185"/>
                  </a:lnTo>
                  <a:lnTo>
                    <a:pt x="13" y="202"/>
                  </a:lnTo>
                  <a:lnTo>
                    <a:pt x="8" y="217"/>
                  </a:lnTo>
                  <a:lnTo>
                    <a:pt x="5" y="236"/>
                  </a:lnTo>
                  <a:lnTo>
                    <a:pt x="2" y="252"/>
                  </a:lnTo>
                  <a:lnTo>
                    <a:pt x="2" y="268"/>
                  </a:lnTo>
                  <a:lnTo>
                    <a:pt x="0" y="287"/>
                  </a:lnTo>
                  <a:lnTo>
                    <a:pt x="2" y="305"/>
                  </a:lnTo>
                  <a:lnTo>
                    <a:pt x="2" y="320"/>
                  </a:lnTo>
                  <a:lnTo>
                    <a:pt x="5" y="337"/>
                  </a:lnTo>
                  <a:lnTo>
                    <a:pt x="8" y="355"/>
                  </a:lnTo>
                  <a:lnTo>
                    <a:pt x="13" y="371"/>
                  </a:lnTo>
                  <a:lnTo>
                    <a:pt x="17" y="388"/>
                  </a:lnTo>
                  <a:lnTo>
                    <a:pt x="23" y="401"/>
                  </a:lnTo>
                  <a:lnTo>
                    <a:pt x="29" y="418"/>
                  </a:lnTo>
                  <a:lnTo>
                    <a:pt x="35" y="432"/>
                  </a:lnTo>
                  <a:lnTo>
                    <a:pt x="43" y="448"/>
                  </a:lnTo>
                  <a:lnTo>
                    <a:pt x="52" y="462"/>
                  </a:lnTo>
                  <a:lnTo>
                    <a:pt x="59" y="474"/>
                  </a:lnTo>
                  <a:lnTo>
                    <a:pt x="70" y="488"/>
                  </a:lnTo>
                  <a:lnTo>
                    <a:pt x="79" y="500"/>
                  </a:lnTo>
                  <a:lnTo>
                    <a:pt x="90" y="512"/>
                  </a:lnTo>
                  <a:lnTo>
                    <a:pt x="100" y="524"/>
                  </a:lnTo>
                  <a:lnTo>
                    <a:pt x="112" y="536"/>
                  </a:lnTo>
                  <a:lnTo>
                    <a:pt x="124" y="547"/>
                  </a:lnTo>
                  <a:lnTo>
                    <a:pt x="137" y="557"/>
                  </a:lnTo>
                  <a:lnTo>
                    <a:pt x="150" y="565"/>
                  </a:lnTo>
                  <a:lnTo>
                    <a:pt x="164" y="575"/>
                  </a:lnTo>
                  <a:lnTo>
                    <a:pt x="179" y="583"/>
                  </a:lnTo>
                  <a:lnTo>
                    <a:pt x="193" y="589"/>
                  </a:lnTo>
                  <a:lnTo>
                    <a:pt x="208" y="598"/>
                  </a:lnTo>
                  <a:lnTo>
                    <a:pt x="223" y="604"/>
                  </a:lnTo>
                  <a:lnTo>
                    <a:pt x="240" y="607"/>
                  </a:lnTo>
                  <a:lnTo>
                    <a:pt x="256" y="613"/>
                  </a:lnTo>
                  <a:lnTo>
                    <a:pt x="272" y="616"/>
                  </a:lnTo>
                  <a:lnTo>
                    <a:pt x="288" y="619"/>
                  </a:lnTo>
                  <a:lnTo>
                    <a:pt x="305" y="622"/>
                  </a:lnTo>
                  <a:lnTo>
                    <a:pt x="323" y="624"/>
                  </a:lnTo>
                  <a:lnTo>
                    <a:pt x="338" y="624"/>
                  </a:lnTo>
                  <a:lnTo>
                    <a:pt x="357" y="624"/>
                  </a:lnTo>
                  <a:lnTo>
                    <a:pt x="373" y="622"/>
                  </a:lnTo>
                  <a:lnTo>
                    <a:pt x="391" y="619"/>
                  </a:lnTo>
                  <a:lnTo>
                    <a:pt x="408" y="616"/>
                  </a:lnTo>
                  <a:lnTo>
                    <a:pt x="423" y="613"/>
                  </a:lnTo>
                  <a:lnTo>
                    <a:pt x="440" y="607"/>
                  </a:lnTo>
                  <a:lnTo>
                    <a:pt x="456" y="604"/>
                  </a:lnTo>
                  <a:lnTo>
                    <a:pt x="470" y="598"/>
                  </a:lnTo>
                  <a:lnTo>
                    <a:pt x="487" y="589"/>
                  </a:lnTo>
                  <a:lnTo>
                    <a:pt x="500" y="583"/>
                  </a:lnTo>
                  <a:lnTo>
                    <a:pt x="515" y="575"/>
                  </a:lnTo>
                  <a:lnTo>
                    <a:pt x="529" y="565"/>
                  </a:lnTo>
                  <a:lnTo>
                    <a:pt x="541" y="557"/>
                  </a:lnTo>
                  <a:lnTo>
                    <a:pt x="555" y="547"/>
                  </a:lnTo>
                  <a:lnTo>
                    <a:pt x="567" y="536"/>
                  </a:lnTo>
                  <a:lnTo>
                    <a:pt x="577" y="524"/>
                  </a:lnTo>
                  <a:lnTo>
                    <a:pt x="590" y="512"/>
                  </a:lnTo>
                  <a:lnTo>
                    <a:pt x="600" y="500"/>
                  </a:lnTo>
                  <a:lnTo>
                    <a:pt x="609" y="488"/>
                  </a:lnTo>
                  <a:lnTo>
                    <a:pt x="620" y="474"/>
                  </a:lnTo>
                  <a:lnTo>
                    <a:pt x="629" y="462"/>
                  </a:lnTo>
                  <a:lnTo>
                    <a:pt x="636" y="448"/>
                  </a:lnTo>
                  <a:lnTo>
                    <a:pt x="644" y="432"/>
                  </a:lnTo>
                  <a:lnTo>
                    <a:pt x="650" y="418"/>
                  </a:lnTo>
                  <a:lnTo>
                    <a:pt x="655" y="406"/>
                  </a:lnTo>
                  <a:close/>
                </a:path>
              </a:pathLst>
            </a:custGeom>
            <a:solidFill>
              <a:srgbClr val="5C82B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44" name="Freeform 640"/>
            <p:cNvSpPr>
              <a:spLocks noChangeArrowheads="1"/>
            </p:cNvSpPr>
            <p:nvPr/>
          </p:nvSpPr>
          <p:spPr bwMode="auto">
            <a:xfrm>
              <a:off x="5618" y="208"/>
              <a:ext cx="62" cy="61"/>
            </a:xfrm>
            <a:custGeom>
              <a:avLst/>
              <a:gdLst>
                <a:gd name="T0" fmla="*/ 645 w 648"/>
                <a:gd name="T1" fmla="*/ 337 h 619"/>
                <a:gd name="T2" fmla="*/ 648 w 648"/>
                <a:gd name="T3" fmla="*/ 344 h 619"/>
                <a:gd name="T4" fmla="*/ 648 w 648"/>
                <a:gd name="T5" fmla="*/ 353 h 619"/>
                <a:gd name="T6" fmla="*/ 648 w 648"/>
                <a:gd name="T7" fmla="*/ 361 h 619"/>
                <a:gd name="T8" fmla="*/ 648 w 648"/>
                <a:gd name="T9" fmla="*/ 370 h 619"/>
                <a:gd name="T10" fmla="*/ 644 w 648"/>
                <a:gd name="T11" fmla="*/ 389 h 619"/>
                <a:gd name="T12" fmla="*/ 618 w 648"/>
                <a:gd name="T13" fmla="*/ 448 h 619"/>
                <a:gd name="T14" fmla="*/ 583 w 648"/>
                <a:gd name="T15" fmla="*/ 500 h 619"/>
                <a:gd name="T16" fmla="*/ 538 w 648"/>
                <a:gd name="T17" fmla="*/ 545 h 619"/>
                <a:gd name="T18" fmla="*/ 486 w 648"/>
                <a:gd name="T19" fmla="*/ 581 h 619"/>
                <a:gd name="T20" fmla="*/ 427 w 648"/>
                <a:gd name="T21" fmla="*/ 605 h 619"/>
                <a:gd name="T22" fmla="*/ 362 w 648"/>
                <a:gd name="T23" fmla="*/ 619 h 619"/>
                <a:gd name="T24" fmla="*/ 295 w 648"/>
                <a:gd name="T25" fmla="*/ 619 h 619"/>
                <a:gd name="T26" fmla="*/ 230 w 648"/>
                <a:gd name="T27" fmla="*/ 605 h 619"/>
                <a:gd name="T28" fmla="*/ 171 w 648"/>
                <a:gd name="T29" fmla="*/ 581 h 619"/>
                <a:gd name="T30" fmla="*/ 119 w 648"/>
                <a:gd name="T31" fmla="*/ 545 h 619"/>
                <a:gd name="T32" fmla="*/ 74 w 648"/>
                <a:gd name="T33" fmla="*/ 500 h 619"/>
                <a:gd name="T34" fmla="*/ 41 w 648"/>
                <a:gd name="T35" fmla="*/ 448 h 619"/>
                <a:gd name="T36" fmla="*/ 14 w 648"/>
                <a:gd name="T37" fmla="*/ 389 h 619"/>
                <a:gd name="T38" fmla="*/ 2 w 648"/>
                <a:gd name="T39" fmla="*/ 326 h 619"/>
                <a:gd name="T40" fmla="*/ 2 w 648"/>
                <a:gd name="T41" fmla="*/ 258 h 619"/>
                <a:gd name="T42" fmla="*/ 14 w 648"/>
                <a:gd name="T43" fmla="*/ 196 h 619"/>
                <a:gd name="T44" fmla="*/ 41 w 648"/>
                <a:gd name="T45" fmla="*/ 137 h 619"/>
                <a:gd name="T46" fmla="*/ 74 w 648"/>
                <a:gd name="T47" fmla="*/ 84 h 619"/>
                <a:gd name="T48" fmla="*/ 119 w 648"/>
                <a:gd name="T49" fmla="*/ 40 h 619"/>
                <a:gd name="T50" fmla="*/ 170 w 648"/>
                <a:gd name="T51" fmla="*/ 6 h 619"/>
                <a:gd name="T52" fmla="*/ 177 w 648"/>
                <a:gd name="T53" fmla="*/ 4 h 619"/>
                <a:gd name="T54" fmla="*/ 186 w 648"/>
                <a:gd name="T55" fmla="*/ 1 h 619"/>
                <a:gd name="T56" fmla="*/ 194 w 648"/>
                <a:gd name="T57" fmla="*/ 1 h 619"/>
                <a:gd name="T58" fmla="*/ 191 w 648"/>
                <a:gd name="T59" fmla="*/ 6 h 619"/>
                <a:gd name="T60" fmla="*/ 138 w 648"/>
                <a:gd name="T61" fmla="*/ 38 h 619"/>
                <a:gd name="T62" fmla="*/ 91 w 648"/>
                <a:gd name="T63" fmla="*/ 78 h 619"/>
                <a:gd name="T64" fmla="*/ 54 w 648"/>
                <a:gd name="T65" fmla="*/ 127 h 619"/>
                <a:gd name="T66" fmla="*/ 29 w 648"/>
                <a:gd name="T67" fmla="*/ 184 h 619"/>
                <a:gd name="T68" fmla="*/ 12 w 648"/>
                <a:gd name="T69" fmla="*/ 244 h 619"/>
                <a:gd name="T70" fmla="*/ 9 w 648"/>
                <a:gd name="T71" fmla="*/ 308 h 619"/>
                <a:gd name="T72" fmla="*/ 18 w 648"/>
                <a:gd name="T73" fmla="*/ 371 h 619"/>
                <a:gd name="T74" fmla="*/ 41 w 648"/>
                <a:gd name="T75" fmla="*/ 430 h 619"/>
                <a:gd name="T76" fmla="*/ 73 w 648"/>
                <a:gd name="T77" fmla="*/ 482 h 619"/>
                <a:gd name="T78" fmla="*/ 113 w 648"/>
                <a:gd name="T79" fmla="*/ 528 h 619"/>
                <a:gd name="T80" fmla="*/ 162 w 648"/>
                <a:gd name="T81" fmla="*/ 565 h 619"/>
                <a:gd name="T82" fmla="*/ 218 w 648"/>
                <a:gd name="T83" fmla="*/ 592 h 619"/>
                <a:gd name="T84" fmla="*/ 279 w 648"/>
                <a:gd name="T85" fmla="*/ 607 h 619"/>
                <a:gd name="T86" fmla="*/ 346 w 648"/>
                <a:gd name="T87" fmla="*/ 611 h 619"/>
                <a:gd name="T88" fmla="*/ 409 w 648"/>
                <a:gd name="T89" fmla="*/ 601 h 619"/>
                <a:gd name="T90" fmla="*/ 468 w 648"/>
                <a:gd name="T91" fmla="*/ 578 h 619"/>
                <a:gd name="T92" fmla="*/ 520 w 648"/>
                <a:gd name="T93" fmla="*/ 547 h 619"/>
                <a:gd name="T94" fmla="*/ 565 w 648"/>
                <a:gd name="T95" fmla="*/ 506 h 619"/>
                <a:gd name="T96" fmla="*/ 601 w 648"/>
                <a:gd name="T97" fmla="*/ 458 h 619"/>
                <a:gd name="T98" fmla="*/ 630 w 648"/>
                <a:gd name="T99" fmla="*/ 401 h 619"/>
                <a:gd name="T100" fmla="*/ 645 w 648"/>
                <a:gd name="T101" fmla="*/ 34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8" h="619">
                  <a:moveTo>
                    <a:pt x="645" y="331"/>
                  </a:moveTo>
                  <a:lnTo>
                    <a:pt x="645" y="332"/>
                  </a:lnTo>
                  <a:lnTo>
                    <a:pt x="645" y="335"/>
                  </a:lnTo>
                  <a:lnTo>
                    <a:pt x="645" y="337"/>
                  </a:lnTo>
                  <a:lnTo>
                    <a:pt x="645" y="338"/>
                  </a:lnTo>
                  <a:lnTo>
                    <a:pt x="648" y="341"/>
                  </a:lnTo>
                  <a:lnTo>
                    <a:pt x="648" y="343"/>
                  </a:lnTo>
                  <a:lnTo>
                    <a:pt x="648" y="344"/>
                  </a:lnTo>
                  <a:lnTo>
                    <a:pt x="648" y="347"/>
                  </a:lnTo>
                  <a:lnTo>
                    <a:pt x="648" y="349"/>
                  </a:lnTo>
                  <a:lnTo>
                    <a:pt x="648" y="350"/>
                  </a:lnTo>
                  <a:lnTo>
                    <a:pt x="648" y="353"/>
                  </a:lnTo>
                  <a:lnTo>
                    <a:pt x="648" y="355"/>
                  </a:lnTo>
                  <a:lnTo>
                    <a:pt x="648" y="356"/>
                  </a:lnTo>
                  <a:lnTo>
                    <a:pt x="648" y="359"/>
                  </a:lnTo>
                  <a:lnTo>
                    <a:pt x="648" y="361"/>
                  </a:lnTo>
                  <a:lnTo>
                    <a:pt x="648" y="362"/>
                  </a:lnTo>
                  <a:lnTo>
                    <a:pt x="648" y="365"/>
                  </a:lnTo>
                  <a:lnTo>
                    <a:pt x="648" y="367"/>
                  </a:lnTo>
                  <a:lnTo>
                    <a:pt x="648" y="370"/>
                  </a:lnTo>
                  <a:lnTo>
                    <a:pt x="648" y="371"/>
                  </a:lnTo>
                  <a:lnTo>
                    <a:pt x="648" y="373"/>
                  </a:lnTo>
                  <a:lnTo>
                    <a:pt x="648" y="376"/>
                  </a:lnTo>
                  <a:lnTo>
                    <a:pt x="644" y="389"/>
                  </a:lnTo>
                  <a:lnTo>
                    <a:pt x="638" y="406"/>
                  </a:lnTo>
                  <a:lnTo>
                    <a:pt x="631" y="420"/>
                  </a:lnTo>
                  <a:lnTo>
                    <a:pt x="625" y="433"/>
                  </a:lnTo>
                  <a:lnTo>
                    <a:pt x="618" y="448"/>
                  </a:lnTo>
                  <a:lnTo>
                    <a:pt x="609" y="462"/>
                  </a:lnTo>
                  <a:lnTo>
                    <a:pt x="601" y="476"/>
                  </a:lnTo>
                  <a:lnTo>
                    <a:pt x="592" y="488"/>
                  </a:lnTo>
                  <a:lnTo>
                    <a:pt x="583" y="500"/>
                  </a:lnTo>
                  <a:lnTo>
                    <a:pt x="573" y="512"/>
                  </a:lnTo>
                  <a:lnTo>
                    <a:pt x="560" y="524"/>
                  </a:lnTo>
                  <a:lnTo>
                    <a:pt x="550" y="534"/>
                  </a:lnTo>
                  <a:lnTo>
                    <a:pt x="538" y="545"/>
                  </a:lnTo>
                  <a:lnTo>
                    <a:pt x="526" y="554"/>
                  </a:lnTo>
                  <a:lnTo>
                    <a:pt x="512" y="565"/>
                  </a:lnTo>
                  <a:lnTo>
                    <a:pt x="500" y="572"/>
                  </a:lnTo>
                  <a:lnTo>
                    <a:pt x="486" y="581"/>
                  </a:lnTo>
                  <a:lnTo>
                    <a:pt x="471" y="587"/>
                  </a:lnTo>
                  <a:lnTo>
                    <a:pt x="457" y="595"/>
                  </a:lnTo>
                  <a:lnTo>
                    <a:pt x="441" y="599"/>
                  </a:lnTo>
                  <a:lnTo>
                    <a:pt x="427" y="605"/>
                  </a:lnTo>
                  <a:lnTo>
                    <a:pt x="411" y="610"/>
                  </a:lnTo>
                  <a:lnTo>
                    <a:pt x="394" y="613"/>
                  </a:lnTo>
                  <a:lnTo>
                    <a:pt x="379" y="616"/>
                  </a:lnTo>
                  <a:lnTo>
                    <a:pt x="362" y="619"/>
                  </a:lnTo>
                  <a:lnTo>
                    <a:pt x="346" y="619"/>
                  </a:lnTo>
                  <a:lnTo>
                    <a:pt x="327" y="619"/>
                  </a:lnTo>
                  <a:lnTo>
                    <a:pt x="312" y="619"/>
                  </a:lnTo>
                  <a:lnTo>
                    <a:pt x="295" y="619"/>
                  </a:lnTo>
                  <a:lnTo>
                    <a:pt x="279" y="616"/>
                  </a:lnTo>
                  <a:lnTo>
                    <a:pt x="262" y="613"/>
                  </a:lnTo>
                  <a:lnTo>
                    <a:pt x="247" y="610"/>
                  </a:lnTo>
                  <a:lnTo>
                    <a:pt x="230" y="605"/>
                  </a:lnTo>
                  <a:lnTo>
                    <a:pt x="216" y="599"/>
                  </a:lnTo>
                  <a:lnTo>
                    <a:pt x="200" y="595"/>
                  </a:lnTo>
                  <a:lnTo>
                    <a:pt x="186" y="587"/>
                  </a:lnTo>
                  <a:lnTo>
                    <a:pt x="171" y="581"/>
                  </a:lnTo>
                  <a:lnTo>
                    <a:pt x="158" y="572"/>
                  </a:lnTo>
                  <a:lnTo>
                    <a:pt x="145" y="565"/>
                  </a:lnTo>
                  <a:lnTo>
                    <a:pt x="132" y="554"/>
                  </a:lnTo>
                  <a:lnTo>
                    <a:pt x="119" y="545"/>
                  </a:lnTo>
                  <a:lnTo>
                    <a:pt x="107" y="534"/>
                  </a:lnTo>
                  <a:lnTo>
                    <a:pt x="97" y="524"/>
                  </a:lnTo>
                  <a:lnTo>
                    <a:pt x="85" y="512"/>
                  </a:lnTo>
                  <a:lnTo>
                    <a:pt x="74" y="500"/>
                  </a:lnTo>
                  <a:lnTo>
                    <a:pt x="65" y="488"/>
                  </a:lnTo>
                  <a:lnTo>
                    <a:pt x="56" y="476"/>
                  </a:lnTo>
                  <a:lnTo>
                    <a:pt x="47" y="462"/>
                  </a:lnTo>
                  <a:lnTo>
                    <a:pt x="41" y="448"/>
                  </a:lnTo>
                  <a:lnTo>
                    <a:pt x="32" y="433"/>
                  </a:lnTo>
                  <a:lnTo>
                    <a:pt x="26" y="420"/>
                  </a:lnTo>
                  <a:lnTo>
                    <a:pt x="20" y="406"/>
                  </a:lnTo>
                  <a:lnTo>
                    <a:pt x="14" y="389"/>
                  </a:lnTo>
                  <a:lnTo>
                    <a:pt x="9" y="376"/>
                  </a:lnTo>
                  <a:lnTo>
                    <a:pt x="6" y="359"/>
                  </a:lnTo>
                  <a:lnTo>
                    <a:pt x="3" y="343"/>
                  </a:lnTo>
                  <a:lnTo>
                    <a:pt x="2" y="326"/>
                  </a:lnTo>
                  <a:lnTo>
                    <a:pt x="0" y="308"/>
                  </a:lnTo>
                  <a:lnTo>
                    <a:pt x="0" y="293"/>
                  </a:lnTo>
                  <a:lnTo>
                    <a:pt x="0" y="276"/>
                  </a:lnTo>
                  <a:lnTo>
                    <a:pt x="2" y="258"/>
                  </a:lnTo>
                  <a:lnTo>
                    <a:pt x="3" y="242"/>
                  </a:lnTo>
                  <a:lnTo>
                    <a:pt x="6" y="226"/>
                  </a:lnTo>
                  <a:lnTo>
                    <a:pt x="9" y="210"/>
                  </a:lnTo>
                  <a:lnTo>
                    <a:pt x="14" y="196"/>
                  </a:lnTo>
                  <a:lnTo>
                    <a:pt x="20" y="179"/>
                  </a:lnTo>
                  <a:lnTo>
                    <a:pt x="26" y="166"/>
                  </a:lnTo>
                  <a:lnTo>
                    <a:pt x="32" y="151"/>
                  </a:lnTo>
                  <a:lnTo>
                    <a:pt x="41" y="137"/>
                  </a:lnTo>
                  <a:lnTo>
                    <a:pt x="47" y="122"/>
                  </a:lnTo>
                  <a:lnTo>
                    <a:pt x="56" y="109"/>
                  </a:lnTo>
                  <a:lnTo>
                    <a:pt x="65" y="96"/>
                  </a:lnTo>
                  <a:lnTo>
                    <a:pt x="74" y="84"/>
                  </a:lnTo>
                  <a:lnTo>
                    <a:pt x="85" y="72"/>
                  </a:lnTo>
                  <a:lnTo>
                    <a:pt x="97" y="60"/>
                  </a:lnTo>
                  <a:lnTo>
                    <a:pt x="107" y="50"/>
                  </a:lnTo>
                  <a:lnTo>
                    <a:pt x="119" y="40"/>
                  </a:lnTo>
                  <a:lnTo>
                    <a:pt x="132" y="30"/>
                  </a:lnTo>
                  <a:lnTo>
                    <a:pt x="145" y="20"/>
                  </a:lnTo>
                  <a:lnTo>
                    <a:pt x="158" y="12"/>
                  </a:lnTo>
                  <a:lnTo>
                    <a:pt x="170" y="6"/>
                  </a:lnTo>
                  <a:lnTo>
                    <a:pt x="171" y="4"/>
                  </a:lnTo>
                  <a:lnTo>
                    <a:pt x="174" y="4"/>
                  </a:lnTo>
                  <a:lnTo>
                    <a:pt x="176" y="4"/>
                  </a:lnTo>
                  <a:lnTo>
                    <a:pt x="177" y="4"/>
                  </a:lnTo>
                  <a:lnTo>
                    <a:pt x="180" y="4"/>
                  </a:lnTo>
                  <a:lnTo>
                    <a:pt x="182" y="4"/>
                  </a:lnTo>
                  <a:lnTo>
                    <a:pt x="183" y="1"/>
                  </a:lnTo>
                  <a:lnTo>
                    <a:pt x="186" y="1"/>
                  </a:lnTo>
                  <a:lnTo>
                    <a:pt x="188" y="1"/>
                  </a:lnTo>
                  <a:lnTo>
                    <a:pt x="191" y="1"/>
                  </a:lnTo>
                  <a:lnTo>
                    <a:pt x="192" y="1"/>
                  </a:lnTo>
                  <a:lnTo>
                    <a:pt x="194" y="1"/>
                  </a:lnTo>
                  <a:lnTo>
                    <a:pt x="197" y="1"/>
                  </a:lnTo>
                  <a:lnTo>
                    <a:pt x="198" y="0"/>
                  </a:lnTo>
                  <a:lnTo>
                    <a:pt x="200" y="0"/>
                  </a:lnTo>
                  <a:lnTo>
                    <a:pt x="191" y="6"/>
                  </a:lnTo>
                  <a:lnTo>
                    <a:pt x="176" y="12"/>
                  </a:lnTo>
                  <a:lnTo>
                    <a:pt x="162" y="20"/>
                  </a:lnTo>
                  <a:lnTo>
                    <a:pt x="150" y="28"/>
                  </a:lnTo>
                  <a:lnTo>
                    <a:pt x="138" y="38"/>
                  </a:lnTo>
                  <a:lnTo>
                    <a:pt x="126" y="46"/>
                  </a:lnTo>
                  <a:lnTo>
                    <a:pt x="113" y="56"/>
                  </a:lnTo>
                  <a:lnTo>
                    <a:pt x="103" y="66"/>
                  </a:lnTo>
                  <a:lnTo>
                    <a:pt x="91" y="78"/>
                  </a:lnTo>
                  <a:lnTo>
                    <a:pt x="83" y="90"/>
                  </a:lnTo>
                  <a:lnTo>
                    <a:pt x="73" y="102"/>
                  </a:lnTo>
                  <a:lnTo>
                    <a:pt x="62" y="115"/>
                  </a:lnTo>
                  <a:lnTo>
                    <a:pt x="54" y="127"/>
                  </a:lnTo>
                  <a:lnTo>
                    <a:pt x="48" y="140"/>
                  </a:lnTo>
                  <a:lnTo>
                    <a:pt x="41" y="155"/>
                  </a:lnTo>
                  <a:lnTo>
                    <a:pt x="35" y="169"/>
                  </a:lnTo>
                  <a:lnTo>
                    <a:pt x="29" y="184"/>
                  </a:lnTo>
                  <a:lnTo>
                    <a:pt x="24" y="198"/>
                  </a:lnTo>
                  <a:lnTo>
                    <a:pt x="18" y="214"/>
                  </a:lnTo>
                  <a:lnTo>
                    <a:pt x="15" y="228"/>
                  </a:lnTo>
                  <a:lnTo>
                    <a:pt x="12" y="244"/>
                  </a:lnTo>
                  <a:lnTo>
                    <a:pt x="9" y="260"/>
                  </a:lnTo>
                  <a:lnTo>
                    <a:pt x="9" y="276"/>
                  </a:lnTo>
                  <a:lnTo>
                    <a:pt x="8" y="293"/>
                  </a:lnTo>
                  <a:lnTo>
                    <a:pt x="9" y="308"/>
                  </a:lnTo>
                  <a:lnTo>
                    <a:pt x="9" y="325"/>
                  </a:lnTo>
                  <a:lnTo>
                    <a:pt x="12" y="341"/>
                  </a:lnTo>
                  <a:lnTo>
                    <a:pt x="15" y="356"/>
                  </a:lnTo>
                  <a:lnTo>
                    <a:pt x="18" y="371"/>
                  </a:lnTo>
                  <a:lnTo>
                    <a:pt x="24" y="388"/>
                  </a:lnTo>
                  <a:lnTo>
                    <a:pt x="29" y="401"/>
                  </a:lnTo>
                  <a:lnTo>
                    <a:pt x="35" y="415"/>
                  </a:lnTo>
                  <a:lnTo>
                    <a:pt x="41" y="430"/>
                  </a:lnTo>
                  <a:lnTo>
                    <a:pt x="48" y="444"/>
                  </a:lnTo>
                  <a:lnTo>
                    <a:pt x="54" y="458"/>
                  </a:lnTo>
                  <a:lnTo>
                    <a:pt x="62" y="470"/>
                  </a:lnTo>
                  <a:lnTo>
                    <a:pt x="73" y="482"/>
                  </a:lnTo>
                  <a:lnTo>
                    <a:pt x="83" y="494"/>
                  </a:lnTo>
                  <a:lnTo>
                    <a:pt x="91" y="506"/>
                  </a:lnTo>
                  <a:lnTo>
                    <a:pt x="103" y="518"/>
                  </a:lnTo>
                  <a:lnTo>
                    <a:pt x="113" y="528"/>
                  </a:lnTo>
                  <a:lnTo>
                    <a:pt x="126" y="539"/>
                  </a:lnTo>
                  <a:lnTo>
                    <a:pt x="138" y="547"/>
                  </a:lnTo>
                  <a:lnTo>
                    <a:pt x="150" y="557"/>
                  </a:lnTo>
                  <a:lnTo>
                    <a:pt x="162" y="565"/>
                  </a:lnTo>
                  <a:lnTo>
                    <a:pt x="176" y="572"/>
                  </a:lnTo>
                  <a:lnTo>
                    <a:pt x="191" y="578"/>
                  </a:lnTo>
                  <a:lnTo>
                    <a:pt x="204" y="586"/>
                  </a:lnTo>
                  <a:lnTo>
                    <a:pt x="218" y="592"/>
                  </a:lnTo>
                  <a:lnTo>
                    <a:pt x="233" y="598"/>
                  </a:lnTo>
                  <a:lnTo>
                    <a:pt x="249" y="601"/>
                  </a:lnTo>
                  <a:lnTo>
                    <a:pt x="265" y="605"/>
                  </a:lnTo>
                  <a:lnTo>
                    <a:pt x="279" y="607"/>
                  </a:lnTo>
                  <a:lnTo>
                    <a:pt x="295" y="610"/>
                  </a:lnTo>
                  <a:lnTo>
                    <a:pt x="312" y="611"/>
                  </a:lnTo>
                  <a:lnTo>
                    <a:pt x="327" y="611"/>
                  </a:lnTo>
                  <a:lnTo>
                    <a:pt x="346" y="611"/>
                  </a:lnTo>
                  <a:lnTo>
                    <a:pt x="362" y="610"/>
                  </a:lnTo>
                  <a:lnTo>
                    <a:pt x="376" y="607"/>
                  </a:lnTo>
                  <a:lnTo>
                    <a:pt x="392" y="605"/>
                  </a:lnTo>
                  <a:lnTo>
                    <a:pt x="409" y="601"/>
                  </a:lnTo>
                  <a:lnTo>
                    <a:pt x="423" y="598"/>
                  </a:lnTo>
                  <a:lnTo>
                    <a:pt x="439" y="592"/>
                  </a:lnTo>
                  <a:lnTo>
                    <a:pt x="453" y="586"/>
                  </a:lnTo>
                  <a:lnTo>
                    <a:pt x="468" y="578"/>
                  </a:lnTo>
                  <a:lnTo>
                    <a:pt x="482" y="572"/>
                  </a:lnTo>
                  <a:lnTo>
                    <a:pt x="494" y="565"/>
                  </a:lnTo>
                  <a:lnTo>
                    <a:pt x="508" y="557"/>
                  </a:lnTo>
                  <a:lnTo>
                    <a:pt x="520" y="547"/>
                  </a:lnTo>
                  <a:lnTo>
                    <a:pt x="532" y="539"/>
                  </a:lnTo>
                  <a:lnTo>
                    <a:pt x="544" y="528"/>
                  </a:lnTo>
                  <a:lnTo>
                    <a:pt x="554" y="518"/>
                  </a:lnTo>
                  <a:lnTo>
                    <a:pt x="565" y="506"/>
                  </a:lnTo>
                  <a:lnTo>
                    <a:pt x="574" y="494"/>
                  </a:lnTo>
                  <a:lnTo>
                    <a:pt x="585" y="482"/>
                  </a:lnTo>
                  <a:lnTo>
                    <a:pt x="592" y="470"/>
                  </a:lnTo>
                  <a:lnTo>
                    <a:pt x="601" y="458"/>
                  </a:lnTo>
                  <a:lnTo>
                    <a:pt x="609" y="444"/>
                  </a:lnTo>
                  <a:lnTo>
                    <a:pt x="618" y="430"/>
                  </a:lnTo>
                  <a:lnTo>
                    <a:pt x="624" y="415"/>
                  </a:lnTo>
                  <a:lnTo>
                    <a:pt x="630" y="401"/>
                  </a:lnTo>
                  <a:lnTo>
                    <a:pt x="633" y="388"/>
                  </a:lnTo>
                  <a:lnTo>
                    <a:pt x="638" y="371"/>
                  </a:lnTo>
                  <a:lnTo>
                    <a:pt x="642" y="356"/>
                  </a:lnTo>
                  <a:lnTo>
                    <a:pt x="645" y="341"/>
                  </a:lnTo>
                  <a:lnTo>
                    <a:pt x="645" y="331"/>
                  </a:lnTo>
                  <a:close/>
                </a:path>
              </a:pathLst>
            </a:custGeom>
            <a:solidFill>
              <a:srgbClr val="5C82B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45" name="Freeform 641"/>
            <p:cNvSpPr>
              <a:spLocks noChangeArrowheads="1"/>
            </p:cNvSpPr>
            <p:nvPr/>
          </p:nvSpPr>
          <p:spPr bwMode="auto">
            <a:xfrm>
              <a:off x="5619" y="208"/>
              <a:ext cx="61" cy="60"/>
            </a:xfrm>
            <a:custGeom>
              <a:avLst/>
              <a:gdLst>
                <a:gd name="T0" fmla="*/ 637 w 637"/>
                <a:gd name="T1" fmla="*/ 333 h 613"/>
                <a:gd name="T2" fmla="*/ 637 w 637"/>
                <a:gd name="T3" fmla="*/ 325 h 613"/>
                <a:gd name="T4" fmla="*/ 636 w 637"/>
                <a:gd name="T5" fmla="*/ 316 h 613"/>
                <a:gd name="T6" fmla="*/ 634 w 637"/>
                <a:gd name="T7" fmla="*/ 308 h 613"/>
                <a:gd name="T8" fmla="*/ 634 w 637"/>
                <a:gd name="T9" fmla="*/ 301 h 613"/>
                <a:gd name="T10" fmla="*/ 631 w 637"/>
                <a:gd name="T11" fmla="*/ 295 h 613"/>
                <a:gd name="T12" fmla="*/ 625 w 637"/>
                <a:gd name="T13" fmla="*/ 357 h 613"/>
                <a:gd name="T14" fmla="*/ 607 w 637"/>
                <a:gd name="T15" fmla="*/ 416 h 613"/>
                <a:gd name="T16" fmla="*/ 578 w 637"/>
                <a:gd name="T17" fmla="*/ 468 h 613"/>
                <a:gd name="T18" fmla="*/ 540 w 637"/>
                <a:gd name="T19" fmla="*/ 512 h 613"/>
                <a:gd name="T20" fmla="*/ 493 w 637"/>
                <a:gd name="T21" fmla="*/ 550 h 613"/>
                <a:gd name="T22" fmla="*/ 442 w 637"/>
                <a:gd name="T23" fmla="*/ 579 h 613"/>
                <a:gd name="T24" fmla="*/ 383 w 637"/>
                <a:gd name="T25" fmla="*/ 597 h 613"/>
                <a:gd name="T26" fmla="*/ 319 w 637"/>
                <a:gd name="T27" fmla="*/ 603 h 613"/>
                <a:gd name="T28" fmla="*/ 257 w 637"/>
                <a:gd name="T29" fmla="*/ 597 h 613"/>
                <a:gd name="T30" fmla="*/ 201 w 637"/>
                <a:gd name="T31" fmla="*/ 579 h 613"/>
                <a:gd name="T32" fmla="*/ 148 w 637"/>
                <a:gd name="T33" fmla="*/ 550 h 613"/>
                <a:gd name="T34" fmla="*/ 101 w 637"/>
                <a:gd name="T35" fmla="*/ 512 h 613"/>
                <a:gd name="T36" fmla="*/ 63 w 637"/>
                <a:gd name="T37" fmla="*/ 468 h 613"/>
                <a:gd name="T38" fmla="*/ 34 w 637"/>
                <a:gd name="T39" fmla="*/ 416 h 613"/>
                <a:gd name="T40" fmla="*/ 16 w 637"/>
                <a:gd name="T41" fmla="*/ 357 h 613"/>
                <a:gd name="T42" fmla="*/ 10 w 637"/>
                <a:gd name="T43" fmla="*/ 295 h 613"/>
                <a:gd name="T44" fmla="*/ 16 w 637"/>
                <a:gd name="T45" fmla="*/ 231 h 613"/>
                <a:gd name="T46" fmla="*/ 34 w 637"/>
                <a:gd name="T47" fmla="*/ 174 h 613"/>
                <a:gd name="T48" fmla="*/ 63 w 637"/>
                <a:gd name="T49" fmla="*/ 121 h 613"/>
                <a:gd name="T50" fmla="*/ 101 w 637"/>
                <a:gd name="T51" fmla="*/ 76 h 613"/>
                <a:gd name="T52" fmla="*/ 148 w 637"/>
                <a:gd name="T53" fmla="*/ 38 h 613"/>
                <a:gd name="T54" fmla="*/ 201 w 637"/>
                <a:gd name="T55" fmla="*/ 9 h 613"/>
                <a:gd name="T56" fmla="*/ 221 w 637"/>
                <a:gd name="T57" fmla="*/ 0 h 613"/>
                <a:gd name="T58" fmla="*/ 213 w 637"/>
                <a:gd name="T59" fmla="*/ 0 h 613"/>
                <a:gd name="T60" fmla="*/ 204 w 637"/>
                <a:gd name="T61" fmla="*/ 2 h 613"/>
                <a:gd name="T62" fmla="*/ 196 w 637"/>
                <a:gd name="T63" fmla="*/ 2 h 613"/>
                <a:gd name="T64" fmla="*/ 168 w 637"/>
                <a:gd name="T65" fmla="*/ 14 h 613"/>
                <a:gd name="T66" fmla="*/ 118 w 637"/>
                <a:gd name="T67" fmla="*/ 48 h 613"/>
                <a:gd name="T68" fmla="*/ 75 w 637"/>
                <a:gd name="T69" fmla="*/ 92 h 613"/>
                <a:gd name="T70" fmla="*/ 40 w 637"/>
                <a:gd name="T71" fmla="*/ 142 h 613"/>
                <a:gd name="T72" fmla="*/ 16 w 637"/>
                <a:gd name="T73" fmla="*/ 200 h 613"/>
                <a:gd name="T74" fmla="*/ 1 w 637"/>
                <a:gd name="T75" fmla="*/ 262 h 613"/>
                <a:gd name="T76" fmla="*/ 1 w 637"/>
                <a:gd name="T77" fmla="*/ 327 h 613"/>
                <a:gd name="T78" fmla="*/ 16 w 637"/>
                <a:gd name="T79" fmla="*/ 390 h 613"/>
                <a:gd name="T80" fmla="*/ 40 w 637"/>
                <a:gd name="T81" fmla="*/ 446 h 613"/>
                <a:gd name="T82" fmla="*/ 75 w 637"/>
                <a:gd name="T83" fmla="*/ 496 h 613"/>
                <a:gd name="T84" fmla="*/ 118 w 637"/>
                <a:gd name="T85" fmla="*/ 541 h 613"/>
                <a:gd name="T86" fmla="*/ 168 w 637"/>
                <a:gd name="T87" fmla="*/ 574 h 613"/>
                <a:gd name="T88" fmla="*/ 225 w 637"/>
                <a:gd name="T89" fmla="*/ 600 h 613"/>
                <a:gd name="T90" fmla="*/ 287 w 637"/>
                <a:gd name="T91" fmla="*/ 612 h 613"/>
                <a:gd name="T92" fmla="*/ 354 w 637"/>
                <a:gd name="T93" fmla="*/ 612 h 613"/>
                <a:gd name="T94" fmla="*/ 415 w 637"/>
                <a:gd name="T95" fmla="*/ 600 h 613"/>
                <a:gd name="T96" fmla="*/ 474 w 637"/>
                <a:gd name="T97" fmla="*/ 574 h 613"/>
                <a:gd name="T98" fmla="*/ 524 w 637"/>
                <a:gd name="T99" fmla="*/ 541 h 613"/>
                <a:gd name="T100" fmla="*/ 566 w 637"/>
                <a:gd name="T101" fmla="*/ 496 h 613"/>
                <a:gd name="T102" fmla="*/ 601 w 637"/>
                <a:gd name="T103" fmla="*/ 446 h 613"/>
                <a:gd name="T104" fmla="*/ 625 w 637"/>
                <a:gd name="T105" fmla="*/ 390 h 613"/>
                <a:gd name="T106" fmla="*/ 637 w 637"/>
                <a:gd name="T107" fmla="*/ 3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7" h="613">
                  <a:moveTo>
                    <a:pt x="631" y="292"/>
                  </a:moveTo>
                  <a:lnTo>
                    <a:pt x="631" y="295"/>
                  </a:lnTo>
                  <a:lnTo>
                    <a:pt x="631" y="292"/>
                  </a:lnTo>
                  <a:close/>
                  <a:moveTo>
                    <a:pt x="637" y="333"/>
                  </a:moveTo>
                  <a:lnTo>
                    <a:pt x="637" y="331"/>
                  </a:lnTo>
                  <a:lnTo>
                    <a:pt x="637" y="328"/>
                  </a:lnTo>
                  <a:lnTo>
                    <a:pt x="637" y="327"/>
                  </a:lnTo>
                  <a:lnTo>
                    <a:pt x="637" y="325"/>
                  </a:lnTo>
                  <a:lnTo>
                    <a:pt x="636" y="322"/>
                  </a:lnTo>
                  <a:lnTo>
                    <a:pt x="636" y="320"/>
                  </a:lnTo>
                  <a:lnTo>
                    <a:pt x="636" y="319"/>
                  </a:lnTo>
                  <a:lnTo>
                    <a:pt x="636" y="316"/>
                  </a:lnTo>
                  <a:lnTo>
                    <a:pt x="636" y="314"/>
                  </a:lnTo>
                  <a:lnTo>
                    <a:pt x="636" y="313"/>
                  </a:lnTo>
                  <a:lnTo>
                    <a:pt x="636" y="310"/>
                  </a:lnTo>
                  <a:lnTo>
                    <a:pt x="634" y="308"/>
                  </a:lnTo>
                  <a:lnTo>
                    <a:pt x="634" y="307"/>
                  </a:lnTo>
                  <a:lnTo>
                    <a:pt x="634" y="304"/>
                  </a:lnTo>
                  <a:lnTo>
                    <a:pt x="634" y="302"/>
                  </a:lnTo>
                  <a:lnTo>
                    <a:pt x="634" y="301"/>
                  </a:lnTo>
                  <a:lnTo>
                    <a:pt x="634" y="298"/>
                  </a:lnTo>
                  <a:lnTo>
                    <a:pt x="631" y="298"/>
                  </a:lnTo>
                  <a:lnTo>
                    <a:pt x="631" y="296"/>
                  </a:lnTo>
                  <a:lnTo>
                    <a:pt x="631" y="295"/>
                  </a:lnTo>
                  <a:lnTo>
                    <a:pt x="631" y="310"/>
                  </a:lnTo>
                  <a:lnTo>
                    <a:pt x="630" y="327"/>
                  </a:lnTo>
                  <a:lnTo>
                    <a:pt x="628" y="340"/>
                  </a:lnTo>
                  <a:lnTo>
                    <a:pt x="625" y="357"/>
                  </a:lnTo>
                  <a:lnTo>
                    <a:pt x="622" y="372"/>
                  </a:lnTo>
                  <a:lnTo>
                    <a:pt x="617" y="387"/>
                  </a:lnTo>
                  <a:lnTo>
                    <a:pt x="613" y="402"/>
                  </a:lnTo>
                  <a:lnTo>
                    <a:pt x="607" y="416"/>
                  </a:lnTo>
                  <a:lnTo>
                    <a:pt x="601" y="428"/>
                  </a:lnTo>
                  <a:lnTo>
                    <a:pt x="593" y="441"/>
                  </a:lnTo>
                  <a:lnTo>
                    <a:pt x="587" y="456"/>
                  </a:lnTo>
                  <a:lnTo>
                    <a:pt x="578" y="468"/>
                  </a:lnTo>
                  <a:lnTo>
                    <a:pt x="569" y="480"/>
                  </a:lnTo>
                  <a:lnTo>
                    <a:pt x="560" y="492"/>
                  </a:lnTo>
                  <a:lnTo>
                    <a:pt x="551" y="502"/>
                  </a:lnTo>
                  <a:lnTo>
                    <a:pt x="540" y="512"/>
                  </a:lnTo>
                  <a:lnTo>
                    <a:pt x="530" y="523"/>
                  </a:lnTo>
                  <a:lnTo>
                    <a:pt x="518" y="532"/>
                  </a:lnTo>
                  <a:lnTo>
                    <a:pt x="506" y="543"/>
                  </a:lnTo>
                  <a:lnTo>
                    <a:pt x="493" y="550"/>
                  </a:lnTo>
                  <a:lnTo>
                    <a:pt x="481" y="559"/>
                  </a:lnTo>
                  <a:lnTo>
                    <a:pt x="469" y="567"/>
                  </a:lnTo>
                  <a:lnTo>
                    <a:pt x="455" y="573"/>
                  </a:lnTo>
                  <a:lnTo>
                    <a:pt x="442" y="579"/>
                  </a:lnTo>
                  <a:lnTo>
                    <a:pt x="427" y="585"/>
                  </a:lnTo>
                  <a:lnTo>
                    <a:pt x="413" y="589"/>
                  </a:lnTo>
                  <a:lnTo>
                    <a:pt x="398" y="594"/>
                  </a:lnTo>
                  <a:lnTo>
                    <a:pt x="383" y="597"/>
                  </a:lnTo>
                  <a:lnTo>
                    <a:pt x="368" y="601"/>
                  </a:lnTo>
                  <a:lnTo>
                    <a:pt x="352" y="603"/>
                  </a:lnTo>
                  <a:lnTo>
                    <a:pt x="336" y="603"/>
                  </a:lnTo>
                  <a:lnTo>
                    <a:pt x="319" y="603"/>
                  </a:lnTo>
                  <a:lnTo>
                    <a:pt x="306" y="603"/>
                  </a:lnTo>
                  <a:lnTo>
                    <a:pt x="289" y="603"/>
                  </a:lnTo>
                  <a:lnTo>
                    <a:pt x="274" y="601"/>
                  </a:lnTo>
                  <a:lnTo>
                    <a:pt x="257" y="597"/>
                  </a:lnTo>
                  <a:lnTo>
                    <a:pt x="243" y="594"/>
                  </a:lnTo>
                  <a:lnTo>
                    <a:pt x="228" y="589"/>
                  </a:lnTo>
                  <a:lnTo>
                    <a:pt x="215" y="585"/>
                  </a:lnTo>
                  <a:lnTo>
                    <a:pt x="201" y="579"/>
                  </a:lnTo>
                  <a:lnTo>
                    <a:pt x="186" y="573"/>
                  </a:lnTo>
                  <a:lnTo>
                    <a:pt x="172" y="567"/>
                  </a:lnTo>
                  <a:lnTo>
                    <a:pt x="160" y="559"/>
                  </a:lnTo>
                  <a:lnTo>
                    <a:pt x="148" y="550"/>
                  </a:lnTo>
                  <a:lnTo>
                    <a:pt x="136" y="543"/>
                  </a:lnTo>
                  <a:lnTo>
                    <a:pt x="124" y="532"/>
                  </a:lnTo>
                  <a:lnTo>
                    <a:pt x="111" y="523"/>
                  </a:lnTo>
                  <a:lnTo>
                    <a:pt x="101" y="512"/>
                  </a:lnTo>
                  <a:lnTo>
                    <a:pt x="91" y="502"/>
                  </a:lnTo>
                  <a:lnTo>
                    <a:pt x="81" y="492"/>
                  </a:lnTo>
                  <a:lnTo>
                    <a:pt x="71" y="480"/>
                  </a:lnTo>
                  <a:lnTo>
                    <a:pt x="63" y="468"/>
                  </a:lnTo>
                  <a:lnTo>
                    <a:pt x="54" y="456"/>
                  </a:lnTo>
                  <a:lnTo>
                    <a:pt x="46" y="441"/>
                  </a:lnTo>
                  <a:lnTo>
                    <a:pt x="40" y="428"/>
                  </a:lnTo>
                  <a:lnTo>
                    <a:pt x="34" y="416"/>
                  </a:lnTo>
                  <a:lnTo>
                    <a:pt x="28" y="402"/>
                  </a:lnTo>
                  <a:lnTo>
                    <a:pt x="24" y="387"/>
                  </a:lnTo>
                  <a:lnTo>
                    <a:pt x="21" y="372"/>
                  </a:lnTo>
                  <a:lnTo>
                    <a:pt x="16" y="357"/>
                  </a:lnTo>
                  <a:lnTo>
                    <a:pt x="13" y="340"/>
                  </a:lnTo>
                  <a:lnTo>
                    <a:pt x="12" y="327"/>
                  </a:lnTo>
                  <a:lnTo>
                    <a:pt x="10" y="310"/>
                  </a:lnTo>
                  <a:lnTo>
                    <a:pt x="10" y="295"/>
                  </a:lnTo>
                  <a:lnTo>
                    <a:pt x="10" y="278"/>
                  </a:lnTo>
                  <a:lnTo>
                    <a:pt x="12" y="262"/>
                  </a:lnTo>
                  <a:lnTo>
                    <a:pt x="13" y="248"/>
                  </a:lnTo>
                  <a:lnTo>
                    <a:pt x="16" y="231"/>
                  </a:lnTo>
                  <a:lnTo>
                    <a:pt x="21" y="218"/>
                  </a:lnTo>
                  <a:lnTo>
                    <a:pt x="24" y="201"/>
                  </a:lnTo>
                  <a:lnTo>
                    <a:pt x="28" y="187"/>
                  </a:lnTo>
                  <a:lnTo>
                    <a:pt x="34" y="174"/>
                  </a:lnTo>
                  <a:lnTo>
                    <a:pt x="40" y="162"/>
                  </a:lnTo>
                  <a:lnTo>
                    <a:pt x="46" y="147"/>
                  </a:lnTo>
                  <a:lnTo>
                    <a:pt x="54" y="133"/>
                  </a:lnTo>
                  <a:lnTo>
                    <a:pt x="63" y="121"/>
                  </a:lnTo>
                  <a:lnTo>
                    <a:pt x="71" y="109"/>
                  </a:lnTo>
                  <a:lnTo>
                    <a:pt x="81" y="97"/>
                  </a:lnTo>
                  <a:lnTo>
                    <a:pt x="91" y="86"/>
                  </a:lnTo>
                  <a:lnTo>
                    <a:pt x="101" y="76"/>
                  </a:lnTo>
                  <a:lnTo>
                    <a:pt x="111" y="67"/>
                  </a:lnTo>
                  <a:lnTo>
                    <a:pt x="124" y="56"/>
                  </a:lnTo>
                  <a:lnTo>
                    <a:pt x="136" y="46"/>
                  </a:lnTo>
                  <a:lnTo>
                    <a:pt x="148" y="38"/>
                  </a:lnTo>
                  <a:lnTo>
                    <a:pt x="160" y="30"/>
                  </a:lnTo>
                  <a:lnTo>
                    <a:pt x="172" y="22"/>
                  </a:lnTo>
                  <a:lnTo>
                    <a:pt x="186" y="15"/>
                  </a:lnTo>
                  <a:lnTo>
                    <a:pt x="201" y="9"/>
                  </a:lnTo>
                  <a:lnTo>
                    <a:pt x="215" y="3"/>
                  </a:lnTo>
                  <a:lnTo>
                    <a:pt x="225" y="0"/>
                  </a:lnTo>
                  <a:lnTo>
                    <a:pt x="222" y="0"/>
                  </a:lnTo>
                  <a:lnTo>
                    <a:pt x="221" y="0"/>
                  </a:lnTo>
                  <a:lnTo>
                    <a:pt x="219" y="0"/>
                  </a:lnTo>
                  <a:lnTo>
                    <a:pt x="216" y="0"/>
                  </a:lnTo>
                  <a:lnTo>
                    <a:pt x="215" y="0"/>
                  </a:lnTo>
                  <a:lnTo>
                    <a:pt x="213" y="0"/>
                  </a:lnTo>
                  <a:lnTo>
                    <a:pt x="210" y="2"/>
                  </a:lnTo>
                  <a:lnTo>
                    <a:pt x="208" y="2"/>
                  </a:lnTo>
                  <a:lnTo>
                    <a:pt x="207" y="2"/>
                  </a:lnTo>
                  <a:lnTo>
                    <a:pt x="204" y="2"/>
                  </a:lnTo>
                  <a:lnTo>
                    <a:pt x="202" y="2"/>
                  </a:lnTo>
                  <a:lnTo>
                    <a:pt x="201" y="2"/>
                  </a:lnTo>
                  <a:lnTo>
                    <a:pt x="198" y="2"/>
                  </a:lnTo>
                  <a:lnTo>
                    <a:pt x="196" y="2"/>
                  </a:lnTo>
                  <a:lnTo>
                    <a:pt x="195" y="2"/>
                  </a:lnTo>
                  <a:lnTo>
                    <a:pt x="192" y="2"/>
                  </a:lnTo>
                  <a:lnTo>
                    <a:pt x="183" y="8"/>
                  </a:lnTo>
                  <a:lnTo>
                    <a:pt x="168" y="14"/>
                  </a:lnTo>
                  <a:lnTo>
                    <a:pt x="154" y="22"/>
                  </a:lnTo>
                  <a:lnTo>
                    <a:pt x="142" y="30"/>
                  </a:lnTo>
                  <a:lnTo>
                    <a:pt x="130" y="40"/>
                  </a:lnTo>
                  <a:lnTo>
                    <a:pt x="118" y="48"/>
                  </a:lnTo>
                  <a:lnTo>
                    <a:pt x="105" y="58"/>
                  </a:lnTo>
                  <a:lnTo>
                    <a:pt x="95" y="68"/>
                  </a:lnTo>
                  <a:lnTo>
                    <a:pt x="83" y="80"/>
                  </a:lnTo>
                  <a:lnTo>
                    <a:pt x="75" y="92"/>
                  </a:lnTo>
                  <a:lnTo>
                    <a:pt x="65" y="104"/>
                  </a:lnTo>
                  <a:lnTo>
                    <a:pt x="54" y="117"/>
                  </a:lnTo>
                  <a:lnTo>
                    <a:pt x="46" y="129"/>
                  </a:lnTo>
                  <a:lnTo>
                    <a:pt x="40" y="142"/>
                  </a:lnTo>
                  <a:lnTo>
                    <a:pt x="33" y="157"/>
                  </a:lnTo>
                  <a:lnTo>
                    <a:pt x="27" y="171"/>
                  </a:lnTo>
                  <a:lnTo>
                    <a:pt x="21" y="186"/>
                  </a:lnTo>
                  <a:lnTo>
                    <a:pt x="16" y="200"/>
                  </a:lnTo>
                  <a:lnTo>
                    <a:pt x="10" y="216"/>
                  </a:lnTo>
                  <a:lnTo>
                    <a:pt x="7" y="230"/>
                  </a:lnTo>
                  <a:lnTo>
                    <a:pt x="4" y="246"/>
                  </a:lnTo>
                  <a:lnTo>
                    <a:pt x="1" y="262"/>
                  </a:lnTo>
                  <a:lnTo>
                    <a:pt x="1" y="278"/>
                  </a:lnTo>
                  <a:lnTo>
                    <a:pt x="0" y="295"/>
                  </a:lnTo>
                  <a:lnTo>
                    <a:pt x="1" y="310"/>
                  </a:lnTo>
                  <a:lnTo>
                    <a:pt x="1" y="327"/>
                  </a:lnTo>
                  <a:lnTo>
                    <a:pt x="4" y="343"/>
                  </a:lnTo>
                  <a:lnTo>
                    <a:pt x="7" y="358"/>
                  </a:lnTo>
                  <a:lnTo>
                    <a:pt x="10" y="373"/>
                  </a:lnTo>
                  <a:lnTo>
                    <a:pt x="16" y="390"/>
                  </a:lnTo>
                  <a:lnTo>
                    <a:pt x="21" y="403"/>
                  </a:lnTo>
                  <a:lnTo>
                    <a:pt x="27" y="417"/>
                  </a:lnTo>
                  <a:lnTo>
                    <a:pt x="33" y="432"/>
                  </a:lnTo>
                  <a:lnTo>
                    <a:pt x="40" y="446"/>
                  </a:lnTo>
                  <a:lnTo>
                    <a:pt x="46" y="460"/>
                  </a:lnTo>
                  <a:lnTo>
                    <a:pt x="54" y="472"/>
                  </a:lnTo>
                  <a:lnTo>
                    <a:pt x="65" y="484"/>
                  </a:lnTo>
                  <a:lnTo>
                    <a:pt x="75" y="496"/>
                  </a:lnTo>
                  <a:lnTo>
                    <a:pt x="83" y="508"/>
                  </a:lnTo>
                  <a:lnTo>
                    <a:pt x="95" y="520"/>
                  </a:lnTo>
                  <a:lnTo>
                    <a:pt x="105" y="530"/>
                  </a:lnTo>
                  <a:lnTo>
                    <a:pt x="118" y="541"/>
                  </a:lnTo>
                  <a:lnTo>
                    <a:pt x="130" y="549"/>
                  </a:lnTo>
                  <a:lnTo>
                    <a:pt x="142" y="559"/>
                  </a:lnTo>
                  <a:lnTo>
                    <a:pt x="154" y="567"/>
                  </a:lnTo>
                  <a:lnTo>
                    <a:pt x="168" y="574"/>
                  </a:lnTo>
                  <a:lnTo>
                    <a:pt x="183" y="580"/>
                  </a:lnTo>
                  <a:lnTo>
                    <a:pt x="196" y="588"/>
                  </a:lnTo>
                  <a:lnTo>
                    <a:pt x="210" y="594"/>
                  </a:lnTo>
                  <a:lnTo>
                    <a:pt x="225" y="600"/>
                  </a:lnTo>
                  <a:lnTo>
                    <a:pt x="241" y="603"/>
                  </a:lnTo>
                  <a:lnTo>
                    <a:pt x="257" y="607"/>
                  </a:lnTo>
                  <a:lnTo>
                    <a:pt x="271" y="609"/>
                  </a:lnTo>
                  <a:lnTo>
                    <a:pt x="287" y="612"/>
                  </a:lnTo>
                  <a:lnTo>
                    <a:pt x="304" y="613"/>
                  </a:lnTo>
                  <a:lnTo>
                    <a:pt x="319" y="613"/>
                  </a:lnTo>
                  <a:lnTo>
                    <a:pt x="338" y="613"/>
                  </a:lnTo>
                  <a:lnTo>
                    <a:pt x="354" y="612"/>
                  </a:lnTo>
                  <a:lnTo>
                    <a:pt x="368" y="609"/>
                  </a:lnTo>
                  <a:lnTo>
                    <a:pt x="384" y="607"/>
                  </a:lnTo>
                  <a:lnTo>
                    <a:pt x="401" y="603"/>
                  </a:lnTo>
                  <a:lnTo>
                    <a:pt x="415" y="600"/>
                  </a:lnTo>
                  <a:lnTo>
                    <a:pt x="431" y="594"/>
                  </a:lnTo>
                  <a:lnTo>
                    <a:pt x="445" y="588"/>
                  </a:lnTo>
                  <a:lnTo>
                    <a:pt x="460" y="580"/>
                  </a:lnTo>
                  <a:lnTo>
                    <a:pt x="474" y="574"/>
                  </a:lnTo>
                  <a:lnTo>
                    <a:pt x="486" y="567"/>
                  </a:lnTo>
                  <a:lnTo>
                    <a:pt x="500" y="559"/>
                  </a:lnTo>
                  <a:lnTo>
                    <a:pt x="512" y="549"/>
                  </a:lnTo>
                  <a:lnTo>
                    <a:pt x="524" y="541"/>
                  </a:lnTo>
                  <a:lnTo>
                    <a:pt x="536" y="530"/>
                  </a:lnTo>
                  <a:lnTo>
                    <a:pt x="546" y="520"/>
                  </a:lnTo>
                  <a:lnTo>
                    <a:pt x="557" y="508"/>
                  </a:lnTo>
                  <a:lnTo>
                    <a:pt x="566" y="496"/>
                  </a:lnTo>
                  <a:lnTo>
                    <a:pt x="577" y="484"/>
                  </a:lnTo>
                  <a:lnTo>
                    <a:pt x="584" y="472"/>
                  </a:lnTo>
                  <a:lnTo>
                    <a:pt x="593" y="460"/>
                  </a:lnTo>
                  <a:lnTo>
                    <a:pt x="601" y="446"/>
                  </a:lnTo>
                  <a:lnTo>
                    <a:pt x="610" y="432"/>
                  </a:lnTo>
                  <a:lnTo>
                    <a:pt x="616" y="417"/>
                  </a:lnTo>
                  <a:lnTo>
                    <a:pt x="622" y="403"/>
                  </a:lnTo>
                  <a:lnTo>
                    <a:pt x="625" y="390"/>
                  </a:lnTo>
                  <a:lnTo>
                    <a:pt x="630" y="373"/>
                  </a:lnTo>
                  <a:lnTo>
                    <a:pt x="634" y="358"/>
                  </a:lnTo>
                  <a:lnTo>
                    <a:pt x="637" y="343"/>
                  </a:lnTo>
                  <a:lnTo>
                    <a:pt x="637" y="333"/>
                  </a:lnTo>
                  <a:close/>
                </a:path>
              </a:pathLst>
            </a:custGeom>
            <a:solidFill>
              <a:srgbClr val="6185B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46" name="Freeform 642"/>
            <p:cNvSpPr>
              <a:spLocks noChangeArrowheads="1"/>
            </p:cNvSpPr>
            <p:nvPr/>
          </p:nvSpPr>
          <p:spPr bwMode="auto">
            <a:xfrm>
              <a:off x="5620" y="208"/>
              <a:ext cx="59" cy="59"/>
            </a:xfrm>
            <a:custGeom>
              <a:avLst/>
              <a:gdLst>
                <a:gd name="T0" fmla="*/ 243 w 621"/>
                <a:gd name="T1" fmla="*/ 0 h 603"/>
                <a:gd name="T2" fmla="*/ 235 w 621"/>
                <a:gd name="T3" fmla="*/ 0 h 603"/>
                <a:gd name="T4" fmla="*/ 227 w 621"/>
                <a:gd name="T5" fmla="*/ 0 h 603"/>
                <a:gd name="T6" fmla="*/ 218 w 621"/>
                <a:gd name="T7" fmla="*/ 0 h 603"/>
                <a:gd name="T8" fmla="*/ 191 w 621"/>
                <a:gd name="T9" fmla="*/ 9 h 603"/>
                <a:gd name="T10" fmla="*/ 138 w 621"/>
                <a:gd name="T11" fmla="*/ 38 h 603"/>
                <a:gd name="T12" fmla="*/ 91 w 621"/>
                <a:gd name="T13" fmla="*/ 76 h 603"/>
                <a:gd name="T14" fmla="*/ 53 w 621"/>
                <a:gd name="T15" fmla="*/ 121 h 603"/>
                <a:gd name="T16" fmla="*/ 24 w 621"/>
                <a:gd name="T17" fmla="*/ 174 h 603"/>
                <a:gd name="T18" fmla="*/ 6 w 621"/>
                <a:gd name="T19" fmla="*/ 231 h 603"/>
                <a:gd name="T20" fmla="*/ 0 w 621"/>
                <a:gd name="T21" fmla="*/ 295 h 603"/>
                <a:gd name="T22" fmla="*/ 6 w 621"/>
                <a:gd name="T23" fmla="*/ 357 h 603"/>
                <a:gd name="T24" fmla="*/ 24 w 621"/>
                <a:gd name="T25" fmla="*/ 416 h 603"/>
                <a:gd name="T26" fmla="*/ 53 w 621"/>
                <a:gd name="T27" fmla="*/ 468 h 603"/>
                <a:gd name="T28" fmla="*/ 91 w 621"/>
                <a:gd name="T29" fmla="*/ 512 h 603"/>
                <a:gd name="T30" fmla="*/ 138 w 621"/>
                <a:gd name="T31" fmla="*/ 550 h 603"/>
                <a:gd name="T32" fmla="*/ 191 w 621"/>
                <a:gd name="T33" fmla="*/ 579 h 603"/>
                <a:gd name="T34" fmla="*/ 247 w 621"/>
                <a:gd name="T35" fmla="*/ 597 h 603"/>
                <a:gd name="T36" fmla="*/ 309 w 621"/>
                <a:gd name="T37" fmla="*/ 603 h 603"/>
                <a:gd name="T38" fmla="*/ 373 w 621"/>
                <a:gd name="T39" fmla="*/ 597 h 603"/>
                <a:gd name="T40" fmla="*/ 432 w 621"/>
                <a:gd name="T41" fmla="*/ 579 h 603"/>
                <a:gd name="T42" fmla="*/ 483 w 621"/>
                <a:gd name="T43" fmla="*/ 550 h 603"/>
                <a:gd name="T44" fmla="*/ 530 w 621"/>
                <a:gd name="T45" fmla="*/ 512 h 603"/>
                <a:gd name="T46" fmla="*/ 568 w 621"/>
                <a:gd name="T47" fmla="*/ 468 h 603"/>
                <a:gd name="T48" fmla="*/ 597 w 621"/>
                <a:gd name="T49" fmla="*/ 416 h 603"/>
                <a:gd name="T50" fmla="*/ 615 w 621"/>
                <a:gd name="T51" fmla="*/ 357 h 603"/>
                <a:gd name="T52" fmla="*/ 621 w 621"/>
                <a:gd name="T53" fmla="*/ 295 h 603"/>
                <a:gd name="T54" fmla="*/ 609 w 621"/>
                <a:gd name="T55" fmla="*/ 252 h 603"/>
                <a:gd name="T56" fmla="*/ 612 w 621"/>
                <a:gd name="T57" fmla="*/ 260 h 603"/>
                <a:gd name="T58" fmla="*/ 615 w 621"/>
                <a:gd name="T59" fmla="*/ 268 h 603"/>
                <a:gd name="T60" fmla="*/ 618 w 621"/>
                <a:gd name="T61" fmla="*/ 276 h 603"/>
                <a:gd name="T62" fmla="*/ 620 w 621"/>
                <a:gd name="T63" fmla="*/ 284 h 603"/>
                <a:gd name="T64" fmla="*/ 621 w 621"/>
                <a:gd name="T65" fmla="*/ 292 h 603"/>
                <a:gd name="T66" fmla="*/ 612 w 621"/>
                <a:gd name="T67" fmla="*/ 325 h 603"/>
                <a:gd name="T68" fmla="*/ 600 w 621"/>
                <a:gd name="T69" fmla="*/ 384 h 603"/>
                <a:gd name="T70" fmla="*/ 574 w 621"/>
                <a:gd name="T71" fmla="*/ 438 h 603"/>
                <a:gd name="T72" fmla="*/ 542 w 621"/>
                <a:gd name="T73" fmla="*/ 486 h 603"/>
                <a:gd name="T74" fmla="*/ 502 w 621"/>
                <a:gd name="T75" fmla="*/ 526 h 603"/>
                <a:gd name="T76" fmla="*/ 453 w 621"/>
                <a:gd name="T77" fmla="*/ 559 h 603"/>
                <a:gd name="T78" fmla="*/ 400 w 621"/>
                <a:gd name="T79" fmla="*/ 580 h 603"/>
                <a:gd name="T80" fmla="*/ 342 w 621"/>
                <a:gd name="T81" fmla="*/ 594 h 603"/>
                <a:gd name="T82" fmla="*/ 279 w 621"/>
                <a:gd name="T83" fmla="*/ 594 h 603"/>
                <a:gd name="T84" fmla="*/ 221 w 621"/>
                <a:gd name="T85" fmla="*/ 580 h 603"/>
                <a:gd name="T86" fmla="*/ 165 w 621"/>
                <a:gd name="T87" fmla="*/ 559 h 603"/>
                <a:gd name="T88" fmla="*/ 120 w 621"/>
                <a:gd name="T89" fmla="*/ 526 h 603"/>
                <a:gd name="T90" fmla="*/ 77 w 621"/>
                <a:gd name="T91" fmla="*/ 486 h 603"/>
                <a:gd name="T92" fmla="*/ 44 w 621"/>
                <a:gd name="T93" fmla="*/ 438 h 603"/>
                <a:gd name="T94" fmla="*/ 23 w 621"/>
                <a:gd name="T95" fmla="*/ 384 h 603"/>
                <a:gd name="T96" fmla="*/ 11 w 621"/>
                <a:gd name="T97" fmla="*/ 325 h 603"/>
                <a:gd name="T98" fmla="*/ 11 w 621"/>
                <a:gd name="T99" fmla="*/ 264 h 603"/>
                <a:gd name="T100" fmla="*/ 23 w 621"/>
                <a:gd name="T101" fmla="*/ 206 h 603"/>
                <a:gd name="T102" fmla="*/ 44 w 621"/>
                <a:gd name="T103" fmla="*/ 151 h 603"/>
                <a:gd name="T104" fmla="*/ 77 w 621"/>
                <a:gd name="T105" fmla="*/ 103 h 603"/>
                <a:gd name="T106" fmla="*/ 120 w 621"/>
                <a:gd name="T107" fmla="*/ 62 h 603"/>
                <a:gd name="T108" fmla="*/ 165 w 621"/>
                <a:gd name="T109" fmla="*/ 30 h 603"/>
                <a:gd name="T110" fmla="*/ 221 w 621"/>
                <a:gd name="T111" fmla="*/ 8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1" h="603">
                  <a:moveTo>
                    <a:pt x="249" y="0"/>
                  </a:moveTo>
                  <a:lnTo>
                    <a:pt x="247" y="0"/>
                  </a:lnTo>
                  <a:lnTo>
                    <a:pt x="244" y="0"/>
                  </a:lnTo>
                  <a:lnTo>
                    <a:pt x="243" y="0"/>
                  </a:lnTo>
                  <a:lnTo>
                    <a:pt x="241" y="0"/>
                  </a:lnTo>
                  <a:lnTo>
                    <a:pt x="238" y="0"/>
                  </a:lnTo>
                  <a:lnTo>
                    <a:pt x="237" y="0"/>
                  </a:lnTo>
                  <a:lnTo>
                    <a:pt x="235" y="0"/>
                  </a:lnTo>
                  <a:lnTo>
                    <a:pt x="233" y="0"/>
                  </a:lnTo>
                  <a:lnTo>
                    <a:pt x="231" y="0"/>
                  </a:lnTo>
                  <a:lnTo>
                    <a:pt x="229" y="0"/>
                  </a:lnTo>
                  <a:lnTo>
                    <a:pt x="227" y="0"/>
                  </a:lnTo>
                  <a:lnTo>
                    <a:pt x="224" y="0"/>
                  </a:lnTo>
                  <a:lnTo>
                    <a:pt x="223" y="0"/>
                  </a:lnTo>
                  <a:lnTo>
                    <a:pt x="221" y="0"/>
                  </a:lnTo>
                  <a:lnTo>
                    <a:pt x="218" y="0"/>
                  </a:lnTo>
                  <a:lnTo>
                    <a:pt x="217" y="0"/>
                  </a:lnTo>
                  <a:lnTo>
                    <a:pt x="215" y="0"/>
                  </a:lnTo>
                  <a:lnTo>
                    <a:pt x="205" y="3"/>
                  </a:lnTo>
                  <a:lnTo>
                    <a:pt x="191" y="9"/>
                  </a:lnTo>
                  <a:lnTo>
                    <a:pt x="176" y="15"/>
                  </a:lnTo>
                  <a:lnTo>
                    <a:pt x="162" y="22"/>
                  </a:lnTo>
                  <a:lnTo>
                    <a:pt x="150" y="30"/>
                  </a:lnTo>
                  <a:lnTo>
                    <a:pt x="138" y="38"/>
                  </a:lnTo>
                  <a:lnTo>
                    <a:pt x="126" y="46"/>
                  </a:lnTo>
                  <a:lnTo>
                    <a:pt x="114" y="56"/>
                  </a:lnTo>
                  <a:lnTo>
                    <a:pt x="101" y="67"/>
                  </a:lnTo>
                  <a:lnTo>
                    <a:pt x="91" y="76"/>
                  </a:lnTo>
                  <a:lnTo>
                    <a:pt x="81" y="86"/>
                  </a:lnTo>
                  <a:lnTo>
                    <a:pt x="71" y="97"/>
                  </a:lnTo>
                  <a:lnTo>
                    <a:pt x="61" y="109"/>
                  </a:lnTo>
                  <a:lnTo>
                    <a:pt x="53" y="121"/>
                  </a:lnTo>
                  <a:lnTo>
                    <a:pt x="44" y="133"/>
                  </a:lnTo>
                  <a:lnTo>
                    <a:pt x="36" y="147"/>
                  </a:lnTo>
                  <a:lnTo>
                    <a:pt x="30" y="162"/>
                  </a:lnTo>
                  <a:lnTo>
                    <a:pt x="24" y="174"/>
                  </a:lnTo>
                  <a:lnTo>
                    <a:pt x="18" y="187"/>
                  </a:lnTo>
                  <a:lnTo>
                    <a:pt x="14" y="201"/>
                  </a:lnTo>
                  <a:lnTo>
                    <a:pt x="11" y="218"/>
                  </a:lnTo>
                  <a:lnTo>
                    <a:pt x="6" y="231"/>
                  </a:lnTo>
                  <a:lnTo>
                    <a:pt x="3" y="248"/>
                  </a:lnTo>
                  <a:lnTo>
                    <a:pt x="2" y="262"/>
                  </a:lnTo>
                  <a:lnTo>
                    <a:pt x="0" y="278"/>
                  </a:lnTo>
                  <a:lnTo>
                    <a:pt x="0" y="295"/>
                  </a:lnTo>
                  <a:lnTo>
                    <a:pt x="0" y="310"/>
                  </a:lnTo>
                  <a:lnTo>
                    <a:pt x="2" y="327"/>
                  </a:lnTo>
                  <a:lnTo>
                    <a:pt x="3" y="340"/>
                  </a:lnTo>
                  <a:lnTo>
                    <a:pt x="6" y="357"/>
                  </a:lnTo>
                  <a:lnTo>
                    <a:pt x="11" y="372"/>
                  </a:lnTo>
                  <a:lnTo>
                    <a:pt x="14" y="387"/>
                  </a:lnTo>
                  <a:lnTo>
                    <a:pt x="18" y="402"/>
                  </a:lnTo>
                  <a:lnTo>
                    <a:pt x="24" y="416"/>
                  </a:lnTo>
                  <a:lnTo>
                    <a:pt x="30" y="428"/>
                  </a:lnTo>
                  <a:lnTo>
                    <a:pt x="36" y="441"/>
                  </a:lnTo>
                  <a:lnTo>
                    <a:pt x="44" y="456"/>
                  </a:lnTo>
                  <a:lnTo>
                    <a:pt x="53" y="468"/>
                  </a:lnTo>
                  <a:lnTo>
                    <a:pt x="61" y="480"/>
                  </a:lnTo>
                  <a:lnTo>
                    <a:pt x="71" y="492"/>
                  </a:lnTo>
                  <a:lnTo>
                    <a:pt x="81" y="502"/>
                  </a:lnTo>
                  <a:lnTo>
                    <a:pt x="91" y="512"/>
                  </a:lnTo>
                  <a:lnTo>
                    <a:pt x="101" y="523"/>
                  </a:lnTo>
                  <a:lnTo>
                    <a:pt x="114" y="532"/>
                  </a:lnTo>
                  <a:lnTo>
                    <a:pt x="126" y="543"/>
                  </a:lnTo>
                  <a:lnTo>
                    <a:pt x="138" y="550"/>
                  </a:lnTo>
                  <a:lnTo>
                    <a:pt x="150" y="559"/>
                  </a:lnTo>
                  <a:lnTo>
                    <a:pt x="162" y="567"/>
                  </a:lnTo>
                  <a:lnTo>
                    <a:pt x="176" y="573"/>
                  </a:lnTo>
                  <a:lnTo>
                    <a:pt x="191" y="579"/>
                  </a:lnTo>
                  <a:lnTo>
                    <a:pt x="205" y="585"/>
                  </a:lnTo>
                  <a:lnTo>
                    <a:pt x="218" y="589"/>
                  </a:lnTo>
                  <a:lnTo>
                    <a:pt x="233" y="595"/>
                  </a:lnTo>
                  <a:lnTo>
                    <a:pt x="247" y="597"/>
                  </a:lnTo>
                  <a:lnTo>
                    <a:pt x="264" y="601"/>
                  </a:lnTo>
                  <a:lnTo>
                    <a:pt x="279" y="603"/>
                  </a:lnTo>
                  <a:lnTo>
                    <a:pt x="296" y="603"/>
                  </a:lnTo>
                  <a:lnTo>
                    <a:pt x="309" y="603"/>
                  </a:lnTo>
                  <a:lnTo>
                    <a:pt x="326" y="603"/>
                  </a:lnTo>
                  <a:lnTo>
                    <a:pt x="342" y="603"/>
                  </a:lnTo>
                  <a:lnTo>
                    <a:pt x="358" y="601"/>
                  </a:lnTo>
                  <a:lnTo>
                    <a:pt x="373" y="597"/>
                  </a:lnTo>
                  <a:lnTo>
                    <a:pt x="388" y="595"/>
                  </a:lnTo>
                  <a:lnTo>
                    <a:pt x="403" y="589"/>
                  </a:lnTo>
                  <a:lnTo>
                    <a:pt x="417" y="585"/>
                  </a:lnTo>
                  <a:lnTo>
                    <a:pt x="432" y="579"/>
                  </a:lnTo>
                  <a:lnTo>
                    <a:pt x="445" y="573"/>
                  </a:lnTo>
                  <a:lnTo>
                    <a:pt x="459" y="567"/>
                  </a:lnTo>
                  <a:lnTo>
                    <a:pt x="471" y="559"/>
                  </a:lnTo>
                  <a:lnTo>
                    <a:pt x="483" y="550"/>
                  </a:lnTo>
                  <a:lnTo>
                    <a:pt x="496" y="543"/>
                  </a:lnTo>
                  <a:lnTo>
                    <a:pt x="508" y="532"/>
                  </a:lnTo>
                  <a:lnTo>
                    <a:pt x="520" y="523"/>
                  </a:lnTo>
                  <a:lnTo>
                    <a:pt x="530" y="512"/>
                  </a:lnTo>
                  <a:lnTo>
                    <a:pt x="541" y="502"/>
                  </a:lnTo>
                  <a:lnTo>
                    <a:pt x="550" y="492"/>
                  </a:lnTo>
                  <a:lnTo>
                    <a:pt x="559" y="480"/>
                  </a:lnTo>
                  <a:lnTo>
                    <a:pt x="568" y="468"/>
                  </a:lnTo>
                  <a:lnTo>
                    <a:pt x="577" y="456"/>
                  </a:lnTo>
                  <a:lnTo>
                    <a:pt x="583" y="441"/>
                  </a:lnTo>
                  <a:lnTo>
                    <a:pt x="591" y="428"/>
                  </a:lnTo>
                  <a:lnTo>
                    <a:pt x="597" y="416"/>
                  </a:lnTo>
                  <a:lnTo>
                    <a:pt x="603" y="402"/>
                  </a:lnTo>
                  <a:lnTo>
                    <a:pt x="607" y="387"/>
                  </a:lnTo>
                  <a:lnTo>
                    <a:pt x="612" y="372"/>
                  </a:lnTo>
                  <a:lnTo>
                    <a:pt x="615" y="357"/>
                  </a:lnTo>
                  <a:lnTo>
                    <a:pt x="618" y="340"/>
                  </a:lnTo>
                  <a:lnTo>
                    <a:pt x="620" y="327"/>
                  </a:lnTo>
                  <a:lnTo>
                    <a:pt x="621" y="310"/>
                  </a:lnTo>
                  <a:lnTo>
                    <a:pt x="621" y="295"/>
                  </a:lnTo>
                  <a:lnTo>
                    <a:pt x="612" y="295"/>
                  </a:lnTo>
                  <a:lnTo>
                    <a:pt x="612" y="278"/>
                  </a:lnTo>
                  <a:lnTo>
                    <a:pt x="612" y="264"/>
                  </a:lnTo>
                  <a:lnTo>
                    <a:pt x="609" y="252"/>
                  </a:lnTo>
                  <a:lnTo>
                    <a:pt x="609" y="254"/>
                  </a:lnTo>
                  <a:lnTo>
                    <a:pt x="612" y="256"/>
                  </a:lnTo>
                  <a:lnTo>
                    <a:pt x="612" y="258"/>
                  </a:lnTo>
                  <a:lnTo>
                    <a:pt x="612" y="260"/>
                  </a:lnTo>
                  <a:lnTo>
                    <a:pt x="613" y="262"/>
                  </a:lnTo>
                  <a:lnTo>
                    <a:pt x="613" y="264"/>
                  </a:lnTo>
                  <a:lnTo>
                    <a:pt x="613" y="266"/>
                  </a:lnTo>
                  <a:lnTo>
                    <a:pt x="615" y="268"/>
                  </a:lnTo>
                  <a:lnTo>
                    <a:pt x="615" y="270"/>
                  </a:lnTo>
                  <a:lnTo>
                    <a:pt x="615" y="272"/>
                  </a:lnTo>
                  <a:lnTo>
                    <a:pt x="615" y="274"/>
                  </a:lnTo>
                  <a:lnTo>
                    <a:pt x="618" y="276"/>
                  </a:lnTo>
                  <a:lnTo>
                    <a:pt x="618" y="278"/>
                  </a:lnTo>
                  <a:lnTo>
                    <a:pt x="618" y="280"/>
                  </a:lnTo>
                  <a:lnTo>
                    <a:pt x="620" y="283"/>
                  </a:lnTo>
                  <a:lnTo>
                    <a:pt x="620" y="284"/>
                  </a:lnTo>
                  <a:lnTo>
                    <a:pt x="620" y="286"/>
                  </a:lnTo>
                  <a:lnTo>
                    <a:pt x="620" y="289"/>
                  </a:lnTo>
                  <a:lnTo>
                    <a:pt x="621" y="290"/>
                  </a:lnTo>
                  <a:lnTo>
                    <a:pt x="621" y="292"/>
                  </a:lnTo>
                  <a:lnTo>
                    <a:pt x="621" y="295"/>
                  </a:lnTo>
                  <a:lnTo>
                    <a:pt x="612" y="295"/>
                  </a:lnTo>
                  <a:lnTo>
                    <a:pt x="612" y="310"/>
                  </a:lnTo>
                  <a:lnTo>
                    <a:pt x="612" y="325"/>
                  </a:lnTo>
                  <a:lnTo>
                    <a:pt x="609" y="340"/>
                  </a:lnTo>
                  <a:lnTo>
                    <a:pt x="606" y="355"/>
                  </a:lnTo>
                  <a:lnTo>
                    <a:pt x="603" y="369"/>
                  </a:lnTo>
                  <a:lnTo>
                    <a:pt x="600" y="384"/>
                  </a:lnTo>
                  <a:lnTo>
                    <a:pt x="594" y="397"/>
                  </a:lnTo>
                  <a:lnTo>
                    <a:pt x="589" y="411"/>
                  </a:lnTo>
                  <a:lnTo>
                    <a:pt x="583" y="426"/>
                  </a:lnTo>
                  <a:lnTo>
                    <a:pt x="574" y="438"/>
                  </a:lnTo>
                  <a:lnTo>
                    <a:pt x="568" y="450"/>
                  </a:lnTo>
                  <a:lnTo>
                    <a:pt x="561" y="462"/>
                  </a:lnTo>
                  <a:lnTo>
                    <a:pt x="553" y="474"/>
                  </a:lnTo>
                  <a:lnTo>
                    <a:pt x="542" y="486"/>
                  </a:lnTo>
                  <a:lnTo>
                    <a:pt x="535" y="496"/>
                  </a:lnTo>
                  <a:lnTo>
                    <a:pt x="524" y="506"/>
                  </a:lnTo>
                  <a:lnTo>
                    <a:pt x="514" y="517"/>
                  </a:lnTo>
                  <a:lnTo>
                    <a:pt x="502" y="526"/>
                  </a:lnTo>
                  <a:lnTo>
                    <a:pt x="492" y="535"/>
                  </a:lnTo>
                  <a:lnTo>
                    <a:pt x="480" y="543"/>
                  </a:lnTo>
                  <a:lnTo>
                    <a:pt x="468" y="550"/>
                  </a:lnTo>
                  <a:lnTo>
                    <a:pt x="453" y="559"/>
                  </a:lnTo>
                  <a:lnTo>
                    <a:pt x="441" y="565"/>
                  </a:lnTo>
                  <a:lnTo>
                    <a:pt x="427" y="571"/>
                  </a:lnTo>
                  <a:lnTo>
                    <a:pt x="415" y="577"/>
                  </a:lnTo>
                  <a:lnTo>
                    <a:pt x="400" y="580"/>
                  </a:lnTo>
                  <a:lnTo>
                    <a:pt x="386" y="585"/>
                  </a:lnTo>
                  <a:lnTo>
                    <a:pt x="370" y="589"/>
                  </a:lnTo>
                  <a:lnTo>
                    <a:pt x="356" y="591"/>
                  </a:lnTo>
                  <a:lnTo>
                    <a:pt x="342" y="594"/>
                  </a:lnTo>
                  <a:lnTo>
                    <a:pt x="326" y="595"/>
                  </a:lnTo>
                  <a:lnTo>
                    <a:pt x="309" y="595"/>
                  </a:lnTo>
                  <a:lnTo>
                    <a:pt x="296" y="595"/>
                  </a:lnTo>
                  <a:lnTo>
                    <a:pt x="279" y="594"/>
                  </a:lnTo>
                  <a:lnTo>
                    <a:pt x="265" y="591"/>
                  </a:lnTo>
                  <a:lnTo>
                    <a:pt x="249" y="589"/>
                  </a:lnTo>
                  <a:lnTo>
                    <a:pt x="235" y="585"/>
                  </a:lnTo>
                  <a:lnTo>
                    <a:pt x="221" y="580"/>
                  </a:lnTo>
                  <a:lnTo>
                    <a:pt x="206" y="577"/>
                  </a:lnTo>
                  <a:lnTo>
                    <a:pt x="192" y="571"/>
                  </a:lnTo>
                  <a:lnTo>
                    <a:pt x="180" y="565"/>
                  </a:lnTo>
                  <a:lnTo>
                    <a:pt x="165" y="559"/>
                  </a:lnTo>
                  <a:lnTo>
                    <a:pt x="153" y="550"/>
                  </a:lnTo>
                  <a:lnTo>
                    <a:pt x="141" y="543"/>
                  </a:lnTo>
                  <a:lnTo>
                    <a:pt x="129" y="535"/>
                  </a:lnTo>
                  <a:lnTo>
                    <a:pt x="120" y="526"/>
                  </a:lnTo>
                  <a:lnTo>
                    <a:pt x="108" y="517"/>
                  </a:lnTo>
                  <a:lnTo>
                    <a:pt x="97" y="506"/>
                  </a:lnTo>
                  <a:lnTo>
                    <a:pt x="87" y="496"/>
                  </a:lnTo>
                  <a:lnTo>
                    <a:pt x="77" y="486"/>
                  </a:lnTo>
                  <a:lnTo>
                    <a:pt x="68" y="474"/>
                  </a:lnTo>
                  <a:lnTo>
                    <a:pt x="61" y="462"/>
                  </a:lnTo>
                  <a:lnTo>
                    <a:pt x="53" y="450"/>
                  </a:lnTo>
                  <a:lnTo>
                    <a:pt x="44" y="438"/>
                  </a:lnTo>
                  <a:lnTo>
                    <a:pt x="38" y="426"/>
                  </a:lnTo>
                  <a:lnTo>
                    <a:pt x="32" y="411"/>
                  </a:lnTo>
                  <a:lnTo>
                    <a:pt x="29" y="397"/>
                  </a:lnTo>
                  <a:lnTo>
                    <a:pt x="23" y="384"/>
                  </a:lnTo>
                  <a:lnTo>
                    <a:pt x="18" y="369"/>
                  </a:lnTo>
                  <a:lnTo>
                    <a:pt x="14" y="355"/>
                  </a:lnTo>
                  <a:lnTo>
                    <a:pt x="12" y="340"/>
                  </a:lnTo>
                  <a:lnTo>
                    <a:pt x="11" y="325"/>
                  </a:lnTo>
                  <a:lnTo>
                    <a:pt x="11" y="310"/>
                  </a:lnTo>
                  <a:lnTo>
                    <a:pt x="8" y="295"/>
                  </a:lnTo>
                  <a:lnTo>
                    <a:pt x="11" y="278"/>
                  </a:lnTo>
                  <a:lnTo>
                    <a:pt x="11" y="264"/>
                  </a:lnTo>
                  <a:lnTo>
                    <a:pt x="12" y="248"/>
                  </a:lnTo>
                  <a:lnTo>
                    <a:pt x="14" y="234"/>
                  </a:lnTo>
                  <a:lnTo>
                    <a:pt x="18" y="219"/>
                  </a:lnTo>
                  <a:lnTo>
                    <a:pt x="23" y="206"/>
                  </a:lnTo>
                  <a:lnTo>
                    <a:pt x="29" y="192"/>
                  </a:lnTo>
                  <a:lnTo>
                    <a:pt x="32" y="177"/>
                  </a:lnTo>
                  <a:lnTo>
                    <a:pt x="38" y="163"/>
                  </a:lnTo>
                  <a:lnTo>
                    <a:pt x="44" y="151"/>
                  </a:lnTo>
                  <a:lnTo>
                    <a:pt x="53" y="139"/>
                  </a:lnTo>
                  <a:lnTo>
                    <a:pt x="61" y="127"/>
                  </a:lnTo>
                  <a:lnTo>
                    <a:pt x="68" y="115"/>
                  </a:lnTo>
                  <a:lnTo>
                    <a:pt x="77" y="103"/>
                  </a:lnTo>
                  <a:lnTo>
                    <a:pt x="87" y="92"/>
                  </a:lnTo>
                  <a:lnTo>
                    <a:pt x="97" y="82"/>
                  </a:lnTo>
                  <a:lnTo>
                    <a:pt x="108" y="73"/>
                  </a:lnTo>
                  <a:lnTo>
                    <a:pt x="120" y="62"/>
                  </a:lnTo>
                  <a:lnTo>
                    <a:pt x="129" y="54"/>
                  </a:lnTo>
                  <a:lnTo>
                    <a:pt x="141" y="46"/>
                  </a:lnTo>
                  <a:lnTo>
                    <a:pt x="153" y="38"/>
                  </a:lnTo>
                  <a:lnTo>
                    <a:pt x="165" y="30"/>
                  </a:lnTo>
                  <a:lnTo>
                    <a:pt x="180" y="24"/>
                  </a:lnTo>
                  <a:lnTo>
                    <a:pt x="192" y="18"/>
                  </a:lnTo>
                  <a:lnTo>
                    <a:pt x="206" y="12"/>
                  </a:lnTo>
                  <a:lnTo>
                    <a:pt x="221" y="8"/>
                  </a:lnTo>
                  <a:lnTo>
                    <a:pt x="235" y="3"/>
                  </a:lnTo>
                  <a:lnTo>
                    <a:pt x="249" y="0"/>
                  </a:lnTo>
                  <a:close/>
                </a:path>
              </a:pathLst>
            </a:custGeom>
            <a:solidFill>
              <a:srgbClr val="6387B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47" name="Freeform 643"/>
            <p:cNvSpPr>
              <a:spLocks noChangeArrowheads="1"/>
            </p:cNvSpPr>
            <p:nvPr/>
          </p:nvSpPr>
          <p:spPr bwMode="auto">
            <a:xfrm>
              <a:off x="5621" y="208"/>
              <a:ext cx="57" cy="58"/>
            </a:xfrm>
            <a:custGeom>
              <a:avLst/>
              <a:gdLst>
                <a:gd name="T0" fmla="*/ 277 w 604"/>
                <a:gd name="T1" fmla="*/ 3 h 595"/>
                <a:gd name="T2" fmla="*/ 269 w 604"/>
                <a:gd name="T3" fmla="*/ 2 h 595"/>
                <a:gd name="T4" fmla="*/ 262 w 604"/>
                <a:gd name="T5" fmla="*/ 2 h 595"/>
                <a:gd name="T6" fmla="*/ 253 w 604"/>
                <a:gd name="T7" fmla="*/ 2 h 595"/>
                <a:gd name="T8" fmla="*/ 245 w 604"/>
                <a:gd name="T9" fmla="*/ 0 h 595"/>
                <a:gd name="T10" fmla="*/ 213 w 604"/>
                <a:gd name="T11" fmla="*/ 8 h 595"/>
                <a:gd name="T12" fmla="*/ 157 w 604"/>
                <a:gd name="T13" fmla="*/ 30 h 595"/>
                <a:gd name="T14" fmla="*/ 112 w 604"/>
                <a:gd name="T15" fmla="*/ 62 h 595"/>
                <a:gd name="T16" fmla="*/ 69 w 604"/>
                <a:gd name="T17" fmla="*/ 103 h 595"/>
                <a:gd name="T18" fmla="*/ 36 w 604"/>
                <a:gd name="T19" fmla="*/ 151 h 595"/>
                <a:gd name="T20" fmla="*/ 15 w 604"/>
                <a:gd name="T21" fmla="*/ 206 h 595"/>
                <a:gd name="T22" fmla="*/ 3 w 604"/>
                <a:gd name="T23" fmla="*/ 264 h 595"/>
                <a:gd name="T24" fmla="*/ 3 w 604"/>
                <a:gd name="T25" fmla="*/ 325 h 595"/>
                <a:gd name="T26" fmla="*/ 15 w 604"/>
                <a:gd name="T27" fmla="*/ 384 h 595"/>
                <a:gd name="T28" fmla="*/ 36 w 604"/>
                <a:gd name="T29" fmla="*/ 438 h 595"/>
                <a:gd name="T30" fmla="*/ 69 w 604"/>
                <a:gd name="T31" fmla="*/ 486 h 595"/>
                <a:gd name="T32" fmla="*/ 112 w 604"/>
                <a:gd name="T33" fmla="*/ 526 h 595"/>
                <a:gd name="T34" fmla="*/ 157 w 604"/>
                <a:gd name="T35" fmla="*/ 559 h 595"/>
                <a:gd name="T36" fmla="*/ 213 w 604"/>
                <a:gd name="T37" fmla="*/ 580 h 595"/>
                <a:gd name="T38" fmla="*/ 271 w 604"/>
                <a:gd name="T39" fmla="*/ 594 h 595"/>
                <a:gd name="T40" fmla="*/ 334 w 604"/>
                <a:gd name="T41" fmla="*/ 594 h 595"/>
                <a:gd name="T42" fmla="*/ 392 w 604"/>
                <a:gd name="T43" fmla="*/ 580 h 595"/>
                <a:gd name="T44" fmla="*/ 445 w 604"/>
                <a:gd name="T45" fmla="*/ 559 h 595"/>
                <a:gd name="T46" fmla="*/ 494 w 604"/>
                <a:gd name="T47" fmla="*/ 526 h 595"/>
                <a:gd name="T48" fmla="*/ 534 w 604"/>
                <a:gd name="T49" fmla="*/ 486 h 595"/>
                <a:gd name="T50" fmla="*/ 566 w 604"/>
                <a:gd name="T51" fmla="*/ 438 h 595"/>
                <a:gd name="T52" fmla="*/ 592 w 604"/>
                <a:gd name="T53" fmla="*/ 384 h 595"/>
                <a:gd name="T54" fmla="*/ 604 w 604"/>
                <a:gd name="T55" fmla="*/ 325 h 595"/>
                <a:gd name="T56" fmla="*/ 595 w 604"/>
                <a:gd name="T57" fmla="*/ 280 h 595"/>
                <a:gd name="T58" fmla="*/ 586 w 604"/>
                <a:gd name="T59" fmla="*/ 222 h 595"/>
                <a:gd name="T60" fmla="*/ 586 w 604"/>
                <a:gd name="T61" fmla="*/ 213 h 595"/>
                <a:gd name="T62" fmla="*/ 589 w 604"/>
                <a:gd name="T63" fmla="*/ 222 h 595"/>
                <a:gd name="T64" fmla="*/ 592 w 604"/>
                <a:gd name="T65" fmla="*/ 230 h 595"/>
                <a:gd name="T66" fmla="*/ 595 w 604"/>
                <a:gd name="T67" fmla="*/ 234 h 595"/>
                <a:gd name="T68" fmla="*/ 598 w 604"/>
                <a:gd name="T69" fmla="*/ 242 h 595"/>
                <a:gd name="T70" fmla="*/ 601 w 604"/>
                <a:gd name="T71" fmla="*/ 250 h 595"/>
                <a:gd name="T72" fmla="*/ 595 w 604"/>
                <a:gd name="T73" fmla="*/ 295 h 595"/>
                <a:gd name="T74" fmla="*/ 589 w 604"/>
                <a:gd name="T75" fmla="*/ 352 h 595"/>
                <a:gd name="T76" fmla="*/ 571 w 604"/>
                <a:gd name="T77" fmla="*/ 408 h 595"/>
                <a:gd name="T78" fmla="*/ 545 w 604"/>
                <a:gd name="T79" fmla="*/ 458 h 595"/>
                <a:gd name="T80" fmla="*/ 510 w 604"/>
                <a:gd name="T81" fmla="*/ 500 h 595"/>
                <a:gd name="T82" fmla="*/ 466 w 604"/>
                <a:gd name="T83" fmla="*/ 536 h 595"/>
                <a:gd name="T84" fmla="*/ 418 w 604"/>
                <a:gd name="T85" fmla="*/ 562 h 595"/>
                <a:gd name="T86" fmla="*/ 362 w 604"/>
                <a:gd name="T87" fmla="*/ 579 h 595"/>
                <a:gd name="T88" fmla="*/ 301 w 604"/>
                <a:gd name="T89" fmla="*/ 585 h 595"/>
                <a:gd name="T90" fmla="*/ 242 w 604"/>
                <a:gd name="T91" fmla="*/ 579 h 595"/>
                <a:gd name="T92" fmla="*/ 189 w 604"/>
                <a:gd name="T93" fmla="*/ 562 h 595"/>
                <a:gd name="T94" fmla="*/ 139 w 604"/>
                <a:gd name="T95" fmla="*/ 536 h 595"/>
                <a:gd name="T96" fmla="*/ 95 w 604"/>
                <a:gd name="T97" fmla="*/ 500 h 595"/>
                <a:gd name="T98" fmla="*/ 60 w 604"/>
                <a:gd name="T99" fmla="*/ 458 h 595"/>
                <a:gd name="T100" fmla="*/ 33 w 604"/>
                <a:gd name="T101" fmla="*/ 408 h 595"/>
                <a:gd name="T102" fmla="*/ 16 w 604"/>
                <a:gd name="T103" fmla="*/ 352 h 595"/>
                <a:gd name="T104" fmla="*/ 10 w 604"/>
                <a:gd name="T105" fmla="*/ 295 h 595"/>
                <a:gd name="T106" fmla="*/ 16 w 604"/>
                <a:gd name="T107" fmla="*/ 236 h 595"/>
                <a:gd name="T108" fmla="*/ 33 w 604"/>
                <a:gd name="T109" fmla="*/ 181 h 595"/>
                <a:gd name="T110" fmla="*/ 60 w 604"/>
                <a:gd name="T111" fmla="*/ 130 h 595"/>
                <a:gd name="T112" fmla="*/ 95 w 604"/>
                <a:gd name="T113" fmla="*/ 88 h 595"/>
                <a:gd name="T114" fmla="*/ 139 w 604"/>
                <a:gd name="T115" fmla="*/ 52 h 595"/>
                <a:gd name="T116" fmla="*/ 189 w 604"/>
                <a:gd name="T117" fmla="*/ 26 h 595"/>
                <a:gd name="T118" fmla="*/ 242 w 604"/>
                <a:gd name="T119" fmla="*/ 9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4" h="595">
                  <a:moveTo>
                    <a:pt x="283" y="3"/>
                  </a:moveTo>
                  <a:lnTo>
                    <a:pt x="281" y="3"/>
                  </a:lnTo>
                  <a:lnTo>
                    <a:pt x="280" y="3"/>
                  </a:lnTo>
                  <a:lnTo>
                    <a:pt x="277" y="3"/>
                  </a:lnTo>
                  <a:lnTo>
                    <a:pt x="275" y="3"/>
                  </a:lnTo>
                  <a:lnTo>
                    <a:pt x="274" y="2"/>
                  </a:lnTo>
                  <a:lnTo>
                    <a:pt x="271" y="2"/>
                  </a:lnTo>
                  <a:lnTo>
                    <a:pt x="269" y="2"/>
                  </a:lnTo>
                  <a:lnTo>
                    <a:pt x="268" y="2"/>
                  </a:lnTo>
                  <a:lnTo>
                    <a:pt x="265" y="2"/>
                  </a:lnTo>
                  <a:lnTo>
                    <a:pt x="263" y="2"/>
                  </a:lnTo>
                  <a:lnTo>
                    <a:pt x="262" y="2"/>
                  </a:lnTo>
                  <a:lnTo>
                    <a:pt x="259" y="2"/>
                  </a:lnTo>
                  <a:lnTo>
                    <a:pt x="257" y="2"/>
                  </a:lnTo>
                  <a:lnTo>
                    <a:pt x="256" y="2"/>
                  </a:lnTo>
                  <a:lnTo>
                    <a:pt x="253" y="2"/>
                  </a:lnTo>
                  <a:lnTo>
                    <a:pt x="251" y="0"/>
                  </a:lnTo>
                  <a:lnTo>
                    <a:pt x="248" y="0"/>
                  </a:lnTo>
                  <a:lnTo>
                    <a:pt x="247" y="0"/>
                  </a:lnTo>
                  <a:lnTo>
                    <a:pt x="245" y="0"/>
                  </a:lnTo>
                  <a:lnTo>
                    <a:pt x="242" y="0"/>
                  </a:lnTo>
                  <a:lnTo>
                    <a:pt x="241" y="0"/>
                  </a:lnTo>
                  <a:lnTo>
                    <a:pt x="227" y="3"/>
                  </a:lnTo>
                  <a:lnTo>
                    <a:pt x="213" y="8"/>
                  </a:lnTo>
                  <a:lnTo>
                    <a:pt x="198" y="12"/>
                  </a:lnTo>
                  <a:lnTo>
                    <a:pt x="184" y="18"/>
                  </a:lnTo>
                  <a:lnTo>
                    <a:pt x="172" y="24"/>
                  </a:lnTo>
                  <a:lnTo>
                    <a:pt x="157" y="30"/>
                  </a:lnTo>
                  <a:lnTo>
                    <a:pt x="145" y="38"/>
                  </a:lnTo>
                  <a:lnTo>
                    <a:pt x="133" y="46"/>
                  </a:lnTo>
                  <a:lnTo>
                    <a:pt x="121" y="54"/>
                  </a:lnTo>
                  <a:lnTo>
                    <a:pt x="112" y="62"/>
                  </a:lnTo>
                  <a:lnTo>
                    <a:pt x="100" y="73"/>
                  </a:lnTo>
                  <a:lnTo>
                    <a:pt x="89" y="82"/>
                  </a:lnTo>
                  <a:lnTo>
                    <a:pt x="79" y="92"/>
                  </a:lnTo>
                  <a:lnTo>
                    <a:pt x="69" y="103"/>
                  </a:lnTo>
                  <a:lnTo>
                    <a:pt x="60" y="115"/>
                  </a:lnTo>
                  <a:lnTo>
                    <a:pt x="53" y="127"/>
                  </a:lnTo>
                  <a:lnTo>
                    <a:pt x="45" y="139"/>
                  </a:lnTo>
                  <a:lnTo>
                    <a:pt x="36" y="151"/>
                  </a:lnTo>
                  <a:lnTo>
                    <a:pt x="30" y="163"/>
                  </a:lnTo>
                  <a:lnTo>
                    <a:pt x="24" y="177"/>
                  </a:lnTo>
                  <a:lnTo>
                    <a:pt x="21" y="192"/>
                  </a:lnTo>
                  <a:lnTo>
                    <a:pt x="15" y="206"/>
                  </a:lnTo>
                  <a:lnTo>
                    <a:pt x="10" y="219"/>
                  </a:lnTo>
                  <a:lnTo>
                    <a:pt x="6" y="234"/>
                  </a:lnTo>
                  <a:lnTo>
                    <a:pt x="4" y="248"/>
                  </a:lnTo>
                  <a:lnTo>
                    <a:pt x="3" y="264"/>
                  </a:lnTo>
                  <a:lnTo>
                    <a:pt x="3" y="278"/>
                  </a:lnTo>
                  <a:lnTo>
                    <a:pt x="0" y="295"/>
                  </a:lnTo>
                  <a:lnTo>
                    <a:pt x="3" y="310"/>
                  </a:lnTo>
                  <a:lnTo>
                    <a:pt x="3" y="325"/>
                  </a:lnTo>
                  <a:lnTo>
                    <a:pt x="4" y="340"/>
                  </a:lnTo>
                  <a:lnTo>
                    <a:pt x="6" y="355"/>
                  </a:lnTo>
                  <a:lnTo>
                    <a:pt x="10" y="369"/>
                  </a:lnTo>
                  <a:lnTo>
                    <a:pt x="15" y="384"/>
                  </a:lnTo>
                  <a:lnTo>
                    <a:pt x="21" y="397"/>
                  </a:lnTo>
                  <a:lnTo>
                    <a:pt x="24" y="411"/>
                  </a:lnTo>
                  <a:lnTo>
                    <a:pt x="30" y="426"/>
                  </a:lnTo>
                  <a:lnTo>
                    <a:pt x="36" y="438"/>
                  </a:lnTo>
                  <a:lnTo>
                    <a:pt x="45" y="450"/>
                  </a:lnTo>
                  <a:lnTo>
                    <a:pt x="53" y="462"/>
                  </a:lnTo>
                  <a:lnTo>
                    <a:pt x="60" y="474"/>
                  </a:lnTo>
                  <a:lnTo>
                    <a:pt x="69" y="486"/>
                  </a:lnTo>
                  <a:lnTo>
                    <a:pt x="79" y="496"/>
                  </a:lnTo>
                  <a:lnTo>
                    <a:pt x="89" y="506"/>
                  </a:lnTo>
                  <a:lnTo>
                    <a:pt x="100" y="517"/>
                  </a:lnTo>
                  <a:lnTo>
                    <a:pt x="112" y="526"/>
                  </a:lnTo>
                  <a:lnTo>
                    <a:pt x="121" y="535"/>
                  </a:lnTo>
                  <a:lnTo>
                    <a:pt x="133" y="543"/>
                  </a:lnTo>
                  <a:lnTo>
                    <a:pt x="145" y="550"/>
                  </a:lnTo>
                  <a:lnTo>
                    <a:pt x="157" y="559"/>
                  </a:lnTo>
                  <a:lnTo>
                    <a:pt x="172" y="565"/>
                  </a:lnTo>
                  <a:lnTo>
                    <a:pt x="184" y="571"/>
                  </a:lnTo>
                  <a:lnTo>
                    <a:pt x="198" y="577"/>
                  </a:lnTo>
                  <a:lnTo>
                    <a:pt x="213" y="580"/>
                  </a:lnTo>
                  <a:lnTo>
                    <a:pt x="227" y="585"/>
                  </a:lnTo>
                  <a:lnTo>
                    <a:pt x="241" y="589"/>
                  </a:lnTo>
                  <a:lnTo>
                    <a:pt x="257" y="591"/>
                  </a:lnTo>
                  <a:lnTo>
                    <a:pt x="271" y="594"/>
                  </a:lnTo>
                  <a:lnTo>
                    <a:pt x="288" y="595"/>
                  </a:lnTo>
                  <a:lnTo>
                    <a:pt x="301" y="595"/>
                  </a:lnTo>
                  <a:lnTo>
                    <a:pt x="318" y="595"/>
                  </a:lnTo>
                  <a:lnTo>
                    <a:pt x="334" y="594"/>
                  </a:lnTo>
                  <a:lnTo>
                    <a:pt x="348" y="591"/>
                  </a:lnTo>
                  <a:lnTo>
                    <a:pt x="362" y="589"/>
                  </a:lnTo>
                  <a:lnTo>
                    <a:pt x="378" y="585"/>
                  </a:lnTo>
                  <a:lnTo>
                    <a:pt x="392" y="580"/>
                  </a:lnTo>
                  <a:lnTo>
                    <a:pt x="407" y="577"/>
                  </a:lnTo>
                  <a:lnTo>
                    <a:pt x="419" y="571"/>
                  </a:lnTo>
                  <a:lnTo>
                    <a:pt x="433" y="565"/>
                  </a:lnTo>
                  <a:lnTo>
                    <a:pt x="445" y="559"/>
                  </a:lnTo>
                  <a:lnTo>
                    <a:pt x="460" y="550"/>
                  </a:lnTo>
                  <a:lnTo>
                    <a:pt x="472" y="543"/>
                  </a:lnTo>
                  <a:lnTo>
                    <a:pt x="484" y="535"/>
                  </a:lnTo>
                  <a:lnTo>
                    <a:pt x="494" y="526"/>
                  </a:lnTo>
                  <a:lnTo>
                    <a:pt x="506" y="517"/>
                  </a:lnTo>
                  <a:lnTo>
                    <a:pt x="516" y="506"/>
                  </a:lnTo>
                  <a:lnTo>
                    <a:pt x="527" y="496"/>
                  </a:lnTo>
                  <a:lnTo>
                    <a:pt x="534" y="486"/>
                  </a:lnTo>
                  <a:lnTo>
                    <a:pt x="545" y="474"/>
                  </a:lnTo>
                  <a:lnTo>
                    <a:pt x="553" y="462"/>
                  </a:lnTo>
                  <a:lnTo>
                    <a:pt x="560" y="450"/>
                  </a:lnTo>
                  <a:lnTo>
                    <a:pt x="566" y="438"/>
                  </a:lnTo>
                  <a:lnTo>
                    <a:pt x="575" y="426"/>
                  </a:lnTo>
                  <a:lnTo>
                    <a:pt x="581" y="411"/>
                  </a:lnTo>
                  <a:lnTo>
                    <a:pt x="586" y="397"/>
                  </a:lnTo>
                  <a:lnTo>
                    <a:pt x="592" y="384"/>
                  </a:lnTo>
                  <a:lnTo>
                    <a:pt x="595" y="369"/>
                  </a:lnTo>
                  <a:lnTo>
                    <a:pt x="598" y="355"/>
                  </a:lnTo>
                  <a:lnTo>
                    <a:pt x="601" y="340"/>
                  </a:lnTo>
                  <a:lnTo>
                    <a:pt x="604" y="325"/>
                  </a:lnTo>
                  <a:lnTo>
                    <a:pt x="604" y="310"/>
                  </a:lnTo>
                  <a:lnTo>
                    <a:pt x="604" y="295"/>
                  </a:lnTo>
                  <a:lnTo>
                    <a:pt x="595" y="295"/>
                  </a:lnTo>
                  <a:lnTo>
                    <a:pt x="595" y="280"/>
                  </a:lnTo>
                  <a:lnTo>
                    <a:pt x="593" y="264"/>
                  </a:lnTo>
                  <a:lnTo>
                    <a:pt x="592" y="250"/>
                  </a:lnTo>
                  <a:lnTo>
                    <a:pt x="589" y="236"/>
                  </a:lnTo>
                  <a:lnTo>
                    <a:pt x="586" y="222"/>
                  </a:lnTo>
                  <a:lnTo>
                    <a:pt x="581" y="207"/>
                  </a:lnTo>
                  <a:lnTo>
                    <a:pt x="583" y="210"/>
                  </a:lnTo>
                  <a:lnTo>
                    <a:pt x="583" y="212"/>
                  </a:lnTo>
                  <a:lnTo>
                    <a:pt x="586" y="213"/>
                  </a:lnTo>
                  <a:lnTo>
                    <a:pt x="586" y="216"/>
                  </a:lnTo>
                  <a:lnTo>
                    <a:pt x="587" y="218"/>
                  </a:lnTo>
                  <a:lnTo>
                    <a:pt x="587" y="219"/>
                  </a:lnTo>
                  <a:lnTo>
                    <a:pt x="589" y="222"/>
                  </a:lnTo>
                  <a:lnTo>
                    <a:pt x="589" y="224"/>
                  </a:lnTo>
                  <a:lnTo>
                    <a:pt x="592" y="225"/>
                  </a:lnTo>
                  <a:lnTo>
                    <a:pt x="592" y="228"/>
                  </a:lnTo>
                  <a:lnTo>
                    <a:pt x="592" y="230"/>
                  </a:lnTo>
                  <a:lnTo>
                    <a:pt x="593" y="230"/>
                  </a:lnTo>
                  <a:lnTo>
                    <a:pt x="593" y="231"/>
                  </a:lnTo>
                  <a:lnTo>
                    <a:pt x="593" y="234"/>
                  </a:lnTo>
                  <a:lnTo>
                    <a:pt x="595" y="234"/>
                  </a:lnTo>
                  <a:lnTo>
                    <a:pt x="595" y="236"/>
                  </a:lnTo>
                  <a:lnTo>
                    <a:pt x="595" y="237"/>
                  </a:lnTo>
                  <a:lnTo>
                    <a:pt x="598" y="240"/>
                  </a:lnTo>
                  <a:lnTo>
                    <a:pt x="598" y="242"/>
                  </a:lnTo>
                  <a:lnTo>
                    <a:pt x="598" y="244"/>
                  </a:lnTo>
                  <a:lnTo>
                    <a:pt x="599" y="246"/>
                  </a:lnTo>
                  <a:lnTo>
                    <a:pt x="599" y="248"/>
                  </a:lnTo>
                  <a:lnTo>
                    <a:pt x="601" y="250"/>
                  </a:lnTo>
                  <a:lnTo>
                    <a:pt x="604" y="264"/>
                  </a:lnTo>
                  <a:lnTo>
                    <a:pt x="604" y="278"/>
                  </a:lnTo>
                  <a:lnTo>
                    <a:pt x="604" y="295"/>
                  </a:lnTo>
                  <a:lnTo>
                    <a:pt x="595" y="295"/>
                  </a:lnTo>
                  <a:lnTo>
                    <a:pt x="595" y="308"/>
                  </a:lnTo>
                  <a:lnTo>
                    <a:pt x="593" y="325"/>
                  </a:lnTo>
                  <a:lnTo>
                    <a:pt x="592" y="339"/>
                  </a:lnTo>
                  <a:lnTo>
                    <a:pt x="589" y="352"/>
                  </a:lnTo>
                  <a:lnTo>
                    <a:pt x="586" y="367"/>
                  </a:lnTo>
                  <a:lnTo>
                    <a:pt x="581" y="381"/>
                  </a:lnTo>
                  <a:lnTo>
                    <a:pt x="577" y="396"/>
                  </a:lnTo>
                  <a:lnTo>
                    <a:pt x="571" y="408"/>
                  </a:lnTo>
                  <a:lnTo>
                    <a:pt x="566" y="422"/>
                  </a:lnTo>
                  <a:lnTo>
                    <a:pt x="559" y="434"/>
                  </a:lnTo>
                  <a:lnTo>
                    <a:pt x="553" y="446"/>
                  </a:lnTo>
                  <a:lnTo>
                    <a:pt x="545" y="458"/>
                  </a:lnTo>
                  <a:lnTo>
                    <a:pt x="536" y="468"/>
                  </a:lnTo>
                  <a:lnTo>
                    <a:pt x="528" y="480"/>
                  </a:lnTo>
                  <a:lnTo>
                    <a:pt x="518" y="490"/>
                  </a:lnTo>
                  <a:lnTo>
                    <a:pt x="510" y="500"/>
                  </a:lnTo>
                  <a:lnTo>
                    <a:pt x="500" y="511"/>
                  </a:lnTo>
                  <a:lnTo>
                    <a:pt x="488" y="518"/>
                  </a:lnTo>
                  <a:lnTo>
                    <a:pt x="478" y="529"/>
                  </a:lnTo>
                  <a:lnTo>
                    <a:pt x="466" y="536"/>
                  </a:lnTo>
                  <a:lnTo>
                    <a:pt x="454" y="543"/>
                  </a:lnTo>
                  <a:lnTo>
                    <a:pt x="442" y="550"/>
                  </a:lnTo>
                  <a:lnTo>
                    <a:pt x="430" y="556"/>
                  </a:lnTo>
                  <a:lnTo>
                    <a:pt x="418" y="562"/>
                  </a:lnTo>
                  <a:lnTo>
                    <a:pt x="403" y="568"/>
                  </a:lnTo>
                  <a:lnTo>
                    <a:pt x="389" y="573"/>
                  </a:lnTo>
                  <a:lnTo>
                    <a:pt x="374" y="577"/>
                  </a:lnTo>
                  <a:lnTo>
                    <a:pt x="362" y="579"/>
                  </a:lnTo>
                  <a:lnTo>
                    <a:pt x="346" y="583"/>
                  </a:lnTo>
                  <a:lnTo>
                    <a:pt x="332" y="585"/>
                  </a:lnTo>
                  <a:lnTo>
                    <a:pt x="318" y="585"/>
                  </a:lnTo>
                  <a:lnTo>
                    <a:pt x="301" y="585"/>
                  </a:lnTo>
                  <a:lnTo>
                    <a:pt x="288" y="585"/>
                  </a:lnTo>
                  <a:lnTo>
                    <a:pt x="274" y="585"/>
                  </a:lnTo>
                  <a:lnTo>
                    <a:pt x="257" y="583"/>
                  </a:lnTo>
                  <a:lnTo>
                    <a:pt x="242" y="579"/>
                  </a:lnTo>
                  <a:lnTo>
                    <a:pt x="229" y="577"/>
                  </a:lnTo>
                  <a:lnTo>
                    <a:pt x="215" y="573"/>
                  </a:lnTo>
                  <a:lnTo>
                    <a:pt x="203" y="568"/>
                  </a:lnTo>
                  <a:lnTo>
                    <a:pt x="189" y="562"/>
                  </a:lnTo>
                  <a:lnTo>
                    <a:pt x="177" y="556"/>
                  </a:lnTo>
                  <a:lnTo>
                    <a:pt x="165" y="550"/>
                  </a:lnTo>
                  <a:lnTo>
                    <a:pt x="151" y="543"/>
                  </a:lnTo>
                  <a:lnTo>
                    <a:pt x="139" y="536"/>
                  </a:lnTo>
                  <a:lnTo>
                    <a:pt x="127" y="529"/>
                  </a:lnTo>
                  <a:lnTo>
                    <a:pt x="118" y="518"/>
                  </a:lnTo>
                  <a:lnTo>
                    <a:pt x="106" y="511"/>
                  </a:lnTo>
                  <a:lnTo>
                    <a:pt x="95" y="500"/>
                  </a:lnTo>
                  <a:lnTo>
                    <a:pt x="85" y="490"/>
                  </a:lnTo>
                  <a:lnTo>
                    <a:pt x="77" y="480"/>
                  </a:lnTo>
                  <a:lnTo>
                    <a:pt x="69" y="468"/>
                  </a:lnTo>
                  <a:lnTo>
                    <a:pt x="60" y="458"/>
                  </a:lnTo>
                  <a:lnTo>
                    <a:pt x="53" y="446"/>
                  </a:lnTo>
                  <a:lnTo>
                    <a:pt x="45" y="434"/>
                  </a:lnTo>
                  <a:lnTo>
                    <a:pt x="39" y="422"/>
                  </a:lnTo>
                  <a:lnTo>
                    <a:pt x="33" y="408"/>
                  </a:lnTo>
                  <a:lnTo>
                    <a:pt x="28" y="396"/>
                  </a:lnTo>
                  <a:lnTo>
                    <a:pt x="22" y="381"/>
                  </a:lnTo>
                  <a:lnTo>
                    <a:pt x="21" y="367"/>
                  </a:lnTo>
                  <a:lnTo>
                    <a:pt x="16" y="352"/>
                  </a:lnTo>
                  <a:lnTo>
                    <a:pt x="15" y="339"/>
                  </a:lnTo>
                  <a:lnTo>
                    <a:pt x="12" y="325"/>
                  </a:lnTo>
                  <a:lnTo>
                    <a:pt x="10" y="308"/>
                  </a:lnTo>
                  <a:lnTo>
                    <a:pt x="10" y="295"/>
                  </a:lnTo>
                  <a:lnTo>
                    <a:pt x="10" y="280"/>
                  </a:lnTo>
                  <a:lnTo>
                    <a:pt x="12" y="264"/>
                  </a:lnTo>
                  <a:lnTo>
                    <a:pt x="15" y="250"/>
                  </a:lnTo>
                  <a:lnTo>
                    <a:pt x="16" y="236"/>
                  </a:lnTo>
                  <a:lnTo>
                    <a:pt x="21" y="222"/>
                  </a:lnTo>
                  <a:lnTo>
                    <a:pt x="22" y="207"/>
                  </a:lnTo>
                  <a:lnTo>
                    <a:pt x="28" y="193"/>
                  </a:lnTo>
                  <a:lnTo>
                    <a:pt x="33" y="181"/>
                  </a:lnTo>
                  <a:lnTo>
                    <a:pt x="39" y="168"/>
                  </a:lnTo>
                  <a:lnTo>
                    <a:pt x="45" y="156"/>
                  </a:lnTo>
                  <a:lnTo>
                    <a:pt x="53" y="142"/>
                  </a:lnTo>
                  <a:lnTo>
                    <a:pt x="60" y="130"/>
                  </a:lnTo>
                  <a:lnTo>
                    <a:pt x="69" y="121"/>
                  </a:lnTo>
                  <a:lnTo>
                    <a:pt x="77" y="109"/>
                  </a:lnTo>
                  <a:lnTo>
                    <a:pt x="85" y="98"/>
                  </a:lnTo>
                  <a:lnTo>
                    <a:pt x="95" y="88"/>
                  </a:lnTo>
                  <a:lnTo>
                    <a:pt x="106" y="79"/>
                  </a:lnTo>
                  <a:lnTo>
                    <a:pt x="118" y="70"/>
                  </a:lnTo>
                  <a:lnTo>
                    <a:pt x="127" y="60"/>
                  </a:lnTo>
                  <a:lnTo>
                    <a:pt x="139" y="52"/>
                  </a:lnTo>
                  <a:lnTo>
                    <a:pt x="151" y="46"/>
                  </a:lnTo>
                  <a:lnTo>
                    <a:pt x="165" y="38"/>
                  </a:lnTo>
                  <a:lnTo>
                    <a:pt x="177" y="32"/>
                  </a:lnTo>
                  <a:lnTo>
                    <a:pt x="189" y="26"/>
                  </a:lnTo>
                  <a:lnTo>
                    <a:pt x="203" y="20"/>
                  </a:lnTo>
                  <a:lnTo>
                    <a:pt x="215" y="15"/>
                  </a:lnTo>
                  <a:lnTo>
                    <a:pt x="229" y="12"/>
                  </a:lnTo>
                  <a:lnTo>
                    <a:pt x="242" y="9"/>
                  </a:lnTo>
                  <a:lnTo>
                    <a:pt x="257" y="6"/>
                  </a:lnTo>
                  <a:lnTo>
                    <a:pt x="274" y="3"/>
                  </a:lnTo>
                  <a:lnTo>
                    <a:pt x="283" y="3"/>
                  </a:lnTo>
                  <a:close/>
                </a:path>
              </a:pathLst>
            </a:custGeom>
            <a:solidFill>
              <a:srgbClr val="698AB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48" name="Freeform 644"/>
            <p:cNvSpPr>
              <a:spLocks noChangeArrowheads="1"/>
            </p:cNvSpPr>
            <p:nvPr/>
          </p:nvSpPr>
          <p:spPr bwMode="auto">
            <a:xfrm>
              <a:off x="5621" y="208"/>
              <a:ext cx="56" cy="57"/>
            </a:xfrm>
            <a:custGeom>
              <a:avLst/>
              <a:gdLst>
                <a:gd name="T0" fmla="*/ 316 w 585"/>
                <a:gd name="T1" fmla="*/ 9 h 582"/>
                <a:gd name="T2" fmla="*/ 306 w 585"/>
                <a:gd name="T3" fmla="*/ 6 h 582"/>
                <a:gd name="T4" fmla="*/ 296 w 585"/>
                <a:gd name="T5" fmla="*/ 5 h 582"/>
                <a:gd name="T6" fmla="*/ 285 w 585"/>
                <a:gd name="T7" fmla="*/ 3 h 582"/>
                <a:gd name="T8" fmla="*/ 276 w 585"/>
                <a:gd name="T9" fmla="*/ 0 h 582"/>
                <a:gd name="T10" fmla="*/ 219 w 585"/>
                <a:gd name="T11" fmla="*/ 9 h 582"/>
                <a:gd name="T12" fmla="*/ 155 w 585"/>
                <a:gd name="T13" fmla="*/ 35 h 582"/>
                <a:gd name="T14" fmla="*/ 96 w 585"/>
                <a:gd name="T15" fmla="*/ 76 h 582"/>
                <a:gd name="T16" fmla="*/ 50 w 585"/>
                <a:gd name="T17" fmla="*/ 127 h 582"/>
                <a:gd name="T18" fmla="*/ 18 w 585"/>
                <a:gd name="T19" fmla="*/ 190 h 582"/>
                <a:gd name="T20" fmla="*/ 2 w 585"/>
                <a:gd name="T21" fmla="*/ 261 h 582"/>
                <a:gd name="T22" fmla="*/ 5 w 585"/>
                <a:gd name="T23" fmla="*/ 336 h 582"/>
                <a:gd name="T24" fmla="*/ 23 w 585"/>
                <a:gd name="T25" fmla="*/ 405 h 582"/>
                <a:gd name="T26" fmla="*/ 59 w 585"/>
                <a:gd name="T27" fmla="*/ 465 h 582"/>
                <a:gd name="T28" fmla="*/ 108 w 585"/>
                <a:gd name="T29" fmla="*/ 515 h 582"/>
                <a:gd name="T30" fmla="*/ 167 w 585"/>
                <a:gd name="T31" fmla="*/ 553 h 582"/>
                <a:gd name="T32" fmla="*/ 232 w 585"/>
                <a:gd name="T33" fmla="*/ 576 h 582"/>
                <a:gd name="T34" fmla="*/ 308 w 585"/>
                <a:gd name="T35" fmla="*/ 582 h 582"/>
                <a:gd name="T36" fmla="*/ 379 w 585"/>
                <a:gd name="T37" fmla="*/ 570 h 582"/>
                <a:gd name="T38" fmla="*/ 444 w 585"/>
                <a:gd name="T39" fmla="*/ 540 h 582"/>
                <a:gd name="T40" fmla="*/ 500 w 585"/>
                <a:gd name="T41" fmla="*/ 497 h 582"/>
                <a:gd name="T42" fmla="*/ 543 w 585"/>
                <a:gd name="T43" fmla="*/ 443 h 582"/>
                <a:gd name="T44" fmla="*/ 571 w 585"/>
                <a:gd name="T45" fmla="*/ 378 h 582"/>
                <a:gd name="T46" fmla="*/ 585 w 585"/>
                <a:gd name="T47" fmla="*/ 305 h 582"/>
                <a:gd name="T48" fmla="*/ 573 w 585"/>
                <a:gd name="T49" fmla="*/ 249 h 582"/>
                <a:gd name="T50" fmla="*/ 553 w 585"/>
                <a:gd name="T51" fmla="*/ 183 h 582"/>
                <a:gd name="T52" fmla="*/ 547 w 585"/>
                <a:gd name="T53" fmla="*/ 162 h 582"/>
                <a:gd name="T54" fmla="*/ 550 w 585"/>
                <a:gd name="T55" fmla="*/ 171 h 582"/>
                <a:gd name="T56" fmla="*/ 556 w 585"/>
                <a:gd name="T57" fmla="*/ 178 h 582"/>
                <a:gd name="T58" fmla="*/ 561 w 585"/>
                <a:gd name="T59" fmla="*/ 186 h 582"/>
                <a:gd name="T60" fmla="*/ 565 w 585"/>
                <a:gd name="T61" fmla="*/ 195 h 582"/>
                <a:gd name="T62" fmla="*/ 571 w 585"/>
                <a:gd name="T63" fmla="*/ 204 h 582"/>
                <a:gd name="T64" fmla="*/ 585 w 585"/>
                <a:gd name="T65" fmla="*/ 277 h 582"/>
                <a:gd name="T66" fmla="*/ 573 w 585"/>
                <a:gd name="T67" fmla="*/ 334 h 582"/>
                <a:gd name="T68" fmla="*/ 553 w 585"/>
                <a:gd name="T69" fmla="*/ 400 h 582"/>
                <a:gd name="T70" fmla="*/ 520 w 585"/>
                <a:gd name="T71" fmla="*/ 461 h 582"/>
                <a:gd name="T72" fmla="*/ 472 w 585"/>
                <a:gd name="T73" fmla="*/ 509 h 582"/>
                <a:gd name="T74" fmla="*/ 415 w 585"/>
                <a:gd name="T75" fmla="*/ 546 h 582"/>
                <a:gd name="T76" fmla="*/ 350 w 585"/>
                <a:gd name="T77" fmla="*/ 568 h 582"/>
                <a:gd name="T78" fmla="*/ 278 w 585"/>
                <a:gd name="T79" fmla="*/ 574 h 582"/>
                <a:gd name="T80" fmla="*/ 209 w 585"/>
                <a:gd name="T81" fmla="*/ 562 h 582"/>
                <a:gd name="T82" fmla="*/ 146 w 585"/>
                <a:gd name="T83" fmla="*/ 533 h 582"/>
                <a:gd name="T84" fmla="*/ 91 w 585"/>
                <a:gd name="T85" fmla="*/ 491 h 582"/>
                <a:gd name="T86" fmla="*/ 50 w 585"/>
                <a:gd name="T87" fmla="*/ 437 h 582"/>
                <a:gd name="T88" fmla="*/ 23 w 585"/>
                <a:gd name="T89" fmla="*/ 376 h 582"/>
                <a:gd name="T90" fmla="*/ 11 w 585"/>
                <a:gd name="T91" fmla="*/ 305 h 582"/>
                <a:gd name="T92" fmla="*/ 14 w 585"/>
                <a:gd name="T93" fmla="*/ 234 h 582"/>
                <a:gd name="T94" fmla="*/ 37 w 585"/>
                <a:gd name="T95" fmla="*/ 168 h 582"/>
                <a:gd name="T96" fmla="*/ 73 w 585"/>
                <a:gd name="T97" fmla="*/ 112 h 582"/>
                <a:gd name="T98" fmla="*/ 123 w 585"/>
                <a:gd name="T99" fmla="*/ 65 h 582"/>
                <a:gd name="T100" fmla="*/ 182 w 585"/>
                <a:gd name="T101" fmla="*/ 31 h 582"/>
                <a:gd name="T102" fmla="*/ 249 w 585"/>
                <a:gd name="T103" fmla="*/ 12 h 582"/>
                <a:gd name="T104" fmla="*/ 322 w 585"/>
                <a:gd name="T105" fmla="*/ 11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5" h="582">
                  <a:moveTo>
                    <a:pt x="322" y="11"/>
                  </a:moveTo>
                  <a:lnTo>
                    <a:pt x="320" y="11"/>
                  </a:lnTo>
                  <a:lnTo>
                    <a:pt x="318" y="11"/>
                  </a:lnTo>
                  <a:lnTo>
                    <a:pt x="318" y="9"/>
                  </a:lnTo>
                  <a:lnTo>
                    <a:pt x="316" y="9"/>
                  </a:lnTo>
                  <a:lnTo>
                    <a:pt x="314" y="9"/>
                  </a:lnTo>
                  <a:lnTo>
                    <a:pt x="312" y="9"/>
                  </a:lnTo>
                  <a:lnTo>
                    <a:pt x="310" y="6"/>
                  </a:lnTo>
                  <a:lnTo>
                    <a:pt x="308" y="6"/>
                  </a:lnTo>
                  <a:lnTo>
                    <a:pt x="306" y="6"/>
                  </a:lnTo>
                  <a:lnTo>
                    <a:pt x="303" y="6"/>
                  </a:lnTo>
                  <a:lnTo>
                    <a:pt x="302" y="6"/>
                  </a:lnTo>
                  <a:lnTo>
                    <a:pt x="300" y="5"/>
                  </a:lnTo>
                  <a:lnTo>
                    <a:pt x="297" y="5"/>
                  </a:lnTo>
                  <a:lnTo>
                    <a:pt x="296" y="5"/>
                  </a:lnTo>
                  <a:lnTo>
                    <a:pt x="294" y="5"/>
                  </a:lnTo>
                  <a:lnTo>
                    <a:pt x="291" y="5"/>
                  </a:lnTo>
                  <a:lnTo>
                    <a:pt x="290" y="3"/>
                  </a:lnTo>
                  <a:lnTo>
                    <a:pt x="288" y="3"/>
                  </a:lnTo>
                  <a:lnTo>
                    <a:pt x="285" y="3"/>
                  </a:lnTo>
                  <a:lnTo>
                    <a:pt x="284" y="3"/>
                  </a:lnTo>
                  <a:lnTo>
                    <a:pt x="282" y="3"/>
                  </a:lnTo>
                  <a:lnTo>
                    <a:pt x="279" y="3"/>
                  </a:lnTo>
                  <a:lnTo>
                    <a:pt x="278" y="0"/>
                  </a:lnTo>
                  <a:lnTo>
                    <a:pt x="276" y="0"/>
                  </a:lnTo>
                  <a:lnTo>
                    <a:pt x="273" y="0"/>
                  </a:lnTo>
                  <a:lnTo>
                    <a:pt x="264" y="0"/>
                  </a:lnTo>
                  <a:lnTo>
                    <a:pt x="247" y="3"/>
                  </a:lnTo>
                  <a:lnTo>
                    <a:pt x="232" y="6"/>
                  </a:lnTo>
                  <a:lnTo>
                    <a:pt x="219" y="9"/>
                  </a:lnTo>
                  <a:lnTo>
                    <a:pt x="205" y="12"/>
                  </a:lnTo>
                  <a:lnTo>
                    <a:pt x="193" y="17"/>
                  </a:lnTo>
                  <a:lnTo>
                    <a:pt x="179" y="23"/>
                  </a:lnTo>
                  <a:lnTo>
                    <a:pt x="167" y="29"/>
                  </a:lnTo>
                  <a:lnTo>
                    <a:pt x="155" y="35"/>
                  </a:lnTo>
                  <a:lnTo>
                    <a:pt x="141" y="43"/>
                  </a:lnTo>
                  <a:lnTo>
                    <a:pt x="129" y="49"/>
                  </a:lnTo>
                  <a:lnTo>
                    <a:pt x="117" y="57"/>
                  </a:lnTo>
                  <a:lnTo>
                    <a:pt x="108" y="67"/>
                  </a:lnTo>
                  <a:lnTo>
                    <a:pt x="96" y="76"/>
                  </a:lnTo>
                  <a:lnTo>
                    <a:pt x="85" y="85"/>
                  </a:lnTo>
                  <a:lnTo>
                    <a:pt x="75" y="95"/>
                  </a:lnTo>
                  <a:lnTo>
                    <a:pt x="67" y="106"/>
                  </a:lnTo>
                  <a:lnTo>
                    <a:pt x="59" y="118"/>
                  </a:lnTo>
                  <a:lnTo>
                    <a:pt x="50" y="127"/>
                  </a:lnTo>
                  <a:lnTo>
                    <a:pt x="43" y="139"/>
                  </a:lnTo>
                  <a:lnTo>
                    <a:pt x="35" y="153"/>
                  </a:lnTo>
                  <a:lnTo>
                    <a:pt x="29" y="165"/>
                  </a:lnTo>
                  <a:lnTo>
                    <a:pt x="23" y="178"/>
                  </a:lnTo>
                  <a:lnTo>
                    <a:pt x="18" y="190"/>
                  </a:lnTo>
                  <a:lnTo>
                    <a:pt x="12" y="204"/>
                  </a:lnTo>
                  <a:lnTo>
                    <a:pt x="11" y="219"/>
                  </a:lnTo>
                  <a:lnTo>
                    <a:pt x="6" y="233"/>
                  </a:lnTo>
                  <a:lnTo>
                    <a:pt x="5" y="247"/>
                  </a:lnTo>
                  <a:lnTo>
                    <a:pt x="2" y="261"/>
                  </a:lnTo>
                  <a:lnTo>
                    <a:pt x="0" y="277"/>
                  </a:lnTo>
                  <a:lnTo>
                    <a:pt x="0" y="292"/>
                  </a:lnTo>
                  <a:lnTo>
                    <a:pt x="0" y="305"/>
                  </a:lnTo>
                  <a:lnTo>
                    <a:pt x="2" y="322"/>
                  </a:lnTo>
                  <a:lnTo>
                    <a:pt x="5" y="336"/>
                  </a:lnTo>
                  <a:lnTo>
                    <a:pt x="6" y="349"/>
                  </a:lnTo>
                  <a:lnTo>
                    <a:pt x="11" y="364"/>
                  </a:lnTo>
                  <a:lnTo>
                    <a:pt x="12" y="378"/>
                  </a:lnTo>
                  <a:lnTo>
                    <a:pt x="18" y="393"/>
                  </a:lnTo>
                  <a:lnTo>
                    <a:pt x="23" y="405"/>
                  </a:lnTo>
                  <a:lnTo>
                    <a:pt x="29" y="419"/>
                  </a:lnTo>
                  <a:lnTo>
                    <a:pt x="35" y="431"/>
                  </a:lnTo>
                  <a:lnTo>
                    <a:pt x="43" y="443"/>
                  </a:lnTo>
                  <a:lnTo>
                    <a:pt x="50" y="455"/>
                  </a:lnTo>
                  <a:lnTo>
                    <a:pt x="59" y="465"/>
                  </a:lnTo>
                  <a:lnTo>
                    <a:pt x="67" y="477"/>
                  </a:lnTo>
                  <a:lnTo>
                    <a:pt x="75" y="487"/>
                  </a:lnTo>
                  <a:lnTo>
                    <a:pt x="85" y="497"/>
                  </a:lnTo>
                  <a:lnTo>
                    <a:pt x="96" y="508"/>
                  </a:lnTo>
                  <a:lnTo>
                    <a:pt x="108" y="515"/>
                  </a:lnTo>
                  <a:lnTo>
                    <a:pt x="117" y="526"/>
                  </a:lnTo>
                  <a:lnTo>
                    <a:pt x="129" y="533"/>
                  </a:lnTo>
                  <a:lnTo>
                    <a:pt x="141" y="540"/>
                  </a:lnTo>
                  <a:lnTo>
                    <a:pt x="155" y="547"/>
                  </a:lnTo>
                  <a:lnTo>
                    <a:pt x="167" y="553"/>
                  </a:lnTo>
                  <a:lnTo>
                    <a:pt x="179" y="559"/>
                  </a:lnTo>
                  <a:lnTo>
                    <a:pt x="193" y="565"/>
                  </a:lnTo>
                  <a:lnTo>
                    <a:pt x="205" y="570"/>
                  </a:lnTo>
                  <a:lnTo>
                    <a:pt x="219" y="574"/>
                  </a:lnTo>
                  <a:lnTo>
                    <a:pt x="232" y="576"/>
                  </a:lnTo>
                  <a:lnTo>
                    <a:pt x="247" y="580"/>
                  </a:lnTo>
                  <a:lnTo>
                    <a:pt x="264" y="582"/>
                  </a:lnTo>
                  <a:lnTo>
                    <a:pt x="278" y="582"/>
                  </a:lnTo>
                  <a:lnTo>
                    <a:pt x="291" y="582"/>
                  </a:lnTo>
                  <a:lnTo>
                    <a:pt x="308" y="582"/>
                  </a:lnTo>
                  <a:lnTo>
                    <a:pt x="322" y="582"/>
                  </a:lnTo>
                  <a:lnTo>
                    <a:pt x="336" y="580"/>
                  </a:lnTo>
                  <a:lnTo>
                    <a:pt x="352" y="576"/>
                  </a:lnTo>
                  <a:lnTo>
                    <a:pt x="364" y="574"/>
                  </a:lnTo>
                  <a:lnTo>
                    <a:pt x="379" y="570"/>
                  </a:lnTo>
                  <a:lnTo>
                    <a:pt x="393" y="565"/>
                  </a:lnTo>
                  <a:lnTo>
                    <a:pt x="408" y="559"/>
                  </a:lnTo>
                  <a:lnTo>
                    <a:pt x="420" y="553"/>
                  </a:lnTo>
                  <a:lnTo>
                    <a:pt x="432" y="547"/>
                  </a:lnTo>
                  <a:lnTo>
                    <a:pt x="444" y="540"/>
                  </a:lnTo>
                  <a:lnTo>
                    <a:pt x="456" y="533"/>
                  </a:lnTo>
                  <a:lnTo>
                    <a:pt x="468" y="526"/>
                  </a:lnTo>
                  <a:lnTo>
                    <a:pt x="478" y="515"/>
                  </a:lnTo>
                  <a:lnTo>
                    <a:pt x="490" y="508"/>
                  </a:lnTo>
                  <a:lnTo>
                    <a:pt x="500" y="497"/>
                  </a:lnTo>
                  <a:lnTo>
                    <a:pt x="508" y="487"/>
                  </a:lnTo>
                  <a:lnTo>
                    <a:pt x="518" y="477"/>
                  </a:lnTo>
                  <a:lnTo>
                    <a:pt x="526" y="465"/>
                  </a:lnTo>
                  <a:lnTo>
                    <a:pt x="535" y="455"/>
                  </a:lnTo>
                  <a:lnTo>
                    <a:pt x="543" y="443"/>
                  </a:lnTo>
                  <a:lnTo>
                    <a:pt x="549" y="431"/>
                  </a:lnTo>
                  <a:lnTo>
                    <a:pt x="556" y="419"/>
                  </a:lnTo>
                  <a:lnTo>
                    <a:pt x="561" y="405"/>
                  </a:lnTo>
                  <a:lnTo>
                    <a:pt x="567" y="393"/>
                  </a:lnTo>
                  <a:lnTo>
                    <a:pt x="571" y="378"/>
                  </a:lnTo>
                  <a:lnTo>
                    <a:pt x="576" y="364"/>
                  </a:lnTo>
                  <a:lnTo>
                    <a:pt x="579" y="349"/>
                  </a:lnTo>
                  <a:lnTo>
                    <a:pt x="582" y="336"/>
                  </a:lnTo>
                  <a:lnTo>
                    <a:pt x="583" y="322"/>
                  </a:lnTo>
                  <a:lnTo>
                    <a:pt x="585" y="305"/>
                  </a:lnTo>
                  <a:lnTo>
                    <a:pt x="585" y="292"/>
                  </a:lnTo>
                  <a:lnTo>
                    <a:pt x="576" y="292"/>
                  </a:lnTo>
                  <a:lnTo>
                    <a:pt x="576" y="277"/>
                  </a:lnTo>
                  <a:lnTo>
                    <a:pt x="576" y="263"/>
                  </a:lnTo>
                  <a:lnTo>
                    <a:pt x="573" y="249"/>
                  </a:lnTo>
                  <a:lnTo>
                    <a:pt x="570" y="234"/>
                  </a:lnTo>
                  <a:lnTo>
                    <a:pt x="567" y="221"/>
                  </a:lnTo>
                  <a:lnTo>
                    <a:pt x="562" y="207"/>
                  </a:lnTo>
                  <a:lnTo>
                    <a:pt x="559" y="195"/>
                  </a:lnTo>
                  <a:lnTo>
                    <a:pt x="553" y="183"/>
                  </a:lnTo>
                  <a:lnTo>
                    <a:pt x="549" y="168"/>
                  </a:lnTo>
                  <a:lnTo>
                    <a:pt x="543" y="159"/>
                  </a:lnTo>
                  <a:lnTo>
                    <a:pt x="544" y="160"/>
                  </a:lnTo>
                  <a:lnTo>
                    <a:pt x="544" y="162"/>
                  </a:lnTo>
                  <a:lnTo>
                    <a:pt x="547" y="162"/>
                  </a:lnTo>
                  <a:lnTo>
                    <a:pt x="547" y="165"/>
                  </a:lnTo>
                  <a:lnTo>
                    <a:pt x="549" y="166"/>
                  </a:lnTo>
                  <a:lnTo>
                    <a:pt x="549" y="168"/>
                  </a:lnTo>
                  <a:lnTo>
                    <a:pt x="550" y="168"/>
                  </a:lnTo>
                  <a:lnTo>
                    <a:pt x="550" y="171"/>
                  </a:lnTo>
                  <a:lnTo>
                    <a:pt x="553" y="172"/>
                  </a:lnTo>
                  <a:lnTo>
                    <a:pt x="555" y="174"/>
                  </a:lnTo>
                  <a:lnTo>
                    <a:pt x="555" y="177"/>
                  </a:lnTo>
                  <a:lnTo>
                    <a:pt x="555" y="178"/>
                  </a:lnTo>
                  <a:lnTo>
                    <a:pt x="556" y="178"/>
                  </a:lnTo>
                  <a:lnTo>
                    <a:pt x="556" y="180"/>
                  </a:lnTo>
                  <a:lnTo>
                    <a:pt x="559" y="183"/>
                  </a:lnTo>
                  <a:lnTo>
                    <a:pt x="559" y="184"/>
                  </a:lnTo>
                  <a:lnTo>
                    <a:pt x="561" y="184"/>
                  </a:lnTo>
                  <a:lnTo>
                    <a:pt x="561" y="186"/>
                  </a:lnTo>
                  <a:lnTo>
                    <a:pt x="562" y="189"/>
                  </a:lnTo>
                  <a:lnTo>
                    <a:pt x="562" y="190"/>
                  </a:lnTo>
                  <a:lnTo>
                    <a:pt x="565" y="190"/>
                  </a:lnTo>
                  <a:lnTo>
                    <a:pt x="565" y="192"/>
                  </a:lnTo>
                  <a:lnTo>
                    <a:pt x="565" y="195"/>
                  </a:lnTo>
                  <a:lnTo>
                    <a:pt x="567" y="197"/>
                  </a:lnTo>
                  <a:lnTo>
                    <a:pt x="570" y="198"/>
                  </a:lnTo>
                  <a:lnTo>
                    <a:pt x="570" y="201"/>
                  </a:lnTo>
                  <a:lnTo>
                    <a:pt x="571" y="203"/>
                  </a:lnTo>
                  <a:lnTo>
                    <a:pt x="571" y="204"/>
                  </a:lnTo>
                  <a:lnTo>
                    <a:pt x="576" y="219"/>
                  </a:lnTo>
                  <a:lnTo>
                    <a:pt x="579" y="233"/>
                  </a:lnTo>
                  <a:lnTo>
                    <a:pt x="582" y="247"/>
                  </a:lnTo>
                  <a:lnTo>
                    <a:pt x="583" y="261"/>
                  </a:lnTo>
                  <a:lnTo>
                    <a:pt x="585" y="277"/>
                  </a:lnTo>
                  <a:lnTo>
                    <a:pt x="585" y="292"/>
                  </a:lnTo>
                  <a:lnTo>
                    <a:pt x="576" y="292"/>
                  </a:lnTo>
                  <a:lnTo>
                    <a:pt x="576" y="305"/>
                  </a:lnTo>
                  <a:lnTo>
                    <a:pt x="576" y="319"/>
                  </a:lnTo>
                  <a:lnTo>
                    <a:pt x="573" y="334"/>
                  </a:lnTo>
                  <a:lnTo>
                    <a:pt x="570" y="348"/>
                  </a:lnTo>
                  <a:lnTo>
                    <a:pt x="567" y="361"/>
                  </a:lnTo>
                  <a:lnTo>
                    <a:pt x="562" y="376"/>
                  </a:lnTo>
                  <a:lnTo>
                    <a:pt x="559" y="388"/>
                  </a:lnTo>
                  <a:lnTo>
                    <a:pt x="553" y="400"/>
                  </a:lnTo>
                  <a:lnTo>
                    <a:pt x="549" y="414"/>
                  </a:lnTo>
                  <a:lnTo>
                    <a:pt x="541" y="426"/>
                  </a:lnTo>
                  <a:lnTo>
                    <a:pt x="535" y="437"/>
                  </a:lnTo>
                  <a:lnTo>
                    <a:pt x="526" y="449"/>
                  </a:lnTo>
                  <a:lnTo>
                    <a:pt x="520" y="461"/>
                  </a:lnTo>
                  <a:lnTo>
                    <a:pt x="511" y="471"/>
                  </a:lnTo>
                  <a:lnTo>
                    <a:pt x="502" y="481"/>
                  </a:lnTo>
                  <a:lnTo>
                    <a:pt x="492" y="491"/>
                  </a:lnTo>
                  <a:lnTo>
                    <a:pt x="482" y="499"/>
                  </a:lnTo>
                  <a:lnTo>
                    <a:pt x="472" y="509"/>
                  </a:lnTo>
                  <a:lnTo>
                    <a:pt x="462" y="517"/>
                  </a:lnTo>
                  <a:lnTo>
                    <a:pt x="452" y="526"/>
                  </a:lnTo>
                  <a:lnTo>
                    <a:pt x="440" y="533"/>
                  </a:lnTo>
                  <a:lnTo>
                    <a:pt x="427" y="540"/>
                  </a:lnTo>
                  <a:lnTo>
                    <a:pt x="415" y="546"/>
                  </a:lnTo>
                  <a:lnTo>
                    <a:pt x="403" y="552"/>
                  </a:lnTo>
                  <a:lnTo>
                    <a:pt x="391" y="556"/>
                  </a:lnTo>
                  <a:lnTo>
                    <a:pt x="376" y="562"/>
                  </a:lnTo>
                  <a:lnTo>
                    <a:pt x="362" y="564"/>
                  </a:lnTo>
                  <a:lnTo>
                    <a:pt x="350" y="568"/>
                  </a:lnTo>
                  <a:lnTo>
                    <a:pt x="336" y="570"/>
                  </a:lnTo>
                  <a:lnTo>
                    <a:pt x="322" y="571"/>
                  </a:lnTo>
                  <a:lnTo>
                    <a:pt x="308" y="574"/>
                  </a:lnTo>
                  <a:lnTo>
                    <a:pt x="291" y="574"/>
                  </a:lnTo>
                  <a:lnTo>
                    <a:pt x="278" y="574"/>
                  </a:lnTo>
                  <a:lnTo>
                    <a:pt x="264" y="571"/>
                  </a:lnTo>
                  <a:lnTo>
                    <a:pt x="249" y="570"/>
                  </a:lnTo>
                  <a:lnTo>
                    <a:pt x="235" y="568"/>
                  </a:lnTo>
                  <a:lnTo>
                    <a:pt x="220" y="564"/>
                  </a:lnTo>
                  <a:lnTo>
                    <a:pt x="209" y="562"/>
                  </a:lnTo>
                  <a:lnTo>
                    <a:pt x="194" y="556"/>
                  </a:lnTo>
                  <a:lnTo>
                    <a:pt x="182" y="552"/>
                  </a:lnTo>
                  <a:lnTo>
                    <a:pt x="170" y="546"/>
                  </a:lnTo>
                  <a:lnTo>
                    <a:pt x="158" y="540"/>
                  </a:lnTo>
                  <a:lnTo>
                    <a:pt x="146" y="533"/>
                  </a:lnTo>
                  <a:lnTo>
                    <a:pt x="134" y="526"/>
                  </a:lnTo>
                  <a:lnTo>
                    <a:pt x="123" y="517"/>
                  </a:lnTo>
                  <a:lnTo>
                    <a:pt x="111" y="509"/>
                  </a:lnTo>
                  <a:lnTo>
                    <a:pt x="102" y="499"/>
                  </a:lnTo>
                  <a:lnTo>
                    <a:pt x="91" y="491"/>
                  </a:lnTo>
                  <a:lnTo>
                    <a:pt x="83" y="481"/>
                  </a:lnTo>
                  <a:lnTo>
                    <a:pt x="73" y="471"/>
                  </a:lnTo>
                  <a:lnTo>
                    <a:pt x="65" y="461"/>
                  </a:lnTo>
                  <a:lnTo>
                    <a:pt x="57" y="449"/>
                  </a:lnTo>
                  <a:lnTo>
                    <a:pt x="50" y="437"/>
                  </a:lnTo>
                  <a:lnTo>
                    <a:pt x="43" y="426"/>
                  </a:lnTo>
                  <a:lnTo>
                    <a:pt x="37" y="414"/>
                  </a:lnTo>
                  <a:lnTo>
                    <a:pt x="31" y="400"/>
                  </a:lnTo>
                  <a:lnTo>
                    <a:pt x="26" y="388"/>
                  </a:lnTo>
                  <a:lnTo>
                    <a:pt x="23" y="376"/>
                  </a:lnTo>
                  <a:lnTo>
                    <a:pt x="18" y="361"/>
                  </a:lnTo>
                  <a:lnTo>
                    <a:pt x="14" y="348"/>
                  </a:lnTo>
                  <a:lnTo>
                    <a:pt x="12" y="334"/>
                  </a:lnTo>
                  <a:lnTo>
                    <a:pt x="11" y="319"/>
                  </a:lnTo>
                  <a:lnTo>
                    <a:pt x="11" y="305"/>
                  </a:lnTo>
                  <a:lnTo>
                    <a:pt x="8" y="292"/>
                  </a:lnTo>
                  <a:lnTo>
                    <a:pt x="11" y="277"/>
                  </a:lnTo>
                  <a:lnTo>
                    <a:pt x="11" y="263"/>
                  </a:lnTo>
                  <a:lnTo>
                    <a:pt x="12" y="249"/>
                  </a:lnTo>
                  <a:lnTo>
                    <a:pt x="14" y="234"/>
                  </a:lnTo>
                  <a:lnTo>
                    <a:pt x="18" y="221"/>
                  </a:lnTo>
                  <a:lnTo>
                    <a:pt x="23" y="207"/>
                  </a:lnTo>
                  <a:lnTo>
                    <a:pt x="26" y="195"/>
                  </a:lnTo>
                  <a:lnTo>
                    <a:pt x="31" y="183"/>
                  </a:lnTo>
                  <a:lnTo>
                    <a:pt x="37" y="168"/>
                  </a:lnTo>
                  <a:lnTo>
                    <a:pt x="43" y="156"/>
                  </a:lnTo>
                  <a:lnTo>
                    <a:pt x="50" y="145"/>
                  </a:lnTo>
                  <a:lnTo>
                    <a:pt x="57" y="133"/>
                  </a:lnTo>
                  <a:lnTo>
                    <a:pt x="65" y="121"/>
                  </a:lnTo>
                  <a:lnTo>
                    <a:pt x="73" y="112"/>
                  </a:lnTo>
                  <a:lnTo>
                    <a:pt x="83" y="101"/>
                  </a:lnTo>
                  <a:lnTo>
                    <a:pt x="91" y="91"/>
                  </a:lnTo>
                  <a:lnTo>
                    <a:pt x="102" y="83"/>
                  </a:lnTo>
                  <a:lnTo>
                    <a:pt x="111" y="73"/>
                  </a:lnTo>
                  <a:lnTo>
                    <a:pt x="123" y="65"/>
                  </a:lnTo>
                  <a:lnTo>
                    <a:pt x="134" y="57"/>
                  </a:lnTo>
                  <a:lnTo>
                    <a:pt x="146" y="49"/>
                  </a:lnTo>
                  <a:lnTo>
                    <a:pt x="158" y="43"/>
                  </a:lnTo>
                  <a:lnTo>
                    <a:pt x="170" y="37"/>
                  </a:lnTo>
                  <a:lnTo>
                    <a:pt x="182" y="31"/>
                  </a:lnTo>
                  <a:lnTo>
                    <a:pt x="194" y="27"/>
                  </a:lnTo>
                  <a:lnTo>
                    <a:pt x="209" y="21"/>
                  </a:lnTo>
                  <a:lnTo>
                    <a:pt x="220" y="19"/>
                  </a:lnTo>
                  <a:lnTo>
                    <a:pt x="235" y="15"/>
                  </a:lnTo>
                  <a:lnTo>
                    <a:pt x="249" y="12"/>
                  </a:lnTo>
                  <a:lnTo>
                    <a:pt x="264" y="11"/>
                  </a:lnTo>
                  <a:lnTo>
                    <a:pt x="278" y="9"/>
                  </a:lnTo>
                  <a:lnTo>
                    <a:pt x="291" y="9"/>
                  </a:lnTo>
                  <a:lnTo>
                    <a:pt x="308" y="9"/>
                  </a:lnTo>
                  <a:lnTo>
                    <a:pt x="322" y="11"/>
                  </a:lnTo>
                  <a:close/>
                </a:path>
              </a:pathLst>
            </a:custGeom>
            <a:solidFill>
              <a:srgbClr val="6B8CB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49" name="Freeform 645"/>
            <p:cNvSpPr>
              <a:spLocks noChangeArrowheads="1"/>
            </p:cNvSpPr>
            <p:nvPr/>
          </p:nvSpPr>
          <p:spPr bwMode="auto">
            <a:xfrm>
              <a:off x="5622" y="210"/>
              <a:ext cx="54" cy="55"/>
            </a:xfrm>
            <a:custGeom>
              <a:avLst/>
              <a:gdLst>
                <a:gd name="T0" fmla="*/ 385 w 568"/>
                <a:gd name="T1" fmla="*/ 28 h 565"/>
                <a:gd name="T2" fmla="*/ 373 w 568"/>
                <a:gd name="T3" fmla="*/ 22 h 565"/>
                <a:gd name="T4" fmla="*/ 360 w 568"/>
                <a:gd name="T5" fmla="*/ 18 h 565"/>
                <a:gd name="T6" fmla="*/ 348 w 568"/>
                <a:gd name="T7" fmla="*/ 12 h 565"/>
                <a:gd name="T8" fmla="*/ 335 w 568"/>
                <a:gd name="T9" fmla="*/ 8 h 565"/>
                <a:gd name="T10" fmla="*/ 322 w 568"/>
                <a:gd name="T11" fmla="*/ 3 h 565"/>
                <a:gd name="T12" fmla="*/ 283 w 568"/>
                <a:gd name="T13" fmla="*/ 0 h 565"/>
                <a:gd name="T14" fmla="*/ 212 w 568"/>
                <a:gd name="T15" fmla="*/ 10 h 565"/>
                <a:gd name="T16" fmla="*/ 150 w 568"/>
                <a:gd name="T17" fmla="*/ 34 h 565"/>
                <a:gd name="T18" fmla="*/ 94 w 568"/>
                <a:gd name="T19" fmla="*/ 74 h 565"/>
                <a:gd name="T20" fmla="*/ 49 w 568"/>
                <a:gd name="T21" fmla="*/ 124 h 565"/>
                <a:gd name="T22" fmla="*/ 18 w 568"/>
                <a:gd name="T23" fmla="*/ 186 h 565"/>
                <a:gd name="T24" fmla="*/ 3 w 568"/>
                <a:gd name="T25" fmla="*/ 254 h 565"/>
                <a:gd name="T26" fmla="*/ 4 w 568"/>
                <a:gd name="T27" fmla="*/ 325 h 565"/>
                <a:gd name="T28" fmla="*/ 23 w 568"/>
                <a:gd name="T29" fmla="*/ 391 h 565"/>
                <a:gd name="T30" fmla="*/ 57 w 568"/>
                <a:gd name="T31" fmla="*/ 452 h 565"/>
                <a:gd name="T32" fmla="*/ 103 w 568"/>
                <a:gd name="T33" fmla="*/ 500 h 565"/>
                <a:gd name="T34" fmla="*/ 162 w 568"/>
                <a:gd name="T35" fmla="*/ 537 h 565"/>
                <a:gd name="T36" fmla="*/ 227 w 568"/>
                <a:gd name="T37" fmla="*/ 559 h 565"/>
                <a:gd name="T38" fmla="*/ 300 w 568"/>
                <a:gd name="T39" fmla="*/ 565 h 565"/>
                <a:gd name="T40" fmla="*/ 368 w 568"/>
                <a:gd name="T41" fmla="*/ 553 h 565"/>
                <a:gd name="T42" fmla="*/ 432 w 568"/>
                <a:gd name="T43" fmla="*/ 524 h 565"/>
                <a:gd name="T44" fmla="*/ 484 w 568"/>
                <a:gd name="T45" fmla="*/ 482 h 565"/>
                <a:gd name="T46" fmla="*/ 527 w 568"/>
                <a:gd name="T47" fmla="*/ 428 h 565"/>
                <a:gd name="T48" fmla="*/ 554 w 568"/>
                <a:gd name="T49" fmla="*/ 367 h 565"/>
                <a:gd name="T50" fmla="*/ 568 w 568"/>
                <a:gd name="T51" fmla="*/ 296 h 565"/>
                <a:gd name="T52" fmla="*/ 554 w 568"/>
                <a:gd name="T53" fmla="*/ 240 h 565"/>
                <a:gd name="T54" fmla="*/ 536 w 568"/>
                <a:gd name="T55" fmla="*/ 175 h 565"/>
                <a:gd name="T56" fmla="*/ 504 w 568"/>
                <a:gd name="T57" fmla="*/ 118 h 565"/>
                <a:gd name="T58" fmla="*/ 472 w 568"/>
                <a:gd name="T59" fmla="*/ 82 h 565"/>
                <a:gd name="T60" fmla="*/ 484 w 568"/>
                <a:gd name="T61" fmla="*/ 92 h 565"/>
                <a:gd name="T62" fmla="*/ 494 w 568"/>
                <a:gd name="T63" fmla="*/ 103 h 565"/>
                <a:gd name="T64" fmla="*/ 504 w 568"/>
                <a:gd name="T65" fmla="*/ 112 h 565"/>
                <a:gd name="T66" fmla="*/ 515 w 568"/>
                <a:gd name="T67" fmla="*/ 123 h 565"/>
                <a:gd name="T68" fmla="*/ 522 w 568"/>
                <a:gd name="T69" fmla="*/ 135 h 565"/>
                <a:gd name="T70" fmla="*/ 533 w 568"/>
                <a:gd name="T71" fmla="*/ 145 h 565"/>
                <a:gd name="T72" fmla="*/ 554 w 568"/>
                <a:gd name="T73" fmla="*/ 198 h 565"/>
                <a:gd name="T74" fmla="*/ 568 w 568"/>
                <a:gd name="T75" fmla="*/ 268 h 565"/>
                <a:gd name="T76" fmla="*/ 554 w 568"/>
                <a:gd name="T77" fmla="*/ 325 h 565"/>
                <a:gd name="T78" fmla="*/ 536 w 568"/>
                <a:gd name="T79" fmla="*/ 390 h 565"/>
                <a:gd name="T80" fmla="*/ 504 w 568"/>
                <a:gd name="T81" fmla="*/ 446 h 565"/>
                <a:gd name="T82" fmla="*/ 460 w 568"/>
                <a:gd name="T83" fmla="*/ 493 h 565"/>
                <a:gd name="T84" fmla="*/ 403 w 568"/>
                <a:gd name="T85" fmla="*/ 529 h 565"/>
                <a:gd name="T86" fmla="*/ 341 w 568"/>
                <a:gd name="T87" fmla="*/ 550 h 565"/>
                <a:gd name="T88" fmla="*/ 270 w 568"/>
                <a:gd name="T89" fmla="*/ 555 h 565"/>
                <a:gd name="T90" fmla="*/ 203 w 568"/>
                <a:gd name="T91" fmla="*/ 543 h 565"/>
                <a:gd name="T92" fmla="*/ 142 w 568"/>
                <a:gd name="T93" fmla="*/ 517 h 565"/>
                <a:gd name="T94" fmla="*/ 91 w 568"/>
                <a:gd name="T95" fmla="*/ 476 h 565"/>
                <a:gd name="T96" fmla="*/ 51 w 568"/>
                <a:gd name="T97" fmla="*/ 423 h 565"/>
                <a:gd name="T98" fmla="*/ 23 w 568"/>
                <a:gd name="T99" fmla="*/ 363 h 565"/>
                <a:gd name="T100" fmla="*/ 10 w 568"/>
                <a:gd name="T101" fmla="*/ 296 h 565"/>
                <a:gd name="T102" fmla="*/ 17 w 568"/>
                <a:gd name="T103" fmla="*/ 228 h 565"/>
                <a:gd name="T104" fmla="*/ 36 w 568"/>
                <a:gd name="T105" fmla="*/ 163 h 565"/>
                <a:gd name="T106" fmla="*/ 73 w 568"/>
                <a:gd name="T107" fmla="*/ 109 h 565"/>
                <a:gd name="T108" fmla="*/ 120 w 568"/>
                <a:gd name="T109" fmla="*/ 64 h 565"/>
                <a:gd name="T110" fmla="*/ 179 w 568"/>
                <a:gd name="T111" fmla="*/ 30 h 565"/>
                <a:gd name="T112" fmla="*/ 244 w 568"/>
                <a:gd name="T113" fmla="*/ 12 h 565"/>
                <a:gd name="T114" fmla="*/ 312 w 568"/>
                <a:gd name="T115" fmla="*/ 10 h 565"/>
                <a:gd name="T116" fmla="*/ 379 w 568"/>
                <a:gd name="T117" fmla="*/ 26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8" h="565">
                  <a:moveTo>
                    <a:pt x="395" y="32"/>
                  </a:moveTo>
                  <a:lnTo>
                    <a:pt x="392" y="32"/>
                  </a:lnTo>
                  <a:lnTo>
                    <a:pt x="391" y="30"/>
                  </a:lnTo>
                  <a:lnTo>
                    <a:pt x="386" y="28"/>
                  </a:lnTo>
                  <a:lnTo>
                    <a:pt x="385" y="28"/>
                  </a:lnTo>
                  <a:lnTo>
                    <a:pt x="383" y="26"/>
                  </a:lnTo>
                  <a:lnTo>
                    <a:pt x="380" y="26"/>
                  </a:lnTo>
                  <a:lnTo>
                    <a:pt x="379" y="24"/>
                  </a:lnTo>
                  <a:lnTo>
                    <a:pt x="374" y="24"/>
                  </a:lnTo>
                  <a:lnTo>
                    <a:pt x="373" y="22"/>
                  </a:lnTo>
                  <a:lnTo>
                    <a:pt x="371" y="22"/>
                  </a:lnTo>
                  <a:lnTo>
                    <a:pt x="368" y="20"/>
                  </a:lnTo>
                  <a:lnTo>
                    <a:pt x="365" y="20"/>
                  </a:lnTo>
                  <a:lnTo>
                    <a:pt x="362" y="18"/>
                  </a:lnTo>
                  <a:lnTo>
                    <a:pt x="360" y="18"/>
                  </a:lnTo>
                  <a:lnTo>
                    <a:pt x="359" y="16"/>
                  </a:lnTo>
                  <a:lnTo>
                    <a:pt x="354" y="16"/>
                  </a:lnTo>
                  <a:lnTo>
                    <a:pt x="353" y="14"/>
                  </a:lnTo>
                  <a:lnTo>
                    <a:pt x="350" y="14"/>
                  </a:lnTo>
                  <a:lnTo>
                    <a:pt x="348" y="12"/>
                  </a:lnTo>
                  <a:lnTo>
                    <a:pt x="344" y="12"/>
                  </a:lnTo>
                  <a:lnTo>
                    <a:pt x="342" y="10"/>
                  </a:lnTo>
                  <a:lnTo>
                    <a:pt x="341" y="10"/>
                  </a:lnTo>
                  <a:lnTo>
                    <a:pt x="338" y="8"/>
                  </a:lnTo>
                  <a:lnTo>
                    <a:pt x="335" y="8"/>
                  </a:lnTo>
                  <a:lnTo>
                    <a:pt x="332" y="8"/>
                  </a:lnTo>
                  <a:lnTo>
                    <a:pt x="330" y="6"/>
                  </a:lnTo>
                  <a:lnTo>
                    <a:pt x="326" y="6"/>
                  </a:lnTo>
                  <a:lnTo>
                    <a:pt x="324" y="3"/>
                  </a:lnTo>
                  <a:lnTo>
                    <a:pt x="322" y="3"/>
                  </a:lnTo>
                  <a:lnTo>
                    <a:pt x="318" y="3"/>
                  </a:lnTo>
                  <a:lnTo>
                    <a:pt x="316" y="2"/>
                  </a:lnTo>
                  <a:lnTo>
                    <a:pt x="314" y="2"/>
                  </a:lnTo>
                  <a:lnTo>
                    <a:pt x="300" y="0"/>
                  </a:lnTo>
                  <a:lnTo>
                    <a:pt x="283" y="0"/>
                  </a:lnTo>
                  <a:lnTo>
                    <a:pt x="270" y="0"/>
                  </a:lnTo>
                  <a:lnTo>
                    <a:pt x="256" y="2"/>
                  </a:lnTo>
                  <a:lnTo>
                    <a:pt x="241" y="3"/>
                  </a:lnTo>
                  <a:lnTo>
                    <a:pt x="227" y="6"/>
                  </a:lnTo>
                  <a:lnTo>
                    <a:pt x="212" y="10"/>
                  </a:lnTo>
                  <a:lnTo>
                    <a:pt x="201" y="12"/>
                  </a:lnTo>
                  <a:lnTo>
                    <a:pt x="186" y="18"/>
                  </a:lnTo>
                  <a:lnTo>
                    <a:pt x="174" y="22"/>
                  </a:lnTo>
                  <a:lnTo>
                    <a:pt x="162" y="28"/>
                  </a:lnTo>
                  <a:lnTo>
                    <a:pt x="150" y="34"/>
                  </a:lnTo>
                  <a:lnTo>
                    <a:pt x="138" y="40"/>
                  </a:lnTo>
                  <a:lnTo>
                    <a:pt x="126" y="48"/>
                  </a:lnTo>
                  <a:lnTo>
                    <a:pt x="115" y="56"/>
                  </a:lnTo>
                  <a:lnTo>
                    <a:pt x="103" y="64"/>
                  </a:lnTo>
                  <a:lnTo>
                    <a:pt x="94" y="74"/>
                  </a:lnTo>
                  <a:lnTo>
                    <a:pt x="83" y="82"/>
                  </a:lnTo>
                  <a:lnTo>
                    <a:pt x="75" y="92"/>
                  </a:lnTo>
                  <a:lnTo>
                    <a:pt x="65" y="103"/>
                  </a:lnTo>
                  <a:lnTo>
                    <a:pt x="57" y="112"/>
                  </a:lnTo>
                  <a:lnTo>
                    <a:pt x="49" y="124"/>
                  </a:lnTo>
                  <a:lnTo>
                    <a:pt x="42" y="136"/>
                  </a:lnTo>
                  <a:lnTo>
                    <a:pt x="35" y="147"/>
                  </a:lnTo>
                  <a:lnTo>
                    <a:pt x="29" y="159"/>
                  </a:lnTo>
                  <a:lnTo>
                    <a:pt x="23" y="174"/>
                  </a:lnTo>
                  <a:lnTo>
                    <a:pt x="18" y="186"/>
                  </a:lnTo>
                  <a:lnTo>
                    <a:pt x="15" y="198"/>
                  </a:lnTo>
                  <a:lnTo>
                    <a:pt x="10" y="212"/>
                  </a:lnTo>
                  <a:lnTo>
                    <a:pt x="6" y="225"/>
                  </a:lnTo>
                  <a:lnTo>
                    <a:pt x="4" y="240"/>
                  </a:lnTo>
                  <a:lnTo>
                    <a:pt x="3" y="254"/>
                  </a:lnTo>
                  <a:lnTo>
                    <a:pt x="3" y="268"/>
                  </a:lnTo>
                  <a:lnTo>
                    <a:pt x="0" y="283"/>
                  </a:lnTo>
                  <a:lnTo>
                    <a:pt x="3" y="296"/>
                  </a:lnTo>
                  <a:lnTo>
                    <a:pt x="3" y="310"/>
                  </a:lnTo>
                  <a:lnTo>
                    <a:pt x="4" y="325"/>
                  </a:lnTo>
                  <a:lnTo>
                    <a:pt x="6" y="339"/>
                  </a:lnTo>
                  <a:lnTo>
                    <a:pt x="10" y="352"/>
                  </a:lnTo>
                  <a:lnTo>
                    <a:pt x="15" y="367"/>
                  </a:lnTo>
                  <a:lnTo>
                    <a:pt x="18" y="379"/>
                  </a:lnTo>
                  <a:lnTo>
                    <a:pt x="23" y="391"/>
                  </a:lnTo>
                  <a:lnTo>
                    <a:pt x="29" y="405"/>
                  </a:lnTo>
                  <a:lnTo>
                    <a:pt x="35" y="417"/>
                  </a:lnTo>
                  <a:lnTo>
                    <a:pt x="42" y="428"/>
                  </a:lnTo>
                  <a:lnTo>
                    <a:pt x="49" y="440"/>
                  </a:lnTo>
                  <a:lnTo>
                    <a:pt x="57" y="452"/>
                  </a:lnTo>
                  <a:lnTo>
                    <a:pt x="65" y="462"/>
                  </a:lnTo>
                  <a:lnTo>
                    <a:pt x="75" y="472"/>
                  </a:lnTo>
                  <a:lnTo>
                    <a:pt x="83" y="482"/>
                  </a:lnTo>
                  <a:lnTo>
                    <a:pt x="94" y="490"/>
                  </a:lnTo>
                  <a:lnTo>
                    <a:pt x="103" y="500"/>
                  </a:lnTo>
                  <a:lnTo>
                    <a:pt x="115" y="508"/>
                  </a:lnTo>
                  <a:lnTo>
                    <a:pt x="126" y="517"/>
                  </a:lnTo>
                  <a:lnTo>
                    <a:pt x="138" y="524"/>
                  </a:lnTo>
                  <a:lnTo>
                    <a:pt x="150" y="531"/>
                  </a:lnTo>
                  <a:lnTo>
                    <a:pt x="162" y="537"/>
                  </a:lnTo>
                  <a:lnTo>
                    <a:pt x="174" y="543"/>
                  </a:lnTo>
                  <a:lnTo>
                    <a:pt x="186" y="547"/>
                  </a:lnTo>
                  <a:lnTo>
                    <a:pt x="201" y="553"/>
                  </a:lnTo>
                  <a:lnTo>
                    <a:pt x="212" y="555"/>
                  </a:lnTo>
                  <a:lnTo>
                    <a:pt x="227" y="559"/>
                  </a:lnTo>
                  <a:lnTo>
                    <a:pt x="241" y="561"/>
                  </a:lnTo>
                  <a:lnTo>
                    <a:pt x="256" y="562"/>
                  </a:lnTo>
                  <a:lnTo>
                    <a:pt x="270" y="565"/>
                  </a:lnTo>
                  <a:lnTo>
                    <a:pt x="283" y="565"/>
                  </a:lnTo>
                  <a:lnTo>
                    <a:pt x="300" y="565"/>
                  </a:lnTo>
                  <a:lnTo>
                    <a:pt x="314" y="562"/>
                  </a:lnTo>
                  <a:lnTo>
                    <a:pt x="328" y="561"/>
                  </a:lnTo>
                  <a:lnTo>
                    <a:pt x="342" y="559"/>
                  </a:lnTo>
                  <a:lnTo>
                    <a:pt x="354" y="555"/>
                  </a:lnTo>
                  <a:lnTo>
                    <a:pt x="368" y="553"/>
                  </a:lnTo>
                  <a:lnTo>
                    <a:pt x="383" y="547"/>
                  </a:lnTo>
                  <a:lnTo>
                    <a:pt x="395" y="543"/>
                  </a:lnTo>
                  <a:lnTo>
                    <a:pt x="407" y="537"/>
                  </a:lnTo>
                  <a:lnTo>
                    <a:pt x="419" y="531"/>
                  </a:lnTo>
                  <a:lnTo>
                    <a:pt x="432" y="524"/>
                  </a:lnTo>
                  <a:lnTo>
                    <a:pt x="444" y="517"/>
                  </a:lnTo>
                  <a:lnTo>
                    <a:pt x="454" y="508"/>
                  </a:lnTo>
                  <a:lnTo>
                    <a:pt x="464" y="500"/>
                  </a:lnTo>
                  <a:lnTo>
                    <a:pt x="474" y="490"/>
                  </a:lnTo>
                  <a:lnTo>
                    <a:pt x="484" y="482"/>
                  </a:lnTo>
                  <a:lnTo>
                    <a:pt x="494" y="472"/>
                  </a:lnTo>
                  <a:lnTo>
                    <a:pt x="503" y="462"/>
                  </a:lnTo>
                  <a:lnTo>
                    <a:pt x="512" y="452"/>
                  </a:lnTo>
                  <a:lnTo>
                    <a:pt x="518" y="440"/>
                  </a:lnTo>
                  <a:lnTo>
                    <a:pt x="527" y="428"/>
                  </a:lnTo>
                  <a:lnTo>
                    <a:pt x="533" y="417"/>
                  </a:lnTo>
                  <a:lnTo>
                    <a:pt x="541" y="405"/>
                  </a:lnTo>
                  <a:lnTo>
                    <a:pt x="545" y="391"/>
                  </a:lnTo>
                  <a:lnTo>
                    <a:pt x="551" y="379"/>
                  </a:lnTo>
                  <a:lnTo>
                    <a:pt x="554" y="367"/>
                  </a:lnTo>
                  <a:lnTo>
                    <a:pt x="559" y="352"/>
                  </a:lnTo>
                  <a:lnTo>
                    <a:pt x="562" y="339"/>
                  </a:lnTo>
                  <a:lnTo>
                    <a:pt x="565" y="325"/>
                  </a:lnTo>
                  <a:lnTo>
                    <a:pt x="568" y="310"/>
                  </a:lnTo>
                  <a:lnTo>
                    <a:pt x="568" y="296"/>
                  </a:lnTo>
                  <a:lnTo>
                    <a:pt x="568" y="283"/>
                  </a:lnTo>
                  <a:lnTo>
                    <a:pt x="559" y="283"/>
                  </a:lnTo>
                  <a:lnTo>
                    <a:pt x="559" y="268"/>
                  </a:lnTo>
                  <a:lnTo>
                    <a:pt x="557" y="254"/>
                  </a:lnTo>
                  <a:lnTo>
                    <a:pt x="554" y="240"/>
                  </a:lnTo>
                  <a:lnTo>
                    <a:pt x="553" y="228"/>
                  </a:lnTo>
                  <a:lnTo>
                    <a:pt x="551" y="213"/>
                  </a:lnTo>
                  <a:lnTo>
                    <a:pt x="547" y="201"/>
                  </a:lnTo>
                  <a:lnTo>
                    <a:pt x="542" y="188"/>
                  </a:lnTo>
                  <a:lnTo>
                    <a:pt x="536" y="175"/>
                  </a:lnTo>
                  <a:lnTo>
                    <a:pt x="530" y="163"/>
                  </a:lnTo>
                  <a:lnTo>
                    <a:pt x="524" y="153"/>
                  </a:lnTo>
                  <a:lnTo>
                    <a:pt x="518" y="141"/>
                  </a:lnTo>
                  <a:lnTo>
                    <a:pt x="512" y="129"/>
                  </a:lnTo>
                  <a:lnTo>
                    <a:pt x="504" y="118"/>
                  </a:lnTo>
                  <a:lnTo>
                    <a:pt x="497" y="109"/>
                  </a:lnTo>
                  <a:lnTo>
                    <a:pt x="488" y="99"/>
                  </a:lnTo>
                  <a:lnTo>
                    <a:pt x="478" y="88"/>
                  </a:lnTo>
                  <a:lnTo>
                    <a:pt x="470" y="80"/>
                  </a:lnTo>
                  <a:lnTo>
                    <a:pt x="472" y="82"/>
                  </a:lnTo>
                  <a:lnTo>
                    <a:pt x="474" y="85"/>
                  </a:lnTo>
                  <a:lnTo>
                    <a:pt x="476" y="86"/>
                  </a:lnTo>
                  <a:lnTo>
                    <a:pt x="478" y="88"/>
                  </a:lnTo>
                  <a:lnTo>
                    <a:pt x="480" y="91"/>
                  </a:lnTo>
                  <a:lnTo>
                    <a:pt x="484" y="92"/>
                  </a:lnTo>
                  <a:lnTo>
                    <a:pt x="486" y="94"/>
                  </a:lnTo>
                  <a:lnTo>
                    <a:pt x="488" y="97"/>
                  </a:lnTo>
                  <a:lnTo>
                    <a:pt x="490" y="99"/>
                  </a:lnTo>
                  <a:lnTo>
                    <a:pt x="492" y="100"/>
                  </a:lnTo>
                  <a:lnTo>
                    <a:pt x="494" y="103"/>
                  </a:lnTo>
                  <a:lnTo>
                    <a:pt x="497" y="105"/>
                  </a:lnTo>
                  <a:lnTo>
                    <a:pt x="498" y="106"/>
                  </a:lnTo>
                  <a:lnTo>
                    <a:pt x="500" y="109"/>
                  </a:lnTo>
                  <a:lnTo>
                    <a:pt x="503" y="111"/>
                  </a:lnTo>
                  <a:lnTo>
                    <a:pt x="504" y="112"/>
                  </a:lnTo>
                  <a:lnTo>
                    <a:pt x="506" y="115"/>
                  </a:lnTo>
                  <a:lnTo>
                    <a:pt x="509" y="117"/>
                  </a:lnTo>
                  <a:lnTo>
                    <a:pt x="510" y="118"/>
                  </a:lnTo>
                  <a:lnTo>
                    <a:pt x="512" y="121"/>
                  </a:lnTo>
                  <a:lnTo>
                    <a:pt x="515" y="123"/>
                  </a:lnTo>
                  <a:lnTo>
                    <a:pt x="516" y="124"/>
                  </a:lnTo>
                  <a:lnTo>
                    <a:pt x="518" y="129"/>
                  </a:lnTo>
                  <a:lnTo>
                    <a:pt x="518" y="130"/>
                  </a:lnTo>
                  <a:lnTo>
                    <a:pt x="521" y="133"/>
                  </a:lnTo>
                  <a:lnTo>
                    <a:pt x="522" y="135"/>
                  </a:lnTo>
                  <a:lnTo>
                    <a:pt x="524" y="136"/>
                  </a:lnTo>
                  <a:lnTo>
                    <a:pt x="527" y="139"/>
                  </a:lnTo>
                  <a:lnTo>
                    <a:pt x="529" y="141"/>
                  </a:lnTo>
                  <a:lnTo>
                    <a:pt x="530" y="144"/>
                  </a:lnTo>
                  <a:lnTo>
                    <a:pt x="533" y="145"/>
                  </a:lnTo>
                  <a:lnTo>
                    <a:pt x="535" y="150"/>
                  </a:lnTo>
                  <a:lnTo>
                    <a:pt x="541" y="159"/>
                  </a:lnTo>
                  <a:lnTo>
                    <a:pt x="545" y="174"/>
                  </a:lnTo>
                  <a:lnTo>
                    <a:pt x="551" y="186"/>
                  </a:lnTo>
                  <a:lnTo>
                    <a:pt x="554" y="198"/>
                  </a:lnTo>
                  <a:lnTo>
                    <a:pt x="559" y="212"/>
                  </a:lnTo>
                  <a:lnTo>
                    <a:pt x="562" y="225"/>
                  </a:lnTo>
                  <a:lnTo>
                    <a:pt x="565" y="240"/>
                  </a:lnTo>
                  <a:lnTo>
                    <a:pt x="568" y="254"/>
                  </a:lnTo>
                  <a:lnTo>
                    <a:pt x="568" y="268"/>
                  </a:lnTo>
                  <a:lnTo>
                    <a:pt x="568" y="283"/>
                  </a:lnTo>
                  <a:lnTo>
                    <a:pt x="559" y="283"/>
                  </a:lnTo>
                  <a:lnTo>
                    <a:pt x="559" y="296"/>
                  </a:lnTo>
                  <a:lnTo>
                    <a:pt x="557" y="310"/>
                  </a:lnTo>
                  <a:lnTo>
                    <a:pt x="554" y="325"/>
                  </a:lnTo>
                  <a:lnTo>
                    <a:pt x="553" y="337"/>
                  </a:lnTo>
                  <a:lnTo>
                    <a:pt x="551" y="351"/>
                  </a:lnTo>
                  <a:lnTo>
                    <a:pt x="547" y="363"/>
                  </a:lnTo>
                  <a:lnTo>
                    <a:pt x="542" y="378"/>
                  </a:lnTo>
                  <a:lnTo>
                    <a:pt x="536" y="390"/>
                  </a:lnTo>
                  <a:lnTo>
                    <a:pt x="530" y="402"/>
                  </a:lnTo>
                  <a:lnTo>
                    <a:pt x="524" y="411"/>
                  </a:lnTo>
                  <a:lnTo>
                    <a:pt x="518" y="423"/>
                  </a:lnTo>
                  <a:lnTo>
                    <a:pt x="512" y="435"/>
                  </a:lnTo>
                  <a:lnTo>
                    <a:pt x="504" y="446"/>
                  </a:lnTo>
                  <a:lnTo>
                    <a:pt x="497" y="456"/>
                  </a:lnTo>
                  <a:lnTo>
                    <a:pt x="488" y="466"/>
                  </a:lnTo>
                  <a:lnTo>
                    <a:pt x="478" y="476"/>
                  </a:lnTo>
                  <a:lnTo>
                    <a:pt x="468" y="484"/>
                  </a:lnTo>
                  <a:lnTo>
                    <a:pt x="460" y="493"/>
                  </a:lnTo>
                  <a:lnTo>
                    <a:pt x="448" y="500"/>
                  </a:lnTo>
                  <a:lnTo>
                    <a:pt x="438" y="508"/>
                  </a:lnTo>
                  <a:lnTo>
                    <a:pt x="427" y="517"/>
                  </a:lnTo>
                  <a:lnTo>
                    <a:pt x="415" y="523"/>
                  </a:lnTo>
                  <a:lnTo>
                    <a:pt x="403" y="529"/>
                  </a:lnTo>
                  <a:lnTo>
                    <a:pt x="391" y="535"/>
                  </a:lnTo>
                  <a:lnTo>
                    <a:pt x="379" y="538"/>
                  </a:lnTo>
                  <a:lnTo>
                    <a:pt x="367" y="543"/>
                  </a:lnTo>
                  <a:lnTo>
                    <a:pt x="353" y="547"/>
                  </a:lnTo>
                  <a:lnTo>
                    <a:pt x="341" y="550"/>
                  </a:lnTo>
                  <a:lnTo>
                    <a:pt x="326" y="553"/>
                  </a:lnTo>
                  <a:lnTo>
                    <a:pt x="312" y="555"/>
                  </a:lnTo>
                  <a:lnTo>
                    <a:pt x="298" y="555"/>
                  </a:lnTo>
                  <a:lnTo>
                    <a:pt x="283" y="555"/>
                  </a:lnTo>
                  <a:lnTo>
                    <a:pt x="270" y="555"/>
                  </a:lnTo>
                  <a:lnTo>
                    <a:pt x="257" y="555"/>
                  </a:lnTo>
                  <a:lnTo>
                    <a:pt x="244" y="553"/>
                  </a:lnTo>
                  <a:lnTo>
                    <a:pt x="229" y="550"/>
                  </a:lnTo>
                  <a:lnTo>
                    <a:pt x="217" y="547"/>
                  </a:lnTo>
                  <a:lnTo>
                    <a:pt x="203" y="543"/>
                  </a:lnTo>
                  <a:lnTo>
                    <a:pt x="191" y="538"/>
                  </a:lnTo>
                  <a:lnTo>
                    <a:pt x="179" y="535"/>
                  </a:lnTo>
                  <a:lnTo>
                    <a:pt x="166" y="529"/>
                  </a:lnTo>
                  <a:lnTo>
                    <a:pt x="154" y="523"/>
                  </a:lnTo>
                  <a:lnTo>
                    <a:pt x="142" y="517"/>
                  </a:lnTo>
                  <a:lnTo>
                    <a:pt x="132" y="508"/>
                  </a:lnTo>
                  <a:lnTo>
                    <a:pt x="120" y="500"/>
                  </a:lnTo>
                  <a:lnTo>
                    <a:pt x="109" y="493"/>
                  </a:lnTo>
                  <a:lnTo>
                    <a:pt x="100" y="484"/>
                  </a:lnTo>
                  <a:lnTo>
                    <a:pt x="91" y="476"/>
                  </a:lnTo>
                  <a:lnTo>
                    <a:pt x="82" y="466"/>
                  </a:lnTo>
                  <a:lnTo>
                    <a:pt x="73" y="456"/>
                  </a:lnTo>
                  <a:lnTo>
                    <a:pt x="65" y="446"/>
                  </a:lnTo>
                  <a:lnTo>
                    <a:pt x="57" y="435"/>
                  </a:lnTo>
                  <a:lnTo>
                    <a:pt x="51" y="423"/>
                  </a:lnTo>
                  <a:lnTo>
                    <a:pt x="42" y="411"/>
                  </a:lnTo>
                  <a:lnTo>
                    <a:pt x="36" y="402"/>
                  </a:lnTo>
                  <a:lnTo>
                    <a:pt x="33" y="390"/>
                  </a:lnTo>
                  <a:lnTo>
                    <a:pt x="27" y="378"/>
                  </a:lnTo>
                  <a:lnTo>
                    <a:pt x="23" y="363"/>
                  </a:lnTo>
                  <a:lnTo>
                    <a:pt x="18" y="351"/>
                  </a:lnTo>
                  <a:lnTo>
                    <a:pt x="17" y="337"/>
                  </a:lnTo>
                  <a:lnTo>
                    <a:pt x="15" y="325"/>
                  </a:lnTo>
                  <a:lnTo>
                    <a:pt x="12" y="310"/>
                  </a:lnTo>
                  <a:lnTo>
                    <a:pt x="10" y="296"/>
                  </a:lnTo>
                  <a:lnTo>
                    <a:pt x="10" y="283"/>
                  </a:lnTo>
                  <a:lnTo>
                    <a:pt x="10" y="268"/>
                  </a:lnTo>
                  <a:lnTo>
                    <a:pt x="12" y="254"/>
                  </a:lnTo>
                  <a:lnTo>
                    <a:pt x="15" y="240"/>
                  </a:lnTo>
                  <a:lnTo>
                    <a:pt x="17" y="228"/>
                  </a:lnTo>
                  <a:lnTo>
                    <a:pt x="18" y="213"/>
                  </a:lnTo>
                  <a:lnTo>
                    <a:pt x="23" y="201"/>
                  </a:lnTo>
                  <a:lnTo>
                    <a:pt x="27" y="188"/>
                  </a:lnTo>
                  <a:lnTo>
                    <a:pt x="33" y="175"/>
                  </a:lnTo>
                  <a:lnTo>
                    <a:pt x="36" y="163"/>
                  </a:lnTo>
                  <a:lnTo>
                    <a:pt x="42" y="153"/>
                  </a:lnTo>
                  <a:lnTo>
                    <a:pt x="51" y="141"/>
                  </a:lnTo>
                  <a:lnTo>
                    <a:pt x="57" y="129"/>
                  </a:lnTo>
                  <a:lnTo>
                    <a:pt x="65" y="118"/>
                  </a:lnTo>
                  <a:lnTo>
                    <a:pt x="73" y="109"/>
                  </a:lnTo>
                  <a:lnTo>
                    <a:pt x="82" y="99"/>
                  </a:lnTo>
                  <a:lnTo>
                    <a:pt x="91" y="88"/>
                  </a:lnTo>
                  <a:lnTo>
                    <a:pt x="100" y="80"/>
                  </a:lnTo>
                  <a:lnTo>
                    <a:pt x="109" y="73"/>
                  </a:lnTo>
                  <a:lnTo>
                    <a:pt x="120" y="64"/>
                  </a:lnTo>
                  <a:lnTo>
                    <a:pt x="132" y="56"/>
                  </a:lnTo>
                  <a:lnTo>
                    <a:pt x="142" y="48"/>
                  </a:lnTo>
                  <a:lnTo>
                    <a:pt x="154" y="42"/>
                  </a:lnTo>
                  <a:lnTo>
                    <a:pt x="166" y="36"/>
                  </a:lnTo>
                  <a:lnTo>
                    <a:pt x="179" y="30"/>
                  </a:lnTo>
                  <a:lnTo>
                    <a:pt x="191" y="26"/>
                  </a:lnTo>
                  <a:lnTo>
                    <a:pt x="203" y="22"/>
                  </a:lnTo>
                  <a:lnTo>
                    <a:pt x="217" y="18"/>
                  </a:lnTo>
                  <a:lnTo>
                    <a:pt x="229" y="14"/>
                  </a:lnTo>
                  <a:lnTo>
                    <a:pt x="244" y="12"/>
                  </a:lnTo>
                  <a:lnTo>
                    <a:pt x="257" y="10"/>
                  </a:lnTo>
                  <a:lnTo>
                    <a:pt x="270" y="10"/>
                  </a:lnTo>
                  <a:lnTo>
                    <a:pt x="283" y="10"/>
                  </a:lnTo>
                  <a:lnTo>
                    <a:pt x="298" y="10"/>
                  </a:lnTo>
                  <a:lnTo>
                    <a:pt x="312" y="10"/>
                  </a:lnTo>
                  <a:lnTo>
                    <a:pt x="326" y="12"/>
                  </a:lnTo>
                  <a:lnTo>
                    <a:pt x="341" y="14"/>
                  </a:lnTo>
                  <a:lnTo>
                    <a:pt x="353" y="18"/>
                  </a:lnTo>
                  <a:lnTo>
                    <a:pt x="367" y="22"/>
                  </a:lnTo>
                  <a:lnTo>
                    <a:pt x="379" y="26"/>
                  </a:lnTo>
                  <a:lnTo>
                    <a:pt x="391" y="30"/>
                  </a:lnTo>
                  <a:lnTo>
                    <a:pt x="395" y="32"/>
                  </a:lnTo>
                  <a:close/>
                </a:path>
              </a:pathLst>
            </a:custGeom>
            <a:solidFill>
              <a:srgbClr val="6D8CB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50" name="Freeform 646"/>
            <p:cNvSpPr>
              <a:spLocks noChangeArrowheads="1"/>
            </p:cNvSpPr>
            <p:nvPr/>
          </p:nvSpPr>
          <p:spPr bwMode="auto">
            <a:xfrm>
              <a:off x="5623" y="210"/>
              <a:ext cx="52" cy="54"/>
            </a:xfrm>
            <a:custGeom>
              <a:avLst/>
              <a:gdLst>
                <a:gd name="T0" fmla="*/ 452 w 549"/>
                <a:gd name="T1" fmla="*/ 64 h 545"/>
                <a:gd name="T2" fmla="*/ 440 w 549"/>
                <a:gd name="T3" fmla="*/ 57 h 545"/>
                <a:gd name="T4" fmla="*/ 429 w 549"/>
                <a:gd name="T5" fmla="*/ 48 h 545"/>
                <a:gd name="T6" fmla="*/ 417 w 549"/>
                <a:gd name="T7" fmla="*/ 40 h 545"/>
                <a:gd name="T8" fmla="*/ 405 w 549"/>
                <a:gd name="T9" fmla="*/ 32 h 545"/>
                <a:gd name="T10" fmla="*/ 393 w 549"/>
                <a:gd name="T11" fmla="*/ 26 h 545"/>
                <a:gd name="T12" fmla="*/ 369 w 549"/>
                <a:gd name="T13" fmla="*/ 16 h 545"/>
                <a:gd name="T14" fmla="*/ 302 w 549"/>
                <a:gd name="T15" fmla="*/ 0 h 545"/>
                <a:gd name="T16" fmla="*/ 234 w 549"/>
                <a:gd name="T17" fmla="*/ 2 h 545"/>
                <a:gd name="T18" fmla="*/ 169 w 549"/>
                <a:gd name="T19" fmla="*/ 20 h 545"/>
                <a:gd name="T20" fmla="*/ 110 w 549"/>
                <a:gd name="T21" fmla="*/ 54 h 545"/>
                <a:gd name="T22" fmla="*/ 63 w 549"/>
                <a:gd name="T23" fmla="*/ 99 h 545"/>
                <a:gd name="T24" fmla="*/ 26 w 549"/>
                <a:gd name="T25" fmla="*/ 153 h 545"/>
                <a:gd name="T26" fmla="*/ 7 w 549"/>
                <a:gd name="T27" fmla="*/ 218 h 545"/>
                <a:gd name="T28" fmla="*/ 0 w 549"/>
                <a:gd name="T29" fmla="*/ 286 h 545"/>
                <a:gd name="T30" fmla="*/ 13 w 549"/>
                <a:gd name="T31" fmla="*/ 353 h 545"/>
                <a:gd name="T32" fmla="*/ 41 w 549"/>
                <a:gd name="T33" fmla="*/ 413 h 545"/>
                <a:gd name="T34" fmla="*/ 81 w 549"/>
                <a:gd name="T35" fmla="*/ 466 h 545"/>
                <a:gd name="T36" fmla="*/ 132 w 549"/>
                <a:gd name="T37" fmla="*/ 507 h 545"/>
                <a:gd name="T38" fmla="*/ 193 w 549"/>
                <a:gd name="T39" fmla="*/ 533 h 545"/>
                <a:gd name="T40" fmla="*/ 260 w 549"/>
                <a:gd name="T41" fmla="*/ 545 h 545"/>
                <a:gd name="T42" fmla="*/ 331 w 549"/>
                <a:gd name="T43" fmla="*/ 540 h 545"/>
                <a:gd name="T44" fmla="*/ 393 w 549"/>
                <a:gd name="T45" fmla="*/ 519 h 545"/>
                <a:gd name="T46" fmla="*/ 450 w 549"/>
                <a:gd name="T47" fmla="*/ 483 h 545"/>
                <a:gd name="T48" fmla="*/ 494 w 549"/>
                <a:gd name="T49" fmla="*/ 436 h 545"/>
                <a:gd name="T50" fmla="*/ 526 w 549"/>
                <a:gd name="T51" fmla="*/ 380 h 545"/>
                <a:gd name="T52" fmla="*/ 544 w 549"/>
                <a:gd name="T53" fmla="*/ 315 h 545"/>
                <a:gd name="T54" fmla="*/ 538 w 549"/>
                <a:gd name="T55" fmla="*/ 258 h 545"/>
                <a:gd name="T56" fmla="*/ 526 w 549"/>
                <a:gd name="T57" fmla="*/ 194 h 545"/>
                <a:gd name="T58" fmla="*/ 500 w 549"/>
                <a:gd name="T59" fmla="*/ 135 h 545"/>
                <a:gd name="T60" fmla="*/ 462 w 549"/>
                <a:gd name="T61" fmla="*/ 87 h 545"/>
                <a:gd name="T62" fmla="*/ 411 w 549"/>
                <a:gd name="T63" fmla="*/ 46 h 545"/>
                <a:gd name="T64" fmla="*/ 352 w 549"/>
                <a:gd name="T65" fmla="*/ 20 h 545"/>
                <a:gd name="T66" fmla="*/ 288 w 549"/>
                <a:gd name="T67" fmla="*/ 8 h 545"/>
                <a:gd name="T68" fmla="*/ 220 w 549"/>
                <a:gd name="T69" fmla="*/ 14 h 545"/>
                <a:gd name="T70" fmla="*/ 161 w 549"/>
                <a:gd name="T71" fmla="*/ 34 h 545"/>
                <a:gd name="T72" fmla="*/ 105 w 549"/>
                <a:gd name="T73" fmla="*/ 69 h 545"/>
                <a:gd name="T74" fmla="*/ 63 w 549"/>
                <a:gd name="T75" fmla="*/ 114 h 545"/>
                <a:gd name="T76" fmla="*/ 31 w 549"/>
                <a:gd name="T77" fmla="*/ 170 h 545"/>
                <a:gd name="T78" fmla="*/ 13 w 549"/>
                <a:gd name="T79" fmla="*/ 232 h 545"/>
                <a:gd name="T80" fmla="*/ 11 w 549"/>
                <a:gd name="T81" fmla="*/ 298 h 545"/>
                <a:gd name="T82" fmla="*/ 25 w 549"/>
                <a:gd name="T83" fmla="*/ 363 h 545"/>
                <a:gd name="T84" fmla="*/ 55 w 549"/>
                <a:gd name="T85" fmla="*/ 419 h 545"/>
                <a:gd name="T86" fmla="*/ 96 w 549"/>
                <a:gd name="T87" fmla="*/ 468 h 545"/>
                <a:gd name="T88" fmla="*/ 149 w 549"/>
                <a:gd name="T89" fmla="*/ 504 h 545"/>
                <a:gd name="T90" fmla="*/ 208 w 549"/>
                <a:gd name="T91" fmla="*/ 528 h 545"/>
                <a:gd name="T92" fmla="*/ 273 w 549"/>
                <a:gd name="T93" fmla="*/ 537 h 545"/>
                <a:gd name="T94" fmla="*/ 340 w 549"/>
                <a:gd name="T95" fmla="*/ 528 h 545"/>
                <a:gd name="T96" fmla="*/ 402 w 549"/>
                <a:gd name="T97" fmla="*/ 504 h 545"/>
                <a:gd name="T98" fmla="*/ 452 w 549"/>
                <a:gd name="T99" fmla="*/ 468 h 545"/>
                <a:gd name="T100" fmla="*/ 494 w 549"/>
                <a:gd name="T101" fmla="*/ 419 h 545"/>
                <a:gd name="T102" fmla="*/ 523 w 549"/>
                <a:gd name="T103" fmla="*/ 363 h 545"/>
                <a:gd name="T104" fmla="*/ 538 w 549"/>
                <a:gd name="T105" fmla="*/ 298 h 545"/>
                <a:gd name="T106" fmla="*/ 547 w 549"/>
                <a:gd name="T107" fmla="*/ 244 h 545"/>
                <a:gd name="T108" fmla="*/ 532 w 549"/>
                <a:gd name="T109" fmla="*/ 178 h 545"/>
                <a:gd name="T110" fmla="*/ 502 w 549"/>
                <a:gd name="T111" fmla="*/ 119 h 545"/>
                <a:gd name="T112" fmla="*/ 460 w 549"/>
                <a:gd name="T113" fmla="*/ 7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9" h="545">
                  <a:moveTo>
                    <a:pt x="460" y="70"/>
                  </a:moveTo>
                  <a:lnTo>
                    <a:pt x="458" y="70"/>
                  </a:lnTo>
                  <a:lnTo>
                    <a:pt x="456" y="69"/>
                  </a:lnTo>
                  <a:lnTo>
                    <a:pt x="454" y="66"/>
                  </a:lnTo>
                  <a:lnTo>
                    <a:pt x="452" y="64"/>
                  </a:lnTo>
                  <a:lnTo>
                    <a:pt x="450" y="63"/>
                  </a:lnTo>
                  <a:lnTo>
                    <a:pt x="447" y="60"/>
                  </a:lnTo>
                  <a:lnTo>
                    <a:pt x="444" y="58"/>
                  </a:lnTo>
                  <a:lnTo>
                    <a:pt x="441" y="58"/>
                  </a:lnTo>
                  <a:lnTo>
                    <a:pt x="440" y="57"/>
                  </a:lnTo>
                  <a:lnTo>
                    <a:pt x="438" y="54"/>
                  </a:lnTo>
                  <a:lnTo>
                    <a:pt x="435" y="52"/>
                  </a:lnTo>
                  <a:lnTo>
                    <a:pt x="434" y="51"/>
                  </a:lnTo>
                  <a:lnTo>
                    <a:pt x="432" y="51"/>
                  </a:lnTo>
                  <a:lnTo>
                    <a:pt x="429" y="48"/>
                  </a:lnTo>
                  <a:lnTo>
                    <a:pt x="426" y="46"/>
                  </a:lnTo>
                  <a:lnTo>
                    <a:pt x="423" y="45"/>
                  </a:lnTo>
                  <a:lnTo>
                    <a:pt x="422" y="45"/>
                  </a:lnTo>
                  <a:lnTo>
                    <a:pt x="420" y="42"/>
                  </a:lnTo>
                  <a:lnTo>
                    <a:pt x="417" y="40"/>
                  </a:lnTo>
                  <a:lnTo>
                    <a:pt x="415" y="38"/>
                  </a:lnTo>
                  <a:lnTo>
                    <a:pt x="411" y="38"/>
                  </a:lnTo>
                  <a:lnTo>
                    <a:pt x="409" y="36"/>
                  </a:lnTo>
                  <a:lnTo>
                    <a:pt x="408" y="34"/>
                  </a:lnTo>
                  <a:lnTo>
                    <a:pt x="405" y="32"/>
                  </a:lnTo>
                  <a:lnTo>
                    <a:pt x="403" y="32"/>
                  </a:lnTo>
                  <a:lnTo>
                    <a:pt x="399" y="30"/>
                  </a:lnTo>
                  <a:lnTo>
                    <a:pt x="397" y="28"/>
                  </a:lnTo>
                  <a:lnTo>
                    <a:pt x="396" y="28"/>
                  </a:lnTo>
                  <a:lnTo>
                    <a:pt x="393" y="26"/>
                  </a:lnTo>
                  <a:lnTo>
                    <a:pt x="390" y="24"/>
                  </a:lnTo>
                  <a:lnTo>
                    <a:pt x="387" y="24"/>
                  </a:lnTo>
                  <a:lnTo>
                    <a:pt x="385" y="22"/>
                  </a:lnTo>
                  <a:lnTo>
                    <a:pt x="381" y="20"/>
                  </a:lnTo>
                  <a:lnTo>
                    <a:pt x="369" y="16"/>
                  </a:lnTo>
                  <a:lnTo>
                    <a:pt x="357" y="12"/>
                  </a:lnTo>
                  <a:lnTo>
                    <a:pt x="343" y="8"/>
                  </a:lnTo>
                  <a:lnTo>
                    <a:pt x="331" y="4"/>
                  </a:lnTo>
                  <a:lnTo>
                    <a:pt x="316" y="2"/>
                  </a:lnTo>
                  <a:lnTo>
                    <a:pt x="302" y="0"/>
                  </a:lnTo>
                  <a:lnTo>
                    <a:pt x="288" y="0"/>
                  </a:lnTo>
                  <a:lnTo>
                    <a:pt x="273" y="0"/>
                  </a:lnTo>
                  <a:lnTo>
                    <a:pt x="260" y="0"/>
                  </a:lnTo>
                  <a:lnTo>
                    <a:pt x="247" y="0"/>
                  </a:lnTo>
                  <a:lnTo>
                    <a:pt x="234" y="2"/>
                  </a:lnTo>
                  <a:lnTo>
                    <a:pt x="219" y="4"/>
                  </a:lnTo>
                  <a:lnTo>
                    <a:pt x="207" y="8"/>
                  </a:lnTo>
                  <a:lnTo>
                    <a:pt x="193" y="12"/>
                  </a:lnTo>
                  <a:lnTo>
                    <a:pt x="181" y="16"/>
                  </a:lnTo>
                  <a:lnTo>
                    <a:pt x="169" y="20"/>
                  </a:lnTo>
                  <a:lnTo>
                    <a:pt x="156" y="26"/>
                  </a:lnTo>
                  <a:lnTo>
                    <a:pt x="144" y="32"/>
                  </a:lnTo>
                  <a:lnTo>
                    <a:pt x="132" y="38"/>
                  </a:lnTo>
                  <a:lnTo>
                    <a:pt x="122" y="46"/>
                  </a:lnTo>
                  <a:lnTo>
                    <a:pt x="110" y="54"/>
                  </a:lnTo>
                  <a:lnTo>
                    <a:pt x="99" y="63"/>
                  </a:lnTo>
                  <a:lnTo>
                    <a:pt x="90" y="70"/>
                  </a:lnTo>
                  <a:lnTo>
                    <a:pt x="81" y="78"/>
                  </a:lnTo>
                  <a:lnTo>
                    <a:pt x="72" y="89"/>
                  </a:lnTo>
                  <a:lnTo>
                    <a:pt x="63" y="99"/>
                  </a:lnTo>
                  <a:lnTo>
                    <a:pt x="55" y="108"/>
                  </a:lnTo>
                  <a:lnTo>
                    <a:pt x="47" y="119"/>
                  </a:lnTo>
                  <a:lnTo>
                    <a:pt x="41" y="131"/>
                  </a:lnTo>
                  <a:lnTo>
                    <a:pt x="32" y="143"/>
                  </a:lnTo>
                  <a:lnTo>
                    <a:pt x="26" y="153"/>
                  </a:lnTo>
                  <a:lnTo>
                    <a:pt x="23" y="165"/>
                  </a:lnTo>
                  <a:lnTo>
                    <a:pt x="17" y="178"/>
                  </a:lnTo>
                  <a:lnTo>
                    <a:pt x="13" y="191"/>
                  </a:lnTo>
                  <a:lnTo>
                    <a:pt x="8" y="203"/>
                  </a:lnTo>
                  <a:lnTo>
                    <a:pt x="7" y="218"/>
                  </a:lnTo>
                  <a:lnTo>
                    <a:pt x="5" y="230"/>
                  </a:lnTo>
                  <a:lnTo>
                    <a:pt x="2" y="244"/>
                  </a:lnTo>
                  <a:lnTo>
                    <a:pt x="0" y="258"/>
                  </a:lnTo>
                  <a:lnTo>
                    <a:pt x="0" y="273"/>
                  </a:lnTo>
                  <a:lnTo>
                    <a:pt x="0" y="286"/>
                  </a:lnTo>
                  <a:lnTo>
                    <a:pt x="2" y="300"/>
                  </a:lnTo>
                  <a:lnTo>
                    <a:pt x="5" y="315"/>
                  </a:lnTo>
                  <a:lnTo>
                    <a:pt x="7" y="327"/>
                  </a:lnTo>
                  <a:lnTo>
                    <a:pt x="8" y="341"/>
                  </a:lnTo>
                  <a:lnTo>
                    <a:pt x="13" y="353"/>
                  </a:lnTo>
                  <a:lnTo>
                    <a:pt x="17" y="368"/>
                  </a:lnTo>
                  <a:lnTo>
                    <a:pt x="23" y="380"/>
                  </a:lnTo>
                  <a:lnTo>
                    <a:pt x="26" y="392"/>
                  </a:lnTo>
                  <a:lnTo>
                    <a:pt x="32" y="401"/>
                  </a:lnTo>
                  <a:lnTo>
                    <a:pt x="41" y="413"/>
                  </a:lnTo>
                  <a:lnTo>
                    <a:pt x="47" y="425"/>
                  </a:lnTo>
                  <a:lnTo>
                    <a:pt x="55" y="436"/>
                  </a:lnTo>
                  <a:lnTo>
                    <a:pt x="63" y="446"/>
                  </a:lnTo>
                  <a:lnTo>
                    <a:pt x="72" y="456"/>
                  </a:lnTo>
                  <a:lnTo>
                    <a:pt x="81" y="466"/>
                  </a:lnTo>
                  <a:lnTo>
                    <a:pt x="90" y="474"/>
                  </a:lnTo>
                  <a:lnTo>
                    <a:pt x="99" y="483"/>
                  </a:lnTo>
                  <a:lnTo>
                    <a:pt x="110" y="490"/>
                  </a:lnTo>
                  <a:lnTo>
                    <a:pt x="122" y="498"/>
                  </a:lnTo>
                  <a:lnTo>
                    <a:pt x="132" y="507"/>
                  </a:lnTo>
                  <a:lnTo>
                    <a:pt x="144" y="513"/>
                  </a:lnTo>
                  <a:lnTo>
                    <a:pt x="156" y="519"/>
                  </a:lnTo>
                  <a:lnTo>
                    <a:pt x="169" y="525"/>
                  </a:lnTo>
                  <a:lnTo>
                    <a:pt x="181" y="528"/>
                  </a:lnTo>
                  <a:lnTo>
                    <a:pt x="193" y="533"/>
                  </a:lnTo>
                  <a:lnTo>
                    <a:pt x="207" y="537"/>
                  </a:lnTo>
                  <a:lnTo>
                    <a:pt x="219" y="540"/>
                  </a:lnTo>
                  <a:lnTo>
                    <a:pt x="234" y="543"/>
                  </a:lnTo>
                  <a:lnTo>
                    <a:pt x="247" y="545"/>
                  </a:lnTo>
                  <a:lnTo>
                    <a:pt x="260" y="545"/>
                  </a:lnTo>
                  <a:lnTo>
                    <a:pt x="273" y="545"/>
                  </a:lnTo>
                  <a:lnTo>
                    <a:pt x="288" y="545"/>
                  </a:lnTo>
                  <a:lnTo>
                    <a:pt x="302" y="545"/>
                  </a:lnTo>
                  <a:lnTo>
                    <a:pt x="316" y="543"/>
                  </a:lnTo>
                  <a:lnTo>
                    <a:pt x="331" y="540"/>
                  </a:lnTo>
                  <a:lnTo>
                    <a:pt x="343" y="537"/>
                  </a:lnTo>
                  <a:lnTo>
                    <a:pt x="357" y="533"/>
                  </a:lnTo>
                  <a:lnTo>
                    <a:pt x="369" y="528"/>
                  </a:lnTo>
                  <a:lnTo>
                    <a:pt x="381" y="525"/>
                  </a:lnTo>
                  <a:lnTo>
                    <a:pt x="393" y="519"/>
                  </a:lnTo>
                  <a:lnTo>
                    <a:pt x="405" y="513"/>
                  </a:lnTo>
                  <a:lnTo>
                    <a:pt x="417" y="507"/>
                  </a:lnTo>
                  <a:lnTo>
                    <a:pt x="428" y="498"/>
                  </a:lnTo>
                  <a:lnTo>
                    <a:pt x="438" y="490"/>
                  </a:lnTo>
                  <a:lnTo>
                    <a:pt x="450" y="483"/>
                  </a:lnTo>
                  <a:lnTo>
                    <a:pt x="458" y="474"/>
                  </a:lnTo>
                  <a:lnTo>
                    <a:pt x="468" y="466"/>
                  </a:lnTo>
                  <a:lnTo>
                    <a:pt x="478" y="456"/>
                  </a:lnTo>
                  <a:lnTo>
                    <a:pt x="487" y="446"/>
                  </a:lnTo>
                  <a:lnTo>
                    <a:pt x="494" y="436"/>
                  </a:lnTo>
                  <a:lnTo>
                    <a:pt x="502" y="425"/>
                  </a:lnTo>
                  <a:lnTo>
                    <a:pt x="508" y="413"/>
                  </a:lnTo>
                  <a:lnTo>
                    <a:pt x="514" y="401"/>
                  </a:lnTo>
                  <a:lnTo>
                    <a:pt x="520" y="392"/>
                  </a:lnTo>
                  <a:lnTo>
                    <a:pt x="526" y="380"/>
                  </a:lnTo>
                  <a:lnTo>
                    <a:pt x="532" y="368"/>
                  </a:lnTo>
                  <a:lnTo>
                    <a:pt x="537" y="353"/>
                  </a:lnTo>
                  <a:lnTo>
                    <a:pt x="541" y="341"/>
                  </a:lnTo>
                  <a:lnTo>
                    <a:pt x="543" y="327"/>
                  </a:lnTo>
                  <a:lnTo>
                    <a:pt x="544" y="315"/>
                  </a:lnTo>
                  <a:lnTo>
                    <a:pt x="547" y="300"/>
                  </a:lnTo>
                  <a:lnTo>
                    <a:pt x="549" y="286"/>
                  </a:lnTo>
                  <a:lnTo>
                    <a:pt x="549" y="273"/>
                  </a:lnTo>
                  <a:lnTo>
                    <a:pt x="538" y="273"/>
                  </a:lnTo>
                  <a:lnTo>
                    <a:pt x="538" y="258"/>
                  </a:lnTo>
                  <a:lnTo>
                    <a:pt x="538" y="246"/>
                  </a:lnTo>
                  <a:lnTo>
                    <a:pt x="537" y="232"/>
                  </a:lnTo>
                  <a:lnTo>
                    <a:pt x="535" y="220"/>
                  </a:lnTo>
                  <a:lnTo>
                    <a:pt x="531" y="206"/>
                  </a:lnTo>
                  <a:lnTo>
                    <a:pt x="526" y="194"/>
                  </a:lnTo>
                  <a:lnTo>
                    <a:pt x="523" y="182"/>
                  </a:lnTo>
                  <a:lnTo>
                    <a:pt x="519" y="170"/>
                  </a:lnTo>
                  <a:lnTo>
                    <a:pt x="512" y="158"/>
                  </a:lnTo>
                  <a:lnTo>
                    <a:pt x="506" y="147"/>
                  </a:lnTo>
                  <a:lnTo>
                    <a:pt x="500" y="135"/>
                  </a:lnTo>
                  <a:lnTo>
                    <a:pt x="494" y="125"/>
                  </a:lnTo>
                  <a:lnTo>
                    <a:pt x="487" y="114"/>
                  </a:lnTo>
                  <a:lnTo>
                    <a:pt x="478" y="105"/>
                  </a:lnTo>
                  <a:lnTo>
                    <a:pt x="470" y="95"/>
                  </a:lnTo>
                  <a:lnTo>
                    <a:pt x="462" y="87"/>
                  </a:lnTo>
                  <a:lnTo>
                    <a:pt x="452" y="76"/>
                  </a:lnTo>
                  <a:lnTo>
                    <a:pt x="444" y="69"/>
                  </a:lnTo>
                  <a:lnTo>
                    <a:pt x="434" y="60"/>
                  </a:lnTo>
                  <a:lnTo>
                    <a:pt x="423" y="54"/>
                  </a:lnTo>
                  <a:lnTo>
                    <a:pt x="411" y="46"/>
                  </a:lnTo>
                  <a:lnTo>
                    <a:pt x="402" y="40"/>
                  </a:lnTo>
                  <a:lnTo>
                    <a:pt x="390" y="34"/>
                  </a:lnTo>
                  <a:lnTo>
                    <a:pt x="376" y="30"/>
                  </a:lnTo>
                  <a:lnTo>
                    <a:pt x="364" y="24"/>
                  </a:lnTo>
                  <a:lnTo>
                    <a:pt x="352" y="20"/>
                  </a:lnTo>
                  <a:lnTo>
                    <a:pt x="340" y="16"/>
                  </a:lnTo>
                  <a:lnTo>
                    <a:pt x="328" y="14"/>
                  </a:lnTo>
                  <a:lnTo>
                    <a:pt x="314" y="12"/>
                  </a:lnTo>
                  <a:lnTo>
                    <a:pt x="302" y="10"/>
                  </a:lnTo>
                  <a:lnTo>
                    <a:pt x="288" y="8"/>
                  </a:lnTo>
                  <a:lnTo>
                    <a:pt x="273" y="8"/>
                  </a:lnTo>
                  <a:lnTo>
                    <a:pt x="261" y="8"/>
                  </a:lnTo>
                  <a:lnTo>
                    <a:pt x="247" y="10"/>
                  </a:lnTo>
                  <a:lnTo>
                    <a:pt x="234" y="12"/>
                  </a:lnTo>
                  <a:lnTo>
                    <a:pt x="220" y="14"/>
                  </a:lnTo>
                  <a:lnTo>
                    <a:pt x="208" y="16"/>
                  </a:lnTo>
                  <a:lnTo>
                    <a:pt x="195" y="20"/>
                  </a:lnTo>
                  <a:lnTo>
                    <a:pt x="182" y="24"/>
                  </a:lnTo>
                  <a:lnTo>
                    <a:pt x="170" y="30"/>
                  </a:lnTo>
                  <a:lnTo>
                    <a:pt x="161" y="34"/>
                  </a:lnTo>
                  <a:lnTo>
                    <a:pt x="149" y="40"/>
                  </a:lnTo>
                  <a:lnTo>
                    <a:pt x="138" y="46"/>
                  </a:lnTo>
                  <a:lnTo>
                    <a:pt x="126" y="54"/>
                  </a:lnTo>
                  <a:lnTo>
                    <a:pt x="116" y="60"/>
                  </a:lnTo>
                  <a:lnTo>
                    <a:pt x="105" y="69"/>
                  </a:lnTo>
                  <a:lnTo>
                    <a:pt x="96" y="76"/>
                  </a:lnTo>
                  <a:lnTo>
                    <a:pt x="87" y="87"/>
                  </a:lnTo>
                  <a:lnTo>
                    <a:pt x="79" y="95"/>
                  </a:lnTo>
                  <a:lnTo>
                    <a:pt x="69" y="105"/>
                  </a:lnTo>
                  <a:lnTo>
                    <a:pt x="63" y="114"/>
                  </a:lnTo>
                  <a:lnTo>
                    <a:pt x="55" y="125"/>
                  </a:lnTo>
                  <a:lnTo>
                    <a:pt x="47" y="135"/>
                  </a:lnTo>
                  <a:lnTo>
                    <a:pt x="41" y="147"/>
                  </a:lnTo>
                  <a:lnTo>
                    <a:pt x="35" y="158"/>
                  </a:lnTo>
                  <a:lnTo>
                    <a:pt x="31" y="170"/>
                  </a:lnTo>
                  <a:lnTo>
                    <a:pt x="25" y="182"/>
                  </a:lnTo>
                  <a:lnTo>
                    <a:pt x="20" y="194"/>
                  </a:lnTo>
                  <a:lnTo>
                    <a:pt x="19" y="206"/>
                  </a:lnTo>
                  <a:lnTo>
                    <a:pt x="14" y="220"/>
                  </a:lnTo>
                  <a:lnTo>
                    <a:pt x="13" y="232"/>
                  </a:lnTo>
                  <a:lnTo>
                    <a:pt x="11" y="246"/>
                  </a:lnTo>
                  <a:lnTo>
                    <a:pt x="11" y="258"/>
                  </a:lnTo>
                  <a:lnTo>
                    <a:pt x="11" y="273"/>
                  </a:lnTo>
                  <a:lnTo>
                    <a:pt x="11" y="286"/>
                  </a:lnTo>
                  <a:lnTo>
                    <a:pt x="11" y="298"/>
                  </a:lnTo>
                  <a:lnTo>
                    <a:pt x="13" y="312"/>
                  </a:lnTo>
                  <a:lnTo>
                    <a:pt x="14" y="324"/>
                  </a:lnTo>
                  <a:lnTo>
                    <a:pt x="19" y="339"/>
                  </a:lnTo>
                  <a:lnTo>
                    <a:pt x="20" y="351"/>
                  </a:lnTo>
                  <a:lnTo>
                    <a:pt x="25" y="363"/>
                  </a:lnTo>
                  <a:lnTo>
                    <a:pt x="31" y="375"/>
                  </a:lnTo>
                  <a:lnTo>
                    <a:pt x="35" y="387"/>
                  </a:lnTo>
                  <a:lnTo>
                    <a:pt x="41" y="398"/>
                  </a:lnTo>
                  <a:lnTo>
                    <a:pt x="47" y="410"/>
                  </a:lnTo>
                  <a:lnTo>
                    <a:pt x="55" y="419"/>
                  </a:lnTo>
                  <a:lnTo>
                    <a:pt x="63" y="430"/>
                  </a:lnTo>
                  <a:lnTo>
                    <a:pt x="69" y="440"/>
                  </a:lnTo>
                  <a:lnTo>
                    <a:pt x="79" y="450"/>
                  </a:lnTo>
                  <a:lnTo>
                    <a:pt x="87" y="458"/>
                  </a:lnTo>
                  <a:lnTo>
                    <a:pt x="96" y="468"/>
                  </a:lnTo>
                  <a:lnTo>
                    <a:pt x="105" y="477"/>
                  </a:lnTo>
                  <a:lnTo>
                    <a:pt x="116" y="484"/>
                  </a:lnTo>
                  <a:lnTo>
                    <a:pt x="126" y="490"/>
                  </a:lnTo>
                  <a:lnTo>
                    <a:pt x="138" y="498"/>
                  </a:lnTo>
                  <a:lnTo>
                    <a:pt x="149" y="504"/>
                  </a:lnTo>
                  <a:lnTo>
                    <a:pt x="161" y="510"/>
                  </a:lnTo>
                  <a:lnTo>
                    <a:pt x="170" y="516"/>
                  </a:lnTo>
                  <a:lnTo>
                    <a:pt x="182" y="521"/>
                  </a:lnTo>
                  <a:lnTo>
                    <a:pt x="195" y="525"/>
                  </a:lnTo>
                  <a:lnTo>
                    <a:pt x="208" y="528"/>
                  </a:lnTo>
                  <a:lnTo>
                    <a:pt x="220" y="531"/>
                  </a:lnTo>
                  <a:lnTo>
                    <a:pt x="234" y="533"/>
                  </a:lnTo>
                  <a:lnTo>
                    <a:pt x="247" y="534"/>
                  </a:lnTo>
                  <a:lnTo>
                    <a:pt x="261" y="537"/>
                  </a:lnTo>
                  <a:lnTo>
                    <a:pt x="273" y="537"/>
                  </a:lnTo>
                  <a:lnTo>
                    <a:pt x="288" y="537"/>
                  </a:lnTo>
                  <a:lnTo>
                    <a:pt x="302" y="534"/>
                  </a:lnTo>
                  <a:lnTo>
                    <a:pt x="314" y="533"/>
                  </a:lnTo>
                  <a:lnTo>
                    <a:pt x="328" y="531"/>
                  </a:lnTo>
                  <a:lnTo>
                    <a:pt x="340" y="528"/>
                  </a:lnTo>
                  <a:lnTo>
                    <a:pt x="352" y="525"/>
                  </a:lnTo>
                  <a:lnTo>
                    <a:pt x="364" y="521"/>
                  </a:lnTo>
                  <a:lnTo>
                    <a:pt x="376" y="516"/>
                  </a:lnTo>
                  <a:lnTo>
                    <a:pt x="390" y="510"/>
                  </a:lnTo>
                  <a:lnTo>
                    <a:pt x="402" y="504"/>
                  </a:lnTo>
                  <a:lnTo>
                    <a:pt x="411" y="498"/>
                  </a:lnTo>
                  <a:lnTo>
                    <a:pt x="423" y="490"/>
                  </a:lnTo>
                  <a:lnTo>
                    <a:pt x="434" y="484"/>
                  </a:lnTo>
                  <a:lnTo>
                    <a:pt x="444" y="477"/>
                  </a:lnTo>
                  <a:lnTo>
                    <a:pt x="452" y="468"/>
                  </a:lnTo>
                  <a:lnTo>
                    <a:pt x="462" y="458"/>
                  </a:lnTo>
                  <a:lnTo>
                    <a:pt x="470" y="450"/>
                  </a:lnTo>
                  <a:lnTo>
                    <a:pt x="478" y="440"/>
                  </a:lnTo>
                  <a:lnTo>
                    <a:pt x="487" y="430"/>
                  </a:lnTo>
                  <a:lnTo>
                    <a:pt x="494" y="419"/>
                  </a:lnTo>
                  <a:lnTo>
                    <a:pt x="500" y="410"/>
                  </a:lnTo>
                  <a:lnTo>
                    <a:pt x="506" y="398"/>
                  </a:lnTo>
                  <a:lnTo>
                    <a:pt x="512" y="387"/>
                  </a:lnTo>
                  <a:lnTo>
                    <a:pt x="519" y="375"/>
                  </a:lnTo>
                  <a:lnTo>
                    <a:pt x="523" y="363"/>
                  </a:lnTo>
                  <a:lnTo>
                    <a:pt x="526" y="351"/>
                  </a:lnTo>
                  <a:lnTo>
                    <a:pt x="531" y="339"/>
                  </a:lnTo>
                  <a:lnTo>
                    <a:pt x="535" y="324"/>
                  </a:lnTo>
                  <a:lnTo>
                    <a:pt x="537" y="312"/>
                  </a:lnTo>
                  <a:lnTo>
                    <a:pt x="538" y="298"/>
                  </a:lnTo>
                  <a:lnTo>
                    <a:pt x="538" y="286"/>
                  </a:lnTo>
                  <a:lnTo>
                    <a:pt x="538" y="273"/>
                  </a:lnTo>
                  <a:lnTo>
                    <a:pt x="549" y="273"/>
                  </a:lnTo>
                  <a:lnTo>
                    <a:pt x="549" y="258"/>
                  </a:lnTo>
                  <a:lnTo>
                    <a:pt x="547" y="244"/>
                  </a:lnTo>
                  <a:lnTo>
                    <a:pt x="544" y="230"/>
                  </a:lnTo>
                  <a:lnTo>
                    <a:pt x="543" y="218"/>
                  </a:lnTo>
                  <a:lnTo>
                    <a:pt x="541" y="203"/>
                  </a:lnTo>
                  <a:lnTo>
                    <a:pt x="537" y="191"/>
                  </a:lnTo>
                  <a:lnTo>
                    <a:pt x="532" y="178"/>
                  </a:lnTo>
                  <a:lnTo>
                    <a:pt x="526" y="165"/>
                  </a:lnTo>
                  <a:lnTo>
                    <a:pt x="520" y="153"/>
                  </a:lnTo>
                  <a:lnTo>
                    <a:pt x="514" y="143"/>
                  </a:lnTo>
                  <a:lnTo>
                    <a:pt x="508" y="131"/>
                  </a:lnTo>
                  <a:lnTo>
                    <a:pt x="502" y="119"/>
                  </a:lnTo>
                  <a:lnTo>
                    <a:pt x="494" y="108"/>
                  </a:lnTo>
                  <a:lnTo>
                    <a:pt x="487" y="99"/>
                  </a:lnTo>
                  <a:lnTo>
                    <a:pt x="478" y="89"/>
                  </a:lnTo>
                  <a:lnTo>
                    <a:pt x="468" y="78"/>
                  </a:lnTo>
                  <a:lnTo>
                    <a:pt x="460" y="70"/>
                  </a:lnTo>
                  <a:close/>
                </a:path>
              </a:pathLst>
            </a:custGeom>
            <a:solidFill>
              <a:srgbClr val="708FC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51" name="Freeform 647"/>
            <p:cNvSpPr>
              <a:spLocks noChangeArrowheads="1"/>
            </p:cNvSpPr>
            <p:nvPr/>
          </p:nvSpPr>
          <p:spPr bwMode="auto">
            <a:xfrm>
              <a:off x="5624" y="212"/>
              <a:ext cx="50" cy="51"/>
            </a:xfrm>
            <a:custGeom>
              <a:avLst/>
              <a:gdLst>
                <a:gd name="T0" fmla="*/ 524 w 527"/>
                <a:gd name="T1" fmla="*/ 212 h 529"/>
                <a:gd name="T2" fmla="*/ 501 w 527"/>
                <a:gd name="T3" fmla="*/ 150 h 529"/>
                <a:gd name="T4" fmla="*/ 467 w 527"/>
                <a:gd name="T5" fmla="*/ 97 h 529"/>
                <a:gd name="T6" fmla="*/ 423 w 527"/>
                <a:gd name="T7" fmla="*/ 52 h 529"/>
                <a:gd name="T8" fmla="*/ 365 w 527"/>
                <a:gd name="T9" fmla="*/ 20 h 529"/>
                <a:gd name="T10" fmla="*/ 303 w 527"/>
                <a:gd name="T11" fmla="*/ 4 h 529"/>
                <a:gd name="T12" fmla="*/ 236 w 527"/>
                <a:gd name="T13" fmla="*/ 2 h 529"/>
                <a:gd name="T14" fmla="*/ 171 w 527"/>
                <a:gd name="T15" fmla="*/ 16 h 529"/>
                <a:gd name="T16" fmla="*/ 115 w 527"/>
                <a:gd name="T17" fmla="*/ 46 h 529"/>
                <a:gd name="T18" fmla="*/ 68 w 527"/>
                <a:gd name="T19" fmla="*/ 87 h 529"/>
                <a:gd name="T20" fmla="*/ 30 w 527"/>
                <a:gd name="T21" fmla="*/ 139 h 529"/>
                <a:gd name="T22" fmla="*/ 8 w 527"/>
                <a:gd name="T23" fmla="*/ 198 h 529"/>
                <a:gd name="T24" fmla="*/ 0 w 527"/>
                <a:gd name="T25" fmla="*/ 265 h 529"/>
                <a:gd name="T26" fmla="*/ 8 w 527"/>
                <a:gd name="T27" fmla="*/ 331 h 529"/>
                <a:gd name="T28" fmla="*/ 30 w 527"/>
                <a:gd name="T29" fmla="*/ 390 h 529"/>
                <a:gd name="T30" fmla="*/ 68 w 527"/>
                <a:gd name="T31" fmla="*/ 442 h 529"/>
                <a:gd name="T32" fmla="*/ 115 w 527"/>
                <a:gd name="T33" fmla="*/ 482 h 529"/>
                <a:gd name="T34" fmla="*/ 171 w 527"/>
                <a:gd name="T35" fmla="*/ 513 h 529"/>
                <a:gd name="T36" fmla="*/ 236 w 527"/>
                <a:gd name="T37" fmla="*/ 526 h 529"/>
                <a:gd name="T38" fmla="*/ 303 w 527"/>
                <a:gd name="T39" fmla="*/ 525 h 529"/>
                <a:gd name="T40" fmla="*/ 365 w 527"/>
                <a:gd name="T41" fmla="*/ 508 h 529"/>
                <a:gd name="T42" fmla="*/ 423 w 527"/>
                <a:gd name="T43" fmla="*/ 476 h 529"/>
                <a:gd name="T44" fmla="*/ 467 w 527"/>
                <a:gd name="T45" fmla="*/ 432 h 529"/>
                <a:gd name="T46" fmla="*/ 501 w 527"/>
                <a:gd name="T47" fmla="*/ 379 h 529"/>
                <a:gd name="T48" fmla="*/ 524 w 527"/>
                <a:gd name="T49" fmla="*/ 316 h 529"/>
                <a:gd name="T50" fmla="*/ 520 w 527"/>
                <a:gd name="T51" fmla="*/ 265 h 529"/>
                <a:gd name="T52" fmla="*/ 512 w 527"/>
                <a:gd name="T53" fmla="*/ 200 h 529"/>
                <a:gd name="T54" fmla="*/ 489 w 527"/>
                <a:gd name="T55" fmla="*/ 144 h 529"/>
                <a:gd name="T56" fmla="*/ 453 w 527"/>
                <a:gd name="T57" fmla="*/ 93 h 529"/>
                <a:gd name="T58" fmla="*/ 406 w 527"/>
                <a:gd name="T59" fmla="*/ 52 h 529"/>
                <a:gd name="T60" fmla="*/ 352 w 527"/>
                <a:gd name="T61" fmla="*/ 24 h 529"/>
                <a:gd name="T62" fmla="*/ 289 w 527"/>
                <a:gd name="T63" fmla="*/ 10 h 529"/>
                <a:gd name="T64" fmla="*/ 224 w 527"/>
                <a:gd name="T65" fmla="*/ 12 h 529"/>
                <a:gd name="T66" fmla="*/ 164 w 527"/>
                <a:gd name="T67" fmla="*/ 30 h 529"/>
                <a:gd name="T68" fmla="*/ 111 w 527"/>
                <a:gd name="T69" fmla="*/ 61 h 529"/>
                <a:gd name="T70" fmla="*/ 67 w 527"/>
                <a:gd name="T71" fmla="*/ 103 h 529"/>
                <a:gd name="T72" fmla="*/ 32 w 527"/>
                <a:gd name="T73" fmla="*/ 153 h 529"/>
                <a:gd name="T74" fmla="*/ 14 w 527"/>
                <a:gd name="T75" fmla="*/ 214 h 529"/>
                <a:gd name="T76" fmla="*/ 8 w 527"/>
                <a:gd name="T77" fmla="*/ 277 h 529"/>
                <a:gd name="T78" fmla="*/ 20 w 527"/>
                <a:gd name="T79" fmla="*/ 342 h 529"/>
                <a:gd name="T80" fmla="*/ 44 w 527"/>
                <a:gd name="T81" fmla="*/ 396 h 529"/>
                <a:gd name="T82" fmla="*/ 82 w 527"/>
                <a:gd name="T83" fmla="*/ 444 h 529"/>
                <a:gd name="T84" fmla="*/ 132 w 527"/>
                <a:gd name="T85" fmla="*/ 482 h 529"/>
                <a:gd name="T86" fmla="*/ 188 w 527"/>
                <a:gd name="T87" fmla="*/ 508 h 529"/>
                <a:gd name="T88" fmla="*/ 250 w 527"/>
                <a:gd name="T89" fmla="*/ 519 h 529"/>
                <a:gd name="T90" fmla="*/ 315 w 527"/>
                <a:gd name="T91" fmla="*/ 514 h 529"/>
                <a:gd name="T92" fmla="*/ 374 w 527"/>
                <a:gd name="T93" fmla="*/ 494 h 529"/>
                <a:gd name="T94" fmla="*/ 427 w 527"/>
                <a:gd name="T95" fmla="*/ 460 h 529"/>
                <a:gd name="T96" fmla="*/ 469 w 527"/>
                <a:gd name="T97" fmla="*/ 417 h 529"/>
                <a:gd name="T98" fmla="*/ 500 w 527"/>
                <a:gd name="T99" fmla="*/ 363 h 529"/>
                <a:gd name="T100" fmla="*/ 515 w 527"/>
                <a:gd name="T101" fmla="*/ 30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7" h="529">
                  <a:moveTo>
                    <a:pt x="527" y="265"/>
                  </a:moveTo>
                  <a:lnTo>
                    <a:pt x="527" y="250"/>
                  </a:lnTo>
                  <a:lnTo>
                    <a:pt x="527" y="238"/>
                  </a:lnTo>
                  <a:lnTo>
                    <a:pt x="526" y="224"/>
                  </a:lnTo>
                  <a:lnTo>
                    <a:pt x="524" y="212"/>
                  </a:lnTo>
                  <a:lnTo>
                    <a:pt x="520" y="198"/>
                  </a:lnTo>
                  <a:lnTo>
                    <a:pt x="515" y="186"/>
                  </a:lnTo>
                  <a:lnTo>
                    <a:pt x="512" y="174"/>
                  </a:lnTo>
                  <a:lnTo>
                    <a:pt x="508" y="162"/>
                  </a:lnTo>
                  <a:lnTo>
                    <a:pt x="501" y="150"/>
                  </a:lnTo>
                  <a:lnTo>
                    <a:pt x="495" y="139"/>
                  </a:lnTo>
                  <a:lnTo>
                    <a:pt x="489" y="127"/>
                  </a:lnTo>
                  <a:lnTo>
                    <a:pt x="483" y="117"/>
                  </a:lnTo>
                  <a:lnTo>
                    <a:pt x="476" y="106"/>
                  </a:lnTo>
                  <a:lnTo>
                    <a:pt x="467" y="97"/>
                  </a:lnTo>
                  <a:lnTo>
                    <a:pt x="459" y="87"/>
                  </a:lnTo>
                  <a:lnTo>
                    <a:pt x="451" y="79"/>
                  </a:lnTo>
                  <a:lnTo>
                    <a:pt x="441" y="68"/>
                  </a:lnTo>
                  <a:lnTo>
                    <a:pt x="433" y="61"/>
                  </a:lnTo>
                  <a:lnTo>
                    <a:pt x="423" y="52"/>
                  </a:lnTo>
                  <a:lnTo>
                    <a:pt x="412" y="46"/>
                  </a:lnTo>
                  <a:lnTo>
                    <a:pt x="400" y="38"/>
                  </a:lnTo>
                  <a:lnTo>
                    <a:pt x="391" y="32"/>
                  </a:lnTo>
                  <a:lnTo>
                    <a:pt x="379" y="26"/>
                  </a:lnTo>
                  <a:lnTo>
                    <a:pt x="365" y="20"/>
                  </a:lnTo>
                  <a:lnTo>
                    <a:pt x="353" y="16"/>
                  </a:lnTo>
                  <a:lnTo>
                    <a:pt x="341" y="12"/>
                  </a:lnTo>
                  <a:lnTo>
                    <a:pt x="329" y="8"/>
                  </a:lnTo>
                  <a:lnTo>
                    <a:pt x="317" y="6"/>
                  </a:lnTo>
                  <a:lnTo>
                    <a:pt x="303" y="4"/>
                  </a:lnTo>
                  <a:lnTo>
                    <a:pt x="291" y="2"/>
                  </a:lnTo>
                  <a:lnTo>
                    <a:pt x="277" y="0"/>
                  </a:lnTo>
                  <a:lnTo>
                    <a:pt x="262" y="0"/>
                  </a:lnTo>
                  <a:lnTo>
                    <a:pt x="250" y="0"/>
                  </a:lnTo>
                  <a:lnTo>
                    <a:pt x="236" y="2"/>
                  </a:lnTo>
                  <a:lnTo>
                    <a:pt x="223" y="4"/>
                  </a:lnTo>
                  <a:lnTo>
                    <a:pt x="209" y="6"/>
                  </a:lnTo>
                  <a:lnTo>
                    <a:pt x="197" y="8"/>
                  </a:lnTo>
                  <a:lnTo>
                    <a:pt x="184" y="12"/>
                  </a:lnTo>
                  <a:lnTo>
                    <a:pt x="171" y="16"/>
                  </a:lnTo>
                  <a:lnTo>
                    <a:pt x="159" y="20"/>
                  </a:lnTo>
                  <a:lnTo>
                    <a:pt x="150" y="26"/>
                  </a:lnTo>
                  <a:lnTo>
                    <a:pt x="138" y="32"/>
                  </a:lnTo>
                  <a:lnTo>
                    <a:pt x="127" y="38"/>
                  </a:lnTo>
                  <a:lnTo>
                    <a:pt x="115" y="46"/>
                  </a:lnTo>
                  <a:lnTo>
                    <a:pt x="105" y="52"/>
                  </a:lnTo>
                  <a:lnTo>
                    <a:pt x="94" y="61"/>
                  </a:lnTo>
                  <a:lnTo>
                    <a:pt x="85" y="68"/>
                  </a:lnTo>
                  <a:lnTo>
                    <a:pt x="76" y="79"/>
                  </a:lnTo>
                  <a:lnTo>
                    <a:pt x="68" y="87"/>
                  </a:lnTo>
                  <a:lnTo>
                    <a:pt x="58" y="97"/>
                  </a:lnTo>
                  <a:lnTo>
                    <a:pt x="52" y="106"/>
                  </a:lnTo>
                  <a:lnTo>
                    <a:pt x="44" y="117"/>
                  </a:lnTo>
                  <a:lnTo>
                    <a:pt x="36" y="127"/>
                  </a:lnTo>
                  <a:lnTo>
                    <a:pt x="30" y="139"/>
                  </a:lnTo>
                  <a:lnTo>
                    <a:pt x="24" y="150"/>
                  </a:lnTo>
                  <a:lnTo>
                    <a:pt x="20" y="162"/>
                  </a:lnTo>
                  <a:lnTo>
                    <a:pt x="14" y="174"/>
                  </a:lnTo>
                  <a:lnTo>
                    <a:pt x="9" y="186"/>
                  </a:lnTo>
                  <a:lnTo>
                    <a:pt x="8" y="198"/>
                  </a:lnTo>
                  <a:lnTo>
                    <a:pt x="3" y="212"/>
                  </a:lnTo>
                  <a:lnTo>
                    <a:pt x="2" y="224"/>
                  </a:lnTo>
                  <a:lnTo>
                    <a:pt x="0" y="238"/>
                  </a:lnTo>
                  <a:lnTo>
                    <a:pt x="0" y="250"/>
                  </a:lnTo>
                  <a:lnTo>
                    <a:pt x="0" y="265"/>
                  </a:lnTo>
                  <a:lnTo>
                    <a:pt x="0" y="278"/>
                  </a:lnTo>
                  <a:lnTo>
                    <a:pt x="0" y="290"/>
                  </a:lnTo>
                  <a:lnTo>
                    <a:pt x="2" y="304"/>
                  </a:lnTo>
                  <a:lnTo>
                    <a:pt x="3" y="316"/>
                  </a:lnTo>
                  <a:lnTo>
                    <a:pt x="8" y="331"/>
                  </a:lnTo>
                  <a:lnTo>
                    <a:pt x="9" y="343"/>
                  </a:lnTo>
                  <a:lnTo>
                    <a:pt x="14" y="355"/>
                  </a:lnTo>
                  <a:lnTo>
                    <a:pt x="20" y="367"/>
                  </a:lnTo>
                  <a:lnTo>
                    <a:pt x="24" y="379"/>
                  </a:lnTo>
                  <a:lnTo>
                    <a:pt x="30" y="390"/>
                  </a:lnTo>
                  <a:lnTo>
                    <a:pt x="36" y="402"/>
                  </a:lnTo>
                  <a:lnTo>
                    <a:pt x="44" y="411"/>
                  </a:lnTo>
                  <a:lnTo>
                    <a:pt x="52" y="422"/>
                  </a:lnTo>
                  <a:lnTo>
                    <a:pt x="58" y="432"/>
                  </a:lnTo>
                  <a:lnTo>
                    <a:pt x="68" y="442"/>
                  </a:lnTo>
                  <a:lnTo>
                    <a:pt x="76" y="450"/>
                  </a:lnTo>
                  <a:lnTo>
                    <a:pt x="85" y="460"/>
                  </a:lnTo>
                  <a:lnTo>
                    <a:pt x="94" y="469"/>
                  </a:lnTo>
                  <a:lnTo>
                    <a:pt x="105" y="476"/>
                  </a:lnTo>
                  <a:lnTo>
                    <a:pt x="115" y="482"/>
                  </a:lnTo>
                  <a:lnTo>
                    <a:pt x="127" y="490"/>
                  </a:lnTo>
                  <a:lnTo>
                    <a:pt x="138" y="496"/>
                  </a:lnTo>
                  <a:lnTo>
                    <a:pt x="150" y="502"/>
                  </a:lnTo>
                  <a:lnTo>
                    <a:pt x="159" y="508"/>
                  </a:lnTo>
                  <a:lnTo>
                    <a:pt x="171" y="513"/>
                  </a:lnTo>
                  <a:lnTo>
                    <a:pt x="184" y="517"/>
                  </a:lnTo>
                  <a:lnTo>
                    <a:pt x="197" y="520"/>
                  </a:lnTo>
                  <a:lnTo>
                    <a:pt x="209" y="523"/>
                  </a:lnTo>
                  <a:lnTo>
                    <a:pt x="223" y="525"/>
                  </a:lnTo>
                  <a:lnTo>
                    <a:pt x="236" y="526"/>
                  </a:lnTo>
                  <a:lnTo>
                    <a:pt x="250" y="529"/>
                  </a:lnTo>
                  <a:lnTo>
                    <a:pt x="262" y="529"/>
                  </a:lnTo>
                  <a:lnTo>
                    <a:pt x="277" y="529"/>
                  </a:lnTo>
                  <a:lnTo>
                    <a:pt x="291" y="526"/>
                  </a:lnTo>
                  <a:lnTo>
                    <a:pt x="303" y="525"/>
                  </a:lnTo>
                  <a:lnTo>
                    <a:pt x="317" y="523"/>
                  </a:lnTo>
                  <a:lnTo>
                    <a:pt x="329" y="520"/>
                  </a:lnTo>
                  <a:lnTo>
                    <a:pt x="341" y="517"/>
                  </a:lnTo>
                  <a:lnTo>
                    <a:pt x="353" y="513"/>
                  </a:lnTo>
                  <a:lnTo>
                    <a:pt x="365" y="508"/>
                  </a:lnTo>
                  <a:lnTo>
                    <a:pt x="379" y="502"/>
                  </a:lnTo>
                  <a:lnTo>
                    <a:pt x="391" y="496"/>
                  </a:lnTo>
                  <a:lnTo>
                    <a:pt x="400" y="490"/>
                  </a:lnTo>
                  <a:lnTo>
                    <a:pt x="412" y="482"/>
                  </a:lnTo>
                  <a:lnTo>
                    <a:pt x="423" y="476"/>
                  </a:lnTo>
                  <a:lnTo>
                    <a:pt x="433" y="469"/>
                  </a:lnTo>
                  <a:lnTo>
                    <a:pt x="441" y="460"/>
                  </a:lnTo>
                  <a:lnTo>
                    <a:pt x="451" y="450"/>
                  </a:lnTo>
                  <a:lnTo>
                    <a:pt x="459" y="442"/>
                  </a:lnTo>
                  <a:lnTo>
                    <a:pt x="467" y="432"/>
                  </a:lnTo>
                  <a:lnTo>
                    <a:pt x="476" y="422"/>
                  </a:lnTo>
                  <a:lnTo>
                    <a:pt x="483" y="411"/>
                  </a:lnTo>
                  <a:lnTo>
                    <a:pt x="489" y="402"/>
                  </a:lnTo>
                  <a:lnTo>
                    <a:pt x="495" y="390"/>
                  </a:lnTo>
                  <a:lnTo>
                    <a:pt x="501" y="379"/>
                  </a:lnTo>
                  <a:lnTo>
                    <a:pt x="508" y="367"/>
                  </a:lnTo>
                  <a:lnTo>
                    <a:pt x="512" y="355"/>
                  </a:lnTo>
                  <a:lnTo>
                    <a:pt x="515" y="343"/>
                  </a:lnTo>
                  <a:lnTo>
                    <a:pt x="520" y="331"/>
                  </a:lnTo>
                  <a:lnTo>
                    <a:pt x="524" y="316"/>
                  </a:lnTo>
                  <a:lnTo>
                    <a:pt x="526" y="304"/>
                  </a:lnTo>
                  <a:lnTo>
                    <a:pt x="527" y="290"/>
                  </a:lnTo>
                  <a:lnTo>
                    <a:pt x="527" y="278"/>
                  </a:lnTo>
                  <a:lnTo>
                    <a:pt x="527" y="265"/>
                  </a:lnTo>
                  <a:lnTo>
                    <a:pt x="520" y="265"/>
                  </a:lnTo>
                  <a:lnTo>
                    <a:pt x="520" y="253"/>
                  </a:lnTo>
                  <a:lnTo>
                    <a:pt x="518" y="238"/>
                  </a:lnTo>
                  <a:lnTo>
                    <a:pt x="515" y="226"/>
                  </a:lnTo>
                  <a:lnTo>
                    <a:pt x="514" y="214"/>
                  </a:lnTo>
                  <a:lnTo>
                    <a:pt x="512" y="200"/>
                  </a:lnTo>
                  <a:lnTo>
                    <a:pt x="508" y="188"/>
                  </a:lnTo>
                  <a:lnTo>
                    <a:pt x="503" y="177"/>
                  </a:lnTo>
                  <a:lnTo>
                    <a:pt x="500" y="165"/>
                  </a:lnTo>
                  <a:lnTo>
                    <a:pt x="494" y="153"/>
                  </a:lnTo>
                  <a:lnTo>
                    <a:pt x="489" y="144"/>
                  </a:lnTo>
                  <a:lnTo>
                    <a:pt x="482" y="133"/>
                  </a:lnTo>
                  <a:lnTo>
                    <a:pt x="476" y="121"/>
                  </a:lnTo>
                  <a:lnTo>
                    <a:pt x="469" y="111"/>
                  </a:lnTo>
                  <a:lnTo>
                    <a:pt x="461" y="103"/>
                  </a:lnTo>
                  <a:lnTo>
                    <a:pt x="453" y="93"/>
                  </a:lnTo>
                  <a:lnTo>
                    <a:pt x="445" y="85"/>
                  </a:lnTo>
                  <a:lnTo>
                    <a:pt x="435" y="76"/>
                  </a:lnTo>
                  <a:lnTo>
                    <a:pt x="427" y="68"/>
                  </a:lnTo>
                  <a:lnTo>
                    <a:pt x="417" y="61"/>
                  </a:lnTo>
                  <a:lnTo>
                    <a:pt x="406" y="52"/>
                  </a:lnTo>
                  <a:lnTo>
                    <a:pt x="397" y="46"/>
                  </a:lnTo>
                  <a:lnTo>
                    <a:pt x="386" y="40"/>
                  </a:lnTo>
                  <a:lnTo>
                    <a:pt x="374" y="34"/>
                  </a:lnTo>
                  <a:lnTo>
                    <a:pt x="364" y="30"/>
                  </a:lnTo>
                  <a:lnTo>
                    <a:pt x="352" y="24"/>
                  </a:lnTo>
                  <a:lnTo>
                    <a:pt x="339" y="20"/>
                  </a:lnTo>
                  <a:lnTo>
                    <a:pt x="327" y="18"/>
                  </a:lnTo>
                  <a:lnTo>
                    <a:pt x="315" y="14"/>
                  </a:lnTo>
                  <a:lnTo>
                    <a:pt x="303" y="12"/>
                  </a:lnTo>
                  <a:lnTo>
                    <a:pt x="289" y="10"/>
                  </a:lnTo>
                  <a:lnTo>
                    <a:pt x="277" y="10"/>
                  </a:lnTo>
                  <a:lnTo>
                    <a:pt x="262" y="10"/>
                  </a:lnTo>
                  <a:lnTo>
                    <a:pt x="250" y="10"/>
                  </a:lnTo>
                  <a:lnTo>
                    <a:pt x="236" y="10"/>
                  </a:lnTo>
                  <a:lnTo>
                    <a:pt x="224" y="12"/>
                  </a:lnTo>
                  <a:lnTo>
                    <a:pt x="212" y="14"/>
                  </a:lnTo>
                  <a:lnTo>
                    <a:pt x="200" y="18"/>
                  </a:lnTo>
                  <a:lnTo>
                    <a:pt x="188" y="20"/>
                  </a:lnTo>
                  <a:lnTo>
                    <a:pt x="176" y="24"/>
                  </a:lnTo>
                  <a:lnTo>
                    <a:pt x="164" y="30"/>
                  </a:lnTo>
                  <a:lnTo>
                    <a:pt x="153" y="34"/>
                  </a:lnTo>
                  <a:lnTo>
                    <a:pt x="141" y="40"/>
                  </a:lnTo>
                  <a:lnTo>
                    <a:pt x="132" y="46"/>
                  </a:lnTo>
                  <a:lnTo>
                    <a:pt x="121" y="52"/>
                  </a:lnTo>
                  <a:lnTo>
                    <a:pt x="111" y="61"/>
                  </a:lnTo>
                  <a:lnTo>
                    <a:pt x="100" y="68"/>
                  </a:lnTo>
                  <a:lnTo>
                    <a:pt x="91" y="76"/>
                  </a:lnTo>
                  <a:lnTo>
                    <a:pt x="82" y="85"/>
                  </a:lnTo>
                  <a:lnTo>
                    <a:pt x="74" y="93"/>
                  </a:lnTo>
                  <a:lnTo>
                    <a:pt x="67" y="103"/>
                  </a:lnTo>
                  <a:lnTo>
                    <a:pt x="58" y="111"/>
                  </a:lnTo>
                  <a:lnTo>
                    <a:pt x="52" y="121"/>
                  </a:lnTo>
                  <a:lnTo>
                    <a:pt x="44" y="133"/>
                  </a:lnTo>
                  <a:lnTo>
                    <a:pt x="38" y="144"/>
                  </a:lnTo>
                  <a:lnTo>
                    <a:pt x="32" y="153"/>
                  </a:lnTo>
                  <a:lnTo>
                    <a:pt x="28" y="165"/>
                  </a:lnTo>
                  <a:lnTo>
                    <a:pt x="24" y="177"/>
                  </a:lnTo>
                  <a:lnTo>
                    <a:pt x="20" y="188"/>
                  </a:lnTo>
                  <a:lnTo>
                    <a:pt x="15" y="200"/>
                  </a:lnTo>
                  <a:lnTo>
                    <a:pt x="14" y="214"/>
                  </a:lnTo>
                  <a:lnTo>
                    <a:pt x="9" y="226"/>
                  </a:lnTo>
                  <a:lnTo>
                    <a:pt x="9" y="238"/>
                  </a:lnTo>
                  <a:lnTo>
                    <a:pt x="8" y="253"/>
                  </a:lnTo>
                  <a:lnTo>
                    <a:pt x="8" y="265"/>
                  </a:lnTo>
                  <a:lnTo>
                    <a:pt x="8" y="277"/>
                  </a:lnTo>
                  <a:lnTo>
                    <a:pt x="9" y="290"/>
                  </a:lnTo>
                  <a:lnTo>
                    <a:pt x="9" y="303"/>
                  </a:lnTo>
                  <a:lnTo>
                    <a:pt x="14" y="315"/>
                  </a:lnTo>
                  <a:lnTo>
                    <a:pt x="15" y="328"/>
                  </a:lnTo>
                  <a:lnTo>
                    <a:pt x="20" y="342"/>
                  </a:lnTo>
                  <a:lnTo>
                    <a:pt x="24" y="351"/>
                  </a:lnTo>
                  <a:lnTo>
                    <a:pt x="28" y="363"/>
                  </a:lnTo>
                  <a:lnTo>
                    <a:pt x="32" y="375"/>
                  </a:lnTo>
                  <a:lnTo>
                    <a:pt x="38" y="386"/>
                  </a:lnTo>
                  <a:lnTo>
                    <a:pt x="44" y="396"/>
                  </a:lnTo>
                  <a:lnTo>
                    <a:pt x="52" y="408"/>
                  </a:lnTo>
                  <a:lnTo>
                    <a:pt x="58" y="417"/>
                  </a:lnTo>
                  <a:lnTo>
                    <a:pt x="67" y="426"/>
                  </a:lnTo>
                  <a:lnTo>
                    <a:pt x="74" y="436"/>
                  </a:lnTo>
                  <a:lnTo>
                    <a:pt x="82" y="444"/>
                  </a:lnTo>
                  <a:lnTo>
                    <a:pt x="91" y="452"/>
                  </a:lnTo>
                  <a:lnTo>
                    <a:pt x="100" y="460"/>
                  </a:lnTo>
                  <a:lnTo>
                    <a:pt x="111" y="469"/>
                  </a:lnTo>
                  <a:lnTo>
                    <a:pt x="121" y="476"/>
                  </a:lnTo>
                  <a:lnTo>
                    <a:pt x="132" y="482"/>
                  </a:lnTo>
                  <a:lnTo>
                    <a:pt x="141" y="488"/>
                  </a:lnTo>
                  <a:lnTo>
                    <a:pt x="153" y="494"/>
                  </a:lnTo>
                  <a:lnTo>
                    <a:pt x="164" y="499"/>
                  </a:lnTo>
                  <a:lnTo>
                    <a:pt x="176" y="505"/>
                  </a:lnTo>
                  <a:lnTo>
                    <a:pt x="188" y="508"/>
                  </a:lnTo>
                  <a:lnTo>
                    <a:pt x="200" y="511"/>
                  </a:lnTo>
                  <a:lnTo>
                    <a:pt x="212" y="514"/>
                  </a:lnTo>
                  <a:lnTo>
                    <a:pt x="224" y="517"/>
                  </a:lnTo>
                  <a:lnTo>
                    <a:pt x="236" y="519"/>
                  </a:lnTo>
                  <a:lnTo>
                    <a:pt x="250" y="519"/>
                  </a:lnTo>
                  <a:lnTo>
                    <a:pt x="262" y="519"/>
                  </a:lnTo>
                  <a:lnTo>
                    <a:pt x="277" y="519"/>
                  </a:lnTo>
                  <a:lnTo>
                    <a:pt x="289" y="519"/>
                  </a:lnTo>
                  <a:lnTo>
                    <a:pt x="303" y="517"/>
                  </a:lnTo>
                  <a:lnTo>
                    <a:pt x="315" y="514"/>
                  </a:lnTo>
                  <a:lnTo>
                    <a:pt x="327" y="511"/>
                  </a:lnTo>
                  <a:lnTo>
                    <a:pt x="339" y="508"/>
                  </a:lnTo>
                  <a:lnTo>
                    <a:pt x="352" y="505"/>
                  </a:lnTo>
                  <a:lnTo>
                    <a:pt x="364" y="499"/>
                  </a:lnTo>
                  <a:lnTo>
                    <a:pt x="374" y="494"/>
                  </a:lnTo>
                  <a:lnTo>
                    <a:pt x="386" y="488"/>
                  </a:lnTo>
                  <a:lnTo>
                    <a:pt x="397" y="482"/>
                  </a:lnTo>
                  <a:lnTo>
                    <a:pt x="406" y="476"/>
                  </a:lnTo>
                  <a:lnTo>
                    <a:pt x="417" y="469"/>
                  </a:lnTo>
                  <a:lnTo>
                    <a:pt x="427" y="460"/>
                  </a:lnTo>
                  <a:lnTo>
                    <a:pt x="435" y="452"/>
                  </a:lnTo>
                  <a:lnTo>
                    <a:pt x="445" y="444"/>
                  </a:lnTo>
                  <a:lnTo>
                    <a:pt x="453" y="436"/>
                  </a:lnTo>
                  <a:lnTo>
                    <a:pt x="461" y="426"/>
                  </a:lnTo>
                  <a:lnTo>
                    <a:pt x="469" y="417"/>
                  </a:lnTo>
                  <a:lnTo>
                    <a:pt x="476" y="408"/>
                  </a:lnTo>
                  <a:lnTo>
                    <a:pt x="482" y="396"/>
                  </a:lnTo>
                  <a:lnTo>
                    <a:pt x="489" y="386"/>
                  </a:lnTo>
                  <a:lnTo>
                    <a:pt x="494" y="375"/>
                  </a:lnTo>
                  <a:lnTo>
                    <a:pt x="500" y="363"/>
                  </a:lnTo>
                  <a:lnTo>
                    <a:pt x="503" y="351"/>
                  </a:lnTo>
                  <a:lnTo>
                    <a:pt x="508" y="342"/>
                  </a:lnTo>
                  <a:lnTo>
                    <a:pt x="512" y="328"/>
                  </a:lnTo>
                  <a:lnTo>
                    <a:pt x="514" y="315"/>
                  </a:lnTo>
                  <a:lnTo>
                    <a:pt x="515" y="303"/>
                  </a:lnTo>
                  <a:lnTo>
                    <a:pt x="518" y="290"/>
                  </a:lnTo>
                  <a:lnTo>
                    <a:pt x="520" y="277"/>
                  </a:lnTo>
                  <a:lnTo>
                    <a:pt x="520" y="265"/>
                  </a:lnTo>
                  <a:lnTo>
                    <a:pt x="527" y="265"/>
                  </a:lnTo>
                  <a:close/>
                </a:path>
              </a:pathLst>
            </a:custGeom>
            <a:solidFill>
              <a:srgbClr val="7591C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52" name="Freeform 648"/>
            <p:cNvSpPr>
              <a:spLocks noChangeArrowheads="1"/>
            </p:cNvSpPr>
            <p:nvPr/>
          </p:nvSpPr>
          <p:spPr bwMode="auto">
            <a:xfrm>
              <a:off x="5624" y="212"/>
              <a:ext cx="49" cy="50"/>
            </a:xfrm>
            <a:custGeom>
              <a:avLst/>
              <a:gdLst>
                <a:gd name="T0" fmla="*/ 506 w 512"/>
                <a:gd name="T1" fmla="*/ 204 h 509"/>
                <a:gd name="T2" fmla="*/ 486 w 512"/>
                <a:gd name="T3" fmla="*/ 143 h 509"/>
                <a:gd name="T4" fmla="*/ 453 w 512"/>
                <a:gd name="T5" fmla="*/ 93 h 509"/>
                <a:gd name="T6" fmla="*/ 409 w 512"/>
                <a:gd name="T7" fmla="*/ 51 h 509"/>
                <a:gd name="T8" fmla="*/ 356 w 512"/>
                <a:gd name="T9" fmla="*/ 20 h 509"/>
                <a:gd name="T10" fmla="*/ 295 w 512"/>
                <a:gd name="T11" fmla="*/ 2 h 509"/>
                <a:gd name="T12" fmla="*/ 228 w 512"/>
                <a:gd name="T13" fmla="*/ 0 h 509"/>
                <a:gd name="T14" fmla="*/ 168 w 512"/>
                <a:gd name="T15" fmla="*/ 14 h 509"/>
                <a:gd name="T16" fmla="*/ 113 w 512"/>
                <a:gd name="T17" fmla="*/ 42 h 509"/>
                <a:gd name="T18" fmla="*/ 66 w 512"/>
                <a:gd name="T19" fmla="*/ 83 h 509"/>
                <a:gd name="T20" fmla="*/ 30 w 512"/>
                <a:gd name="T21" fmla="*/ 134 h 509"/>
                <a:gd name="T22" fmla="*/ 7 w 512"/>
                <a:gd name="T23" fmla="*/ 190 h 509"/>
                <a:gd name="T24" fmla="*/ 0 w 512"/>
                <a:gd name="T25" fmla="*/ 255 h 509"/>
                <a:gd name="T26" fmla="*/ 7 w 512"/>
                <a:gd name="T27" fmla="*/ 318 h 509"/>
                <a:gd name="T28" fmla="*/ 30 w 512"/>
                <a:gd name="T29" fmla="*/ 376 h 509"/>
                <a:gd name="T30" fmla="*/ 66 w 512"/>
                <a:gd name="T31" fmla="*/ 426 h 509"/>
                <a:gd name="T32" fmla="*/ 113 w 512"/>
                <a:gd name="T33" fmla="*/ 466 h 509"/>
                <a:gd name="T34" fmla="*/ 168 w 512"/>
                <a:gd name="T35" fmla="*/ 495 h 509"/>
                <a:gd name="T36" fmla="*/ 228 w 512"/>
                <a:gd name="T37" fmla="*/ 509 h 509"/>
                <a:gd name="T38" fmla="*/ 295 w 512"/>
                <a:gd name="T39" fmla="*/ 507 h 509"/>
                <a:gd name="T40" fmla="*/ 356 w 512"/>
                <a:gd name="T41" fmla="*/ 489 h 509"/>
                <a:gd name="T42" fmla="*/ 409 w 512"/>
                <a:gd name="T43" fmla="*/ 459 h 509"/>
                <a:gd name="T44" fmla="*/ 453 w 512"/>
                <a:gd name="T45" fmla="*/ 416 h 509"/>
                <a:gd name="T46" fmla="*/ 486 w 512"/>
                <a:gd name="T47" fmla="*/ 365 h 509"/>
                <a:gd name="T48" fmla="*/ 506 w 512"/>
                <a:gd name="T49" fmla="*/ 305 h 509"/>
                <a:gd name="T50" fmla="*/ 501 w 512"/>
                <a:gd name="T51" fmla="*/ 255 h 509"/>
                <a:gd name="T52" fmla="*/ 493 w 512"/>
                <a:gd name="T53" fmla="*/ 194 h 509"/>
                <a:gd name="T54" fmla="*/ 474 w 512"/>
                <a:gd name="T55" fmla="*/ 137 h 509"/>
                <a:gd name="T56" fmla="*/ 439 w 512"/>
                <a:gd name="T57" fmla="*/ 89 h 509"/>
                <a:gd name="T58" fmla="*/ 395 w 512"/>
                <a:gd name="T59" fmla="*/ 51 h 509"/>
                <a:gd name="T60" fmla="*/ 339 w 512"/>
                <a:gd name="T61" fmla="*/ 24 h 509"/>
                <a:gd name="T62" fmla="*/ 281 w 512"/>
                <a:gd name="T63" fmla="*/ 10 h 509"/>
                <a:gd name="T64" fmla="*/ 218 w 512"/>
                <a:gd name="T65" fmla="*/ 12 h 509"/>
                <a:gd name="T66" fmla="*/ 160 w 512"/>
                <a:gd name="T67" fmla="*/ 28 h 509"/>
                <a:gd name="T68" fmla="*/ 107 w 512"/>
                <a:gd name="T69" fmla="*/ 57 h 509"/>
                <a:gd name="T70" fmla="*/ 65 w 512"/>
                <a:gd name="T71" fmla="*/ 99 h 509"/>
                <a:gd name="T72" fmla="*/ 34 w 512"/>
                <a:gd name="T73" fmla="*/ 147 h 509"/>
                <a:gd name="T74" fmla="*/ 13 w 512"/>
                <a:gd name="T75" fmla="*/ 204 h 509"/>
                <a:gd name="T76" fmla="*/ 10 w 512"/>
                <a:gd name="T77" fmla="*/ 267 h 509"/>
                <a:gd name="T78" fmla="*/ 20 w 512"/>
                <a:gd name="T79" fmla="*/ 327 h 509"/>
                <a:gd name="T80" fmla="*/ 44 w 512"/>
                <a:gd name="T81" fmla="*/ 382 h 509"/>
                <a:gd name="T82" fmla="*/ 80 w 512"/>
                <a:gd name="T83" fmla="*/ 428 h 509"/>
                <a:gd name="T84" fmla="*/ 127 w 512"/>
                <a:gd name="T85" fmla="*/ 465 h 509"/>
                <a:gd name="T86" fmla="*/ 182 w 512"/>
                <a:gd name="T87" fmla="*/ 489 h 509"/>
                <a:gd name="T88" fmla="*/ 242 w 512"/>
                <a:gd name="T89" fmla="*/ 501 h 509"/>
                <a:gd name="T90" fmla="*/ 306 w 512"/>
                <a:gd name="T91" fmla="*/ 495 h 509"/>
                <a:gd name="T92" fmla="*/ 362 w 512"/>
                <a:gd name="T93" fmla="*/ 477 h 509"/>
                <a:gd name="T94" fmla="*/ 413 w 512"/>
                <a:gd name="T95" fmla="*/ 444 h 509"/>
                <a:gd name="T96" fmla="*/ 453 w 512"/>
                <a:gd name="T97" fmla="*/ 401 h 509"/>
                <a:gd name="T98" fmla="*/ 483 w 512"/>
                <a:gd name="T99" fmla="*/ 350 h 509"/>
                <a:gd name="T100" fmla="*/ 500 w 512"/>
                <a:gd name="T101" fmla="*/ 29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 h="509">
                  <a:moveTo>
                    <a:pt x="512" y="255"/>
                  </a:moveTo>
                  <a:lnTo>
                    <a:pt x="512" y="243"/>
                  </a:lnTo>
                  <a:lnTo>
                    <a:pt x="510" y="228"/>
                  </a:lnTo>
                  <a:lnTo>
                    <a:pt x="507" y="216"/>
                  </a:lnTo>
                  <a:lnTo>
                    <a:pt x="506" y="204"/>
                  </a:lnTo>
                  <a:lnTo>
                    <a:pt x="504" y="190"/>
                  </a:lnTo>
                  <a:lnTo>
                    <a:pt x="500" y="178"/>
                  </a:lnTo>
                  <a:lnTo>
                    <a:pt x="495" y="167"/>
                  </a:lnTo>
                  <a:lnTo>
                    <a:pt x="492" y="155"/>
                  </a:lnTo>
                  <a:lnTo>
                    <a:pt x="486" y="143"/>
                  </a:lnTo>
                  <a:lnTo>
                    <a:pt x="481" y="134"/>
                  </a:lnTo>
                  <a:lnTo>
                    <a:pt x="474" y="123"/>
                  </a:lnTo>
                  <a:lnTo>
                    <a:pt x="468" y="111"/>
                  </a:lnTo>
                  <a:lnTo>
                    <a:pt x="461" y="101"/>
                  </a:lnTo>
                  <a:lnTo>
                    <a:pt x="453" y="93"/>
                  </a:lnTo>
                  <a:lnTo>
                    <a:pt x="445" y="83"/>
                  </a:lnTo>
                  <a:lnTo>
                    <a:pt x="437" y="75"/>
                  </a:lnTo>
                  <a:lnTo>
                    <a:pt x="427" y="66"/>
                  </a:lnTo>
                  <a:lnTo>
                    <a:pt x="419" y="58"/>
                  </a:lnTo>
                  <a:lnTo>
                    <a:pt x="409" y="51"/>
                  </a:lnTo>
                  <a:lnTo>
                    <a:pt x="398" y="42"/>
                  </a:lnTo>
                  <a:lnTo>
                    <a:pt x="389" y="36"/>
                  </a:lnTo>
                  <a:lnTo>
                    <a:pt x="378" y="30"/>
                  </a:lnTo>
                  <a:lnTo>
                    <a:pt x="366" y="24"/>
                  </a:lnTo>
                  <a:lnTo>
                    <a:pt x="356" y="20"/>
                  </a:lnTo>
                  <a:lnTo>
                    <a:pt x="344" y="14"/>
                  </a:lnTo>
                  <a:lnTo>
                    <a:pt x="331" y="10"/>
                  </a:lnTo>
                  <a:lnTo>
                    <a:pt x="319" y="8"/>
                  </a:lnTo>
                  <a:lnTo>
                    <a:pt x="307" y="4"/>
                  </a:lnTo>
                  <a:lnTo>
                    <a:pt x="295" y="2"/>
                  </a:lnTo>
                  <a:lnTo>
                    <a:pt x="281" y="0"/>
                  </a:lnTo>
                  <a:lnTo>
                    <a:pt x="269" y="0"/>
                  </a:lnTo>
                  <a:lnTo>
                    <a:pt x="254" y="0"/>
                  </a:lnTo>
                  <a:lnTo>
                    <a:pt x="242" y="0"/>
                  </a:lnTo>
                  <a:lnTo>
                    <a:pt x="228" y="0"/>
                  </a:lnTo>
                  <a:lnTo>
                    <a:pt x="216" y="2"/>
                  </a:lnTo>
                  <a:lnTo>
                    <a:pt x="204" y="4"/>
                  </a:lnTo>
                  <a:lnTo>
                    <a:pt x="192" y="8"/>
                  </a:lnTo>
                  <a:lnTo>
                    <a:pt x="180" y="10"/>
                  </a:lnTo>
                  <a:lnTo>
                    <a:pt x="168" y="14"/>
                  </a:lnTo>
                  <a:lnTo>
                    <a:pt x="156" y="20"/>
                  </a:lnTo>
                  <a:lnTo>
                    <a:pt x="145" y="24"/>
                  </a:lnTo>
                  <a:lnTo>
                    <a:pt x="133" y="30"/>
                  </a:lnTo>
                  <a:lnTo>
                    <a:pt x="124" y="36"/>
                  </a:lnTo>
                  <a:lnTo>
                    <a:pt x="113" y="42"/>
                  </a:lnTo>
                  <a:lnTo>
                    <a:pt x="103" y="51"/>
                  </a:lnTo>
                  <a:lnTo>
                    <a:pt x="92" y="58"/>
                  </a:lnTo>
                  <a:lnTo>
                    <a:pt x="83" y="66"/>
                  </a:lnTo>
                  <a:lnTo>
                    <a:pt x="74" y="75"/>
                  </a:lnTo>
                  <a:lnTo>
                    <a:pt x="66" y="83"/>
                  </a:lnTo>
                  <a:lnTo>
                    <a:pt x="59" y="93"/>
                  </a:lnTo>
                  <a:lnTo>
                    <a:pt x="50" y="101"/>
                  </a:lnTo>
                  <a:lnTo>
                    <a:pt x="44" y="111"/>
                  </a:lnTo>
                  <a:lnTo>
                    <a:pt x="36" y="123"/>
                  </a:lnTo>
                  <a:lnTo>
                    <a:pt x="30" y="134"/>
                  </a:lnTo>
                  <a:lnTo>
                    <a:pt x="24" y="143"/>
                  </a:lnTo>
                  <a:lnTo>
                    <a:pt x="20" y="155"/>
                  </a:lnTo>
                  <a:lnTo>
                    <a:pt x="16" y="167"/>
                  </a:lnTo>
                  <a:lnTo>
                    <a:pt x="12" y="178"/>
                  </a:lnTo>
                  <a:lnTo>
                    <a:pt x="7" y="190"/>
                  </a:lnTo>
                  <a:lnTo>
                    <a:pt x="6" y="204"/>
                  </a:lnTo>
                  <a:lnTo>
                    <a:pt x="1" y="216"/>
                  </a:lnTo>
                  <a:lnTo>
                    <a:pt x="1" y="228"/>
                  </a:lnTo>
                  <a:lnTo>
                    <a:pt x="0" y="243"/>
                  </a:lnTo>
                  <a:lnTo>
                    <a:pt x="0" y="255"/>
                  </a:lnTo>
                  <a:lnTo>
                    <a:pt x="0" y="267"/>
                  </a:lnTo>
                  <a:lnTo>
                    <a:pt x="1" y="280"/>
                  </a:lnTo>
                  <a:lnTo>
                    <a:pt x="1" y="293"/>
                  </a:lnTo>
                  <a:lnTo>
                    <a:pt x="6" y="305"/>
                  </a:lnTo>
                  <a:lnTo>
                    <a:pt x="7" y="318"/>
                  </a:lnTo>
                  <a:lnTo>
                    <a:pt x="12" y="332"/>
                  </a:lnTo>
                  <a:lnTo>
                    <a:pt x="16" y="341"/>
                  </a:lnTo>
                  <a:lnTo>
                    <a:pt x="20" y="353"/>
                  </a:lnTo>
                  <a:lnTo>
                    <a:pt x="24" y="365"/>
                  </a:lnTo>
                  <a:lnTo>
                    <a:pt x="30" y="376"/>
                  </a:lnTo>
                  <a:lnTo>
                    <a:pt x="36" y="386"/>
                  </a:lnTo>
                  <a:lnTo>
                    <a:pt x="44" y="398"/>
                  </a:lnTo>
                  <a:lnTo>
                    <a:pt x="50" y="407"/>
                  </a:lnTo>
                  <a:lnTo>
                    <a:pt x="59" y="416"/>
                  </a:lnTo>
                  <a:lnTo>
                    <a:pt x="66" y="426"/>
                  </a:lnTo>
                  <a:lnTo>
                    <a:pt x="74" y="434"/>
                  </a:lnTo>
                  <a:lnTo>
                    <a:pt x="83" y="442"/>
                  </a:lnTo>
                  <a:lnTo>
                    <a:pt x="92" y="450"/>
                  </a:lnTo>
                  <a:lnTo>
                    <a:pt x="103" y="459"/>
                  </a:lnTo>
                  <a:lnTo>
                    <a:pt x="113" y="466"/>
                  </a:lnTo>
                  <a:lnTo>
                    <a:pt x="124" y="472"/>
                  </a:lnTo>
                  <a:lnTo>
                    <a:pt x="133" y="478"/>
                  </a:lnTo>
                  <a:lnTo>
                    <a:pt x="145" y="484"/>
                  </a:lnTo>
                  <a:lnTo>
                    <a:pt x="156" y="489"/>
                  </a:lnTo>
                  <a:lnTo>
                    <a:pt x="168" y="495"/>
                  </a:lnTo>
                  <a:lnTo>
                    <a:pt x="180" y="498"/>
                  </a:lnTo>
                  <a:lnTo>
                    <a:pt x="192" y="501"/>
                  </a:lnTo>
                  <a:lnTo>
                    <a:pt x="204" y="504"/>
                  </a:lnTo>
                  <a:lnTo>
                    <a:pt x="216" y="507"/>
                  </a:lnTo>
                  <a:lnTo>
                    <a:pt x="228" y="509"/>
                  </a:lnTo>
                  <a:lnTo>
                    <a:pt x="242" y="509"/>
                  </a:lnTo>
                  <a:lnTo>
                    <a:pt x="254" y="509"/>
                  </a:lnTo>
                  <a:lnTo>
                    <a:pt x="269" y="509"/>
                  </a:lnTo>
                  <a:lnTo>
                    <a:pt x="281" y="509"/>
                  </a:lnTo>
                  <a:lnTo>
                    <a:pt x="295" y="507"/>
                  </a:lnTo>
                  <a:lnTo>
                    <a:pt x="307" y="504"/>
                  </a:lnTo>
                  <a:lnTo>
                    <a:pt x="319" y="501"/>
                  </a:lnTo>
                  <a:lnTo>
                    <a:pt x="331" y="498"/>
                  </a:lnTo>
                  <a:lnTo>
                    <a:pt x="344" y="495"/>
                  </a:lnTo>
                  <a:lnTo>
                    <a:pt x="356" y="489"/>
                  </a:lnTo>
                  <a:lnTo>
                    <a:pt x="366" y="484"/>
                  </a:lnTo>
                  <a:lnTo>
                    <a:pt x="378" y="478"/>
                  </a:lnTo>
                  <a:lnTo>
                    <a:pt x="389" y="472"/>
                  </a:lnTo>
                  <a:lnTo>
                    <a:pt x="398" y="466"/>
                  </a:lnTo>
                  <a:lnTo>
                    <a:pt x="409" y="459"/>
                  </a:lnTo>
                  <a:lnTo>
                    <a:pt x="419" y="450"/>
                  </a:lnTo>
                  <a:lnTo>
                    <a:pt x="427" y="442"/>
                  </a:lnTo>
                  <a:lnTo>
                    <a:pt x="437" y="434"/>
                  </a:lnTo>
                  <a:lnTo>
                    <a:pt x="445" y="426"/>
                  </a:lnTo>
                  <a:lnTo>
                    <a:pt x="453" y="416"/>
                  </a:lnTo>
                  <a:lnTo>
                    <a:pt x="461" y="407"/>
                  </a:lnTo>
                  <a:lnTo>
                    <a:pt x="468" y="398"/>
                  </a:lnTo>
                  <a:lnTo>
                    <a:pt x="474" y="386"/>
                  </a:lnTo>
                  <a:lnTo>
                    <a:pt x="481" y="376"/>
                  </a:lnTo>
                  <a:lnTo>
                    <a:pt x="486" y="365"/>
                  </a:lnTo>
                  <a:lnTo>
                    <a:pt x="492" y="353"/>
                  </a:lnTo>
                  <a:lnTo>
                    <a:pt x="495" y="341"/>
                  </a:lnTo>
                  <a:lnTo>
                    <a:pt x="500" y="332"/>
                  </a:lnTo>
                  <a:lnTo>
                    <a:pt x="504" y="318"/>
                  </a:lnTo>
                  <a:lnTo>
                    <a:pt x="506" y="305"/>
                  </a:lnTo>
                  <a:lnTo>
                    <a:pt x="507" y="293"/>
                  </a:lnTo>
                  <a:lnTo>
                    <a:pt x="510" y="280"/>
                  </a:lnTo>
                  <a:lnTo>
                    <a:pt x="512" y="267"/>
                  </a:lnTo>
                  <a:lnTo>
                    <a:pt x="512" y="255"/>
                  </a:lnTo>
                  <a:lnTo>
                    <a:pt x="501" y="255"/>
                  </a:lnTo>
                  <a:lnTo>
                    <a:pt x="501" y="243"/>
                  </a:lnTo>
                  <a:lnTo>
                    <a:pt x="501" y="230"/>
                  </a:lnTo>
                  <a:lnTo>
                    <a:pt x="500" y="216"/>
                  </a:lnTo>
                  <a:lnTo>
                    <a:pt x="498" y="204"/>
                  </a:lnTo>
                  <a:lnTo>
                    <a:pt x="493" y="194"/>
                  </a:lnTo>
                  <a:lnTo>
                    <a:pt x="492" y="182"/>
                  </a:lnTo>
                  <a:lnTo>
                    <a:pt x="487" y="170"/>
                  </a:lnTo>
                  <a:lnTo>
                    <a:pt x="483" y="160"/>
                  </a:lnTo>
                  <a:lnTo>
                    <a:pt x="477" y="147"/>
                  </a:lnTo>
                  <a:lnTo>
                    <a:pt x="474" y="137"/>
                  </a:lnTo>
                  <a:lnTo>
                    <a:pt x="468" y="128"/>
                  </a:lnTo>
                  <a:lnTo>
                    <a:pt x="459" y="117"/>
                  </a:lnTo>
                  <a:lnTo>
                    <a:pt x="453" y="107"/>
                  </a:lnTo>
                  <a:lnTo>
                    <a:pt x="445" y="99"/>
                  </a:lnTo>
                  <a:lnTo>
                    <a:pt x="439" y="89"/>
                  </a:lnTo>
                  <a:lnTo>
                    <a:pt x="431" y="81"/>
                  </a:lnTo>
                  <a:lnTo>
                    <a:pt x="421" y="72"/>
                  </a:lnTo>
                  <a:lnTo>
                    <a:pt x="413" y="64"/>
                  </a:lnTo>
                  <a:lnTo>
                    <a:pt x="403" y="57"/>
                  </a:lnTo>
                  <a:lnTo>
                    <a:pt x="395" y="51"/>
                  </a:lnTo>
                  <a:lnTo>
                    <a:pt x="384" y="45"/>
                  </a:lnTo>
                  <a:lnTo>
                    <a:pt x="372" y="39"/>
                  </a:lnTo>
                  <a:lnTo>
                    <a:pt x="362" y="33"/>
                  </a:lnTo>
                  <a:lnTo>
                    <a:pt x="351" y="28"/>
                  </a:lnTo>
                  <a:lnTo>
                    <a:pt x="339" y="24"/>
                  </a:lnTo>
                  <a:lnTo>
                    <a:pt x="330" y="20"/>
                  </a:lnTo>
                  <a:lnTo>
                    <a:pt x="318" y="16"/>
                  </a:lnTo>
                  <a:lnTo>
                    <a:pt x="306" y="14"/>
                  </a:lnTo>
                  <a:lnTo>
                    <a:pt x="293" y="12"/>
                  </a:lnTo>
                  <a:lnTo>
                    <a:pt x="281" y="10"/>
                  </a:lnTo>
                  <a:lnTo>
                    <a:pt x="269" y="8"/>
                  </a:lnTo>
                  <a:lnTo>
                    <a:pt x="254" y="8"/>
                  </a:lnTo>
                  <a:lnTo>
                    <a:pt x="242" y="8"/>
                  </a:lnTo>
                  <a:lnTo>
                    <a:pt x="230" y="10"/>
                  </a:lnTo>
                  <a:lnTo>
                    <a:pt x="218" y="12"/>
                  </a:lnTo>
                  <a:lnTo>
                    <a:pt x="206" y="14"/>
                  </a:lnTo>
                  <a:lnTo>
                    <a:pt x="194" y="16"/>
                  </a:lnTo>
                  <a:lnTo>
                    <a:pt x="182" y="20"/>
                  </a:lnTo>
                  <a:lnTo>
                    <a:pt x="172" y="24"/>
                  </a:lnTo>
                  <a:lnTo>
                    <a:pt x="160" y="28"/>
                  </a:lnTo>
                  <a:lnTo>
                    <a:pt x="150" y="33"/>
                  </a:lnTo>
                  <a:lnTo>
                    <a:pt x="137" y="39"/>
                  </a:lnTo>
                  <a:lnTo>
                    <a:pt x="127" y="45"/>
                  </a:lnTo>
                  <a:lnTo>
                    <a:pt x="118" y="51"/>
                  </a:lnTo>
                  <a:lnTo>
                    <a:pt x="107" y="57"/>
                  </a:lnTo>
                  <a:lnTo>
                    <a:pt x="98" y="64"/>
                  </a:lnTo>
                  <a:lnTo>
                    <a:pt x="89" y="72"/>
                  </a:lnTo>
                  <a:lnTo>
                    <a:pt x="80" y="81"/>
                  </a:lnTo>
                  <a:lnTo>
                    <a:pt x="72" y="89"/>
                  </a:lnTo>
                  <a:lnTo>
                    <a:pt x="65" y="99"/>
                  </a:lnTo>
                  <a:lnTo>
                    <a:pt x="59" y="107"/>
                  </a:lnTo>
                  <a:lnTo>
                    <a:pt x="50" y="117"/>
                  </a:lnTo>
                  <a:lnTo>
                    <a:pt x="44" y="128"/>
                  </a:lnTo>
                  <a:lnTo>
                    <a:pt x="38" y="137"/>
                  </a:lnTo>
                  <a:lnTo>
                    <a:pt x="34" y="147"/>
                  </a:lnTo>
                  <a:lnTo>
                    <a:pt x="28" y="160"/>
                  </a:lnTo>
                  <a:lnTo>
                    <a:pt x="24" y="170"/>
                  </a:lnTo>
                  <a:lnTo>
                    <a:pt x="20" y="182"/>
                  </a:lnTo>
                  <a:lnTo>
                    <a:pt x="16" y="194"/>
                  </a:lnTo>
                  <a:lnTo>
                    <a:pt x="13" y="204"/>
                  </a:lnTo>
                  <a:lnTo>
                    <a:pt x="12" y="216"/>
                  </a:lnTo>
                  <a:lnTo>
                    <a:pt x="10" y="230"/>
                  </a:lnTo>
                  <a:lnTo>
                    <a:pt x="10" y="243"/>
                  </a:lnTo>
                  <a:lnTo>
                    <a:pt x="10" y="255"/>
                  </a:lnTo>
                  <a:lnTo>
                    <a:pt x="10" y="267"/>
                  </a:lnTo>
                  <a:lnTo>
                    <a:pt x="10" y="279"/>
                  </a:lnTo>
                  <a:lnTo>
                    <a:pt x="12" y="293"/>
                  </a:lnTo>
                  <a:lnTo>
                    <a:pt x="13" y="305"/>
                  </a:lnTo>
                  <a:lnTo>
                    <a:pt x="16" y="315"/>
                  </a:lnTo>
                  <a:lnTo>
                    <a:pt x="20" y="327"/>
                  </a:lnTo>
                  <a:lnTo>
                    <a:pt x="24" y="339"/>
                  </a:lnTo>
                  <a:lnTo>
                    <a:pt x="28" y="350"/>
                  </a:lnTo>
                  <a:lnTo>
                    <a:pt x="34" y="362"/>
                  </a:lnTo>
                  <a:lnTo>
                    <a:pt x="38" y="371"/>
                  </a:lnTo>
                  <a:lnTo>
                    <a:pt x="44" y="382"/>
                  </a:lnTo>
                  <a:lnTo>
                    <a:pt x="50" y="392"/>
                  </a:lnTo>
                  <a:lnTo>
                    <a:pt x="59" y="401"/>
                  </a:lnTo>
                  <a:lnTo>
                    <a:pt x="65" y="410"/>
                  </a:lnTo>
                  <a:lnTo>
                    <a:pt x="72" y="420"/>
                  </a:lnTo>
                  <a:lnTo>
                    <a:pt x="80" y="428"/>
                  </a:lnTo>
                  <a:lnTo>
                    <a:pt x="89" y="436"/>
                  </a:lnTo>
                  <a:lnTo>
                    <a:pt x="98" y="444"/>
                  </a:lnTo>
                  <a:lnTo>
                    <a:pt x="107" y="452"/>
                  </a:lnTo>
                  <a:lnTo>
                    <a:pt x="118" y="459"/>
                  </a:lnTo>
                  <a:lnTo>
                    <a:pt x="127" y="465"/>
                  </a:lnTo>
                  <a:lnTo>
                    <a:pt x="137" y="471"/>
                  </a:lnTo>
                  <a:lnTo>
                    <a:pt x="150" y="477"/>
                  </a:lnTo>
                  <a:lnTo>
                    <a:pt x="160" y="480"/>
                  </a:lnTo>
                  <a:lnTo>
                    <a:pt x="172" y="484"/>
                  </a:lnTo>
                  <a:lnTo>
                    <a:pt x="182" y="489"/>
                  </a:lnTo>
                  <a:lnTo>
                    <a:pt x="194" y="492"/>
                  </a:lnTo>
                  <a:lnTo>
                    <a:pt x="206" y="495"/>
                  </a:lnTo>
                  <a:lnTo>
                    <a:pt x="218" y="496"/>
                  </a:lnTo>
                  <a:lnTo>
                    <a:pt x="230" y="498"/>
                  </a:lnTo>
                  <a:lnTo>
                    <a:pt x="242" y="501"/>
                  </a:lnTo>
                  <a:lnTo>
                    <a:pt x="254" y="501"/>
                  </a:lnTo>
                  <a:lnTo>
                    <a:pt x="269" y="501"/>
                  </a:lnTo>
                  <a:lnTo>
                    <a:pt x="281" y="498"/>
                  </a:lnTo>
                  <a:lnTo>
                    <a:pt x="293" y="496"/>
                  </a:lnTo>
                  <a:lnTo>
                    <a:pt x="306" y="495"/>
                  </a:lnTo>
                  <a:lnTo>
                    <a:pt x="318" y="492"/>
                  </a:lnTo>
                  <a:lnTo>
                    <a:pt x="330" y="489"/>
                  </a:lnTo>
                  <a:lnTo>
                    <a:pt x="339" y="484"/>
                  </a:lnTo>
                  <a:lnTo>
                    <a:pt x="351" y="480"/>
                  </a:lnTo>
                  <a:lnTo>
                    <a:pt x="362" y="477"/>
                  </a:lnTo>
                  <a:lnTo>
                    <a:pt x="372" y="471"/>
                  </a:lnTo>
                  <a:lnTo>
                    <a:pt x="384" y="465"/>
                  </a:lnTo>
                  <a:lnTo>
                    <a:pt x="395" y="459"/>
                  </a:lnTo>
                  <a:lnTo>
                    <a:pt x="403" y="452"/>
                  </a:lnTo>
                  <a:lnTo>
                    <a:pt x="413" y="444"/>
                  </a:lnTo>
                  <a:lnTo>
                    <a:pt x="421" y="436"/>
                  </a:lnTo>
                  <a:lnTo>
                    <a:pt x="431" y="428"/>
                  </a:lnTo>
                  <a:lnTo>
                    <a:pt x="439" y="420"/>
                  </a:lnTo>
                  <a:lnTo>
                    <a:pt x="445" y="410"/>
                  </a:lnTo>
                  <a:lnTo>
                    <a:pt x="453" y="401"/>
                  </a:lnTo>
                  <a:lnTo>
                    <a:pt x="459" y="392"/>
                  </a:lnTo>
                  <a:lnTo>
                    <a:pt x="468" y="382"/>
                  </a:lnTo>
                  <a:lnTo>
                    <a:pt x="474" y="371"/>
                  </a:lnTo>
                  <a:lnTo>
                    <a:pt x="477" y="362"/>
                  </a:lnTo>
                  <a:lnTo>
                    <a:pt x="483" y="350"/>
                  </a:lnTo>
                  <a:lnTo>
                    <a:pt x="487" y="339"/>
                  </a:lnTo>
                  <a:lnTo>
                    <a:pt x="492" y="327"/>
                  </a:lnTo>
                  <a:lnTo>
                    <a:pt x="493" y="315"/>
                  </a:lnTo>
                  <a:lnTo>
                    <a:pt x="498" y="305"/>
                  </a:lnTo>
                  <a:lnTo>
                    <a:pt x="500" y="293"/>
                  </a:lnTo>
                  <a:lnTo>
                    <a:pt x="501" y="279"/>
                  </a:lnTo>
                  <a:lnTo>
                    <a:pt x="501" y="267"/>
                  </a:lnTo>
                  <a:lnTo>
                    <a:pt x="501" y="255"/>
                  </a:lnTo>
                  <a:lnTo>
                    <a:pt x="512" y="255"/>
                  </a:lnTo>
                  <a:close/>
                </a:path>
              </a:pathLst>
            </a:custGeom>
            <a:solidFill>
              <a:srgbClr val="7894C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53" name="Freeform 649"/>
            <p:cNvSpPr>
              <a:spLocks noChangeArrowheads="1"/>
            </p:cNvSpPr>
            <p:nvPr/>
          </p:nvSpPr>
          <p:spPr bwMode="auto">
            <a:xfrm>
              <a:off x="5626" y="213"/>
              <a:ext cx="47" cy="48"/>
            </a:xfrm>
            <a:custGeom>
              <a:avLst/>
              <a:gdLst>
                <a:gd name="T0" fmla="*/ 488 w 491"/>
                <a:gd name="T1" fmla="*/ 196 h 493"/>
                <a:gd name="T2" fmla="*/ 467 w 491"/>
                <a:gd name="T3" fmla="*/ 139 h 493"/>
                <a:gd name="T4" fmla="*/ 435 w 491"/>
                <a:gd name="T5" fmla="*/ 91 h 493"/>
                <a:gd name="T6" fmla="*/ 393 w 491"/>
                <a:gd name="T7" fmla="*/ 49 h 493"/>
                <a:gd name="T8" fmla="*/ 341 w 491"/>
                <a:gd name="T9" fmla="*/ 20 h 493"/>
                <a:gd name="T10" fmla="*/ 283 w 491"/>
                <a:gd name="T11" fmla="*/ 4 h 493"/>
                <a:gd name="T12" fmla="*/ 220 w 491"/>
                <a:gd name="T13" fmla="*/ 2 h 493"/>
                <a:gd name="T14" fmla="*/ 162 w 491"/>
                <a:gd name="T15" fmla="*/ 16 h 493"/>
                <a:gd name="T16" fmla="*/ 108 w 491"/>
                <a:gd name="T17" fmla="*/ 43 h 493"/>
                <a:gd name="T18" fmla="*/ 62 w 491"/>
                <a:gd name="T19" fmla="*/ 81 h 493"/>
                <a:gd name="T20" fmla="*/ 28 w 491"/>
                <a:gd name="T21" fmla="*/ 129 h 493"/>
                <a:gd name="T22" fmla="*/ 6 w 491"/>
                <a:gd name="T23" fmla="*/ 186 h 493"/>
                <a:gd name="T24" fmla="*/ 0 w 491"/>
                <a:gd name="T25" fmla="*/ 247 h 493"/>
                <a:gd name="T26" fmla="*/ 6 w 491"/>
                <a:gd name="T27" fmla="*/ 307 h 493"/>
                <a:gd name="T28" fmla="*/ 28 w 491"/>
                <a:gd name="T29" fmla="*/ 363 h 493"/>
                <a:gd name="T30" fmla="*/ 62 w 491"/>
                <a:gd name="T31" fmla="*/ 412 h 493"/>
                <a:gd name="T32" fmla="*/ 108 w 491"/>
                <a:gd name="T33" fmla="*/ 451 h 493"/>
                <a:gd name="T34" fmla="*/ 162 w 491"/>
                <a:gd name="T35" fmla="*/ 476 h 493"/>
                <a:gd name="T36" fmla="*/ 220 w 491"/>
                <a:gd name="T37" fmla="*/ 490 h 493"/>
                <a:gd name="T38" fmla="*/ 283 w 491"/>
                <a:gd name="T39" fmla="*/ 488 h 493"/>
                <a:gd name="T40" fmla="*/ 341 w 491"/>
                <a:gd name="T41" fmla="*/ 472 h 493"/>
                <a:gd name="T42" fmla="*/ 393 w 491"/>
                <a:gd name="T43" fmla="*/ 444 h 493"/>
                <a:gd name="T44" fmla="*/ 435 w 491"/>
                <a:gd name="T45" fmla="*/ 402 h 493"/>
                <a:gd name="T46" fmla="*/ 467 w 491"/>
                <a:gd name="T47" fmla="*/ 354 h 493"/>
                <a:gd name="T48" fmla="*/ 488 w 491"/>
                <a:gd name="T49" fmla="*/ 297 h 493"/>
                <a:gd name="T50" fmla="*/ 483 w 491"/>
                <a:gd name="T51" fmla="*/ 247 h 493"/>
                <a:gd name="T52" fmla="*/ 476 w 491"/>
                <a:gd name="T53" fmla="*/ 188 h 493"/>
                <a:gd name="T54" fmla="*/ 455 w 491"/>
                <a:gd name="T55" fmla="*/ 133 h 493"/>
                <a:gd name="T56" fmla="*/ 421 w 491"/>
                <a:gd name="T57" fmla="*/ 87 h 493"/>
                <a:gd name="T58" fmla="*/ 379 w 491"/>
                <a:gd name="T59" fmla="*/ 50 h 493"/>
                <a:gd name="T60" fmla="*/ 328 w 491"/>
                <a:gd name="T61" fmla="*/ 25 h 493"/>
                <a:gd name="T62" fmla="*/ 269 w 491"/>
                <a:gd name="T63" fmla="*/ 10 h 493"/>
                <a:gd name="T64" fmla="*/ 211 w 491"/>
                <a:gd name="T65" fmla="*/ 12 h 493"/>
                <a:gd name="T66" fmla="*/ 153 w 491"/>
                <a:gd name="T67" fmla="*/ 28 h 493"/>
                <a:gd name="T68" fmla="*/ 103 w 491"/>
                <a:gd name="T69" fmla="*/ 56 h 493"/>
                <a:gd name="T70" fmla="*/ 62 w 491"/>
                <a:gd name="T71" fmla="*/ 94 h 493"/>
                <a:gd name="T72" fmla="*/ 32 w 491"/>
                <a:gd name="T73" fmla="*/ 144 h 493"/>
                <a:gd name="T74" fmla="*/ 12 w 491"/>
                <a:gd name="T75" fmla="*/ 198 h 493"/>
                <a:gd name="T76" fmla="*/ 8 w 491"/>
                <a:gd name="T77" fmla="*/ 259 h 493"/>
                <a:gd name="T78" fmla="*/ 18 w 491"/>
                <a:gd name="T79" fmla="*/ 316 h 493"/>
                <a:gd name="T80" fmla="*/ 43 w 491"/>
                <a:gd name="T81" fmla="*/ 369 h 493"/>
                <a:gd name="T82" fmla="*/ 76 w 491"/>
                <a:gd name="T83" fmla="*/ 414 h 493"/>
                <a:gd name="T84" fmla="*/ 123 w 491"/>
                <a:gd name="T85" fmla="*/ 448 h 493"/>
                <a:gd name="T86" fmla="*/ 176 w 491"/>
                <a:gd name="T87" fmla="*/ 472 h 493"/>
                <a:gd name="T88" fmla="*/ 232 w 491"/>
                <a:gd name="T89" fmla="*/ 482 h 493"/>
                <a:gd name="T90" fmla="*/ 293 w 491"/>
                <a:gd name="T91" fmla="*/ 478 h 493"/>
                <a:gd name="T92" fmla="*/ 347 w 491"/>
                <a:gd name="T93" fmla="*/ 460 h 493"/>
                <a:gd name="T94" fmla="*/ 397 w 491"/>
                <a:gd name="T95" fmla="*/ 428 h 493"/>
                <a:gd name="T96" fmla="*/ 435 w 491"/>
                <a:gd name="T97" fmla="*/ 387 h 493"/>
                <a:gd name="T98" fmla="*/ 465 w 491"/>
                <a:gd name="T99" fmla="*/ 339 h 493"/>
                <a:gd name="T100" fmla="*/ 479 w 491"/>
                <a:gd name="T101" fmla="*/ 283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1" h="493">
                  <a:moveTo>
                    <a:pt x="491" y="247"/>
                  </a:moveTo>
                  <a:lnTo>
                    <a:pt x="491" y="235"/>
                  </a:lnTo>
                  <a:lnTo>
                    <a:pt x="491" y="222"/>
                  </a:lnTo>
                  <a:lnTo>
                    <a:pt x="490" y="208"/>
                  </a:lnTo>
                  <a:lnTo>
                    <a:pt x="488" y="196"/>
                  </a:lnTo>
                  <a:lnTo>
                    <a:pt x="483" y="186"/>
                  </a:lnTo>
                  <a:lnTo>
                    <a:pt x="482" y="174"/>
                  </a:lnTo>
                  <a:lnTo>
                    <a:pt x="477" y="162"/>
                  </a:lnTo>
                  <a:lnTo>
                    <a:pt x="473" y="152"/>
                  </a:lnTo>
                  <a:lnTo>
                    <a:pt x="467" y="139"/>
                  </a:lnTo>
                  <a:lnTo>
                    <a:pt x="464" y="129"/>
                  </a:lnTo>
                  <a:lnTo>
                    <a:pt x="458" y="120"/>
                  </a:lnTo>
                  <a:lnTo>
                    <a:pt x="449" y="109"/>
                  </a:lnTo>
                  <a:lnTo>
                    <a:pt x="443" y="99"/>
                  </a:lnTo>
                  <a:lnTo>
                    <a:pt x="435" y="91"/>
                  </a:lnTo>
                  <a:lnTo>
                    <a:pt x="429" y="81"/>
                  </a:lnTo>
                  <a:lnTo>
                    <a:pt x="421" y="73"/>
                  </a:lnTo>
                  <a:lnTo>
                    <a:pt x="411" y="64"/>
                  </a:lnTo>
                  <a:lnTo>
                    <a:pt x="403" y="56"/>
                  </a:lnTo>
                  <a:lnTo>
                    <a:pt x="393" y="49"/>
                  </a:lnTo>
                  <a:lnTo>
                    <a:pt x="385" y="43"/>
                  </a:lnTo>
                  <a:lnTo>
                    <a:pt x="374" y="37"/>
                  </a:lnTo>
                  <a:lnTo>
                    <a:pt x="362" y="31"/>
                  </a:lnTo>
                  <a:lnTo>
                    <a:pt x="352" y="25"/>
                  </a:lnTo>
                  <a:lnTo>
                    <a:pt x="341" y="20"/>
                  </a:lnTo>
                  <a:lnTo>
                    <a:pt x="329" y="16"/>
                  </a:lnTo>
                  <a:lnTo>
                    <a:pt x="320" y="12"/>
                  </a:lnTo>
                  <a:lnTo>
                    <a:pt x="308" y="8"/>
                  </a:lnTo>
                  <a:lnTo>
                    <a:pt x="296" y="6"/>
                  </a:lnTo>
                  <a:lnTo>
                    <a:pt x="283" y="4"/>
                  </a:lnTo>
                  <a:lnTo>
                    <a:pt x="271" y="2"/>
                  </a:lnTo>
                  <a:lnTo>
                    <a:pt x="259" y="0"/>
                  </a:lnTo>
                  <a:lnTo>
                    <a:pt x="244" y="0"/>
                  </a:lnTo>
                  <a:lnTo>
                    <a:pt x="232" y="0"/>
                  </a:lnTo>
                  <a:lnTo>
                    <a:pt x="220" y="2"/>
                  </a:lnTo>
                  <a:lnTo>
                    <a:pt x="208" y="4"/>
                  </a:lnTo>
                  <a:lnTo>
                    <a:pt x="196" y="6"/>
                  </a:lnTo>
                  <a:lnTo>
                    <a:pt x="184" y="8"/>
                  </a:lnTo>
                  <a:lnTo>
                    <a:pt x="172" y="12"/>
                  </a:lnTo>
                  <a:lnTo>
                    <a:pt x="162" y="16"/>
                  </a:lnTo>
                  <a:lnTo>
                    <a:pt x="150" y="20"/>
                  </a:lnTo>
                  <a:lnTo>
                    <a:pt x="140" y="25"/>
                  </a:lnTo>
                  <a:lnTo>
                    <a:pt x="127" y="31"/>
                  </a:lnTo>
                  <a:lnTo>
                    <a:pt x="117" y="37"/>
                  </a:lnTo>
                  <a:lnTo>
                    <a:pt x="108" y="43"/>
                  </a:lnTo>
                  <a:lnTo>
                    <a:pt x="97" y="49"/>
                  </a:lnTo>
                  <a:lnTo>
                    <a:pt x="88" y="56"/>
                  </a:lnTo>
                  <a:lnTo>
                    <a:pt x="79" y="64"/>
                  </a:lnTo>
                  <a:lnTo>
                    <a:pt x="70" y="73"/>
                  </a:lnTo>
                  <a:lnTo>
                    <a:pt x="62" y="81"/>
                  </a:lnTo>
                  <a:lnTo>
                    <a:pt x="55" y="91"/>
                  </a:lnTo>
                  <a:lnTo>
                    <a:pt x="49" y="99"/>
                  </a:lnTo>
                  <a:lnTo>
                    <a:pt x="40" y="109"/>
                  </a:lnTo>
                  <a:lnTo>
                    <a:pt x="34" y="120"/>
                  </a:lnTo>
                  <a:lnTo>
                    <a:pt x="28" y="129"/>
                  </a:lnTo>
                  <a:lnTo>
                    <a:pt x="24" y="139"/>
                  </a:lnTo>
                  <a:lnTo>
                    <a:pt x="18" y="152"/>
                  </a:lnTo>
                  <a:lnTo>
                    <a:pt x="14" y="162"/>
                  </a:lnTo>
                  <a:lnTo>
                    <a:pt x="10" y="174"/>
                  </a:lnTo>
                  <a:lnTo>
                    <a:pt x="6" y="186"/>
                  </a:lnTo>
                  <a:lnTo>
                    <a:pt x="3" y="196"/>
                  </a:lnTo>
                  <a:lnTo>
                    <a:pt x="2" y="208"/>
                  </a:lnTo>
                  <a:lnTo>
                    <a:pt x="0" y="222"/>
                  </a:lnTo>
                  <a:lnTo>
                    <a:pt x="0" y="235"/>
                  </a:lnTo>
                  <a:lnTo>
                    <a:pt x="0" y="247"/>
                  </a:lnTo>
                  <a:lnTo>
                    <a:pt x="0" y="259"/>
                  </a:lnTo>
                  <a:lnTo>
                    <a:pt x="0" y="271"/>
                  </a:lnTo>
                  <a:lnTo>
                    <a:pt x="2" y="285"/>
                  </a:lnTo>
                  <a:lnTo>
                    <a:pt x="3" y="297"/>
                  </a:lnTo>
                  <a:lnTo>
                    <a:pt x="6" y="307"/>
                  </a:lnTo>
                  <a:lnTo>
                    <a:pt x="10" y="319"/>
                  </a:lnTo>
                  <a:lnTo>
                    <a:pt x="14" y="331"/>
                  </a:lnTo>
                  <a:lnTo>
                    <a:pt x="18" y="342"/>
                  </a:lnTo>
                  <a:lnTo>
                    <a:pt x="24" y="354"/>
                  </a:lnTo>
                  <a:lnTo>
                    <a:pt x="28" y="363"/>
                  </a:lnTo>
                  <a:lnTo>
                    <a:pt x="34" y="374"/>
                  </a:lnTo>
                  <a:lnTo>
                    <a:pt x="40" y="384"/>
                  </a:lnTo>
                  <a:lnTo>
                    <a:pt x="49" y="393"/>
                  </a:lnTo>
                  <a:lnTo>
                    <a:pt x="55" y="402"/>
                  </a:lnTo>
                  <a:lnTo>
                    <a:pt x="62" y="412"/>
                  </a:lnTo>
                  <a:lnTo>
                    <a:pt x="70" y="420"/>
                  </a:lnTo>
                  <a:lnTo>
                    <a:pt x="79" y="428"/>
                  </a:lnTo>
                  <a:lnTo>
                    <a:pt x="88" y="436"/>
                  </a:lnTo>
                  <a:lnTo>
                    <a:pt x="97" y="444"/>
                  </a:lnTo>
                  <a:lnTo>
                    <a:pt x="108" y="451"/>
                  </a:lnTo>
                  <a:lnTo>
                    <a:pt x="117" y="457"/>
                  </a:lnTo>
                  <a:lnTo>
                    <a:pt x="127" y="463"/>
                  </a:lnTo>
                  <a:lnTo>
                    <a:pt x="140" y="469"/>
                  </a:lnTo>
                  <a:lnTo>
                    <a:pt x="150" y="472"/>
                  </a:lnTo>
                  <a:lnTo>
                    <a:pt x="162" y="476"/>
                  </a:lnTo>
                  <a:lnTo>
                    <a:pt x="172" y="481"/>
                  </a:lnTo>
                  <a:lnTo>
                    <a:pt x="184" y="484"/>
                  </a:lnTo>
                  <a:lnTo>
                    <a:pt x="196" y="487"/>
                  </a:lnTo>
                  <a:lnTo>
                    <a:pt x="208" y="488"/>
                  </a:lnTo>
                  <a:lnTo>
                    <a:pt x="220" y="490"/>
                  </a:lnTo>
                  <a:lnTo>
                    <a:pt x="232" y="493"/>
                  </a:lnTo>
                  <a:lnTo>
                    <a:pt x="244" y="493"/>
                  </a:lnTo>
                  <a:lnTo>
                    <a:pt x="259" y="493"/>
                  </a:lnTo>
                  <a:lnTo>
                    <a:pt x="271" y="490"/>
                  </a:lnTo>
                  <a:lnTo>
                    <a:pt x="283" y="488"/>
                  </a:lnTo>
                  <a:lnTo>
                    <a:pt x="296" y="487"/>
                  </a:lnTo>
                  <a:lnTo>
                    <a:pt x="308" y="484"/>
                  </a:lnTo>
                  <a:lnTo>
                    <a:pt x="320" y="481"/>
                  </a:lnTo>
                  <a:lnTo>
                    <a:pt x="329" y="476"/>
                  </a:lnTo>
                  <a:lnTo>
                    <a:pt x="341" y="472"/>
                  </a:lnTo>
                  <a:lnTo>
                    <a:pt x="352" y="469"/>
                  </a:lnTo>
                  <a:lnTo>
                    <a:pt x="362" y="463"/>
                  </a:lnTo>
                  <a:lnTo>
                    <a:pt x="374" y="457"/>
                  </a:lnTo>
                  <a:lnTo>
                    <a:pt x="385" y="451"/>
                  </a:lnTo>
                  <a:lnTo>
                    <a:pt x="393" y="444"/>
                  </a:lnTo>
                  <a:lnTo>
                    <a:pt x="403" y="436"/>
                  </a:lnTo>
                  <a:lnTo>
                    <a:pt x="411" y="428"/>
                  </a:lnTo>
                  <a:lnTo>
                    <a:pt x="421" y="420"/>
                  </a:lnTo>
                  <a:lnTo>
                    <a:pt x="429" y="412"/>
                  </a:lnTo>
                  <a:lnTo>
                    <a:pt x="435" y="402"/>
                  </a:lnTo>
                  <a:lnTo>
                    <a:pt x="443" y="393"/>
                  </a:lnTo>
                  <a:lnTo>
                    <a:pt x="449" y="384"/>
                  </a:lnTo>
                  <a:lnTo>
                    <a:pt x="458" y="374"/>
                  </a:lnTo>
                  <a:lnTo>
                    <a:pt x="464" y="363"/>
                  </a:lnTo>
                  <a:lnTo>
                    <a:pt x="467" y="354"/>
                  </a:lnTo>
                  <a:lnTo>
                    <a:pt x="473" y="342"/>
                  </a:lnTo>
                  <a:lnTo>
                    <a:pt x="477" y="331"/>
                  </a:lnTo>
                  <a:lnTo>
                    <a:pt x="482" y="319"/>
                  </a:lnTo>
                  <a:lnTo>
                    <a:pt x="483" y="307"/>
                  </a:lnTo>
                  <a:lnTo>
                    <a:pt x="488" y="297"/>
                  </a:lnTo>
                  <a:lnTo>
                    <a:pt x="490" y="285"/>
                  </a:lnTo>
                  <a:lnTo>
                    <a:pt x="491" y="271"/>
                  </a:lnTo>
                  <a:lnTo>
                    <a:pt x="491" y="259"/>
                  </a:lnTo>
                  <a:lnTo>
                    <a:pt x="491" y="247"/>
                  </a:lnTo>
                  <a:lnTo>
                    <a:pt x="483" y="247"/>
                  </a:lnTo>
                  <a:lnTo>
                    <a:pt x="483" y="235"/>
                  </a:lnTo>
                  <a:lnTo>
                    <a:pt x="482" y="222"/>
                  </a:lnTo>
                  <a:lnTo>
                    <a:pt x="479" y="210"/>
                  </a:lnTo>
                  <a:lnTo>
                    <a:pt x="477" y="198"/>
                  </a:lnTo>
                  <a:lnTo>
                    <a:pt x="476" y="188"/>
                  </a:lnTo>
                  <a:lnTo>
                    <a:pt x="471" y="176"/>
                  </a:lnTo>
                  <a:lnTo>
                    <a:pt x="470" y="165"/>
                  </a:lnTo>
                  <a:lnTo>
                    <a:pt x="465" y="153"/>
                  </a:lnTo>
                  <a:lnTo>
                    <a:pt x="459" y="144"/>
                  </a:lnTo>
                  <a:lnTo>
                    <a:pt x="455" y="133"/>
                  </a:lnTo>
                  <a:lnTo>
                    <a:pt x="449" y="123"/>
                  </a:lnTo>
                  <a:lnTo>
                    <a:pt x="443" y="114"/>
                  </a:lnTo>
                  <a:lnTo>
                    <a:pt x="435" y="105"/>
                  </a:lnTo>
                  <a:lnTo>
                    <a:pt x="429" y="94"/>
                  </a:lnTo>
                  <a:lnTo>
                    <a:pt x="421" y="87"/>
                  </a:lnTo>
                  <a:lnTo>
                    <a:pt x="412" y="79"/>
                  </a:lnTo>
                  <a:lnTo>
                    <a:pt x="405" y="70"/>
                  </a:lnTo>
                  <a:lnTo>
                    <a:pt x="397" y="64"/>
                  </a:lnTo>
                  <a:lnTo>
                    <a:pt x="388" y="56"/>
                  </a:lnTo>
                  <a:lnTo>
                    <a:pt x="379" y="50"/>
                  </a:lnTo>
                  <a:lnTo>
                    <a:pt x="368" y="44"/>
                  </a:lnTo>
                  <a:lnTo>
                    <a:pt x="358" y="38"/>
                  </a:lnTo>
                  <a:lnTo>
                    <a:pt x="347" y="32"/>
                  </a:lnTo>
                  <a:lnTo>
                    <a:pt x="338" y="28"/>
                  </a:lnTo>
                  <a:lnTo>
                    <a:pt x="328" y="25"/>
                  </a:lnTo>
                  <a:lnTo>
                    <a:pt x="315" y="20"/>
                  </a:lnTo>
                  <a:lnTo>
                    <a:pt x="305" y="16"/>
                  </a:lnTo>
                  <a:lnTo>
                    <a:pt x="293" y="14"/>
                  </a:lnTo>
                  <a:lnTo>
                    <a:pt x="281" y="12"/>
                  </a:lnTo>
                  <a:lnTo>
                    <a:pt x="269" y="10"/>
                  </a:lnTo>
                  <a:lnTo>
                    <a:pt x="256" y="10"/>
                  </a:lnTo>
                  <a:lnTo>
                    <a:pt x="244" y="10"/>
                  </a:lnTo>
                  <a:lnTo>
                    <a:pt x="232" y="10"/>
                  </a:lnTo>
                  <a:lnTo>
                    <a:pt x="220" y="10"/>
                  </a:lnTo>
                  <a:lnTo>
                    <a:pt x="211" y="12"/>
                  </a:lnTo>
                  <a:lnTo>
                    <a:pt x="199" y="14"/>
                  </a:lnTo>
                  <a:lnTo>
                    <a:pt x="185" y="16"/>
                  </a:lnTo>
                  <a:lnTo>
                    <a:pt x="176" y="20"/>
                  </a:lnTo>
                  <a:lnTo>
                    <a:pt x="164" y="25"/>
                  </a:lnTo>
                  <a:lnTo>
                    <a:pt x="153" y="28"/>
                  </a:lnTo>
                  <a:lnTo>
                    <a:pt x="144" y="32"/>
                  </a:lnTo>
                  <a:lnTo>
                    <a:pt x="132" y="38"/>
                  </a:lnTo>
                  <a:lnTo>
                    <a:pt x="123" y="44"/>
                  </a:lnTo>
                  <a:lnTo>
                    <a:pt x="114" y="50"/>
                  </a:lnTo>
                  <a:lnTo>
                    <a:pt x="103" y="56"/>
                  </a:lnTo>
                  <a:lnTo>
                    <a:pt x="94" y="64"/>
                  </a:lnTo>
                  <a:lnTo>
                    <a:pt x="87" y="70"/>
                  </a:lnTo>
                  <a:lnTo>
                    <a:pt x="76" y="79"/>
                  </a:lnTo>
                  <a:lnTo>
                    <a:pt x="70" y="87"/>
                  </a:lnTo>
                  <a:lnTo>
                    <a:pt x="62" y="94"/>
                  </a:lnTo>
                  <a:lnTo>
                    <a:pt x="55" y="105"/>
                  </a:lnTo>
                  <a:lnTo>
                    <a:pt x="49" y="114"/>
                  </a:lnTo>
                  <a:lnTo>
                    <a:pt x="43" y="123"/>
                  </a:lnTo>
                  <a:lnTo>
                    <a:pt x="36" y="133"/>
                  </a:lnTo>
                  <a:lnTo>
                    <a:pt x="32" y="144"/>
                  </a:lnTo>
                  <a:lnTo>
                    <a:pt x="26" y="153"/>
                  </a:lnTo>
                  <a:lnTo>
                    <a:pt x="22" y="165"/>
                  </a:lnTo>
                  <a:lnTo>
                    <a:pt x="18" y="176"/>
                  </a:lnTo>
                  <a:lnTo>
                    <a:pt x="16" y="188"/>
                  </a:lnTo>
                  <a:lnTo>
                    <a:pt x="12" y="198"/>
                  </a:lnTo>
                  <a:lnTo>
                    <a:pt x="10" y="210"/>
                  </a:lnTo>
                  <a:lnTo>
                    <a:pt x="10" y="222"/>
                  </a:lnTo>
                  <a:lnTo>
                    <a:pt x="8" y="235"/>
                  </a:lnTo>
                  <a:lnTo>
                    <a:pt x="8" y="247"/>
                  </a:lnTo>
                  <a:lnTo>
                    <a:pt x="8" y="259"/>
                  </a:lnTo>
                  <a:lnTo>
                    <a:pt x="10" y="271"/>
                  </a:lnTo>
                  <a:lnTo>
                    <a:pt x="10" y="283"/>
                  </a:lnTo>
                  <a:lnTo>
                    <a:pt x="12" y="295"/>
                  </a:lnTo>
                  <a:lnTo>
                    <a:pt x="16" y="304"/>
                  </a:lnTo>
                  <a:lnTo>
                    <a:pt x="18" y="316"/>
                  </a:lnTo>
                  <a:lnTo>
                    <a:pt x="22" y="327"/>
                  </a:lnTo>
                  <a:lnTo>
                    <a:pt x="26" y="339"/>
                  </a:lnTo>
                  <a:lnTo>
                    <a:pt x="32" y="349"/>
                  </a:lnTo>
                  <a:lnTo>
                    <a:pt x="36" y="360"/>
                  </a:lnTo>
                  <a:lnTo>
                    <a:pt x="43" y="369"/>
                  </a:lnTo>
                  <a:lnTo>
                    <a:pt x="49" y="380"/>
                  </a:lnTo>
                  <a:lnTo>
                    <a:pt x="55" y="387"/>
                  </a:lnTo>
                  <a:lnTo>
                    <a:pt x="62" y="398"/>
                  </a:lnTo>
                  <a:lnTo>
                    <a:pt x="70" y="405"/>
                  </a:lnTo>
                  <a:lnTo>
                    <a:pt x="76" y="414"/>
                  </a:lnTo>
                  <a:lnTo>
                    <a:pt x="87" y="422"/>
                  </a:lnTo>
                  <a:lnTo>
                    <a:pt x="94" y="428"/>
                  </a:lnTo>
                  <a:lnTo>
                    <a:pt x="103" y="436"/>
                  </a:lnTo>
                  <a:lnTo>
                    <a:pt x="114" y="442"/>
                  </a:lnTo>
                  <a:lnTo>
                    <a:pt x="123" y="448"/>
                  </a:lnTo>
                  <a:lnTo>
                    <a:pt x="132" y="454"/>
                  </a:lnTo>
                  <a:lnTo>
                    <a:pt x="144" y="460"/>
                  </a:lnTo>
                  <a:lnTo>
                    <a:pt x="153" y="464"/>
                  </a:lnTo>
                  <a:lnTo>
                    <a:pt x="164" y="469"/>
                  </a:lnTo>
                  <a:lnTo>
                    <a:pt x="176" y="472"/>
                  </a:lnTo>
                  <a:lnTo>
                    <a:pt x="185" y="476"/>
                  </a:lnTo>
                  <a:lnTo>
                    <a:pt x="199" y="478"/>
                  </a:lnTo>
                  <a:lnTo>
                    <a:pt x="211" y="481"/>
                  </a:lnTo>
                  <a:lnTo>
                    <a:pt x="220" y="482"/>
                  </a:lnTo>
                  <a:lnTo>
                    <a:pt x="232" y="482"/>
                  </a:lnTo>
                  <a:lnTo>
                    <a:pt x="244" y="482"/>
                  </a:lnTo>
                  <a:lnTo>
                    <a:pt x="256" y="482"/>
                  </a:lnTo>
                  <a:lnTo>
                    <a:pt x="269" y="482"/>
                  </a:lnTo>
                  <a:lnTo>
                    <a:pt x="281" y="481"/>
                  </a:lnTo>
                  <a:lnTo>
                    <a:pt x="293" y="478"/>
                  </a:lnTo>
                  <a:lnTo>
                    <a:pt x="305" y="476"/>
                  </a:lnTo>
                  <a:lnTo>
                    <a:pt x="315" y="472"/>
                  </a:lnTo>
                  <a:lnTo>
                    <a:pt x="328" y="469"/>
                  </a:lnTo>
                  <a:lnTo>
                    <a:pt x="338" y="464"/>
                  </a:lnTo>
                  <a:lnTo>
                    <a:pt x="347" y="460"/>
                  </a:lnTo>
                  <a:lnTo>
                    <a:pt x="358" y="454"/>
                  </a:lnTo>
                  <a:lnTo>
                    <a:pt x="368" y="448"/>
                  </a:lnTo>
                  <a:lnTo>
                    <a:pt x="379" y="442"/>
                  </a:lnTo>
                  <a:lnTo>
                    <a:pt x="388" y="436"/>
                  </a:lnTo>
                  <a:lnTo>
                    <a:pt x="397" y="428"/>
                  </a:lnTo>
                  <a:lnTo>
                    <a:pt x="405" y="422"/>
                  </a:lnTo>
                  <a:lnTo>
                    <a:pt x="412" y="414"/>
                  </a:lnTo>
                  <a:lnTo>
                    <a:pt x="421" y="405"/>
                  </a:lnTo>
                  <a:lnTo>
                    <a:pt x="429" y="398"/>
                  </a:lnTo>
                  <a:lnTo>
                    <a:pt x="435" y="387"/>
                  </a:lnTo>
                  <a:lnTo>
                    <a:pt x="443" y="380"/>
                  </a:lnTo>
                  <a:lnTo>
                    <a:pt x="449" y="369"/>
                  </a:lnTo>
                  <a:lnTo>
                    <a:pt x="455" y="360"/>
                  </a:lnTo>
                  <a:lnTo>
                    <a:pt x="459" y="349"/>
                  </a:lnTo>
                  <a:lnTo>
                    <a:pt x="465" y="339"/>
                  </a:lnTo>
                  <a:lnTo>
                    <a:pt x="470" y="327"/>
                  </a:lnTo>
                  <a:lnTo>
                    <a:pt x="471" y="316"/>
                  </a:lnTo>
                  <a:lnTo>
                    <a:pt x="476" y="304"/>
                  </a:lnTo>
                  <a:lnTo>
                    <a:pt x="477" y="295"/>
                  </a:lnTo>
                  <a:lnTo>
                    <a:pt x="479" y="283"/>
                  </a:lnTo>
                  <a:lnTo>
                    <a:pt x="482" y="271"/>
                  </a:lnTo>
                  <a:lnTo>
                    <a:pt x="483" y="259"/>
                  </a:lnTo>
                  <a:lnTo>
                    <a:pt x="483" y="247"/>
                  </a:lnTo>
                  <a:lnTo>
                    <a:pt x="491" y="247"/>
                  </a:lnTo>
                  <a:close/>
                </a:path>
              </a:pathLst>
            </a:custGeom>
            <a:solidFill>
              <a:srgbClr val="7894C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54" name="Freeform 650"/>
            <p:cNvSpPr>
              <a:spLocks noChangeArrowheads="1"/>
            </p:cNvSpPr>
            <p:nvPr/>
          </p:nvSpPr>
          <p:spPr bwMode="auto">
            <a:xfrm>
              <a:off x="5626" y="214"/>
              <a:ext cx="46" cy="46"/>
            </a:xfrm>
            <a:custGeom>
              <a:avLst/>
              <a:gdLst>
                <a:gd name="T0" fmla="*/ 469 w 475"/>
                <a:gd name="T1" fmla="*/ 188 h 472"/>
                <a:gd name="T2" fmla="*/ 451 w 475"/>
                <a:gd name="T3" fmla="*/ 134 h 472"/>
                <a:gd name="T4" fmla="*/ 421 w 475"/>
                <a:gd name="T5" fmla="*/ 84 h 472"/>
                <a:gd name="T6" fmla="*/ 380 w 475"/>
                <a:gd name="T7" fmla="*/ 46 h 472"/>
                <a:gd name="T8" fmla="*/ 330 w 475"/>
                <a:gd name="T9" fmla="*/ 18 h 472"/>
                <a:gd name="T10" fmla="*/ 273 w 475"/>
                <a:gd name="T11" fmla="*/ 2 h 472"/>
                <a:gd name="T12" fmla="*/ 212 w 475"/>
                <a:gd name="T13" fmla="*/ 0 h 472"/>
                <a:gd name="T14" fmla="*/ 156 w 475"/>
                <a:gd name="T15" fmla="*/ 15 h 472"/>
                <a:gd name="T16" fmla="*/ 106 w 475"/>
                <a:gd name="T17" fmla="*/ 40 h 472"/>
                <a:gd name="T18" fmla="*/ 62 w 475"/>
                <a:gd name="T19" fmla="*/ 77 h 472"/>
                <a:gd name="T20" fmla="*/ 28 w 475"/>
                <a:gd name="T21" fmla="*/ 123 h 472"/>
                <a:gd name="T22" fmla="*/ 8 w 475"/>
                <a:gd name="T23" fmla="*/ 178 h 472"/>
                <a:gd name="T24" fmla="*/ 0 w 475"/>
                <a:gd name="T25" fmla="*/ 237 h 472"/>
                <a:gd name="T26" fmla="*/ 8 w 475"/>
                <a:gd name="T27" fmla="*/ 294 h 472"/>
                <a:gd name="T28" fmla="*/ 28 w 475"/>
                <a:gd name="T29" fmla="*/ 350 h 472"/>
                <a:gd name="T30" fmla="*/ 62 w 475"/>
                <a:gd name="T31" fmla="*/ 395 h 472"/>
                <a:gd name="T32" fmla="*/ 106 w 475"/>
                <a:gd name="T33" fmla="*/ 432 h 472"/>
                <a:gd name="T34" fmla="*/ 156 w 475"/>
                <a:gd name="T35" fmla="*/ 459 h 472"/>
                <a:gd name="T36" fmla="*/ 212 w 475"/>
                <a:gd name="T37" fmla="*/ 472 h 472"/>
                <a:gd name="T38" fmla="*/ 273 w 475"/>
                <a:gd name="T39" fmla="*/ 471 h 472"/>
                <a:gd name="T40" fmla="*/ 330 w 475"/>
                <a:gd name="T41" fmla="*/ 454 h 472"/>
                <a:gd name="T42" fmla="*/ 380 w 475"/>
                <a:gd name="T43" fmla="*/ 426 h 472"/>
                <a:gd name="T44" fmla="*/ 421 w 475"/>
                <a:gd name="T45" fmla="*/ 388 h 472"/>
                <a:gd name="T46" fmla="*/ 451 w 475"/>
                <a:gd name="T47" fmla="*/ 339 h 472"/>
                <a:gd name="T48" fmla="*/ 469 w 475"/>
                <a:gd name="T49" fmla="*/ 285 h 472"/>
                <a:gd name="T50" fmla="*/ 465 w 475"/>
                <a:gd name="T51" fmla="*/ 237 h 472"/>
                <a:gd name="T52" fmla="*/ 459 w 475"/>
                <a:gd name="T53" fmla="*/ 179 h 472"/>
                <a:gd name="T54" fmla="*/ 439 w 475"/>
                <a:gd name="T55" fmla="*/ 128 h 472"/>
                <a:gd name="T56" fmla="*/ 407 w 475"/>
                <a:gd name="T57" fmla="*/ 83 h 472"/>
                <a:gd name="T58" fmla="*/ 365 w 475"/>
                <a:gd name="T59" fmla="*/ 48 h 472"/>
                <a:gd name="T60" fmla="*/ 315 w 475"/>
                <a:gd name="T61" fmla="*/ 22 h 472"/>
                <a:gd name="T62" fmla="*/ 261 w 475"/>
                <a:gd name="T63" fmla="*/ 10 h 472"/>
                <a:gd name="T64" fmla="*/ 203 w 475"/>
                <a:gd name="T65" fmla="*/ 12 h 472"/>
                <a:gd name="T66" fmla="*/ 148 w 475"/>
                <a:gd name="T67" fmla="*/ 27 h 472"/>
                <a:gd name="T68" fmla="*/ 101 w 475"/>
                <a:gd name="T69" fmla="*/ 54 h 472"/>
                <a:gd name="T70" fmla="*/ 60 w 475"/>
                <a:gd name="T71" fmla="*/ 90 h 472"/>
                <a:gd name="T72" fmla="*/ 32 w 475"/>
                <a:gd name="T73" fmla="*/ 137 h 472"/>
                <a:gd name="T74" fmla="*/ 14 w 475"/>
                <a:gd name="T75" fmla="*/ 190 h 472"/>
                <a:gd name="T76" fmla="*/ 10 w 475"/>
                <a:gd name="T77" fmla="*/ 249 h 472"/>
                <a:gd name="T78" fmla="*/ 20 w 475"/>
                <a:gd name="T79" fmla="*/ 305 h 472"/>
                <a:gd name="T80" fmla="*/ 42 w 475"/>
                <a:gd name="T81" fmla="*/ 353 h 472"/>
                <a:gd name="T82" fmla="*/ 77 w 475"/>
                <a:gd name="T83" fmla="*/ 398 h 472"/>
                <a:gd name="T84" fmla="*/ 119 w 475"/>
                <a:gd name="T85" fmla="*/ 430 h 472"/>
                <a:gd name="T86" fmla="*/ 170 w 475"/>
                <a:gd name="T87" fmla="*/ 454 h 472"/>
                <a:gd name="T88" fmla="*/ 227 w 475"/>
                <a:gd name="T89" fmla="*/ 465 h 472"/>
                <a:gd name="T90" fmla="*/ 283 w 475"/>
                <a:gd name="T91" fmla="*/ 459 h 472"/>
                <a:gd name="T92" fmla="*/ 336 w 475"/>
                <a:gd name="T93" fmla="*/ 442 h 472"/>
                <a:gd name="T94" fmla="*/ 383 w 475"/>
                <a:gd name="T95" fmla="*/ 412 h 472"/>
                <a:gd name="T96" fmla="*/ 421 w 475"/>
                <a:gd name="T97" fmla="*/ 371 h 472"/>
                <a:gd name="T98" fmla="*/ 447 w 475"/>
                <a:gd name="T99" fmla="*/ 326 h 472"/>
                <a:gd name="T100" fmla="*/ 463 w 475"/>
                <a:gd name="T101" fmla="*/ 27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5" h="472">
                  <a:moveTo>
                    <a:pt x="475" y="237"/>
                  </a:moveTo>
                  <a:lnTo>
                    <a:pt x="475" y="225"/>
                  </a:lnTo>
                  <a:lnTo>
                    <a:pt x="474" y="212"/>
                  </a:lnTo>
                  <a:lnTo>
                    <a:pt x="471" y="200"/>
                  </a:lnTo>
                  <a:lnTo>
                    <a:pt x="469" y="188"/>
                  </a:lnTo>
                  <a:lnTo>
                    <a:pt x="468" y="178"/>
                  </a:lnTo>
                  <a:lnTo>
                    <a:pt x="463" y="166"/>
                  </a:lnTo>
                  <a:lnTo>
                    <a:pt x="462" y="155"/>
                  </a:lnTo>
                  <a:lnTo>
                    <a:pt x="457" y="143"/>
                  </a:lnTo>
                  <a:lnTo>
                    <a:pt x="451" y="134"/>
                  </a:lnTo>
                  <a:lnTo>
                    <a:pt x="447" y="123"/>
                  </a:lnTo>
                  <a:lnTo>
                    <a:pt x="441" y="113"/>
                  </a:lnTo>
                  <a:lnTo>
                    <a:pt x="435" y="104"/>
                  </a:lnTo>
                  <a:lnTo>
                    <a:pt x="427" y="95"/>
                  </a:lnTo>
                  <a:lnTo>
                    <a:pt x="421" y="84"/>
                  </a:lnTo>
                  <a:lnTo>
                    <a:pt x="413" y="77"/>
                  </a:lnTo>
                  <a:lnTo>
                    <a:pt x="404" y="69"/>
                  </a:lnTo>
                  <a:lnTo>
                    <a:pt x="397" y="60"/>
                  </a:lnTo>
                  <a:lnTo>
                    <a:pt x="389" y="54"/>
                  </a:lnTo>
                  <a:lnTo>
                    <a:pt x="380" y="46"/>
                  </a:lnTo>
                  <a:lnTo>
                    <a:pt x="371" y="40"/>
                  </a:lnTo>
                  <a:lnTo>
                    <a:pt x="360" y="34"/>
                  </a:lnTo>
                  <a:lnTo>
                    <a:pt x="350" y="28"/>
                  </a:lnTo>
                  <a:lnTo>
                    <a:pt x="339" y="22"/>
                  </a:lnTo>
                  <a:lnTo>
                    <a:pt x="330" y="18"/>
                  </a:lnTo>
                  <a:lnTo>
                    <a:pt x="320" y="15"/>
                  </a:lnTo>
                  <a:lnTo>
                    <a:pt x="307" y="10"/>
                  </a:lnTo>
                  <a:lnTo>
                    <a:pt x="297" y="6"/>
                  </a:lnTo>
                  <a:lnTo>
                    <a:pt x="285" y="4"/>
                  </a:lnTo>
                  <a:lnTo>
                    <a:pt x="273" y="2"/>
                  </a:lnTo>
                  <a:lnTo>
                    <a:pt x="261" y="0"/>
                  </a:lnTo>
                  <a:lnTo>
                    <a:pt x="248" y="0"/>
                  </a:lnTo>
                  <a:lnTo>
                    <a:pt x="236" y="0"/>
                  </a:lnTo>
                  <a:lnTo>
                    <a:pt x="224" y="0"/>
                  </a:lnTo>
                  <a:lnTo>
                    <a:pt x="212" y="0"/>
                  </a:lnTo>
                  <a:lnTo>
                    <a:pt x="203" y="2"/>
                  </a:lnTo>
                  <a:lnTo>
                    <a:pt x="191" y="4"/>
                  </a:lnTo>
                  <a:lnTo>
                    <a:pt x="177" y="6"/>
                  </a:lnTo>
                  <a:lnTo>
                    <a:pt x="168" y="10"/>
                  </a:lnTo>
                  <a:lnTo>
                    <a:pt x="156" y="15"/>
                  </a:lnTo>
                  <a:lnTo>
                    <a:pt x="145" y="18"/>
                  </a:lnTo>
                  <a:lnTo>
                    <a:pt x="136" y="22"/>
                  </a:lnTo>
                  <a:lnTo>
                    <a:pt x="124" y="28"/>
                  </a:lnTo>
                  <a:lnTo>
                    <a:pt x="115" y="34"/>
                  </a:lnTo>
                  <a:lnTo>
                    <a:pt x="106" y="40"/>
                  </a:lnTo>
                  <a:lnTo>
                    <a:pt x="95" y="46"/>
                  </a:lnTo>
                  <a:lnTo>
                    <a:pt x="86" y="54"/>
                  </a:lnTo>
                  <a:lnTo>
                    <a:pt x="79" y="60"/>
                  </a:lnTo>
                  <a:lnTo>
                    <a:pt x="68" y="69"/>
                  </a:lnTo>
                  <a:lnTo>
                    <a:pt x="62" y="77"/>
                  </a:lnTo>
                  <a:lnTo>
                    <a:pt x="54" y="84"/>
                  </a:lnTo>
                  <a:lnTo>
                    <a:pt x="47" y="95"/>
                  </a:lnTo>
                  <a:lnTo>
                    <a:pt x="41" y="104"/>
                  </a:lnTo>
                  <a:lnTo>
                    <a:pt x="35" y="113"/>
                  </a:lnTo>
                  <a:lnTo>
                    <a:pt x="28" y="123"/>
                  </a:lnTo>
                  <a:lnTo>
                    <a:pt x="24" y="134"/>
                  </a:lnTo>
                  <a:lnTo>
                    <a:pt x="18" y="143"/>
                  </a:lnTo>
                  <a:lnTo>
                    <a:pt x="14" y="155"/>
                  </a:lnTo>
                  <a:lnTo>
                    <a:pt x="10" y="166"/>
                  </a:lnTo>
                  <a:lnTo>
                    <a:pt x="8" y="178"/>
                  </a:lnTo>
                  <a:lnTo>
                    <a:pt x="4" y="188"/>
                  </a:lnTo>
                  <a:lnTo>
                    <a:pt x="2" y="200"/>
                  </a:lnTo>
                  <a:lnTo>
                    <a:pt x="2" y="212"/>
                  </a:lnTo>
                  <a:lnTo>
                    <a:pt x="0" y="225"/>
                  </a:lnTo>
                  <a:lnTo>
                    <a:pt x="0" y="237"/>
                  </a:lnTo>
                  <a:lnTo>
                    <a:pt x="0" y="249"/>
                  </a:lnTo>
                  <a:lnTo>
                    <a:pt x="2" y="261"/>
                  </a:lnTo>
                  <a:lnTo>
                    <a:pt x="2" y="273"/>
                  </a:lnTo>
                  <a:lnTo>
                    <a:pt x="4" y="285"/>
                  </a:lnTo>
                  <a:lnTo>
                    <a:pt x="8" y="294"/>
                  </a:lnTo>
                  <a:lnTo>
                    <a:pt x="10" y="306"/>
                  </a:lnTo>
                  <a:lnTo>
                    <a:pt x="14" y="317"/>
                  </a:lnTo>
                  <a:lnTo>
                    <a:pt x="18" y="329"/>
                  </a:lnTo>
                  <a:lnTo>
                    <a:pt x="24" y="339"/>
                  </a:lnTo>
                  <a:lnTo>
                    <a:pt x="28" y="350"/>
                  </a:lnTo>
                  <a:lnTo>
                    <a:pt x="35" y="359"/>
                  </a:lnTo>
                  <a:lnTo>
                    <a:pt x="41" y="370"/>
                  </a:lnTo>
                  <a:lnTo>
                    <a:pt x="47" y="377"/>
                  </a:lnTo>
                  <a:lnTo>
                    <a:pt x="54" y="388"/>
                  </a:lnTo>
                  <a:lnTo>
                    <a:pt x="62" y="395"/>
                  </a:lnTo>
                  <a:lnTo>
                    <a:pt x="68" y="404"/>
                  </a:lnTo>
                  <a:lnTo>
                    <a:pt x="79" y="412"/>
                  </a:lnTo>
                  <a:lnTo>
                    <a:pt x="86" y="418"/>
                  </a:lnTo>
                  <a:lnTo>
                    <a:pt x="95" y="426"/>
                  </a:lnTo>
                  <a:lnTo>
                    <a:pt x="106" y="432"/>
                  </a:lnTo>
                  <a:lnTo>
                    <a:pt x="115" y="438"/>
                  </a:lnTo>
                  <a:lnTo>
                    <a:pt x="124" y="444"/>
                  </a:lnTo>
                  <a:lnTo>
                    <a:pt x="136" y="450"/>
                  </a:lnTo>
                  <a:lnTo>
                    <a:pt x="145" y="454"/>
                  </a:lnTo>
                  <a:lnTo>
                    <a:pt x="156" y="459"/>
                  </a:lnTo>
                  <a:lnTo>
                    <a:pt x="168" y="462"/>
                  </a:lnTo>
                  <a:lnTo>
                    <a:pt x="177" y="466"/>
                  </a:lnTo>
                  <a:lnTo>
                    <a:pt x="191" y="468"/>
                  </a:lnTo>
                  <a:lnTo>
                    <a:pt x="203" y="471"/>
                  </a:lnTo>
                  <a:lnTo>
                    <a:pt x="212" y="472"/>
                  </a:lnTo>
                  <a:lnTo>
                    <a:pt x="224" y="472"/>
                  </a:lnTo>
                  <a:lnTo>
                    <a:pt x="236" y="472"/>
                  </a:lnTo>
                  <a:lnTo>
                    <a:pt x="248" y="472"/>
                  </a:lnTo>
                  <a:lnTo>
                    <a:pt x="261" y="472"/>
                  </a:lnTo>
                  <a:lnTo>
                    <a:pt x="273" y="471"/>
                  </a:lnTo>
                  <a:lnTo>
                    <a:pt x="285" y="468"/>
                  </a:lnTo>
                  <a:lnTo>
                    <a:pt x="297" y="466"/>
                  </a:lnTo>
                  <a:lnTo>
                    <a:pt x="307" y="462"/>
                  </a:lnTo>
                  <a:lnTo>
                    <a:pt x="320" y="459"/>
                  </a:lnTo>
                  <a:lnTo>
                    <a:pt x="330" y="454"/>
                  </a:lnTo>
                  <a:lnTo>
                    <a:pt x="339" y="450"/>
                  </a:lnTo>
                  <a:lnTo>
                    <a:pt x="350" y="444"/>
                  </a:lnTo>
                  <a:lnTo>
                    <a:pt x="360" y="438"/>
                  </a:lnTo>
                  <a:lnTo>
                    <a:pt x="371" y="432"/>
                  </a:lnTo>
                  <a:lnTo>
                    <a:pt x="380" y="426"/>
                  </a:lnTo>
                  <a:lnTo>
                    <a:pt x="389" y="418"/>
                  </a:lnTo>
                  <a:lnTo>
                    <a:pt x="397" y="412"/>
                  </a:lnTo>
                  <a:lnTo>
                    <a:pt x="404" y="404"/>
                  </a:lnTo>
                  <a:lnTo>
                    <a:pt x="413" y="395"/>
                  </a:lnTo>
                  <a:lnTo>
                    <a:pt x="421" y="388"/>
                  </a:lnTo>
                  <a:lnTo>
                    <a:pt x="427" y="377"/>
                  </a:lnTo>
                  <a:lnTo>
                    <a:pt x="435" y="370"/>
                  </a:lnTo>
                  <a:lnTo>
                    <a:pt x="441" y="359"/>
                  </a:lnTo>
                  <a:lnTo>
                    <a:pt x="447" y="350"/>
                  </a:lnTo>
                  <a:lnTo>
                    <a:pt x="451" y="339"/>
                  </a:lnTo>
                  <a:lnTo>
                    <a:pt x="457" y="329"/>
                  </a:lnTo>
                  <a:lnTo>
                    <a:pt x="462" y="317"/>
                  </a:lnTo>
                  <a:lnTo>
                    <a:pt x="463" y="306"/>
                  </a:lnTo>
                  <a:lnTo>
                    <a:pt x="468" y="294"/>
                  </a:lnTo>
                  <a:lnTo>
                    <a:pt x="469" y="285"/>
                  </a:lnTo>
                  <a:lnTo>
                    <a:pt x="471" y="273"/>
                  </a:lnTo>
                  <a:lnTo>
                    <a:pt x="474" y="261"/>
                  </a:lnTo>
                  <a:lnTo>
                    <a:pt x="475" y="249"/>
                  </a:lnTo>
                  <a:lnTo>
                    <a:pt x="475" y="237"/>
                  </a:lnTo>
                  <a:lnTo>
                    <a:pt x="465" y="237"/>
                  </a:lnTo>
                  <a:lnTo>
                    <a:pt x="465" y="225"/>
                  </a:lnTo>
                  <a:lnTo>
                    <a:pt x="465" y="212"/>
                  </a:lnTo>
                  <a:lnTo>
                    <a:pt x="463" y="202"/>
                  </a:lnTo>
                  <a:lnTo>
                    <a:pt x="462" y="190"/>
                  </a:lnTo>
                  <a:lnTo>
                    <a:pt x="459" y="179"/>
                  </a:lnTo>
                  <a:lnTo>
                    <a:pt x="456" y="167"/>
                  </a:lnTo>
                  <a:lnTo>
                    <a:pt x="451" y="158"/>
                  </a:lnTo>
                  <a:lnTo>
                    <a:pt x="447" y="148"/>
                  </a:lnTo>
                  <a:lnTo>
                    <a:pt x="443" y="137"/>
                  </a:lnTo>
                  <a:lnTo>
                    <a:pt x="439" y="128"/>
                  </a:lnTo>
                  <a:lnTo>
                    <a:pt x="433" y="119"/>
                  </a:lnTo>
                  <a:lnTo>
                    <a:pt x="427" y="110"/>
                  </a:lnTo>
                  <a:lnTo>
                    <a:pt x="421" y="101"/>
                  </a:lnTo>
                  <a:lnTo>
                    <a:pt x="413" y="90"/>
                  </a:lnTo>
                  <a:lnTo>
                    <a:pt x="407" y="83"/>
                  </a:lnTo>
                  <a:lnTo>
                    <a:pt x="398" y="75"/>
                  </a:lnTo>
                  <a:lnTo>
                    <a:pt x="391" y="69"/>
                  </a:lnTo>
                  <a:lnTo>
                    <a:pt x="383" y="60"/>
                  </a:lnTo>
                  <a:lnTo>
                    <a:pt x="374" y="54"/>
                  </a:lnTo>
                  <a:lnTo>
                    <a:pt x="365" y="48"/>
                  </a:lnTo>
                  <a:lnTo>
                    <a:pt x="356" y="42"/>
                  </a:lnTo>
                  <a:lnTo>
                    <a:pt x="345" y="36"/>
                  </a:lnTo>
                  <a:lnTo>
                    <a:pt x="336" y="30"/>
                  </a:lnTo>
                  <a:lnTo>
                    <a:pt x="326" y="27"/>
                  </a:lnTo>
                  <a:lnTo>
                    <a:pt x="315" y="22"/>
                  </a:lnTo>
                  <a:lnTo>
                    <a:pt x="306" y="18"/>
                  </a:lnTo>
                  <a:lnTo>
                    <a:pt x="295" y="16"/>
                  </a:lnTo>
                  <a:lnTo>
                    <a:pt x="283" y="15"/>
                  </a:lnTo>
                  <a:lnTo>
                    <a:pt x="273" y="12"/>
                  </a:lnTo>
                  <a:lnTo>
                    <a:pt x="261" y="10"/>
                  </a:lnTo>
                  <a:lnTo>
                    <a:pt x="248" y="9"/>
                  </a:lnTo>
                  <a:lnTo>
                    <a:pt x="236" y="9"/>
                  </a:lnTo>
                  <a:lnTo>
                    <a:pt x="227" y="9"/>
                  </a:lnTo>
                  <a:lnTo>
                    <a:pt x="215" y="10"/>
                  </a:lnTo>
                  <a:lnTo>
                    <a:pt x="203" y="12"/>
                  </a:lnTo>
                  <a:lnTo>
                    <a:pt x="192" y="15"/>
                  </a:lnTo>
                  <a:lnTo>
                    <a:pt x="180" y="16"/>
                  </a:lnTo>
                  <a:lnTo>
                    <a:pt x="170" y="18"/>
                  </a:lnTo>
                  <a:lnTo>
                    <a:pt x="160" y="22"/>
                  </a:lnTo>
                  <a:lnTo>
                    <a:pt x="148" y="27"/>
                  </a:lnTo>
                  <a:lnTo>
                    <a:pt x="138" y="30"/>
                  </a:lnTo>
                  <a:lnTo>
                    <a:pt x="130" y="36"/>
                  </a:lnTo>
                  <a:lnTo>
                    <a:pt x="119" y="42"/>
                  </a:lnTo>
                  <a:lnTo>
                    <a:pt x="109" y="48"/>
                  </a:lnTo>
                  <a:lnTo>
                    <a:pt x="101" y="54"/>
                  </a:lnTo>
                  <a:lnTo>
                    <a:pt x="92" y="60"/>
                  </a:lnTo>
                  <a:lnTo>
                    <a:pt x="85" y="69"/>
                  </a:lnTo>
                  <a:lnTo>
                    <a:pt x="77" y="75"/>
                  </a:lnTo>
                  <a:lnTo>
                    <a:pt x="68" y="83"/>
                  </a:lnTo>
                  <a:lnTo>
                    <a:pt x="60" y="90"/>
                  </a:lnTo>
                  <a:lnTo>
                    <a:pt x="54" y="101"/>
                  </a:lnTo>
                  <a:lnTo>
                    <a:pt x="48" y="110"/>
                  </a:lnTo>
                  <a:lnTo>
                    <a:pt x="42" y="119"/>
                  </a:lnTo>
                  <a:lnTo>
                    <a:pt x="36" y="128"/>
                  </a:lnTo>
                  <a:lnTo>
                    <a:pt x="32" y="137"/>
                  </a:lnTo>
                  <a:lnTo>
                    <a:pt x="26" y="148"/>
                  </a:lnTo>
                  <a:lnTo>
                    <a:pt x="22" y="158"/>
                  </a:lnTo>
                  <a:lnTo>
                    <a:pt x="20" y="167"/>
                  </a:lnTo>
                  <a:lnTo>
                    <a:pt x="16" y="179"/>
                  </a:lnTo>
                  <a:lnTo>
                    <a:pt x="14" y="190"/>
                  </a:lnTo>
                  <a:lnTo>
                    <a:pt x="12" y="202"/>
                  </a:lnTo>
                  <a:lnTo>
                    <a:pt x="10" y="212"/>
                  </a:lnTo>
                  <a:lnTo>
                    <a:pt x="10" y="225"/>
                  </a:lnTo>
                  <a:lnTo>
                    <a:pt x="10" y="237"/>
                  </a:lnTo>
                  <a:lnTo>
                    <a:pt x="10" y="249"/>
                  </a:lnTo>
                  <a:lnTo>
                    <a:pt x="10" y="261"/>
                  </a:lnTo>
                  <a:lnTo>
                    <a:pt x="12" y="270"/>
                  </a:lnTo>
                  <a:lnTo>
                    <a:pt x="14" y="282"/>
                  </a:lnTo>
                  <a:lnTo>
                    <a:pt x="16" y="293"/>
                  </a:lnTo>
                  <a:lnTo>
                    <a:pt x="20" y="305"/>
                  </a:lnTo>
                  <a:lnTo>
                    <a:pt x="22" y="315"/>
                  </a:lnTo>
                  <a:lnTo>
                    <a:pt x="26" y="326"/>
                  </a:lnTo>
                  <a:lnTo>
                    <a:pt x="32" y="335"/>
                  </a:lnTo>
                  <a:lnTo>
                    <a:pt x="36" y="345"/>
                  </a:lnTo>
                  <a:lnTo>
                    <a:pt x="42" y="353"/>
                  </a:lnTo>
                  <a:lnTo>
                    <a:pt x="48" y="364"/>
                  </a:lnTo>
                  <a:lnTo>
                    <a:pt x="54" y="371"/>
                  </a:lnTo>
                  <a:lnTo>
                    <a:pt x="60" y="382"/>
                  </a:lnTo>
                  <a:lnTo>
                    <a:pt x="68" y="389"/>
                  </a:lnTo>
                  <a:lnTo>
                    <a:pt x="77" y="398"/>
                  </a:lnTo>
                  <a:lnTo>
                    <a:pt x="85" y="404"/>
                  </a:lnTo>
                  <a:lnTo>
                    <a:pt x="92" y="412"/>
                  </a:lnTo>
                  <a:lnTo>
                    <a:pt x="101" y="418"/>
                  </a:lnTo>
                  <a:lnTo>
                    <a:pt x="109" y="424"/>
                  </a:lnTo>
                  <a:lnTo>
                    <a:pt x="119" y="430"/>
                  </a:lnTo>
                  <a:lnTo>
                    <a:pt x="130" y="436"/>
                  </a:lnTo>
                  <a:lnTo>
                    <a:pt x="138" y="442"/>
                  </a:lnTo>
                  <a:lnTo>
                    <a:pt x="148" y="447"/>
                  </a:lnTo>
                  <a:lnTo>
                    <a:pt x="160" y="450"/>
                  </a:lnTo>
                  <a:lnTo>
                    <a:pt x="170" y="454"/>
                  </a:lnTo>
                  <a:lnTo>
                    <a:pt x="180" y="456"/>
                  </a:lnTo>
                  <a:lnTo>
                    <a:pt x="192" y="459"/>
                  </a:lnTo>
                  <a:lnTo>
                    <a:pt x="203" y="460"/>
                  </a:lnTo>
                  <a:lnTo>
                    <a:pt x="215" y="462"/>
                  </a:lnTo>
                  <a:lnTo>
                    <a:pt x="227" y="465"/>
                  </a:lnTo>
                  <a:lnTo>
                    <a:pt x="236" y="465"/>
                  </a:lnTo>
                  <a:lnTo>
                    <a:pt x="248" y="465"/>
                  </a:lnTo>
                  <a:lnTo>
                    <a:pt x="261" y="462"/>
                  </a:lnTo>
                  <a:lnTo>
                    <a:pt x="273" y="460"/>
                  </a:lnTo>
                  <a:lnTo>
                    <a:pt x="283" y="459"/>
                  </a:lnTo>
                  <a:lnTo>
                    <a:pt x="295" y="456"/>
                  </a:lnTo>
                  <a:lnTo>
                    <a:pt x="306" y="454"/>
                  </a:lnTo>
                  <a:lnTo>
                    <a:pt x="315" y="450"/>
                  </a:lnTo>
                  <a:lnTo>
                    <a:pt x="326" y="447"/>
                  </a:lnTo>
                  <a:lnTo>
                    <a:pt x="336" y="442"/>
                  </a:lnTo>
                  <a:lnTo>
                    <a:pt x="345" y="436"/>
                  </a:lnTo>
                  <a:lnTo>
                    <a:pt x="356" y="430"/>
                  </a:lnTo>
                  <a:lnTo>
                    <a:pt x="365" y="424"/>
                  </a:lnTo>
                  <a:lnTo>
                    <a:pt x="374" y="418"/>
                  </a:lnTo>
                  <a:lnTo>
                    <a:pt x="383" y="412"/>
                  </a:lnTo>
                  <a:lnTo>
                    <a:pt x="391" y="404"/>
                  </a:lnTo>
                  <a:lnTo>
                    <a:pt x="398" y="398"/>
                  </a:lnTo>
                  <a:lnTo>
                    <a:pt x="407" y="389"/>
                  </a:lnTo>
                  <a:lnTo>
                    <a:pt x="413" y="382"/>
                  </a:lnTo>
                  <a:lnTo>
                    <a:pt x="421" y="371"/>
                  </a:lnTo>
                  <a:lnTo>
                    <a:pt x="427" y="364"/>
                  </a:lnTo>
                  <a:lnTo>
                    <a:pt x="433" y="353"/>
                  </a:lnTo>
                  <a:lnTo>
                    <a:pt x="439" y="345"/>
                  </a:lnTo>
                  <a:lnTo>
                    <a:pt x="443" y="335"/>
                  </a:lnTo>
                  <a:lnTo>
                    <a:pt x="447" y="326"/>
                  </a:lnTo>
                  <a:lnTo>
                    <a:pt x="451" y="315"/>
                  </a:lnTo>
                  <a:lnTo>
                    <a:pt x="456" y="305"/>
                  </a:lnTo>
                  <a:lnTo>
                    <a:pt x="459" y="293"/>
                  </a:lnTo>
                  <a:lnTo>
                    <a:pt x="462" y="282"/>
                  </a:lnTo>
                  <a:lnTo>
                    <a:pt x="463" y="270"/>
                  </a:lnTo>
                  <a:lnTo>
                    <a:pt x="465" y="261"/>
                  </a:lnTo>
                  <a:lnTo>
                    <a:pt x="465" y="249"/>
                  </a:lnTo>
                  <a:lnTo>
                    <a:pt x="465" y="237"/>
                  </a:lnTo>
                  <a:lnTo>
                    <a:pt x="475" y="237"/>
                  </a:lnTo>
                  <a:close/>
                </a:path>
              </a:pathLst>
            </a:custGeom>
            <a:solidFill>
              <a:srgbClr val="7C96C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55" name="Freeform 651"/>
            <p:cNvSpPr>
              <a:spLocks noChangeArrowheads="1"/>
            </p:cNvSpPr>
            <p:nvPr/>
          </p:nvSpPr>
          <p:spPr bwMode="auto">
            <a:xfrm>
              <a:off x="5628" y="215"/>
              <a:ext cx="43" cy="44"/>
            </a:xfrm>
            <a:custGeom>
              <a:avLst/>
              <a:gdLst>
                <a:gd name="T0" fmla="*/ 452 w 455"/>
                <a:gd name="T1" fmla="*/ 181 h 456"/>
                <a:gd name="T2" fmla="*/ 433 w 455"/>
                <a:gd name="T3" fmla="*/ 128 h 456"/>
                <a:gd name="T4" fmla="*/ 403 w 455"/>
                <a:gd name="T5" fmla="*/ 81 h 456"/>
                <a:gd name="T6" fmla="*/ 364 w 455"/>
                <a:gd name="T7" fmla="*/ 45 h 456"/>
                <a:gd name="T8" fmla="*/ 316 w 455"/>
                <a:gd name="T9" fmla="*/ 18 h 456"/>
                <a:gd name="T10" fmla="*/ 263 w 455"/>
                <a:gd name="T11" fmla="*/ 3 h 456"/>
                <a:gd name="T12" fmla="*/ 205 w 455"/>
                <a:gd name="T13" fmla="*/ 1 h 456"/>
                <a:gd name="T14" fmla="*/ 150 w 455"/>
                <a:gd name="T15" fmla="*/ 13 h 456"/>
                <a:gd name="T16" fmla="*/ 99 w 455"/>
                <a:gd name="T17" fmla="*/ 39 h 456"/>
                <a:gd name="T18" fmla="*/ 58 w 455"/>
                <a:gd name="T19" fmla="*/ 74 h 456"/>
                <a:gd name="T20" fmla="*/ 26 w 455"/>
                <a:gd name="T21" fmla="*/ 119 h 456"/>
                <a:gd name="T22" fmla="*/ 6 w 455"/>
                <a:gd name="T23" fmla="*/ 170 h 456"/>
                <a:gd name="T24" fmla="*/ 0 w 455"/>
                <a:gd name="T25" fmla="*/ 228 h 456"/>
                <a:gd name="T26" fmla="*/ 6 w 455"/>
                <a:gd name="T27" fmla="*/ 284 h 456"/>
                <a:gd name="T28" fmla="*/ 26 w 455"/>
                <a:gd name="T29" fmla="*/ 336 h 456"/>
                <a:gd name="T30" fmla="*/ 58 w 455"/>
                <a:gd name="T31" fmla="*/ 380 h 456"/>
                <a:gd name="T32" fmla="*/ 99 w 455"/>
                <a:gd name="T33" fmla="*/ 415 h 456"/>
                <a:gd name="T34" fmla="*/ 150 w 455"/>
                <a:gd name="T35" fmla="*/ 441 h 456"/>
                <a:gd name="T36" fmla="*/ 205 w 455"/>
                <a:gd name="T37" fmla="*/ 453 h 456"/>
                <a:gd name="T38" fmla="*/ 263 w 455"/>
                <a:gd name="T39" fmla="*/ 451 h 456"/>
                <a:gd name="T40" fmla="*/ 316 w 455"/>
                <a:gd name="T41" fmla="*/ 438 h 456"/>
                <a:gd name="T42" fmla="*/ 364 w 455"/>
                <a:gd name="T43" fmla="*/ 409 h 456"/>
                <a:gd name="T44" fmla="*/ 403 w 455"/>
                <a:gd name="T45" fmla="*/ 373 h 456"/>
                <a:gd name="T46" fmla="*/ 433 w 455"/>
                <a:gd name="T47" fmla="*/ 326 h 456"/>
                <a:gd name="T48" fmla="*/ 452 w 455"/>
                <a:gd name="T49" fmla="*/ 273 h 456"/>
                <a:gd name="T50" fmla="*/ 447 w 455"/>
                <a:gd name="T51" fmla="*/ 228 h 456"/>
                <a:gd name="T52" fmla="*/ 440 w 455"/>
                <a:gd name="T53" fmla="*/ 173 h 456"/>
                <a:gd name="T54" fmla="*/ 421 w 455"/>
                <a:gd name="T55" fmla="*/ 122 h 456"/>
                <a:gd name="T56" fmla="*/ 391 w 455"/>
                <a:gd name="T57" fmla="*/ 80 h 456"/>
                <a:gd name="T58" fmla="*/ 350 w 455"/>
                <a:gd name="T59" fmla="*/ 45 h 456"/>
                <a:gd name="T60" fmla="*/ 303 w 455"/>
                <a:gd name="T61" fmla="*/ 21 h 456"/>
                <a:gd name="T62" fmla="*/ 249 w 455"/>
                <a:gd name="T63" fmla="*/ 9 h 456"/>
                <a:gd name="T64" fmla="*/ 194 w 455"/>
                <a:gd name="T65" fmla="*/ 12 h 456"/>
                <a:gd name="T66" fmla="*/ 141 w 455"/>
                <a:gd name="T67" fmla="*/ 25 h 456"/>
                <a:gd name="T68" fmla="*/ 97 w 455"/>
                <a:gd name="T69" fmla="*/ 51 h 456"/>
                <a:gd name="T70" fmla="*/ 58 w 455"/>
                <a:gd name="T71" fmla="*/ 89 h 456"/>
                <a:gd name="T72" fmla="*/ 31 w 455"/>
                <a:gd name="T73" fmla="*/ 133 h 456"/>
                <a:gd name="T74" fmla="*/ 12 w 455"/>
                <a:gd name="T75" fmla="*/ 183 h 456"/>
                <a:gd name="T76" fmla="*/ 8 w 455"/>
                <a:gd name="T77" fmla="*/ 240 h 456"/>
                <a:gd name="T78" fmla="*/ 18 w 455"/>
                <a:gd name="T79" fmla="*/ 291 h 456"/>
                <a:gd name="T80" fmla="*/ 40 w 455"/>
                <a:gd name="T81" fmla="*/ 341 h 456"/>
                <a:gd name="T82" fmla="*/ 73 w 455"/>
                <a:gd name="T83" fmla="*/ 383 h 456"/>
                <a:gd name="T84" fmla="*/ 114 w 455"/>
                <a:gd name="T85" fmla="*/ 415 h 456"/>
                <a:gd name="T86" fmla="*/ 161 w 455"/>
                <a:gd name="T87" fmla="*/ 435 h 456"/>
                <a:gd name="T88" fmla="*/ 217 w 455"/>
                <a:gd name="T89" fmla="*/ 445 h 456"/>
                <a:gd name="T90" fmla="*/ 271 w 455"/>
                <a:gd name="T91" fmla="*/ 441 h 456"/>
                <a:gd name="T92" fmla="*/ 322 w 455"/>
                <a:gd name="T93" fmla="*/ 425 h 456"/>
                <a:gd name="T94" fmla="*/ 367 w 455"/>
                <a:gd name="T95" fmla="*/ 397 h 456"/>
                <a:gd name="T96" fmla="*/ 403 w 455"/>
                <a:gd name="T97" fmla="*/ 359 h 456"/>
                <a:gd name="T98" fmla="*/ 429 w 455"/>
                <a:gd name="T99" fmla="*/ 312 h 456"/>
                <a:gd name="T100" fmla="*/ 443 w 455"/>
                <a:gd name="T101" fmla="*/ 26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5" h="456">
                  <a:moveTo>
                    <a:pt x="455" y="228"/>
                  </a:moveTo>
                  <a:lnTo>
                    <a:pt x="455" y="216"/>
                  </a:lnTo>
                  <a:lnTo>
                    <a:pt x="455" y="203"/>
                  </a:lnTo>
                  <a:lnTo>
                    <a:pt x="453" y="193"/>
                  </a:lnTo>
                  <a:lnTo>
                    <a:pt x="452" y="181"/>
                  </a:lnTo>
                  <a:lnTo>
                    <a:pt x="449" y="170"/>
                  </a:lnTo>
                  <a:lnTo>
                    <a:pt x="446" y="158"/>
                  </a:lnTo>
                  <a:lnTo>
                    <a:pt x="441" y="149"/>
                  </a:lnTo>
                  <a:lnTo>
                    <a:pt x="437" y="139"/>
                  </a:lnTo>
                  <a:lnTo>
                    <a:pt x="433" y="128"/>
                  </a:lnTo>
                  <a:lnTo>
                    <a:pt x="429" y="119"/>
                  </a:lnTo>
                  <a:lnTo>
                    <a:pt x="423" y="110"/>
                  </a:lnTo>
                  <a:lnTo>
                    <a:pt x="417" y="101"/>
                  </a:lnTo>
                  <a:lnTo>
                    <a:pt x="411" y="92"/>
                  </a:lnTo>
                  <a:lnTo>
                    <a:pt x="403" y="81"/>
                  </a:lnTo>
                  <a:lnTo>
                    <a:pt x="397" y="74"/>
                  </a:lnTo>
                  <a:lnTo>
                    <a:pt x="388" y="66"/>
                  </a:lnTo>
                  <a:lnTo>
                    <a:pt x="381" y="60"/>
                  </a:lnTo>
                  <a:lnTo>
                    <a:pt x="373" y="51"/>
                  </a:lnTo>
                  <a:lnTo>
                    <a:pt x="364" y="45"/>
                  </a:lnTo>
                  <a:lnTo>
                    <a:pt x="355" y="39"/>
                  </a:lnTo>
                  <a:lnTo>
                    <a:pt x="346" y="33"/>
                  </a:lnTo>
                  <a:lnTo>
                    <a:pt x="335" y="27"/>
                  </a:lnTo>
                  <a:lnTo>
                    <a:pt x="326" y="21"/>
                  </a:lnTo>
                  <a:lnTo>
                    <a:pt x="316" y="18"/>
                  </a:lnTo>
                  <a:lnTo>
                    <a:pt x="305" y="13"/>
                  </a:lnTo>
                  <a:lnTo>
                    <a:pt x="296" y="9"/>
                  </a:lnTo>
                  <a:lnTo>
                    <a:pt x="285" y="7"/>
                  </a:lnTo>
                  <a:lnTo>
                    <a:pt x="273" y="6"/>
                  </a:lnTo>
                  <a:lnTo>
                    <a:pt x="263" y="3"/>
                  </a:lnTo>
                  <a:lnTo>
                    <a:pt x="251" y="1"/>
                  </a:lnTo>
                  <a:lnTo>
                    <a:pt x="238" y="0"/>
                  </a:lnTo>
                  <a:lnTo>
                    <a:pt x="226" y="0"/>
                  </a:lnTo>
                  <a:lnTo>
                    <a:pt x="217" y="0"/>
                  </a:lnTo>
                  <a:lnTo>
                    <a:pt x="205" y="1"/>
                  </a:lnTo>
                  <a:lnTo>
                    <a:pt x="193" y="3"/>
                  </a:lnTo>
                  <a:lnTo>
                    <a:pt x="182" y="6"/>
                  </a:lnTo>
                  <a:lnTo>
                    <a:pt x="170" y="7"/>
                  </a:lnTo>
                  <a:lnTo>
                    <a:pt x="160" y="9"/>
                  </a:lnTo>
                  <a:lnTo>
                    <a:pt x="150" y="13"/>
                  </a:lnTo>
                  <a:lnTo>
                    <a:pt x="138" y="18"/>
                  </a:lnTo>
                  <a:lnTo>
                    <a:pt x="128" y="21"/>
                  </a:lnTo>
                  <a:lnTo>
                    <a:pt x="120" y="27"/>
                  </a:lnTo>
                  <a:lnTo>
                    <a:pt x="109" y="33"/>
                  </a:lnTo>
                  <a:lnTo>
                    <a:pt x="99" y="39"/>
                  </a:lnTo>
                  <a:lnTo>
                    <a:pt x="91" y="45"/>
                  </a:lnTo>
                  <a:lnTo>
                    <a:pt x="82" y="51"/>
                  </a:lnTo>
                  <a:lnTo>
                    <a:pt x="75" y="60"/>
                  </a:lnTo>
                  <a:lnTo>
                    <a:pt x="67" y="66"/>
                  </a:lnTo>
                  <a:lnTo>
                    <a:pt x="58" y="74"/>
                  </a:lnTo>
                  <a:lnTo>
                    <a:pt x="50" y="81"/>
                  </a:lnTo>
                  <a:lnTo>
                    <a:pt x="44" y="92"/>
                  </a:lnTo>
                  <a:lnTo>
                    <a:pt x="38" y="101"/>
                  </a:lnTo>
                  <a:lnTo>
                    <a:pt x="32" y="110"/>
                  </a:lnTo>
                  <a:lnTo>
                    <a:pt x="26" y="119"/>
                  </a:lnTo>
                  <a:lnTo>
                    <a:pt x="22" y="128"/>
                  </a:lnTo>
                  <a:lnTo>
                    <a:pt x="16" y="139"/>
                  </a:lnTo>
                  <a:lnTo>
                    <a:pt x="12" y="149"/>
                  </a:lnTo>
                  <a:lnTo>
                    <a:pt x="10" y="158"/>
                  </a:lnTo>
                  <a:lnTo>
                    <a:pt x="6" y="170"/>
                  </a:lnTo>
                  <a:lnTo>
                    <a:pt x="4" y="181"/>
                  </a:lnTo>
                  <a:lnTo>
                    <a:pt x="2" y="193"/>
                  </a:lnTo>
                  <a:lnTo>
                    <a:pt x="0" y="203"/>
                  </a:lnTo>
                  <a:lnTo>
                    <a:pt x="0" y="216"/>
                  </a:lnTo>
                  <a:lnTo>
                    <a:pt x="0" y="228"/>
                  </a:lnTo>
                  <a:lnTo>
                    <a:pt x="0" y="240"/>
                  </a:lnTo>
                  <a:lnTo>
                    <a:pt x="0" y="252"/>
                  </a:lnTo>
                  <a:lnTo>
                    <a:pt x="2" y="261"/>
                  </a:lnTo>
                  <a:lnTo>
                    <a:pt x="4" y="273"/>
                  </a:lnTo>
                  <a:lnTo>
                    <a:pt x="6" y="284"/>
                  </a:lnTo>
                  <a:lnTo>
                    <a:pt x="10" y="296"/>
                  </a:lnTo>
                  <a:lnTo>
                    <a:pt x="12" y="306"/>
                  </a:lnTo>
                  <a:lnTo>
                    <a:pt x="16" y="317"/>
                  </a:lnTo>
                  <a:lnTo>
                    <a:pt x="22" y="326"/>
                  </a:lnTo>
                  <a:lnTo>
                    <a:pt x="26" y="336"/>
                  </a:lnTo>
                  <a:lnTo>
                    <a:pt x="32" y="344"/>
                  </a:lnTo>
                  <a:lnTo>
                    <a:pt x="38" y="355"/>
                  </a:lnTo>
                  <a:lnTo>
                    <a:pt x="44" y="362"/>
                  </a:lnTo>
                  <a:lnTo>
                    <a:pt x="50" y="373"/>
                  </a:lnTo>
                  <a:lnTo>
                    <a:pt x="58" y="380"/>
                  </a:lnTo>
                  <a:lnTo>
                    <a:pt x="67" y="389"/>
                  </a:lnTo>
                  <a:lnTo>
                    <a:pt x="75" y="395"/>
                  </a:lnTo>
                  <a:lnTo>
                    <a:pt x="82" y="403"/>
                  </a:lnTo>
                  <a:lnTo>
                    <a:pt x="91" y="409"/>
                  </a:lnTo>
                  <a:lnTo>
                    <a:pt x="99" y="415"/>
                  </a:lnTo>
                  <a:lnTo>
                    <a:pt x="109" y="421"/>
                  </a:lnTo>
                  <a:lnTo>
                    <a:pt x="120" y="427"/>
                  </a:lnTo>
                  <a:lnTo>
                    <a:pt x="128" y="433"/>
                  </a:lnTo>
                  <a:lnTo>
                    <a:pt x="138" y="438"/>
                  </a:lnTo>
                  <a:lnTo>
                    <a:pt x="150" y="441"/>
                  </a:lnTo>
                  <a:lnTo>
                    <a:pt x="160" y="445"/>
                  </a:lnTo>
                  <a:lnTo>
                    <a:pt x="170" y="447"/>
                  </a:lnTo>
                  <a:lnTo>
                    <a:pt x="182" y="450"/>
                  </a:lnTo>
                  <a:lnTo>
                    <a:pt x="193" y="451"/>
                  </a:lnTo>
                  <a:lnTo>
                    <a:pt x="205" y="453"/>
                  </a:lnTo>
                  <a:lnTo>
                    <a:pt x="217" y="456"/>
                  </a:lnTo>
                  <a:lnTo>
                    <a:pt x="226" y="456"/>
                  </a:lnTo>
                  <a:lnTo>
                    <a:pt x="238" y="456"/>
                  </a:lnTo>
                  <a:lnTo>
                    <a:pt x="251" y="453"/>
                  </a:lnTo>
                  <a:lnTo>
                    <a:pt x="263" y="451"/>
                  </a:lnTo>
                  <a:lnTo>
                    <a:pt x="273" y="450"/>
                  </a:lnTo>
                  <a:lnTo>
                    <a:pt x="285" y="447"/>
                  </a:lnTo>
                  <a:lnTo>
                    <a:pt x="296" y="445"/>
                  </a:lnTo>
                  <a:lnTo>
                    <a:pt x="305" y="441"/>
                  </a:lnTo>
                  <a:lnTo>
                    <a:pt x="316" y="438"/>
                  </a:lnTo>
                  <a:lnTo>
                    <a:pt x="326" y="433"/>
                  </a:lnTo>
                  <a:lnTo>
                    <a:pt x="335" y="427"/>
                  </a:lnTo>
                  <a:lnTo>
                    <a:pt x="346" y="421"/>
                  </a:lnTo>
                  <a:lnTo>
                    <a:pt x="355" y="415"/>
                  </a:lnTo>
                  <a:lnTo>
                    <a:pt x="364" y="409"/>
                  </a:lnTo>
                  <a:lnTo>
                    <a:pt x="373" y="403"/>
                  </a:lnTo>
                  <a:lnTo>
                    <a:pt x="381" y="395"/>
                  </a:lnTo>
                  <a:lnTo>
                    <a:pt x="388" y="389"/>
                  </a:lnTo>
                  <a:lnTo>
                    <a:pt x="397" y="380"/>
                  </a:lnTo>
                  <a:lnTo>
                    <a:pt x="403" y="373"/>
                  </a:lnTo>
                  <a:lnTo>
                    <a:pt x="411" y="362"/>
                  </a:lnTo>
                  <a:lnTo>
                    <a:pt x="417" y="355"/>
                  </a:lnTo>
                  <a:lnTo>
                    <a:pt x="423" y="344"/>
                  </a:lnTo>
                  <a:lnTo>
                    <a:pt x="429" y="336"/>
                  </a:lnTo>
                  <a:lnTo>
                    <a:pt x="433" y="326"/>
                  </a:lnTo>
                  <a:lnTo>
                    <a:pt x="437" y="317"/>
                  </a:lnTo>
                  <a:lnTo>
                    <a:pt x="441" y="306"/>
                  </a:lnTo>
                  <a:lnTo>
                    <a:pt x="446" y="296"/>
                  </a:lnTo>
                  <a:lnTo>
                    <a:pt x="449" y="284"/>
                  </a:lnTo>
                  <a:lnTo>
                    <a:pt x="452" y="273"/>
                  </a:lnTo>
                  <a:lnTo>
                    <a:pt x="453" y="261"/>
                  </a:lnTo>
                  <a:lnTo>
                    <a:pt x="455" y="252"/>
                  </a:lnTo>
                  <a:lnTo>
                    <a:pt x="455" y="240"/>
                  </a:lnTo>
                  <a:lnTo>
                    <a:pt x="455" y="228"/>
                  </a:lnTo>
                  <a:lnTo>
                    <a:pt x="447" y="228"/>
                  </a:lnTo>
                  <a:lnTo>
                    <a:pt x="447" y="216"/>
                  </a:lnTo>
                  <a:lnTo>
                    <a:pt x="446" y="205"/>
                  </a:lnTo>
                  <a:lnTo>
                    <a:pt x="443" y="195"/>
                  </a:lnTo>
                  <a:lnTo>
                    <a:pt x="443" y="183"/>
                  </a:lnTo>
                  <a:lnTo>
                    <a:pt x="440" y="173"/>
                  </a:lnTo>
                  <a:lnTo>
                    <a:pt x="437" y="163"/>
                  </a:lnTo>
                  <a:lnTo>
                    <a:pt x="433" y="152"/>
                  </a:lnTo>
                  <a:lnTo>
                    <a:pt x="429" y="143"/>
                  </a:lnTo>
                  <a:lnTo>
                    <a:pt x="425" y="133"/>
                  </a:lnTo>
                  <a:lnTo>
                    <a:pt x="421" y="122"/>
                  </a:lnTo>
                  <a:lnTo>
                    <a:pt x="415" y="114"/>
                  </a:lnTo>
                  <a:lnTo>
                    <a:pt x="409" y="104"/>
                  </a:lnTo>
                  <a:lnTo>
                    <a:pt x="403" y="96"/>
                  </a:lnTo>
                  <a:lnTo>
                    <a:pt x="397" y="89"/>
                  </a:lnTo>
                  <a:lnTo>
                    <a:pt x="391" y="80"/>
                  </a:lnTo>
                  <a:lnTo>
                    <a:pt x="382" y="72"/>
                  </a:lnTo>
                  <a:lnTo>
                    <a:pt x="375" y="66"/>
                  </a:lnTo>
                  <a:lnTo>
                    <a:pt x="367" y="57"/>
                  </a:lnTo>
                  <a:lnTo>
                    <a:pt x="358" y="51"/>
                  </a:lnTo>
                  <a:lnTo>
                    <a:pt x="350" y="45"/>
                  </a:lnTo>
                  <a:lnTo>
                    <a:pt x="343" y="39"/>
                  </a:lnTo>
                  <a:lnTo>
                    <a:pt x="332" y="36"/>
                  </a:lnTo>
                  <a:lnTo>
                    <a:pt x="322" y="30"/>
                  </a:lnTo>
                  <a:lnTo>
                    <a:pt x="314" y="25"/>
                  </a:lnTo>
                  <a:lnTo>
                    <a:pt x="303" y="21"/>
                  </a:lnTo>
                  <a:lnTo>
                    <a:pt x="293" y="19"/>
                  </a:lnTo>
                  <a:lnTo>
                    <a:pt x="281" y="15"/>
                  </a:lnTo>
                  <a:lnTo>
                    <a:pt x="271" y="13"/>
                  </a:lnTo>
                  <a:lnTo>
                    <a:pt x="261" y="12"/>
                  </a:lnTo>
                  <a:lnTo>
                    <a:pt x="249" y="9"/>
                  </a:lnTo>
                  <a:lnTo>
                    <a:pt x="238" y="9"/>
                  </a:lnTo>
                  <a:lnTo>
                    <a:pt x="226" y="9"/>
                  </a:lnTo>
                  <a:lnTo>
                    <a:pt x="217" y="9"/>
                  </a:lnTo>
                  <a:lnTo>
                    <a:pt x="205" y="9"/>
                  </a:lnTo>
                  <a:lnTo>
                    <a:pt x="194" y="12"/>
                  </a:lnTo>
                  <a:lnTo>
                    <a:pt x="184" y="13"/>
                  </a:lnTo>
                  <a:lnTo>
                    <a:pt x="172" y="15"/>
                  </a:lnTo>
                  <a:lnTo>
                    <a:pt x="161" y="19"/>
                  </a:lnTo>
                  <a:lnTo>
                    <a:pt x="152" y="21"/>
                  </a:lnTo>
                  <a:lnTo>
                    <a:pt x="141" y="25"/>
                  </a:lnTo>
                  <a:lnTo>
                    <a:pt x="132" y="30"/>
                  </a:lnTo>
                  <a:lnTo>
                    <a:pt x="123" y="36"/>
                  </a:lnTo>
                  <a:lnTo>
                    <a:pt x="114" y="39"/>
                  </a:lnTo>
                  <a:lnTo>
                    <a:pt x="105" y="45"/>
                  </a:lnTo>
                  <a:lnTo>
                    <a:pt x="97" y="51"/>
                  </a:lnTo>
                  <a:lnTo>
                    <a:pt x="90" y="57"/>
                  </a:lnTo>
                  <a:lnTo>
                    <a:pt x="81" y="66"/>
                  </a:lnTo>
                  <a:lnTo>
                    <a:pt x="73" y="72"/>
                  </a:lnTo>
                  <a:lnTo>
                    <a:pt x="64" y="80"/>
                  </a:lnTo>
                  <a:lnTo>
                    <a:pt x="58" y="89"/>
                  </a:lnTo>
                  <a:lnTo>
                    <a:pt x="52" y="96"/>
                  </a:lnTo>
                  <a:lnTo>
                    <a:pt x="46" y="104"/>
                  </a:lnTo>
                  <a:lnTo>
                    <a:pt x="40" y="114"/>
                  </a:lnTo>
                  <a:lnTo>
                    <a:pt x="34" y="122"/>
                  </a:lnTo>
                  <a:lnTo>
                    <a:pt x="31" y="133"/>
                  </a:lnTo>
                  <a:lnTo>
                    <a:pt x="26" y="143"/>
                  </a:lnTo>
                  <a:lnTo>
                    <a:pt x="22" y="152"/>
                  </a:lnTo>
                  <a:lnTo>
                    <a:pt x="18" y="163"/>
                  </a:lnTo>
                  <a:lnTo>
                    <a:pt x="14" y="173"/>
                  </a:lnTo>
                  <a:lnTo>
                    <a:pt x="12" y="183"/>
                  </a:lnTo>
                  <a:lnTo>
                    <a:pt x="10" y="195"/>
                  </a:lnTo>
                  <a:lnTo>
                    <a:pt x="10" y="205"/>
                  </a:lnTo>
                  <a:lnTo>
                    <a:pt x="8" y="216"/>
                  </a:lnTo>
                  <a:lnTo>
                    <a:pt x="8" y="228"/>
                  </a:lnTo>
                  <a:lnTo>
                    <a:pt x="8" y="240"/>
                  </a:lnTo>
                  <a:lnTo>
                    <a:pt x="10" y="249"/>
                  </a:lnTo>
                  <a:lnTo>
                    <a:pt x="10" y="260"/>
                  </a:lnTo>
                  <a:lnTo>
                    <a:pt x="12" y="272"/>
                  </a:lnTo>
                  <a:lnTo>
                    <a:pt x="14" y="282"/>
                  </a:lnTo>
                  <a:lnTo>
                    <a:pt x="18" y="291"/>
                  </a:lnTo>
                  <a:lnTo>
                    <a:pt x="22" y="302"/>
                  </a:lnTo>
                  <a:lnTo>
                    <a:pt x="26" y="312"/>
                  </a:lnTo>
                  <a:lnTo>
                    <a:pt x="31" y="323"/>
                  </a:lnTo>
                  <a:lnTo>
                    <a:pt x="34" y="332"/>
                  </a:lnTo>
                  <a:lnTo>
                    <a:pt x="40" y="341"/>
                  </a:lnTo>
                  <a:lnTo>
                    <a:pt x="46" y="350"/>
                  </a:lnTo>
                  <a:lnTo>
                    <a:pt x="52" y="359"/>
                  </a:lnTo>
                  <a:lnTo>
                    <a:pt x="58" y="367"/>
                  </a:lnTo>
                  <a:lnTo>
                    <a:pt x="64" y="374"/>
                  </a:lnTo>
                  <a:lnTo>
                    <a:pt x="73" y="383"/>
                  </a:lnTo>
                  <a:lnTo>
                    <a:pt x="81" y="389"/>
                  </a:lnTo>
                  <a:lnTo>
                    <a:pt x="90" y="397"/>
                  </a:lnTo>
                  <a:lnTo>
                    <a:pt x="97" y="403"/>
                  </a:lnTo>
                  <a:lnTo>
                    <a:pt x="105" y="409"/>
                  </a:lnTo>
                  <a:lnTo>
                    <a:pt x="114" y="415"/>
                  </a:lnTo>
                  <a:lnTo>
                    <a:pt x="123" y="419"/>
                  </a:lnTo>
                  <a:lnTo>
                    <a:pt x="132" y="425"/>
                  </a:lnTo>
                  <a:lnTo>
                    <a:pt x="141" y="429"/>
                  </a:lnTo>
                  <a:lnTo>
                    <a:pt x="152" y="433"/>
                  </a:lnTo>
                  <a:lnTo>
                    <a:pt x="161" y="435"/>
                  </a:lnTo>
                  <a:lnTo>
                    <a:pt x="172" y="439"/>
                  </a:lnTo>
                  <a:lnTo>
                    <a:pt x="184" y="441"/>
                  </a:lnTo>
                  <a:lnTo>
                    <a:pt x="194" y="444"/>
                  </a:lnTo>
                  <a:lnTo>
                    <a:pt x="205" y="445"/>
                  </a:lnTo>
                  <a:lnTo>
                    <a:pt x="217" y="445"/>
                  </a:lnTo>
                  <a:lnTo>
                    <a:pt x="226" y="445"/>
                  </a:lnTo>
                  <a:lnTo>
                    <a:pt x="238" y="445"/>
                  </a:lnTo>
                  <a:lnTo>
                    <a:pt x="249" y="445"/>
                  </a:lnTo>
                  <a:lnTo>
                    <a:pt x="261" y="444"/>
                  </a:lnTo>
                  <a:lnTo>
                    <a:pt x="271" y="441"/>
                  </a:lnTo>
                  <a:lnTo>
                    <a:pt x="281" y="439"/>
                  </a:lnTo>
                  <a:lnTo>
                    <a:pt x="293" y="435"/>
                  </a:lnTo>
                  <a:lnTo>
                    <a:pt x="303" y="433"/>
                  </a:lnTo>
                  <a:lnTo>
                    <a:pt x="314" y="429"/>
                  </a:lnTo>
                  <a:lnTo>
                    <a:pt x="322" y="425"/>
                  </a:lnTo>
                  <a:lnTo>
                    <a:pt x="332" y="419"/>
                  </a:lnTo>
                  <a:lnTo>
                    <a:pt x="343" y="415"/>
                  </a:lnTo>
                  <a:lnTo>
                    <a:pt x="350" y="409"/>
                  </a:lnTo>
                  <a:lnTo>
                    <a:pt x="358" y="403"/>
                  </a:lnTo>
                  <a:lnTo>
                    <a:pt x="367" y="397"/>
                  </a:lnTo>
                  <a:lnTo>
                    <a:pt x="375" y="389"/>
                  </a:lnTo>
                  <a:lnTo>
                    <a:pt x="382" y="383"/>
                  </a:lnTo>
                  <a:lnTo>
                    <a:pt x="391" y="374"/>
                  </a:lnTo>
                  <a:lnTo>
                    <a:pt x="397" y="367"/>
                  </a:lnTo>
                  <a:lnTo>
                    <a:pt x="403" y="359"/>
                  </a:lnTo>
                  <a:lnTo>
                    <a:pt x="409" y="350"/>
                  </a:lnTo>
                  <a:lnTo>
                    <a:pt x="415" y="341"/>
                  </a:lnTo>
                  <a:lnTo>
                    <a:pt x="421" y="332"/>
                  </a:lnTo>
                  <a:lnTo>
                    <a:pt x="425" y="323"/>
                  </a:lnTo>
                  <a:lnTo>
                    <a:pt x="429" y="312"/>
                  </a:lnTo>
                  <a:lnTo>
                    <a:pt x="433" y="302"/>
                  </a:lnTo>
                  <a:lnTo>
                    <a:pt x="437" y="291"/>
                  </a:lnTo>
                  <a:lnTo>
                    <a:pt x="440" y="282"/>
                  </a:lnTo>
                  <a:lnTo>
                    <a:pt x="443" y="272"/>
                  </a:lnTo>
                  <a:lnTo>
                    <a:pt x="443" y="260"/>
                  </a:lnTo>
                  <a:lnTo>
                    <a:pt x="446" y="249"/>
                  </a:lnTo>
                  <a:lnTo>
                    <a:pt x="447" y="240"/>
                  </a:lnTo>
                  <a:lnTo>
                    <a:pt x="447" y="228"/>
                  </a:lnTo>
                  <a:lnTo>
                    <a:pt x="455" y="228"/>
                  </a:lnTo>
                  <a:close/>
                </a:path>
              </a:pathLst>
            </a:custGeom>
            <a:solidFill>
              <a:srgbClr val="7F99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56" name="Freeform 652"/>
            <p:cNvSpPr>
              <a:spLocks noChangeArrowheads="1"/>
            </p:cNvSpPr>
            <p:nvPr/>
          </p:nvSpPr>
          <p:spPr bwMode="auto">
            <a:xfrm>
              <a:off x="5628" y="216"/>
              <a:ext cx="42" cy="42"/>
            </a:xfrm>
            <a:custGeom>
              <a:avLst/>
              <a:gdLst>
                <a:gd name="T0" fmla="*/ 435 w 439"/>
                <a:gd name="T1" fmla="*/ 174 h 436"/>
                <a:gd name="T2" fmla="*/ 417 w 439"/>
                <a:gd name="T3" fmla="*/ 124 h 436"/>
                <a:gd name="T4" fmla="*/ 389 w 439"/>
                <a:gd name="T5" fmla="*/ 80 h 436"/>
                <a:gd name="T6" fmla="*/ 350 w 439"/>
                <a:gd name="T7" fmla="*/ 42 h 436"/>
                <a:gd name="T8" fmla="*/ 306 w 439"/>
                <a:gd name="T9" fmla="*/ 16 h 436"/>
                <a:gd name="T10" fmla="*/ 253 w 439"/>
                <a:gd name="T11" fmla="*/ 3 h 436"/>
                <a:gd name="T12" fmla="*/ 197 w 439"/>
                <a:gd name="T13" fmla="*/ 0 h 436"/>
                <a:gd name="T14" fmla="*/ 144 w 439"/>
                <a:gd name="T15" fmla="*/ 12 h 436"/>
                <a:gd name="T16" fmla="*/ 97 w 439"/>
                <a:gd name="T17" fmla="*/ 36 h 436"/>
                <a:gd name="T18" fmla="*/ 56 w 439"/>
                <a:gd name="T19" fmla="*/ 71 h 436"/>
                <a:gd name="T20" fmla="*/ 26 w 439"/>
                <a:gd name="T21" fmla="*/ 113 h 436"/>
                <a:gd name="T22" fmla="*/ 6 w 439"/>
                <a:gd name="T23" fmla="*/ 164 h 436"/>
                <a:gd name="T24" fmla="*/ 0 w 439"/>
                <a:gd name="T25" fmla="*/ 219 h 436"/>
                <a:gd name="T26" fmla="*/ 6 w 439"/>
                <a:gd name="T27" fmla="*/ 273 h 436"/>
                <a:gd name="T28" fmla="*/ 26 w 439"/>
                <a:gd name="T29" fmla="*/ 323 h 436"/>
                <a:gd name="T30" fmla="*/ 56 w 439"/>
                <a:gd name="T31" fmla="*/ 365 h 436"/>
                <a:gd name="T32" fmla="*/ 97 w 439"/>
                <a:gd name="T33" fmla="*/ 400 h 436"/>
                <a:gd name="T34" fmla="*/ 144 w 439"/>
                <a:gd name="T35" fmla="*/ 424 h 436"/>
                <a:gd name="T36" fmla="*/ 197 w 439"/>
                <a:gd name="T37" fmla="*/ 436 h 436"/>
                <a:gd name="T38" fmla="*/ 253 w 439"/>
                <a:gd name="T39" fmla="*/ 435 h 436"/>
                <a:gd name="T40" fmla="*/ 306 w 439"/>
                <a:gd name="T41" fmla="*/ 420 h 436"/>
                <a:gd name="T42" fmla="*/ 350 w 439"/>
                <a:gd name="T43" fmla="*/ 394 h 436"/>
                <a:gd name="T44" fmla="*/ 389 w 439"/>
                <a:gd name="T45" fmla="*/ 358 h 436"/>
                <a:gd name="T46" fmla="*/ 417 w 439"/>
                <a:gd name="T47" fmla="*/ 314 h 436"/>
                <a:gd name="T48" fmla="*/ 435 w 439"/>
                <a:gd name="T49" fmla="*/ 263 h 436"/>
                <a:gd name="T50" fmla="*/ 429 w 439"/>
                <a:gd name="T51" fmla="*/ 219 h 436"/>
                <a:gd name="T52" fmla="*/ 423 w 439"/>
                <a:gd name="T53" fmla="*/ 166 h 436"/>
                <a:gd name="T54" fmla="*/ 405 w 439"/>
                <a:gd name="T55" fmla="*/ 119 h 436"/>
                <a:gd name="T56" fmla="*/ 374 w 439"/>
                <a:gd name="T57" fmla="*/ 77 h 436"/>
                <a:gd name="T58" fmla="*/ 336 w 439"/>
                <a:gd name="T59" fmla="*/ 45 h 436"/>
                <a:gd name="T60" fmla="*/ 291 w 439"/>
                <a:gd name="T61" fmla="*/ 22 h 436"/>
                <a:gd name="T62" fmla="*/ 241 w 439"/>
                <a:gd name="T63" fmla="*/ 10 h 436"/>
                <a:gd name="T64" fmla="*/ 188 w 439"/>
                <a:gd name="T65" fmla="*/ 10 h 436"/>
                <a:gd name="T66" fmla="*/ 138 w 439"/>
                <a:gd name="T67" fmla="*/ 24 h 436"/>
                <a:gd name="T68" fmla="*/ 94 w 439"/>
                <a:gd name="T69" fmla="*/ 51 h 436"/>
                <a:gd name="T70" fmla="*/ 56 w 439"/>
                <a:gd name="T71" fmla="*/ 86 h 436"/>
                <a:gd name="T72" fmla="*/ 30 w 439"/>
                <a:gd name="T73" fmla="*/ 128 h 436"/>
                <a:gd name="T74" fmla="*/ 14 w 439"/>
                <a:gd name="T75" fmla="*/ 176 h 436"/>
                <a:gd name="T76" fmla="*/ 10 w 439"/>
                <a:gd name="T77" fmla="*/ 228 h 436"/>
                <a:gd name="T78" fmla="*/ 18 w 439"/>
                <a:gd name="T79" fmla="*/ 281 h 436"/>
                <a:gd name="T80" fmla="*/ 41 w 439"/>
                <a:gd name="T81" fmla="*/ 327 h 436"/>
                <a:gd name="T82" fmla="*/ 71 w 439"/>
                <a:gd name="T83" fmla="*/ 365 h 436"/>
                <a:gd name="T84" fmla="*/ 112 w 439"/>
                <a:gd name="T85" fmla="*/ 398 h 436"/>
                <a:gd name="T86" fmla="*/ 158 w 439"/>
                <a:gd name="T87" fmla="*/ 418 h 436"/>
                <a:gd name="T88" fmla="*/ 209 w 439"/>
                <a:gd name="T89" fmla="*/ 429 h 436"/>
                <a:gd name="T90" fmla="*/ 261 w 439"/>
                <a:gd name="T91" fmla="*/ 424 h 436"/>
                <a:gd name="T92" fmla="*/ 309 w 439"/>
                <a:gd name="T93" fmla="*/ 406 h 436"/>
                <a:gd name="T94" fmla="*/ 353 w 439"/>
                <a:gd name="T95" fmla="*/ 380 h 436"/>
                <a:gd name="T96" fmla="*/ 389 w 439"/>
                <a:gd name="T97" fmla="*/ 344 h 436"/>
                <a:gd name="T98" fmla="*/ 413 w 439"/>
                <a:gd name="T99" fmla="*/ 299 h 436"/>
                <a:gd name="T100" fmla="*/ 427 w 439"/>
                <a:gd name="T101" fmla="*/ 251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9" h="436">
                  <a:moveTo>
                    <a:pt x="439" y="219"/>
                  </a:moveTo>
                  <a:lnTo>
                    <a:pt x="439" y="207"/>
                  </a:lnTo>
                  <a:lnTo>
                    <a:pt x="438" y="196"/>
                  </a:lnTo>
                  <a:lnTo>
                    <a:pt x="435" y="186"/>
                  </a:lnTo>
                  <a:lnTo>
                    <a:pt x="435" y="174"/>
                  </a:lnTo>
                  <a:lnTo>
                    <a:pt x="432" y="164"/>
                  </a:lnTo>
                  <a:lnTo>
                    <a:pt x="429" y="154"/>
                  </a:lnTo>
                  <a:lnTo>
                    <a:pt x="425" y="143"/>
                  </a:lnTo>
                  <a:lnTo>
                    <a:pt x="421" y="134"/>
                  </a:lnTo>
                  <a:lnTo>
                    <a:pt x="417" y="124"/>
                  </a:lnTo>
                  <a:lnTo>
                    <a:pt x="413" y="113"/>
                  </a:lnTo>
                  <a:lnTo>
                    <a:pt x="407" y="105"/>
                  </a:lnTo>
                  <a:lnTo>
                    <a:pt x="401" y="95"/>
                  </a:lnTo>
                  <a:lnTo>
                    <a:pt x="395" y="87"/>
                  </a:lnTo>
                  <a:lnTo>
                    <a:pt x="389" y="80"/>
                  </a:lnTo>
                  <a:lnTo>
                    <a:pt x="383" y="71"/>
                  </a:lnTo>
                  <a:lnTo>
                    <a:pt x="374" y="63"/>
                  </a:lnTo>
                  <a:lnTo>
                    <a:pt x="367" y="57"/>
                  </a:lnTo>
                  <a:lnTo>
                    <a:pt x="359" y="48"/>
                  </a:lnTo>
                  <a:lnTo>
                    <a:pt x="350" y="42"/>
                  </a:lnTo>
                  <a:lnTo>
                    <a:pt x="342" y="36"/>
                  </a:lnTo>
                  <a:lnTo>
                    <a:pt x="335" y="30"/>
                  </a:lnTo>
                  <a:lnTo>
                    <a:pt x="324" y="27"/>
                  </a:lnTo>
                  <a:lnTo>
                    <a:pt x="314" y="21"/>
                  </a:lnTo>
                  <a:lnTo>
                    <a:pt x="306" y="16"/>
                  </a:lnTo>
                  <a:lnTo>
                    <a:pt x="295" y="12"/>
                  </a:lnTo>
                  <a:lnTo>
                    <a:pt x="285" y="10"/>
                  </a:lnTo>
                  <a:lnTo>
                    <a:pt x="273" y="6"/>
                  </a:lnTo>
                  <a:lnTo>
                    <a:pt x="263" y="4"/>
                  </a:lnTo>
                  <a:lnTo>
                    <a:pt x="253" y="3"/>
                  </a:lnTo>
                  <a:lnTo>
                    <a:pt x="241" y="0"/>
                  </a:lnTo>
                  <a:lnTo>
                    <a:pt x="230" y="0"/>
                  </a:lnTo>
                  <a:lnTo>
                    <a:pt x="218" y="0"/>
                  </a:lnTo>
                  <a:lnTo>
                    <a:pt x="209" y="0"/>
                  </a:lnTo>
                  <a:lnTo>
                    <a:pt x="197" y="0"/>
                  </a:lnTo>
                  <a:lnTo>
                    <a:pt x="186" y="3"/>
                  </a:lnTo>
                  <a:lnTo>
                    <a:pt x="176" y="4"/>
                  </a:lnTo>
                  <a:lnTo>
                    <a:pt x="164" y="6"/>
                  </a:lnTo>
                  <a:lnTo>
                    <a:pt x="153" y="10"/>
                  </a:lnTo>
                  <a:lnTo>
                    <a:pt x="144" y="12"/>
                  </a:lnTo>
                  <a:lnTo>
                    <a:pt x="133" y="16"/>
                  </a:lnTo>
                  <a:lnTo>
                    <a:pt x="124" y="21"/>
                  </a:lnTo>
                  <a:lnTo>
                    <a:pt x="115" y="27"/>
                  </a:lnTo>
                  <a:lnTo>
                    <a:pt x="106" y="30"/>
                  </a:lnTo>
                  <a:lnTo>
                    <a:pt x="97" y="36"/>
                  </a:lnTo>
                  <a:lnTo>
                    <a:pt x="89" y="42"/>
                  </a:lnTo>
                  <a:lnTo>
                    <a:pt x="82" y="48"/>
                  </a:lnTo>
                  <a:lnTo>
                    <a:pt x="73" y="57"/>
                  </a:lnTo>
                  <a:lnTo>
                    <a:pt x="65" y="63"/>
                  </a:lnTo>
                  <a:lnTo>
                    <a:pt x="56" y="71"/>
                  </a:lnTo>
                  <a:lnTo>
                    <a:pt x="50" y="80"/>
                  </a:lnTo>
                  <a:lnTo>
                    <a:pt x="44" y="87"/>
                  </a:lnTo>
                  <a:lnTo>
                    <a:pt x="38" y="95"/>
                  </a:lnTo>
                  <a:lnTo>
                    <a:pt x="32" y="105"/>
                  </a:lnTo>
                  <a:lnTo>
                    <a:pt x="26" y="113"/>
                  </a:lnTo>
                  <a:lnTo>
                    <a:pt x="23" y="124"/>
                  </a:lnTo>
                  <a:lnTo>
                    <a:pt x="18" y="134"/>
                  </a:lnTo>
                  <a:lnTo>
                    <a:pt x="14" y="143"/>
                  </a:lnTo>
                  <a:lnTo>
                    <a:pt x="10" y="154"/>
                  </a:lnTo>
                  <a:lnTo>
                    <a:pt x="6" y="164"/>
                  </a:lnTo>
                  <a:lnTo>
                    <a:pt x="4" y="174"/>
                  </a:lnTo>
                  <a:lnTo>
                    <a:pt x="2" y="186"/>
                  </a:lnTo>
                  <a:lnTo>
                    <a:pt x="2" y="196"/>
                  </a:lnTo>
                  <a:lnTo>
                    <a:pt x="0" y="207"/>
                  </a:lnTo>
                  <a:lnTo>
                    <a:pt x="0" y="219"/>
                  </a:lnTo>
                  <a:lnTo>
                    <a:pt x="0" y="231"/>
                  </a:lnTo>
                  <a:lnTo>
                    <a:pt x="2" y="240"/>
                  </a:lnTo>
                  <a:lnTo>
                    <a:pt x="2" y="251"/>
                  </a:lnTo>
                  <a:lnTo>
                    <a:pt x="4" y="263"/>
                  </a:lnTo>
                  <a:lnTo>
                    <a:pt x="6" y="273"/>
                  </a:lnTo>
                  <a:lnTo>
                    <a:pt x="10" y="282"/>
                  </a:lnTo>
                  <a:lnTo>
                    <a:pt x="14" y="293"/>
                  </a:lnTo>
                  <a:lnTo>
                    <a:pt x="18" y="303"/>
                  </a:lnTo>
                  <a:lnTo>
                    <a:pt x="23" y="314"/>
                  </a:lnTo>
                  <a:lnTo>
                    <a:pt x="26" y="323"/>
                  </a:lnTo>
                  <a:lnTo>
                    <a:pt x="32" y="332"/>
                  </a:lnTo>
                  <a:lnTo>
                    <a:pt x="38" y="341"/>
                  </a:lnTo>
                  <a:lnTo>
                    <a:pt x="44" y="350"/>
                  </a:lnTo>
                  <a:lnTo>
                    <a:pt x="50" y="358"/>
                  </a:lnTo>
                  <a:lnTo>
                    <a:pt x="56" y="365"/>
                  </a:lnTo>
                  <a:lnTo>
                    <a:pt x="65" y="374"/>
                  </a:lnTo>
                  <a:lnTo>
                    <a:pt x="73" y="380"/>
                  </a:lnTo>
                  <a:lnTo>
                    <a:pt x="82" y="388"/>
                  </a:lnTo>
                  <a:lnTo>
                    <a:pt x="89" y="394"/>
                  </a:lnTo>
                  <a:lnTo>
                    <a:pt x="97" y="400"/>
                  </a:lnTo>
                  <a:lnTo>
                    <a:pt x="106" y="406"/>
                  </a:lnTo>
                  <a:lnTo>
                    <a:pt x="115" y="410"/>
                  </a:lnTo>
                  <a:lnTo>
                    <a:pt x="124" y="416"/>
                  </a:lnTo>
                  <a:lnTo>
                    <a:pt x="133" y="420"/>
                  </a:lnTo>
                  <a:lnTo>
                    <a:pt x="144" y="424"/>
                  </a:lnTo>
                  <a:lnTo>
                    <a:pt x="153" y="426"/>
                  </a:lnTo>
                  <a:lnTo>
                    <a:pt x="164" y="430"/>
                  </a:lnTo>
                  <a:lnTo>
                    <a:pt x="176" y="432"/>
                  </a:lnTo>
                  <a:lnTo>
                    <a:pt x="186" y="435"/>
                  </a:lnTo>
                  <a:lnTo>
                    <a:pt x="197" y="436"/>
                  </a:lnTo>
                  <a:lnTo>
                    <a:pt x="209" y="436"/>
                  </a:lnTo>
                  <a:lnTo>
                    <a:pt x="218" y="436"/>
                  </a:lnTo>
                  <a:lnTo>
                    <a:pt x="230" y="436"/>
                  </a:lnTo>
                  <a:lnTo>
                    <a:pt x="241" y="436"/>
                  </a:lnTo>
                  <a:lnTo>
                    <a:pt x="253" y="435"/>
                  </a:lnTo>
                  <a:lnTo>
                    <a:pt x="263" y="432"/>
                  </a:lnTo>
                  <a:lnTo>
                    <a:pt x="273" y="430"/>
                  </a:lnTo>
                  <a:lnTo>
                    <a:pt x="285" y="426"/>
                  </a:lnTo>
                  <a:lnTo>
                    <a:pt x="295" y="424"/>
                  </a:lnTo>
                  <a:lnTo>
                    <a:pt x="306" y="420"/>
                  </a:lnTo>
                  <a:lnTo>
                    <a:pt x="314" y="416"/>
                  </a:lnTo>
                  <a:lnTo>
                    <a:pt x="324" y="410"/>
                  </a:lnTo>
                  <a:lnTo>
                    <a:pt x="335" y="406"/>
                  </a:lnTo>
                  <a:lnTo>
                    <a:pt x="342" y="400"/>
                  </a:lnTo>
                  <a:lnTo>
                    <a:pt x="350" y="394"/>
                  </a:lnTo>
                  <a:lnTo>
                    <a:pt x="359" y="388"/>
                  </a:lnTo>
                  <a:lnTo>
                    <a:pt x="367" y="380"/>
                  </a:lnTo>
                  <a:lnTo>
                    <a:pt x="374" y="374"/>
                  </a:lnTo>
                  <a:lnTo>
                    <a:pt x="383" y="365"/>
                  </a:lnTo>
                  <a:lnTo>
                    <a:pt x="389" y="358"/>
                  </a:lnTo>
                  <a:lnTo>
                    <a:pt x="395" y="350"/>
                  </a:lnTo>
                  <a:lnTo>
                    <a:pt x="401" y="341"/>
                  </a:lnTo>
                  <a:lnTo>
                    <a:pt x="407" y="332"/>
                  </a:lnTo>
                  <a:lnTo>
                    <a:pt x="413" y="323"/>
                  </a:lnTo>
                  <a:lnTo>
                    <a:pt x="417" y="314"/>
                  </a:lnTo>
                  <a:lnTo>
                    <a:pt x="421" y="303"/>
                  </a:lnTo>
                  <a:lnTo>
                    <a:pt x="425" y="293"/>
                  </a:lnTo>
                  <a:lnTo>
                    <a:pt x="429" y="282"/>
                  </a:lnTo>
                  <a:lnTo>
                    <a:pt x="432" y="273"/>
                  </a:lnTo>
                  <a:lnTo>
                    <a:pt x="435" y="263"/>
                  </a:lnTo>
                  <a:lnTo>
                    <a:pt x="435" y="251"/>
                  </a:lnTo>
                  <a:lnTo>
                    <a:pt x="438" y="240"/>
                  </a:lnTo>
                  <a:lnTo>
                    <a:pt x="439" y="231"/>
                  </a:lnTo>
                  <a:lnTo>
                    <a:pt x="439" y="219"/>
                  </a:lnTo>
                  <a:lnTo>
                    <a:pt x="429" y="219"/>
                  </a:lnTo>
                  <a:lnTo>
                    <a:pt x="429" y="208"/>
                  </a:lnTo>
                  <a:lnTo>
                    <a:pt x="429" y="196"/>
                  </a:lnTo>
                  <a:lnTo>
                    <a:pt x="427" y="186"/>
                  </a:lnTo>
                  <a:lnTo>
                    <a:pt x="425" y="176"/>
                  </a:lnTo>
                  <a:lnTo>
                    <a:pt x="423" y="166"/>
                  </a:lnTo>
                  <a:lnTo>
                    <a:pt x="421" y="155"/>
                  </a:lnTo>
                  <a:lnTo>
                    <a:pt x="417" y="146"/>
                  </a:lnTo>
                  <a:lnTo>
                    <a:pt x="413" y="137"/>
                  </a:lnTo>
                  <a:lnTo>
                    <a:pt x="409" y="128"/>
                  </a:lnTo>
                  <a:lnTo>
                    <a:pt x="405" y="119"/>
                  </a:lnTo>
                  <a:lnTo>
                    <a:pt x="399" y="110"/>
                  </a:lnTo>
                  <a:lnTo>
                    <a:pt x="392" y="101"/>
                  </a:lnTo>
                  <a:lnTo>
                    <a:pt x="389" y="93"/>
                  </a:lnTo>
                  <a:lnTo>
                    <a:pt x="380" y="86"/>
                  </a:lnTo>
                  <a:lnTo>
                    <a:pt x="374" y="77"/>
                  </a:lnTo>
                  <a:lnTo>
                    <a:pt x="368" y="71"/>
                  </a:lnTo>
                  <a:lnTo>
                    <a:pt x="360" y="63"/>
                  </a:lnTo>
                  <a:lnTo>
                    <a:pt x="353" y="57"/>
                  </a:lnTo>
                  <a:lnTo>
                    <a:pt x="347" y="51"/>
                  </a:lnTo>
                  <a:lnTo>
                    <a:pt x="336" y="45"/>
                  </a:lnTo>
                  <a:lnTo>
                    <a:pt x="327" y="39"/>
                  </a:lnTo>
                  <a:lnTo>
                    <a:pt x="320" y="35"/>
                  </a:lnTo>
                  <a:lnTo>
                    <a:pt x="309" y="30"/>
                  </a:lnTo>
                  <a:lnTo>
                    <a:pt x="302" y="24"/>
                  </a:lnTo>
                  <a:lnTo>
                    <a:pt x="291" y="22"/>
                  </a:lnTo>
                  <a:lnTo>
                    <a:pt x="282" y="18"/>
                  </a:lnTo>
                  <a:lnTo>
                    <a:pt x="271" y="16"/>
                  </a:lnTo>
                  <a:lnTo>
                    <a:pt x="261" y="12"/>
                  </a:lnTo>
                  <a:lnTo>
                    <a:pt x="251" y="10"/>
                  </a:lnTo>
                  <a:lnTo>
                    <a:pt x="241" y="10"/>
                  </a:lnTo>
                  <a:lnTo>
                    <a:pt x="230" y="9"/>
                  </a:lnTo>
                  <a:lnTo>
                    <a:pt x="218" y="9"/>
                  </a:lnTo>
                  <a:lnTo>
                    <a:pt x="209" y="9"/>
                  </a:lnTo>
                  <a:lnTo>
                    <a:pt x="198" y="10"/>
                  </a:lnTo>
                  <a:lnTo>
                    <a:pt x="188" y="10"/>
                  </a:lnTo>
                  <a:lnTo>
                    <a:pt x="176" y="12"/>
                  </a:lnTo>
                  <a:lnTo>
                    <a:pt x="165" y="16"/>
                  </a:lnTo>
                  <a:lnTo>
                    <a:pt x="158" y="18"/>
                  </a:lnTo>
                  <a:lnTo>
                    <a:pt x="147" y="22"/>
                  </a:lnTo>
                  <a:lnTo>
                    <a:pt x="138" y="24"/>
                  </a:lnTo>
                  <a:lnTo>
                    <a:pt x="127" y="30"/>
                  </a:lnTo>
                  <a:lnTo>
                    <a:pt x="120" y="35"/>
                  </a:lnTo>
                  <a:lnTo>
                    <a:pt x="112" y="39"/>
                  </a:lnTo>
                  <a:lnTo>
                    <a:pt x="101" y="45"/>
                  </a:lnTo>
                  <a:lnTo>
                    <a:pt x="94" y="51"/>
                  </a:lnTo>
                  <a:lnTo>
                    <a:pt x="85" y="57"/>
                  </a:lnTo>
                  <a:lnTo>
                    <a:pt x="79" y="63"/>
                  </a:lnTo>
                  <a:lnTo>
                    <a:pt x="71" y="71"/>
                  </a:lnTo>
                  <a:lnTo>
                    <a:pt x="65" y="77"/>
                  </a:lnTo>
                  <a:lnTo>
                    <a:pt x="56" y="86"/>
                  </a:lnTo>
                  <a:lnTo>
                    <a:pt x="50" y="93"/>
                  </a:lnTo>
                  <a:lnTo>
                    <a:pt x="44" y="101"/>
                  </a:lnTo>
                  <a:lnTo>
                    <a:pt x="41" y="110"/>
                  </a:lnTo>
                  <a:lnTo>
                    <a:pt x="35" y="119"/>
                  </a:lnTo>
                  <a:lnTo>
                    <a:pt x="30" y="128"/>
                  </a:lnTo>
                  <a:lnTo>
                    <a:pt x="26" y="137"/>
                  </a:lnTo>
                  <a:lnTo>
                    <a:pt x="23" y="146"/>
                  </a:lnTo>
                  <a:lnTo>
                    <a:pt x="18" y="155"/>
                  </a:lnTo>
                  <a:lnTo>
                    <a:pt x="17" y="166"/>
                  </a:lnTo>
                  <a:lnTo>
                    <a:pt x="14" y="176"/>
                  </a:lnTo>
                  <a:lnTo>
                    <a:pt x="12" y="186"/>
                  </a:lnTo>
                  <a:lnTo>
                    <a:pt x="10" y="196"/>
                  </a:lnTo>
                  <a:lnTo>
                    <a:pt x="10" y="208"/>
                  </a:lnTo>
                  <a:lnTo>
                    <a:pt x="10" y="219"/>
                  </a:lnTo>
                  <a:lnTo>
                    <a:pt x="10" y="228"/>
                  </a:lnTo>
                  <a:lnTo>
                    <a:pt x="10" y="240"/>
                  </a:lnTo>
                  <a:lnTo>
                    <a:pt x="12" y="251"/>
                  </a:lnTo>
                  <a:lnTo>
                    <a:pt x="14" y="261"/>
                  </a:lnTo>
                  <a:lnTo>
                    <a:pt x="17" y="270"/>
                  </a:lnTo>
                  <a:lnTo>
                    <a:pt x="18" y="281"/>
                  </a:lnTo>
                  <a:lnTo>
                    <a:pt x="23" y="291"/>
                  </a:lnTo>
                  <a:lnTo>
                    <a:pt x="26" y="299"/>
                  </a:lnTo>
                  <a:lnTo>
                    <a:pt x="30" y="309"/>
                  </a:lnTo>
                  <a:lnTo>
                    <a:pt x="35" y="317"/>
                  </a:lnTo>
                  <a:lnTo>
                    <a:pt x="41" y="327"/>
                  </a:lnTo>
                  <a:lnTo>
                    <a:pt x="44" y="335"/>
                  </a:lnTo>
                  <a:lnTo>
                    <a:pt x="50" y="344"/>
                  </a:lnTo>
                  <a:lnTo>
                    <a:pt x="56" y="352"/>
                  </a:lnTo>
                  <a:lnTo>
                    <a:pt x="65" y="359"/>
                  </a:lnTo>
                  <a:lnTo>
                    <a:pt x="71" y="365"/>
                  </a:lnTo>
                  <a:lnTo>
                    <a:pt x="79" y="374"/>
                  </a:lnTo>
                  <a:lnTo>
                    <a:pt x="85" y="380"/>
                  </a:lnTo>
                  <a:lnTo>
                    <a:pt x="94" y="386"/>
                  </a:lnTo>
                  <a:lnTo>
                    <a:pt x="101" y="392"/>
                  </a:lnTo>
                  <a:lnTo>
                    <a:pt x="112" y="398"/>
                  </a:lnTo>
                  <a:lnTo>
                    <a:pt x="120" y="402"/>
                  </a:lnTo>
                  <a:lnTo>
                    <a:pt x="127" y="406"/>
                  </a:lnTo>
                  <a:lnTo>
                    <a:pt x="138" y="412"/>
                  </a:lnTo>
                  <a:lnTo>
                    <a:pt x="147" y="414"/>
                  </a:lnTo>
                  <a:lnTo>
                    <a:pt x="158" y="418"/>
                  </a:lnTo>
                  <a:lnTo>
                    <a:pt x="165" y="420"/>
                  </a:lnTo>
                  <a:lnTo>
                    <a:pt x="176" y="424"/>
                  </a:lnTo>
                  <a:lnTo>
                    <a:pt x="188" y="426"/>
                  </a:lnTo>
                  <a:lnTo>
                    <a:pt x="198" y="426"/>
                  </a:lnTo>
                  <a:lnTo>
                    <a:pt x="209" y="429"/>
                  </a:lnTo>
                  <a:lnTo>
                    <a:pt x="218" y="429"/>
                  </a:lnTo>
                  <a:lnTo>
                    <a:pt x="230" y="429"/>
                  </a:lnTo>
                  <a:lnTo>
                    <a:pt x="241" y="426"/>
                  </a:lnTo>
                  <a:lnTo>
                    <a:pt x="251" y="426"/>
                  </a:lnTo>
                  <a:lnTo>
                    <a:pt x="261" y="424"/>
                  </a:lnTo>
                  <a:lnTo>
                    <a:pt x="271" y="420"/>
                  </a:lnTo>
                  <a:lnTo>
                    <a:pt x="282" y="418"/>
                  </a:lnTo>
                  <a:lnTo>
                    <a:pt x="291" y="414"/>
                  </a:lnTo>
                  <a:lnTo>
                    <a:pt x="302" y="412"/>
                  </a:lnTo>
                  <a:lnTo>
                    <a:pt x="309" y="406"/>
                  </a:lnTo>
                  <a:lnTo>
                    <a:pt x="320" y="402"/>
                  </a:lnTo>
                  <a:lnTo>
                    <a:pt x="327" y="398"/>
                  </a:lnTo>
                  <a:lnTo>
                    <a:pt x="336" y="392"/>
                  </a:lnTo>
                  <a:lnTo>
                    <a:pt x="347" y="386"/>
                  </a:lnTo>
                  <a:lnTo>
                    <a:pt x="353" y="380"/>
                  </a:lnTo>
                  <a:lnTo>
                    <a:pt x="360" y="374"/>
                  </a:lnTo>
                  <a:lnTo>
                    <a:pt x="368" y="365"/>
                  </a:lnTo>
                  <a:lnTo>
                    <a:pt x="374" y="359"/>
                  </a:lnTo>
                  <a:lnTo>
                    <a:pt x="380" y="352"/>
                  </a:lnTo>
                  <a:lnTo>
                    <a:pt x="389" y="344"/>
                  </a:lnTo>
                  <a:lnTo>
                    <a:pt x="392" y="335"/>
                  </a:lnTo>
                  <a:lnTo>
                    <a:pt x="399" y="327"/>
                  </a:lnTo>
                  <a:lnTo>
                    <a:pt x="405" y="317"/>
                  </a:lnTo>
                  <a:lnTo>
                    <a:pt x="409" y="309"/>
                  </a:lnTo>
                  <a:lnTo>
                    <a:pt x="413" y="299"/>
                  </a:lnTo>
                  <a:lnTo>
                    <a:pt x="417" y="291"/>
                  </a:lnTo>
                  <a:lnTo>
                    <a:pt x="421" y="281"/>
                  </a:lnTo>
                  <a:lnTo>
                    <a:pt x="423" y="270"/>
                  </a:lnTo>
                  <a:lnTo>
                    <a:pt x="425" y="261"/>
                  </a:lnTo>
                  <a:lnTo>
                    <a:pt x="427" y="251"/>
                  </a:lnTo>
                  <a:lnTo>
                    <a:pt x="429" y="240"/>
                  </a:lnTo>
                  <a:lnTo>
                    <a:pt x="429" y="228"/>
                  </a:lnTo>
                  <a:lnTo>
                    <a:pt x="429" y="219"/>
                  </a:lnTo>
                  <a:lnTo>
                    <a:pt x="439" y="219"/>
                  </a:lnTo>
                  <a:close/>
                </a:path>
              </a:pathLst>
            </a:custGeom>
            <a:solidFill>
              <a:srgbClr val="859CC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57" name="Freeform 653"/>
            <p:cNvSpPr>
              <a:spLocks noChangeArrowheads="1"/>
            </p:cNvSpPr>
            <p:nvPr/>
          </p:nvSpPr>
          <p:spPr bwMode="auto">
            <a:xfrm>
              <a:off x="5630" y="217"/>
              <a:ext cx="39" cy="41"/>
            </a:xfrm>
            <a:custGeom>
              <a:avLst/>
              <a:gdLst>
                <a:gd name="T0" fmla="*/ 415 w 419"/>
                <a:gd name="T1" fmla="*/ 167 h 420"/>
                <a:gd name="T2" fmla="*/ 399 w 419"/>
                <a:gd name="T3" fmla="*/ 119 h 420"/>
                <a:gd name="T4" fmla="*/ 370 w 419"/>
                <a:gd name="T5" fmla="*/ 77 h 420"/>
                <a:gd name="T6" fmla="*/ 337 w 419"/>
                <a:gd name="T7" fmla="*/ 42 h 420"/>
                <a:gd name="T8" fmla="*/ 292 w 419"/>
                <a:gd name="T9" fmla="*/ 15 h 420"/>
                <a:gd name="T10" fmla="*/ 241 w 419"/>
                <a:gd name="T11" fmla="*/ 1 h 420"/>
                <a:gd name="T12" fmla="*/ 188 w 419"/>
                <a:gd name="T13" fmla="*/ 1 h 420"/>
                <a:gd name="T14" fmla="*/ 137 w 419"/>
                <a:gd name="T15" fmla="*/ 13 h 420"/>
                <a:gd name="T16" fmla="*/ 91 w 419"/>
                <a:gd name="T17" fmla="*/ 36 h 420"/>
                <a:gd name="T18" fmla="*/ 55 w 419"/>
                <a:gd name="T19" fmla="*/ 68 h 420"/>
                <a:gd name="T20" fmla="*/ 25 w 419"/>
                <a:gd name="T21" fmla="*/ 110 h 420"/>
                <a:gd name="T22" fmla="*/ 7 w 419"/>
                <a:gd name="T23" fmla="*/ 157 h 420"/>
                <a:gd name="T24" fmla="*/ 0 w 419"/>
                <a:gd name="T25" fmla="*/ 210 h 420"/>
                <a:gd name="T26" fmla="*/ 7 w 419"/>
                <a:gd name="T27" fmla="*/ 261 h 420"/>
                <a:gd name="T28" fmla="*/ 25 w 419"/>
                <a:gd name="T29" fmla="*/ 308 h 420"/>
                <a:gd name="T30" fmla="*/ 55 w 419"/>
                <a:gd name="T31" fmla="*/ 350 h 420"/>
                <a:gd name="T32" fmla="*/ 91 w 419"/>
                <a:gd name="T33" fmla="*/ 383 h 420"/>
                <a:gd name="T34" fmla="*/ 137 w 419"/>
                <a:gd name="T35" fmla="*/ 405 h 420"/>
                <a:gd name="T36" fmla="*/ 188 w 419"/>
                <a:gd name="T37" fmla="*/ 417 h 420"/>
                <a:gd name="T38" fmla="*/ 241 w 419"/>
                <a:gd name="T39" fmla="*/ 417 h 420"/>
                <a:gd name="T40" fmla="*/ 292 w 419"/>
                <a:gd name="T41" fmla="*/ 403 h 420"/>
                <a:gd name="T42" fmla="*/ 337 w 419"/>
                <a:gd name="T43" fmla="*/ 377 h 420"/>
                <a:gd name="T44" fmla="*/ 370 w 419"/>
                <a:gd name="T45" fmla="*/ 343 h 420"/>
                <a:gd name="T46" fmla="*/ 399 w 419"/>
                <a:gd name="T47" fmla="*/ 300 h 420"/>
                <a:gd name="T48" fmla="*/ 415 w 419"/>
                <a:gd name="T49" fmla="*/ 252 h 420"/>
                <a:gd name="T50" fmla="*/ 411 w 419"/>
                <a:gd name="T51" fmla="*/ 210 h 420"/>
                <a:gd name="T52" fmla="*/ 405 w 419"/>
                <a:gd name="T53" fmla="*/ 159 h 420"/>
                <a:gd name="T54" fmla="*/ 387 w 419"/>
                <a:gd name="T55" fmla="*/ 115 h 420"/>
                <a:gd name="T56" fmla="*/ 358 w 419"/>
                <a:gd name="T57" fmla="*/ 74 h 420"/>
                <a:gd name="T58" fmla="*/ 322 w 419"/>
                <a:gd name="T59" fmla="*/ 44 h 420"/>
                <a:gd name="T60" fmla="*/ 279 w 419"/>
                <a:gd name="T61" fmla="*/ 21 h 420"/>
                <a:gd name="T62" fmla="*/ 231 w 419"/>
                <a:gd name="T63" fmla="*/ 9 h 420"/>
                <a:gd name="T64" fmla="*/ 178 w 419"/>
                <a:gd name="T65" fmla="*/ 12 h 420"/>
                <a:gd name="T66" fmla="*/ 132 w 419"/>
                <a:gd name="T67" fmla="*/ 26 h 420"/>
                <a:gd name="T68" fmla="*/ 90 w 419"/>
                <a:gd name="T69" fmla="*/ 50 h 420"/>
                <a:gd name="T70" fmla="*/ 55 w 419"/>
                <a:gd name="T71" fmla="*/ 83 h 420"/>
                <a:gd name="T72" fmla="*/ 28 w 419"/>
                <a:gd name="T73" fmla="*/ 122 h 420"/>
                <a:gd name="T74" fmla="*/ 13 w 419"/>
                <a:gd name="T75" fmla="*/ 169 h 420"/>
                <a:gd name="T76" fmla="*/ 8 w 419"/>
                <a:gd name="T77" fmla="*/ 219 h 420"/>
                <a:gd name="T78" fmla="*/ 19 w 419"/>
                <a:gd name="T79" fmla="*/ 270 h 420"/>
                <a:gd name="T80" fmla="*/ 37 w 419"/>
                <a:gd name="T81" fmla="*/ 312 h 420"/>
                <a:gd name="T82" fmla="*/ 67 w 419"/>
                <a:gd name="T83" fmla="*/ 350 h 420"/>
                <a:gd name="T84" fmla="*/ 105 w 419"/>
                <a:gd name="T85" fmla="*/ 381 h 420"/>
                <a:gd name="T86" fmla="*/ 149 w 419"/>
                <a:gd name="T87" fmla="*/ 401 h 420"/>
                <a:gd name="T88" fmla="*/ 199 w 419"/>
                <a:gd name="T89" fmla="*/ 409 h 420"/>
                <a:gd name="T90" fmla="*/ 249 w 419"/>
                <a:gd name="T91" fmla="*/ 405 h 420"/>
                <a:gd name="T92" fmla="*/ 296 w 419"/>
                <a:gd name="T93" fmla="*/ 389 h 420"/>
                <a:gd name="T94" fmla="*/ 338 w 419"/>
                <a:gd name="T95" fmla="*/ 365 h 420"/>
                <a:gd name="T96" fmla="*/ 370 w 419"/>
                <a:gd name="T97" fmla="*/ 329 h 420"/>
                <a:gd name="T98" fmla="*/ 395 w 419"/>
                <a:gd name="T99" fmla="*/ 288 h 420"/>
                <a:gd name="T100" fmla="*/ 409 w 419"/>
                <a:gd name="T101" fmla="*/ 24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9" h="420">
                  <a:moveTo>
                    <a:pt x="419" y="210"/>
                  </a:moveTo>
                  <a:lnTo>
                    <a:pt x="419" y="199"/>
                  </a:lnTo>
                  <a:lnTo>
                    <a:pt x="419" y="187"/>
                  </a:lnTo>
                  <a:lnTo>
                    <a:pt x="417" y="177"/>
                  </a:lnTo>
                  <a:lnTo>
                    <a:pt x="415" y="167"/>
                  </a:lnTo>
                  <a:lnTo>
                    <a:pt x="413" y="157"/>
                  </a:lnTo>
                  <a:lnTo>
                    <a:pt x="411" y="146"/>
                  </a:lnTo>
                  <a:lnTo>
                    <a:pt x="407" y="137"/>
                  </a:lnTo>
                  <a:lnTo>
                    <a:pt x="403" y="128"/>
                  </a:lnTo>
                  <a:lnTo>
                    <a:pt x="399" y="119"/>
                  </a:lnTo>
                  <a:lnTo>
                    <a:pt x="395" y="110"/>
                  </a:lnTo>
                  <a:lnTo>
                    <a:pt x="389" y="101"/>
                  </a:lnTo>
                  <a:lnTo>
                    <a:pt x="382" y="92"/>
                  </a:lnTo>
                  <a:lnTo>
                    <a:pt x="379" y="84"/>
                  </a:lnTo>
                  <a:lnTo>
                    <a:pt x="370" y="77"/>
                  </a:lnTo>
                  <a:lnTo>
                    <a:pt x="364" y="68"/>
                  </a:lnTo>
                  <a:lnTo>
                    <a:pt x="358" y="62"/>
                  </a:lnTo>
                  <a:lnTo>
                    <a:pt x="350" y="54"/>
                  </a:lnTo>
                  <a:lnTo>
                    <a:pt x="343" y="48"/>
                  </a:lnTo>
                  <a:lnTo>
                    <a:pt x="337" y="42"/>
                  </a:lnTo>
                  <a:lnTo>
                    <a:pt x="326" y="36"/>
                  </a:lnTo>
                  <a:lnTo>
                    <a:pt x="317" y="30"/>
                  </a:lnTo>
                  <a:lnTo>
                    <a:pt x="310" y="26"/>
                  </a:lnTo>
                  <a:lnTo>
                    <a:pt x="299" y="21"/>
                  </a:lnTo>
                  <a:lnTo>
                    <a:pt x="292" y="15"/>
                  </a:lnTo>
                  <a:lnTo>
                    <a:pt x="281" y="13"/>
                  </a:lnTo>
                  <a:lnTo>
                    <a:pt x="272" y="9"/>
                  </a:lnTo>
                  <a:lnTo>
                    <a:pt x="261" y="7"/>
                  </a:lnTo>
                  <a:lnTo>
                    <a:pt x="251" y="3"/>
                  </a:lnTo>
                  <a:lnTo>
                    <a:pt x="241" y="1"/>
                  </a:lnTo>
                  <a:lnTo>
                    <a:pt x="231" y="1"/>
                  </a:lnTo>
                  <a:lnTo>
                    <a:pt x="220" y="0"/>
                  </a:lnTo>
                  <a:lnTo>
                    <a:pt x="208" y="0"/>
                  </a:lnTo>
                  <a:lnTo>
                    <a:pt x="199" y="0"/>
                  </a:lnTo>
                  <a:lnTo>
                    <a:pt x="188" y="1"/>
                  </a:lnTo>
                  <a:lnTo>
                    <a:pt x="178" y="1"/>
                  </a:lnTo>
                  <a:lnTo>
                    <a:pt x="166" y="3"/>
                  </a:lnTo>
                  <a:lnTo>
                    <a:pt x="155" y="7"/>
                  </a:lnTo>
                  <a:lnTo>
                    <a:pt x="148" y="9"/>
                  </a:lnTo>
                  <a:lnTo>
                    <a:pt x="137" y="13"/>
                  </a:lnTo>
                  <a:lnTo>
                    <a:pt x="128" y="15"/>
                  </a:lnTo>
                  <a:lnTo>
                    <a:pt x="117" y="21"/>
                  </a:lnTo>
                  <a:lnTo>
                    <a:pt x="110" y="26"/>
                  </a:lnTo>
                  <a:lnTo>
                    <a:pt x="102" y="30"/>
                  </a:lnTo>
                  <a:lnTo>
                    <a:pt x="91" y="36"/>
                  </a:lnTo>
                  <a:lnTo>
                    <a:pt x="84" y="42"/>
                  </a:lnTo>
                  <a:lnTo>
                    <a:pt x="75" y="48"/>
                  </a:lnTo>
                  <a:lnTo>
                    <a:pt x="69" y="54"/>
                  </a:lnTo>
                  <a:lnTo>
                    <a:pt x="61" y="62"/>
                  </a:lnTo>
                  <a:lnTo>
                    <a:pt x="55" y="68"/>
                  </a:lnTo>
                  <a:lnTo>
                    <a:pt x="46" y="77"/>
                  </a:lnTo>
                  <a:lnTo>
                    <a:pt x="40" y="84"/>
                  </a:lnTo>
                  <a:lnTo>
                    <a:pt x="34" y="92"/>
                  </a:lnTo>
                  <a:lnTo>
                    <a:pt x="31" y="101"/>
                  </a:lnTo>
                  <a:lnTo>
                    <a:pt x="25" y="110"/>
                  </a:lnTo>
                  <a:lnTo>
                    <a:pt x="20" y="119"/>
                  </a:lnTo>
                  <a:lnTo>
                    <a:pt x="16" y="128"/>
                  </a:lnTo>
                  <a:lnTo>
                    <a:pt x="13" y="137"/>
                  </a:lnTo>
                  <a:lnTo>
                    <a:pt x="8" y="146"/>
                  </a:lnTo>
                  <a:lnTo>
                    <a:pt x="7" y="157"/>
                  </a:lnTo>
                  <a:lnTo>
                    <a:pt x="4" y="167"/>
                  </a:lnTo>
                  <a:lnTo>
                    <a:pt x="2" y="177"/>
                  </a:lnTo>
                  <a:lnTo>
                    <a:pt x="0" y="187"/>
                  </a:lnTo>
                  <a:lnTo>
                    <a:pt x="0" y="199"/>
                  </a:lnTo>
                  <a:lnTo>
                    <a:pt x="0" y="210"/>
                  </a:lnTo>
                  <a:lnTo>
                    <a:pt x="0" y="219"/>
                  </a:lnTo>
                  <a:lnTo>
                    <a:pt x="0" y="231"/>
                  </a:lnTo>
                  <a:lnTo>
                    <a:pt x="2" y="242"/>
                  </a:lnTo>
                  <a:lnTo>
                    <a:pt x="4" y="252"/>
                  </a:lnTo>
                  <a:lnTo>
                    <a:pt x="7" y="261"/>
                  </a:lnTo>
                  <a:lnTo>
                    <a:pt x="8" y="272"/>
                  </a:lnTo>
                  <a:lnTo>
                    <a:pt x="13" y="282"/>
                  </a:lnTo>
                  <a:lnTo>
                    <a:pt x="16" y="290"/>
                  </a:lnTo>
                  <a:lnTo>
                    <a:pt x="20" y="300"/>
                  </a:lnTo>
                  <a:lnTo>
                    <a:pt x="25" y="308"/>
                  </a:lnTo>
                  <a:lnTo>
                    <a:pt x="31" y="318"/>
                  </a:lnTo>
                  <a:lnTo>
                    <a:pt x="34" y="326"/>
                  </a:lnTo>
                  <a:lnTo>
                    <a:pt x="40" y="335"/>
                  </a:lnTo>
                  <a:lnTo>
                    <a:pt x="46" y="343"/>
                  </a:lnTo>
                  <a:lnTo>
                    <a:pt x="55" y="350"/>
                  </a:lnTo>
                  <a:lnTo>
                    <a:pt x="61" y="356"/>
                  </a:lnTo>
                  <a:lnTo>
                    <a:pt x="69" y="365"/>
                  </a:lnTo>
                  <a:lnTo>
                    <a:pt x="75" y="371"/>
                  </a:lnTo>
                  <a:lnTo>
                    <a:pt x="84" y="377"/>
                  </a:lnTo>
                  <a:lnTo>
                    <a:pt x="91" y="383"/>
                  </a:lnTo>
                  <a:lnTo>
                    <a:pt x="102" y="389"/>
                  </a:lnTo>
                  <a:lnTo>
                    <a:pt x="110" y="393"/>
                  </a:lnTo>
                  <a:lnTo>
                    <a:pt x="117" y="397"/>
                  </a:lnTo>
                  <a:lnTo>
                    <a:pt x="128" y="403"/>
                  </a:lnTo>
                  <a:lnTo>
                    <a:pt x="137" y="405"/>
                  </a:lnTo>
                  <a:lnTo>
                    <a:pt x="148" y="409"/>
                  </a:lnTo>
                  <a:lnTo>
                    <a:pt x="155" y="411"/>
                  </a:lnTo>
                  <a:lnTo>
                    <a:pt x="166" y="415"/>
                  </a:lnTo>
                  <a:lnTo>
                    <a:pt x="178" y="417"/>
                  </a:lnTo>
                  <a:lnTo>
                    <a:pt x="188" y="417"/>
                  </a:lnTo>
                  <a:lnTo>
                    <a:pt x="199" y="420"/>
                  </a:lnTo>
                  <a:lnTo>
                    <a:pt x="208" y="420"/>
                  </a:lnTo>
                  <a:lnTo>
                    <a:pt x="220" y="420"/>
                  </a:lnTo>
                  <a:lnTo>
                    <a:pt x="231" y="417"/>
                  </a:lnTo>
                  <a:lnTo>
                    <a:pt x="241" y="417"/>
                  </a:lnTo>
                  <a:lnTo>
                    <a:pt x="251" y="415"/>
                  </a:lnTo>
                  <a:lnTo>
                    <a:pt x="261" y="411"/>
                  </a:lnTo>
                  <a:lnTo>
                    <a:pt x="272" y="409"/>
                  </a:lnTo>
                  <a:lnTo>
                    <a:pt x="281" y="405"/>
                  </a:lnTo>
                  <a:lnTo>
                    <a:pt x="292" y="403"/>
                  </a:lnTo>
                  <a:lnTo>
                    <a:pt x="299" y="397"/>
                  </a:lnTo>
                  <a:lnTo>
                    <a:pt x="310" y="393"/>
                  </a:lnTo>
                  <a:lnTo>
                    <a:pt x="317" y="389"/>
                  </a:lnTo>
                  <a:lnTo>
                    <a:pt x="326" y="383"/>
                  </a:lnTo>
                  <a:lnTo>
                    <a:pt x="337" y="377"/>
                  </a:lnTo>
                  <a:lnTo>
                    <a:pt x="343" y="371"/>
                  </a:lnTo>
                  <a:lnTo>
                    <a:pt x="350" y="365"/>
                  </a:lnTo>
                  <a:lnTo>
                    <a:pt x="358" y="356"/>
                  </a:lnTo>
                  <a:lnTo>
                    <a:pt x="364" y="350"/>
                  </a:lnTo>
                  <a:lnTo>
                    <a:pt x="370" y="343"/>
                  </a:lnTo>
                  <a:lnTo>
                    <a:pt x="379" y="335"/>
                  </a:lnTo>
                  <a:lnTo>
                    <a:pt x="382" y="326"/>
                  </a:lnTo>
                  <a:lnTo>
                    <a:pt x="389" y="318"/>
                  </a:lnTo>
                  <a:lnTo>
                    <a:pt x="395" y="308"/>
                  </a:lnTo>
                  <a:lnTo>
                    <a:pt x="399" y="300"/>
                  </a:lnTo>
                  <a:lnTo>
                    <a:pt x="403" y="290"/>
                  </a:lnTo>
                  <a:lnTo>
                    <a:pt x="407" y="282"/>
                  </a:lnTo>
                  <a:lnTo>
                    <a:pt x="411" y="272"/>
                  </a:lnTo>
                  <a:lnTo>
                    <a:pt x="413" y="261"/>
                  </a:lnTo>
                  <a:lnTo>
                    <a:pt x="415" y="252"/>
                  </a:lnTo>
                  <a:lnTo>
                    <a:pt x="417" y="242"/>
                  </a:lnTo>
                  <a:lnTo>
                    <a:pt x="419" y="231"/>
                  </a:lnTo>
                  <a:lnTo>
                    <a:pt x="419" y="219"/>
                  </a:lnTo>
                  <a:lnTo>
                    <a:pt x="419" y="210"/>
                  </a:lnTo>
                  <a:lnTo>
                    <a:pt x="411" y="210"/>
                  </a:lnTo>
                  <a:lnTo>
                    <a:pt x="411" y="199"/>
                  </a:lnTo>
                  <a:lnTo>
                    <a:pt x="409" y="189"/>
                  </a:lnTo>
                  <a:lnTo>
                    <a:pt x="409" y="179"/>
                  </a:lnTo>
                  <a:lnTo>
                    <a:pt x="407" y="169"/>
                  </a:lnTo>
                  <a:lnTo>
                    <a:pt x="405" y="159"/>
                  </a:lnTo>
                  <a:lnTo>
                    <a:pt x="401" y="149"/>
                  </a:lnTo>
                  <a:lnTo>
                    <a:pt x="399" y="140"/>
                  </a:lnTo>
                  <a:lnTo>
                    <a:pt x="395" y="131"/>
                  </a:lnTo>
                  <a:lnTo>
                    <a:pt x="391" y="122"/>
                  </a:lnTo>
                  <a:lnTo>
                    <a:pt x="387" y="115"/>
                  </a:lnTo>
                  <a:lnTo>
                    <a:pt x="381" y="107"/>
                  </a:lnTo>
                  <a:lnTo>
                    <a:pt x="376" y="98"/>
                  </a:lnTo>
                  <a:lnTo>
                    <a:pt x="370" y="90"/>
                  </a:lnTo>
                  <a:lnTo>
                    <a:pt x="364" y="83"/>
                  </a:lnTo>
                  <a:lnTo>
                    <a:pt x="358" y="74"/>
                  </a:lnTo>
                  <a:lnTo>
                    <a:pt x="352" y="68"/>
                  </a:lnTo>
                  <a:lnTo>
                    <a:pt x="344" y="62"/>
                  </a:lnTo>
                  <a:lnTo>
                    <a:pt x="338" y="54"/>
                  </a:lnTo>
                  <a:lnTo>
                    <a:pt x="331" y="50"/>
                  </a:lnTo>
                  <a:lnTo>
                    <a:pt x="322" y="44"/>
                  </a:lnTo>
                  <a:lnTo>
                    <a:pt x="314" y="38"/>
                  </a:lnTo>
                  <a:lnTo>
                    <a:pt x="305" y="33"/>
                  </a:lnTo>
                  <a:lnTo>
                    <a:pt x="296" y="30"/>
                  </a:lnTo>
                  <a:lnTo>
                    <a:pt x="287" y="26"/>
                  </a:lnTo>
                  <a:lnTo>
                    <a:pt x="279" y="21"/>
                  </a:lnTo>
                  <a:lnTo>
                    <a:pt x="269" y="18"/>
                  </a:lnTo>
                  <a:lnTo>
                    <a:pt x="260" y="15"/>
                  </a:lnTo>
                  <a:lnTo>
                    <a:pt x="249" y="13"/>
                  </a:lnTo>
                  <a:lnTo>
                    <a:pt x="241" y="12"/>
                  </a:lnTo>
                  <a:lnTo>
                    <a:pt x="231" y="9"/>
                  </a:lnTo>
                  <a:lnTo>
                    <a:pt x="220" y="9"/>
                  </a:lnTo>
                  <a:lnTo>
                    <a:pt x="208" y="9"/>
                  </a:lnTo>
                  <a:lnTo>
                    <a:pt x="199" y="9"/>
                  </a:lnTo>
                  <a:lnTo>
                    <a:pt x="188" y="9"/>
                  </a:lnTo>
                  <a:lnTo>
                    <a:pt x="178" y="12"/>
                  </a:lnTo>
                  <a:lnTo>
                    <a:pt x="169" y="13"/>
                  </a:lnTo>
                  <a:lnTo>
                    <a:pt x="160" y="15"/>
                  </a:lnTo>
                  <a:lnTo>
                    <a:pt x="149" y="18"/>
                  </a:lnTo>
                  <a:lnTo>
                    <a:pt x="140" y="21"/>
                  </a:lnTo>
                  <a:lnTo>
                    <a:pt x="132" y="26"/>
                  </a:lnTo>
                  <a:lnTo>
                    <a:pt x="122" y="30"/>
                  </a:lnTo>
                  <a:lnTo>
                    <a:pt x="114" y="33"/>
                  </a:lnTo>
                  <a:lnTo>
                    <a:pt x="105" y="38"/>
                  </a:lnTo>
                  <a:lnTo>
                    <a:pt x="97" y="44"/>
                  </a:lnTo>
                  <a:lnTo>
                    <a:pt x="90" y="50"/>
                  </a:lnTo>
                  <a:lnTo>
                    <a:pt x="81" y="54"/>
                  </a:lnTo>
                  <a:lnTo>
                    <a:pt x="75" y="62"/>
                  </a:lnTo>
                  <a:lnTo>
                    <a:pt x="67" y="68"/>
                  </a:lnTo>
                  <a:lnTo>
                    <a:pt x="61" y="74"/>
                  </a:lnTo>
                  <a:lnTo>
                    <a:pt x="55" y="83"/>
                  </a:lnTo>
                  <a:lnTo>
                    <a:pt x="49" y="90"/>
                  </a:lnTo>
                  <a:lnTo>
                    <a:pt x="43" y="98"/>
                  </a:lnTo>
                  <a:lnTo>
                    <a:pt x="37" y="107"/>
                  </a:lnTo>
                  <a:lnTo>
                    <a:pt x="32" y="115"/>
                  </a:lnTo>
                  <a:lnTo>
                    <a:pt x="28" y="122"/>
                  </a:lnTo>
                  <a:lnTo>
                    <a:pt x="25" y="131"/>
                  </a:lnTo>
                  <a:lnTo>
                    <a:pt x="20" y="140"/>
                  </a:lnTo>
                  <a:lnTo>
                    <a:pt x="19" y="149"/>
                  </a:lnTo>
                  <a:lnTo>
                    <a:pt x="14" y="159"/>
                  </a:lnTo>
                  <a:lnTo>
                    <a:pt x="13" y="169"/>
                  </a:lnTo>
                  <a:lnTo>
                    <a:pt x="10" y="179"/>
                  </a:lnTo>
                  <a:lnTo>
                    <a:pt x="10" y="189"/>
                  </a:lnTo>
                  <a:lnTo>
                    <a:pt x="8" y="199"/>
                  </a:lnTo>
                  <a:lnTo>
                    <a:pt x="8" y="210"/>
                  </a:lnTo>
                  <a:lnTo>
                    <a:pt x="8" y="219"/>
                  </a:lnTo>
                  <a:lnTo>
                    <a:pt x="10" y="229"/>
                  </a:lnTo>
                  <a:lnTo>
                    <a:pt x="10" y="240"/>
                  </a:lnTo>
                  <a:lnTo>
                    <a:pt x="13" y="249"/>
                  </a:lnTo>
                  <a:lnTo>
                    <a:pt x="14" y="260"/>
                  </a:lnTo>
                  <a:lnTo>
                    <a:pt x="19" y="270"/>
                  </a:lnTo>
                  <a:lnTo>
                    <a:pt x="20" y="278"/>
                  </a:lnTo>
                  <a:lnTo>
                    <a:pt x="25" y="288"/>
                  </a:lnTo>
                  <a:lnTo>
                    <a:pt x="28" y="296"/>
                  </a:lnTo>
                  <a:lnTo>
                    <a:pt x="32" y="305"/>
                  </a:lnTo>
                  <a:lnTo>
                    <a:pt x="37" y="312"/>
                  </a:lnTo>
                  <a:lnTo>
                    <a:pt x="43" y="320"/>
                  </a:lnTo>
                  <a:lnTo>
                    <a:pt x="49" y="329"/>
                  </a:lnTo>
                  <a:lnTo>
                    <a:pt x="55" y="337"/>
                  </a:lnTo>
                  <a:lnTo>
                    <a:pt x="61" y="344"/>
                  </a:lnTo>
                  <a:lnTo>
                    <a:pt x="67" y="350"/>
                  </a:lnTo>
                  <a:lnTo>
                    <a:pt x="75" y="356"/>
                  </a:lnTo>
                  <a:lnTo>
                    <a:pt x="81" y="365"/>
                  </a:lnTo>
                  <a:lnTo>
                    <a:pt x="90" y="371"/>
                  </a:lnTo>
                  <a:lnTo>
                    <a:pt x="97" y="375"/>
                  </a:lnTo>
                  <a:lnTo>
                    <a:pt x="105" y="381"/>
                  </a:lnTo>
                  <a:lnTo>
                    <a:pt x="114" y="385"/>
                  </a:lnTo>
                  <a:lnTo>
                    <a:pt x="122" y="389"/>
                  </a:lnTo>
                  <a:lnTo>
                    <a:pt x="132" y="393"/>
                  </a:lnTo>
                  <a:lnTo>
                    <a:pt x="140" y="397"/>
                  </a:lnTo>
                  <a:lnTo>
                    <a:pt x="149" y="401"/>
                  </a:lnTo>
                  <a:lnTo>
                    <a:pt x="160" y="403"/>
                  </a:lnTo>
                  <a:lnTo>
                    <a:pt x="169" y="405"/>
                  </a:lnTo>
                  <a:lnTo>
                    <a:pt x="178" y="407"/>
                  </a:lnTo>
                  <a:lnTo>
                    <a:pt x="188" y="409"/>
                  </a:lnTo>
                  <a:lnTo>
                    <a:pt x="199" y="409"/>
                  </a:lnTo>
                  <a:lnTo>
                    <a:pt x="208" y="409"/>
                  </a:lnTo>
                  <a:lnTo>
                    <a:pt x="220" y="409"/>
                  </a:lnTo>
                  <a:lnTo>
                    <a:pt x="231" y="409"/>
                  </a:lnTo>
                  <a:lnTo>
                    <a:pt x="241" y="407"/>
                  </a:lnTo>
                  <a:lnTo>
                    <a:pt x="249" y="405"/>
                  </a:lnTo>
                  <a:lnTo>
                    <a:pt x="260" y="403"/>
                  </a:lnTo>
                  <a:lnTo>
                    <a:pt x="269" y="401"/>
                  </a:lnTo>
                  <a:lnTo>
                    <a:pt x="279" y="397"/>
                  </a:lnTo>
                  <a:lnTo>
                    <a:pt x="287" y="393"/>
                  </a:lnTo>
                  <a:lnTo>
                    <a:pt x="296" y="389"/>
                  </a:lnTo>
                  <a:lnTo>
                    <a:pt x="305" y="385"/>
                  </a:lnTo>
                  <a:lnTo>
                    <a:pt x="314" y="381"/>
                  </a:lnTo>
                  <a:lnTo>
                    <a:pt x="322" y="375"/>
                  </a:lnTo>
                  <a:lnTo>
                    <a:pt x="331" y="371"/>
                  </a:lnTo>
                  <a:lnTo>
                    <a:pt x="338" y="365"/>
                  </a:lnTo>
                  <a:lnTo>
                    <a:pt x="344" y="356"/>
                  </a:lnTo>
                  <a:lnTo>
                    <a:pt x="352" y="350"/>
                  </a:lnTo>
                  <a:lnTo>
                    <a:pt x="358" y="344"/>
                  </a:lnTo>
                  <a:lnTo>
                    <a:pt x="364" y="337"/>
                  </a:lnTo>
                  <a:lnTo>
                    <a:pt x="370" y="329"/>
                  </a:lnTo>
                  <a:lnTo>
                    <a:pt x="376" y="320"/>
                  </a:lnTo>
                  <a:lnTo>
                    <a:pt x="381" y="312"/>
                  </a:lnTo>
                  <a:lnTo>
                    <a:pt x="387" y="305"/>
                  </a:lnTo>
                  <a:lnTo>
                    <a:pt x="391" y="296"/>
                  </a:lnTo>
                  <a:lnTo>
                    <a:pt x="395" y="288"/>
                  </a:lnTo>
                  <a:lnTo>
                    <a:pt x="399" y="278"/>
                  </a:lnTo>
                  <a:lnTo>
                    <a:pt x="401" y="270"/>
                  </a:lnTo>
                  <a:lnTo>
                    <a:pt x="405" y="260"/>
                  </a:lnTo>
                  <a:lnTo>
                    <a:pt x="407" y="249"/>
                  </a:lnTo>
                  <a:lnTo>
                    <a:pt x="409" y="240"/>
                  </a:lnTo>
                  <a:lnTo>
                    <a:pt x="409" y="229"/>
                  </a:lnTo>
                  <a:lnTo>
                    <a:pt x="411" y="219"/>
                  </a:lnTo>
                  <a:lnTo>
                    <a:pt x="411" y="210"/>
                  </a:lnTo>
                  <a:lnTo>
                    <a:pt x="419" y="210"/>
                  </a:lnTo>
                  <a:close/>
                </a:path>
              </a:pathLst>
            </a:custGeom>
            <a:solidFill>
              <a:srgbClr val="879ED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58" name="Freeform 654"/>
            <p:cNvSpPr>
              <a:spLocks noChangeArrowheads="1"/>
            </p:cNvSpPr>
            <p:nvPr/>
          </p:nvSpPr>
          <p:spPr bwMode="auto">
            <a:xfrm>
              <a:off x="5630" y="217"/>
              <a:ext cx="39" cy="39"/>
            </a:xfrm>
            <a:custGeom>
              <a:avLst/>
              <a:gdLst>
                <a:gd name="T0" fmla="*/ 399 w 403"/>
                <a:gd name="T1" fmla="*/ 160 h 400"/>
                <a:gd name="T2" fmla="*/ 383 w 403"/>
                <a:gd name="T3" fmla="*/ 113 h 400"/>
                <a:gd name="T4" fmla="*/ 356 w 403"/>
                <a:gd name="T5" fmla="*/ 74 h 400"/>
                <a:gd name="T6" fmla="*/ 323 w 403"/>
                <a:gd name="T7" fmla="*/ 39 h 400"/>
                <a:gd name="T8" fmla="*/ 279 w 403"/>
                <a:gd name="T9" fmla="*/ 17 h 400"/>
                <a:gd name="T10" fmla="*/ 233 w 403"/>
                <a:gd name="T11" fmla="*/ 3 h 400"/>
                <a:gd name="T12" fmla="*/ 180 w 403"/>
                <a:gd name="T13" fmla="*/ 0 h 400"/>
                <a:gd name="T14" fmla="*/ 132 w 403"/>
                <a:gd name="T15" fmla="*/ 12 h 400"/>
                <a:gd name="T16" fmla="*/ 89 w 403"/>
                <a:gd name="T17" fmla="*/ 35 h 400"/>
                <a:gd name="T18" fmla="*/ 53 w 403"/>
                <a:gd name="T19" fmla="*/ 65 h 400"/>
                <a:gd name="T20" fmla="*/ 24 w 403"/>
                <a:gd name="T21" fmla="*/ 106 h 400"/>
                <a:gd name="T22" fmla="*/ 6 w 403"/>
                <a:gd name="T23" fmla="*/ 150 h 400"/>
                <a:gd name="T24" fmla="*/ 0 w 403"/>
                <a:gd name="T25" fmla="*/ 201 h 400"/>
                <a:gd name="T26" fmla="*/ 6 w 403"/>
                <a:gd name="T27" fmla="*/ 251 h 400"/>
                <a:gd name="T28" fmla="*/ 24 w 403"/>
                <a:gd name="T29" fmla="*/ 296 h 400"/>
                <a:gd name="T30" fmla="*/ 53 w 403"/>
                <a:gd name="T31" fmla="*/ 335 h 400"/>
                <a:gd name="T32" fmla="*/ 89 w 403"/>
                <a:gd name="T33" fmla="*/ 366 h 400"/>
                <a:gd name="T34" fmla="*/ 132 w 403"/>
                <a:gd name="T35" fmla="*/ 388 h 400"/>
                <a:gd name="T36" fmla="*/ 180 w 403"/>
                <a:gd name="T37" fmla="*/ 400 h 400"/>
                <a:gd name="T38" fmla="*/ 233 w 403"/>
                <a:gd name="T39" fmla="*/ 398 h 400"/>
                <a:gd name="T40" fmla="*/ 279 w 403"/>
                <a:gd name="T41" fmla="*/ 384 h 400"/>
                <a:gd name="T42" fmla="*/ 323 w 403"/>
                <a:gd name="T43" fmla="*/ 362 h 400"/>
                <a:gd name="T44" fmla="*/ 356 w 403"/>
                <a:gd name="T45" fmla="*/ 328 h 400"/>
                <a:gd name="T46" fmla="*/ 383 w 403"/>
                <a:gd name="T47" fmla="*/ 287 h 400"/>
                <a:gd name="T48" fmla="*/ 399 w 403"/>
                <a:gd name="T49" fmla="*/ 240 h 400"/>
                <a:gd name="T50" fmla="*/ 393 w 403"/>
                <a:gd name="T51" fmla="*/ 201 h 400"/>
                <a:gd name="T52" fmla="*/ 387 w 403"/>
                <a:gd name="T53" fmla="*/ 152 h 400"/>
                <a:gd name="T54" fmla="*/ 371 w 403"/>
                <a:gd name="T55" fmla="*/ 110 h 400"/>
                <a:gd name="T56" fmla="*/ 344 w 403"/>
                <a:gd name="T57" fmla="*/ 71 h 400"/>
                <a:gd name="T58" fmla="*/ 308 w 403"/>
                <a:gd name="T59" fmla="*/ 41 h 400"/>
                <a:gd name="T60" fmla="*/ 267 w 403"/>
                <a:gd name="T61" fmla="*/ 21 h 400"/>
                <a:gd name="T62" fmla="*/ 221 w 403"/>
                <a:gd name="T63" fmla="*/ 10 h 400"/>
                <a:gd name="T64" fmla="*/ 173 w 403"/>
                <a:gd name="T65" fmla="*/ 10 h 400"/>
                <a:gd name="T66" fmla="*/ 128 w 403"/>
                <a:gd name="T67" fmla="*/ 24 h 400"/>
                <a:gd name="T68" fmla="*/ 88 w 403"/>
                <a:gd name="T69" fmla="*/ 47 h 400"/>
                <a:gd name="T70" fmla="*/ 53 w 403"/>
                <a:gd name="T71" fmla="*/ 80 h 400"/>
                <a:gd name="T72" fmla="*/ 29 w 403"/>
                <a:gd name="T73" fmla="*/ 118 h 400"/>
                <a:gd name="T74" fmla="*/ 14 w 403"/>
                <a:gd name="T75" fmla="*/ 162 h 400"/>
                <a:gd name="T76" fmla="*/ 11 w 403"/>
                <a:gd name="T77" fmla="*/ 210 h 400"/>
                <a:gd name="T78" fmla="*/ 18 w 403"/>
                <a:gd name="T79" fmla="*/ 257 h 400"/>
                <a:gd name="T80" fmla="*/ 37 w 403"/>
                <a:gd name="T81" fmla="*/ 299 h 400"/>
                <a:gd name="T82" fmla="*/ 65 w 403"/>
                <a:gd name="T83" fmla="*/ 335 h 400"/>
                <a:gd name="T84" fmla="*/ 102 w 403"/>
                <a:gd name="T85" fmla="*/ 364 h 400"/>
                <a:gd name="T86" fmla="*/ 144 w 403"/>
                <a:gd name="T87" fmla="*/ 382 h 400"/>
                <a:gd name="T88" fmla="*/ 193 w 403"/>
                <a:gd name="T89" fmla="*/ 392 h 400"/>
                <a:gd name="T90" fmla="*/ 239 w 403"/>
                <a:gd name="T91" fmla="*/ 388 h 400"/>
                <a:gd name="T92" fmla="*/ 284 w 403"/>
                <a:gd name="T93" fmla="*/ 372 h 400"/>
                <a:gd name="T94" fmla="*/ 324 w 403"/>
                <a:gd name="T95" fmla="*/ 347 h 400"/>
                <a:gd name="T96" fmla="*/ 355 w 403"/>
                <a:gd name="T97" fmla="*/ 315 h 400"/>
                <a:gd name="T98" fmla="*/ 379 w 403"/>
                <a:gd name="T99" fmla="*/ 275 h 400"/>
                <a:gd name="T100" fmla="*/ 391 w 403"/>
                <a:gd name="T101" fmla="*/ 22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3" h="400">
                  <a:moveTo>
                    <a:pt x="403" y="201"/>
                  </a:moveTo>
                  <a:lnTo>
                    <a:pt x="403" y="190"/>
                  </a:lnTo>
                  <a:lnTo>
                    <a:pt x="401" y="180"/>
                  </a:lnTo>
                  <a:lnTo>
                    <a:pt x="401" y="170"/>
                  </a:lnTo>
                  <a:lnTo>
                    <a:pt x="399" y="160"/>
                  </a:lnTo>
                  <a:lnTo>
                    <a:pt x="397" y="150"/>
                  </a:lnTo>
                  <a:lnTo>
                    <a:pt x="393" y="140"/>
                  </a:lnTo>
                  <a:lnTo>
                    <a:pt x="391" y="131"/>
                  </a:lnTo>
                  <a:lnTo>
                    <a:pt x="387" y="122"/>
                  </a:lnTo>
                  <a:lnTo>
                    <a:pt x="383" y="113"/>
                  </a:lnTo>
                  <a:lnTo>
                    <a:pt x="379" y="106"/>
                  </a:lnTo>
                  <a:lnTo>
                    <a:pt x="373" y="98"/>
                  </a:lnTo>
                  <a:lnTo>
                    <a:pt x="368" y="89"/>
                  </a:lnTo>
                  <a:lnTo>
                    <a:pt x="362" y="81"/>
                  </a:lnTo>
                  <a:lnTo>
                    <a:pt x="356" y="74"/>
                  </a:lnTo>
                  <a:lnTo>
                    <a:pt x="350" y="65"/>
                  </a:lnTo>
                  <a:lnTo>
                    <a:pt x="344" y="59"/>
                  </a:lnTo>
                  <a:lnTo>
                    <a:pt x="336" y="53"/>
                  </a:lnTo>
                  <a:lnTo>
                    <a:pt x="330" y="45"/>
                  </a:lnTo>
                  <a:lnTo>
                    <a:pt x="323" y="39"/>
                  </a:lnTo>
                  <a:lnTo>
                    <a:pt x="314" y="35"/>
                  </a:lnTo>
                  <a:lnTo>
                    <a:pt x="306" y="29"/>
                  </a:lnTo>
                  <a:lnTo>
                    <a:pt x="297" y="24"/>
                  </a:lnTo>
                  <a:lnTo>
                    <a:pt x="288" y="21"/>
                  </a:lnTo>
                  <a:lnTo>
                    <a:pt x="279" y="17"/>
                  </a:lnTo>
                  <a:lnTo>
                    <a:pt x="271" y="12"/>
                  </a:lnTo>
                  <a:lnTo>
                    <a:pt x="261" y="9"/>
                  </a:lnTo>
                  <a:lnTo>
                    <a:pt x="252" y="6"/>
                  </a:lnTo>
                  <a:lnTo>
                    <a:pt x="241" y="4"/>
                  </a:lnTo>
                  <a:lnTo>
                    <a:pt x="233" y="3"/>
                  </a:lnTo>
                  <a:lnTo>
                    <a:pt x="223" y="0"/>
                  </a:lnTo>
                  <a:lnTo>
                    <a:pt x="212" y="0"/>
                  </a:lnTo>
                  <a:lnTo>
                    <a:pt x="200" y="0"/>
                  </a:lnTo>
                  <a:lnTo>
                    <a:pt x="191" y="0"/>
                  </a:lnTo>
                  <a:lnTo>
                    <a:pt x="180" y="0"/>
                  </a:lnTo>
                  <a:lnTo>
                    <a:pt x="170" y="3"/>
                  </a:lnTo>
                  <a:lnTo>
                    <a:pt x="161" y="4"/>
                  </a:lnTo>
                  <a:lnTo>
                    <a:pt x="152" y="6"/>
                  </a:lnTo>
                  <a:lnTo>
                    <a:pt x="141" y="9"/>
                  </a:lnTo>
                  <a:lnTo>
                    <a:pt x="132" y="12"/>
                  </a:lnTo>
                  <a:lnTo>
                    <a:pt x="124" y="17"/>
                  </a:lnTo>
                  <a:lnTo>
                    <a:pt x="114" y="21"/>
                  </a:lnTo>
                  <a:lnTo>
                    <a:pt x="106" y="24"/>
                  </a:lnTo>
                  <a:lnTo>
                    <a:pt x="97" y="29"/>
                  </a:lnTo>
                  <a:lnTo>
                    <a:pt x="89" y="35"/>
                  </a:lnTo>
                  <a:lnTo>
                    <a:pt x="82" y="39"/>
                  </a:lnTo>
                  <a:lnTo>
                    <a:pt x="73" y="45"/>
                  </a:lnTo>
                  <a:lnTo>
                    <a:pt x="67" y="53"/>
                  </a:lnTo>
                  <a:lnTo>
                    <a:pt x="59" y="59"/>
                  </a:lnTo>
                  <a:lnTo>
                    <a:pt x="53" y="65"/>
                  </a:lnTo>
                  <a:lnTo>
                    <a:pt x="47" y="74"/>
                  </a:lnTo>
                  <a:lnTo>
                    <a:pt x="41" y="81"/>
                  </a:lnTo>
                  <a:lnTo>
                    <a:pt x="35" y="89"/>
                  </a:lnTo>
                  <a:lnTo>
                    <a:pt x="29" y="98"/>
                  </a:lnTo>
                  <a:lnTo>
                    <a:pt x="24" y="106"/>
                  </a:lnTo>
                  <a:lnTo>
                    <a:pt x="20" y="113"/>
                  </a:lnTo>
                  <a:lnTo>
                    <a:pt x="17" y="122"/>
                  </a:lnTo>
                  <a:lnTo>
                    <a:pt x="12" y="131"/>
                  </a:lnTo>
                  <a:lnTo>
                    <a:pt x="11" y="140"/>
                  </a:lnTo>
                  <a:lnTo>
                    <a:pt x="6" y="150"/>
                  </a:lnTo>
                  <a:lnTo>
                    <a:pt x="5" y="160"/>
                  </a:lnTo>
                  <a:lnTo>
                    <a:pt x="2" y="170"/>
                  </a:lnTo>
                  <a:lnTo>
                    <a:pt x="2" y="180"/>
                  </a:lnTo>
                  <a:lnTo>
                    <a:pt x="0" y="190"/>
                  </a:lnTo>
                  <a:lnTo>
                    <a:pt x="0" y="201"/>
                  </a:lnTo>
                  <a:lnTo>
                    <a:pt x="0" y="210"/>
                  </a:lnTo>
                  <a:lnTo>
                    <a:pt x="2" y="220"/>
                  </a:lnTo>
                  <a:lnTo>
                    <a:pt x="2" y="231"/>
                  </a:lnTo>
                  <a:lnTo>
                    <a:pt x="5" y="240"/>
                  </a:lnTo>
                  <a:lnTo>
                    <a:pt x="6" y="251"/>
                  </a:lnTo>
                  <a:lnTo>
                    <a:pt x="11" y="261"/>
                  </a:lnTo>
                  <a:lnTo>
                    <a:pt x="12" y="269"/>
                  </a:lnTo>
                  <a:lnTo>
                    <a:pt x="17" y="279"/>
                  </a:lnTo>
                  <a:lnTo>
                    <a:pt x="20" y="287"/>
                  </a:lnTo>
                  <a:lnTo>
                    <a:pt x="24" y="296"/>
                  </a:lnTo>
                  <a:lnTo>
                    <a:pt x="29" y="303"/>
                  </a:lnTo>
                  <a:lnTo>
                    <a:pt x="35" y="311"/>
                  </a:lnTo>
                  <a:lnTo>
                    <a:pt x="41" y="320"/>
                  </a:lnTo>
                  <a:lnTo>
                    <a:pt x="47" y="328"/>
                  </a:lnTo>
                  <a:lnTo>
                    <a:pt x="53" y="335"/>
                  </a:lnTo>
                  <a:lnTo>
                    <a:pt x="59" y="341"/>
                  </a:lnTo>
                  <a:lnTo>
                    <a:pt x="67" y="347"/>
                  </a:lnTo>
                  <a:lnTo>
                    <a:pt x="73" y="356"/>
                  </a:lnTo>
                  <a:lnTo>
                    <a:pt x="82" y="362"/>
                  </a:lnTo>
                  <a:lnTo>
                    <a:pt x="89" y="366"/>
                  </a:lnTo>
                  <a:lnTo>
                    <a:pt x="97" y="372"/>
                  </a:lnTo>
                  <a:lnTo>
                    <a:pt x="106" y="376"/>
                  </a:lnTo>
                  <a:lnTo>
                    <a:pt x="114" y="380"/>
                  </a:lnTo>
                  <a:lnTo>
                    <a:pt x="124" y="384"/>
                  </a:lnTo>
                  <a:lnTo>
                    <a:pt x="132" y="388"/>
                  </a:lnTo>
                  <a:lnTo>
                    <a:pt x="141" y="392"/>
                  </a:lnTo>
                  <a:lnTo>
                    <a:pt x="152" y="394"/>
                  </a:lnTo>
                  <a:lnTo>
                    <a:pt x="161" y="396"/>
                  </a:lnTo>
                  <a:lnTo>
                    <a:pt x="170" y="398"/>
                  </a:lnTo>
                  <a:lnTo>
                    <a:pt x="180" y="400"/>
                  </a:lnTo>
                  <a:lnTo>
                    <a:pt x="191" y="400"/>
                  </a:lnTo>
                  <a:lnTo>
                    <a:pt x="200" y="400"/>
                  </a:lnTo>
                  <a:lnTo>
                    <a:pt x="212" y="400"/>
                  </a:lnTo>
                  <a:lnTo>
                    <a:pt x="223" y="400"/>
                  </a:lnTo>
                  <a:lnTo>
                    <a:pt x="233" y="398"/>
                  </a:lnTo>
                  <a:lnTo>
                    <a:pt x="241" y="396"/>
                  </a:lnTo>
                  <a:lnTo>
                    <a:pt x="252" y="394"/>
                  </a:lnTo>
                  <a:lnTo>
                    <a:pt x="261" y="392"/>
                  </a:lnTo>
                  <a:lnTo>
                    <a:pt x="271" y="388"/>
                  </a:lnTo>
                  <a:lnTo>
                    <a:pt x="279" y="384"/>
                  </a:lnTo>
                  <a:lnTo>
                    <a:pt x="288" y="380"/>
                  </a:lnTo>
                  <a:lnTo>
                    <a:pt x="297" y="376"/>
                  </a:lnTo>
                  <a:lnTo>
                    <a:pt x="306" y="372"/>
                  </a:lnTo>
                  <a:lnTo>
                    <a:pt x="314" y="366"/>
                  </a:lnTo>
                  <a:lnTo>
                    <a:pt x="323" y="362"/>
                  </a:lnTo>
                  <a:lnTo>
                    <a:pt x="330" y="356"/>
                  </a:lnTo>
                  <a:lnTo>
                    <a:pt x="336" y="347"/>
                  </a:lnTo>
                  <a:lnTo>
                    <a:pt x="344" y="341"/>
                  </a:lnTo>
                  <a:lnTo>
                    <a:pt x="350" y="335"/>
                  </a:lnTo>
                  <a:lnTo>
                    <a:pt x="356" y="328"/>
                  </a:lnTo>
                  <a:lnTo>
                    <a:pt x="362" y="320"/>
                  </a:lnTo>
                  <a:lnTo>
                    <a:pt x="368" y="311"/>
                  </a:lnTo>
                  <a:lnTo>
                    <a:pt x="373" y="303"/>
                  </a:lnTo>
                  <a:lnTo>
                    <a:pt x="379" y="296"/>
                  </a:lnTo>
                  <a:lnTo>
                    <a:pt x="383" y="287"/>
                  </a:lnTo>
                  <a:lnTo>
                    <a:pt x="387" y="279"/>
                  </a:lnTo>
                  <a:lnTo>
                    <a:pt x="391" y="269"/>
                  </a:lnTo>
                  <a:lnTo>
                    <a:pt x="393" y="261"/>
                  </a:lnTo>
                  <a:lnTo>
                    <a:pt x="397" y="251"/>
                  </a:lnTo>
                  <a:lnTo>
                    <a:pt x="399" y="240"/>
                  </a:lnTo>
                  <a:lnTo>
                    <a:pt x="401" y="231"/>
                  </a:lnTo>
                  <a:lnTo>
                    <a:pt x="401" y="220"/>
                  </a:lnTo>
                  <a:lnTo>
                    <a:pt x="403" y="210"/>
                  </a:lnTo>
                  <a:lnTo>
                    <a:pt x="403" y="201"/>
                  </a:lnTo>
                  <a:lnTo>
                    <a:pt x="393" y="201"/>
                  </a:lnTo>
                  <a:lnTo>
                    <a:pt x="393" y="190"/>
                  </a:lnTo>
                  <a:lnTo>
                    <a:pt x="393" y="180"/>
                  </a:lnTo>
                  <a:lnTo>
                    <a:pt x="391" y="172"/>
                  </a:lnTo>
                  <a:lnTo>
                    <a:pt x="389" y="162"/>
                  </a:lnTo>
                  <a:lnTo>
                    <a:pt x="387" y="152"/>
                  </a:lnTo>
                  <a:lnTo>
                    <a:pt x="385" y="143"/>
                  </a:lnTo>
                  <a:lnTo>
                    <a:pt x="381" y="134"/>
                  </a:lnTo>
                  <a:lnTo>
                    <a:pt x="379" y="125"/>
                  </a:lnTo>
                  <a:lnTo>
                    <a:pt x="374" y="118"/>
                  </a:lnTo>
                  <a:lnTo>
                    <a:pt x="371" y="110"/>
                  </a:lnTo>
                  <a:lnTo>
                    <a:pt x="365" y="101"/>
                  </a:lnTo>
                  <a:lnTo>
                    <a:pt x="361" y="93"/>
                  </a:lnTo>
                  <a:lnTo>
                    <a:pt x="355" y="86"/>
                  </a:lnTo>
                  <a:lnTo>
                    <a:pt x="350" y="80"/>
                  </a:lnTo>
                  <a:lnTo>
                    <a:pt x="344" y="71"/>
                  </a:lnTo>
                  <a:lnTo>
                    <a:pt x="336" y="65"/>
                  </a:lnTo>
                  <a:lnTo>
                    <a:pt x="330" y="59"/>
                  </a:lnTo>
                  <a:lnTo>
                    <a:pt x="324" y="53"/>
                  </a:lnTo>
                  <a:lnTo>
                    <a:pt x="317" y="47"/>
                  </a:lnTo>
                  <a:lnTo>
                    <a:pt x="308" y="41"/>
                  </a:lnTo>
                  <a:lnTo>
                    <a:pt x="302" y="36"/>
                  </a:lnTo>
                  <a:lnTo>
                    <a:pt x="294" y="33"/>
                  </a:lnTo>
                  <a:lnTo>
                    <a:pt x="284" y="29"/>
                  </a:lnTo>
                  <a:lnTo>
                    <a:pt x="276" y="24"/>
                  </a:lnTo>
                  <a:lnTo>
                    <a:pt x="267" y="21"/>
                  </a:lnTo>
                  <a:lnTo>
                    <a:pt x="259" y="18"/>
                  </a:lnTo>
                  <a:lnTo>
                    <a:pt x="249" y="15"/>
                  </a:lnTo>
                  <a:lnTo>
                    <a:pt x="239" y="12"/>
                  </a:lnTo>
                  <a:lnTo>
                    <a:pt x="231" y="10"/>
                  </a:lnTo>
                  <a:lnTo>
                    <a:pt x="221" y="10"/>
                  </a:lnTo>
                  <a:lnTo>
                    <a:pt x="211" y="9"/>
                  </a:lnTo>
                  <a:lnTo>
                    <a:pt x="200" y="9"/>
                  </a:lnTo>
                  <a:lnTo>
                    <a:pt x="193" y="9"/>
                  </a:lnTo>
                  <a:lnTo>
                    <a:pt x="182" y="10"/>
                  </a:lnTo>
                  <a:lnTo>
                    <a:pt x="173" y="10"/>
                  </a:lnTo>
                  <a:lnTo>
                    <a:pt x="162" y="12"/>
                  </a:lnTo>
                  <a:lnTo>
                    <a:pt x="155" y="15"/>
                  </a:lnTo>
                  <a:lnTo>
                    <a:pt x="144" y="18"/>
                  </a:lnTo>
                  <a:lnTo>
                    <a:pt x="135" y="21"/>
                  </a:lnTo>
                  <a:lnTo>
                    <a:pt x="128" y="24"/>
                  </a:lnTo>
                  <a:lnTo>
                    <a:pt x="118" y="29"/>
                  </a:lnTo>
                  <a:lnTo>
                    <a:pt x="109" y="33"/>
                  </a:lnTo>
                  <a:lnTo>
                    <a:pt x="102" y="36"/>
                  </a:lnTo>
                  <a:lnTo>
                    <a:pt x="94" y="41"/>
                  </a:lnTo>
                  <a:lnTo>
                    <a:pt x="88" y="47"/>
                  </a:lnTo>
                  <a:lnTo>
                    <a:pt x="79" y="53"/>
                  </a:lnTo>
                  <a:lnTo>
                    <a:pt x="73" y="59"/>
                  </a:lnTo>
                  <a:lnTo>
                    <a:pt x="65" y="65"/>
                  </a:lnTo>
                  <a:lnTo>
                    <a:pt x="59" y="71"/>
                  </a:lnTo>
                  <a:lnTo>
                    <a:pt x="53" y="80"/>
                  </a:lnTo>
                  <a:lnTo>
                    <a:pt x="47" y="86"/>
                  </a:lnTo>
                  <a:lnTo>
                    <a:pt x="43" y="93"/>
                  </a:lnTo>
                  <a:lnTo>
                    <a:pt x="37" y="101"/>
                  </a:lnTo>
                  <a:lnTo>
                    <a:pt x="32" y="110"/>
                  </a:lnTo>
                  <a:lnTo>
                    <a:pt x="29" y="118"/>
                  </a:lnTo>
                  <a:lnTo>
                    <a:pt x="24" y="125"/>
                  </a:lnTo>
                  <a:lnTo>
                    <a:pt x="20" y="134"/>
                  </a:lnTo>
                  <a:lnTo>
                    <a:pt x="18" y="143"/>
                  </a:lnTo>
                  <a:lnTo>
                    <a:pt x="17" y="152"/>
                  </a:lnTo>
                  <a:lnTo>
                    <a:pt x="14" y="162"/>
                  </a:lnTo>
                  <a:lnTo>
                    <a:pt x="12" y="172"/>
                  </a:lnTo>
                  <a:lnTo>
                    <a:pt x="11" y="180"/>
                  </a:lnTo>
                  <a:lnTo>
                    <a:pt x="11" y="190"/>
                  </a:lnTo>
                  <a:lnTo>
                    <a:pt x="11" y="201"/>
                  </a:lnTo>
                  <a:lnTo>
                    <a:pt x="11" y="210"/>
                  </a:lnTo>
                  <a:lnTo>
                    <a:pt x="11" y="220"/>
                  </a:lnTo>
                  <a:lnTo>
                    <a:pt x="12" y="228"/>
                  </a:lnTo>
                  <a:lnTo>
                    <a:pt x="14" y="239"/>
                  </a:lnTo>
                  <a:lnTo>
                    <a:pt x="17" y="249"/>
                  </a:lnTo>
                  <a:lnTo>
                    <a:pt x="18" y="257"/>
                  </a:lnTo>
                  <a:lnTo>
                    <a:pt x="20" y="267"/>
                  </a:lnTo>
                  <a:lnTo>
                    <a:pt x="24" y="275"/>
                  </a:lnTo>
                  <a:lnTo>
                    <a:pt x="29" y="284"/>
                  </a:lnTo>
                  <a:lnTo>
                    <a:pt x="32" y="291"/>
                  </a:lnTo>
                  <a:lnTo>
                    <a:pt x="37" y="299"/>
                  </a:lnTo>
                  <a:lnTo>
                    <a:pt x="43" y="308"/>
                  </a:lnTo>
                  <a:lnTo>
                    <a:pt x="47" y="315"/>
                  </a:lnTo>
                  <a:lnTo>
                    <a:pt x="53" y="322"/>
                  </a:lnTo>
                  <a:lnTo>
                    <a:pt x="59" y="329"/>
                  </a:lnTo>
                  <a:lnTo>
                    <a:pt x="65" y="335"/>
                  </a:lnTo>
                  <a:lnTo>
                    <a:pt x="73" y="341"/>
                  </a:lnTo>
                  <a:lnTo>
                    <a:pt x="79" y="347"/>
                  </a:lnTo>
                  <a:lnTo>
                    <a:pt x="88" y="353"/>
                  </a:lnTo>
                  <a:lnTo>
                    <a:pt x="94" y="359"/>
                  </a:lnTo>
                  <a:lnTo>
                    <a:pt x="102" y="364"/>
                  </a:lnTo>
                  <a:lnTo>
                    <a:pt x="109" y="368"/>
                  </a:lnTo>
                  <a:lnTo>
                    <a:pt x="118" y="372"/>
                  </a:lnTo>
                  <a:lnTo>
                    <a:pt x="128" y="376"/>
                  </a:lnTo>
                  <a:lnTo>
                    <a:pt x="135" y="380"/>
                  </a:lnTo>
                  <a:lnTo>
                    <a:pt x="144" y="382"/>
                  </a:lnTo>
                  <a:lnTo>
                    <a:pt x="155" y="386"/>
                  </a:lnTo>
                  <a:lnTo>
                    <a:pt x="162" y="388"/>
                  </a:lnTo>
                  <a:lnTo>
                    <a:pt x="173" y="390"/>
                  </a:lnTo>
                  <a:lnTo>
                    <a:pt x="182" y="390"/>
                  </a:lnTo>
                  <a:lnTo>
                    <a:pt x="193" y="392"/>
                  </a:lnTo>
                  <a:lnTo>
                    <a:pt x="200" y="392"/>
                  </a:lnTo>
                  <a:lnTo>
                    <a:pt x="211" y="392"/>
                  </a:lnTo>
                  <a:lnTo>
                    <a:pt x="221" y="390"/>
                  </a:lnTo>
                  <a:lnTo>
                    <a:pt x="231" y="390"/>
                  </a:lnTo>
                  <a:lnTo>
                    <a:pt x="239" y="388"/>
                  </a:lnTo>
                  <a:lnTo>
                    <a:pt x="249" y="386"/>
                  </a:lnTo>
                  <a:lnTo>
                    <a:pt x="259" y="382"/>
                  </a:lnTo>
                  <a:lnTo>
                    <a:pt x="267" y="380"/>
                  </a:lnTo>
                  <a:lnTo>
                    <a:pt x="276" y="376"/>
                  </a:lnTo>
                  <a:lnTo>
                    <a:pt x="284" y="372"/>
                  </a:lnTo>
                  <a:lnTo>
                    <a:pt x="294" y="368"/>
                  </a:lnTo>
                  <a:lnTo>
                    <a:pt x="302" y="364"/>
                  </a:lnTo>
                  <a:lnTo>
                    <a:pt x="308" y="359"/>
                  </a:lnTo>
                  <a:lnTo>
                    <a:pt x="317" y="353"/>
                  </a:lnTo>
                  <a:lnTo>
                    <a:pt x="324" y="347"/>
                  </a:lnTo>
                  <a:lnTo>
                    <a:pt x="330" y="341"/>
                  </a:lnTo>
                  <a:lnTo>
                    <a:pt x="336" y="335"/>
                  </a:lnTo>
                  <a:lnTo>
                    <a:pt x="344" y="329"/>
                  </a:lnTo>
                  <a:lnTo>
                    <a:pt x="350" y="322"/>
                  </a:lnTo>
                  <a:lnTo>
                    <a:pt x="355" y="315"/>
                  </a:lnTo>
                  <a:lnTo>
                    <a:pt x="361" y="308"/>
                  </a:lnTo>
                  <a:lnTo>
                    <a:pt x="365" y="299"/>
                  </a:lnTo>
                  <a:lnTo>
                    <a:pt x="371" y="291"/>
                  </a:lnTo>
                  <a:lnTo>
                    <a:pt x="374" y="284"/>
                  </a:lnTo>
                  <a:lnTo>
                    <a:pt x="379" y="275"/>
                  </a:lnTo>
                  <a:lnTo>
                    <a:pt x="381" y="267"/>
                  </a:lnTo>
                  <a:lnTo>
                    <a:pt x="385" y="257"/>
                  </a:lnTo>
                  <a:lnTo>
                    <a:pt x="387" y="249"/>
                  </a:lnTo>
                  <a:lnTo>
                    <a:pt x="389" y="239"/>
                  </a:lnTo>
                  <a:lnTo>
                    <a:pt x="391" y="228"/>
                  </a:lnTo>
                  <a:lnTo>
                    <a:pt x="393" y="220"/>
                  </a:lnTo>
                  <a:lnTo>
                    <a:pt x="393" y="210"/>
                  </a:lnTo>
                  <a:lnTo>
                    <a:pt x="393" y="201"/>
                  </a:lnTo>
                  <a:lnTo>
                    <a:pt x="403" y="201"/>
                  </a:lnTo>
                  <a:close/>
                </a:path>
              </a:pathLst>
            </a:custGeom>
            <a:solidFill>
              <a:srgbClr val="8AA1D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59" name="Freeform 655"/>
            <p:cNvSpPr>
              <a:spLocks noChangeArrowheads="1"/>
            </p:cNvSpPr>
            <p:nvPr/>
          </p:nvSpPr>
          <p:spPr bwMode="auto">
            <a:xfrm>
              <a:off x="5631" y="219"/>
              <a:ext cx="36" cy="37"/>
            </a:xfrm>
            <a:custGeom>
              <a:avLst/>
              <a:gdLst>
                <a:gd name="T0" fmla="*/ 378 w 382"/>
                <a:gd name="T1" fmla="*/ 153 h 383"/>
                <a:gd name="T2" fmla="*/ 363 w 382"/>
                <a:gd name="T3" fmla="*/ 109 h 383"/>
                <a:gd name="T4" fmla="*/ 339 w 382"/>
                <a:gd name="T5" fmla="*/ 71 h 383"/>
                <a:gd name="T6" fmla="*/ 306 w 382"/>
                <a:gd name="T7" fmla="*/ 38 h 383"/>
                <a:gd name="T8" fmla="*/ 265 w 382"/>
                <a:gd name="T9" fmla="*/ 15 h 383"/>
                <a:gd name="T10" fmla="*/ 220 w 382"/>
                <a:gd name="T11" fmla="*/ 1 h 383"/>
                <a:gd name="T12" fmla="*/ 171 w 382"/>
                <a:gd name="T13" fmla="*/ 1 h 383"/>
                <a:gd name="T14" fmla="*/ 124 w 382"/>
                <a:gd name="T15" fmla="*/ 12 h 383"/>
                <a:gd name="T16" fmla="*/ 83 w 382"/>
                <a:gd name="T17" fmla="*/ 32 h 383"/>
                <a:gd name="T18" fmla="*/ 48 w 382"/>
                <a:gd name="T19" fmla="*/ 62 h 383"/>
                <a:gd name="T20" fmla="*/ 21 w 382"/>
                <a:gd name="T21" fmla="*/ 101 h 383"/>
                <a:gd name="T22" fmla="*/ 6 w 382"/>
                <a:gd name="T23" fmla="*/ 143 h 383"/>
                <a:gd name="T24" fmla="*/ 0 w 382"/>
                <a:gd name="T25" fmla="*/ 192 h 383"/>
                <a:gd name="T26" fmla="*/ 6 w 382"/>
                <a:gd name="T27" fmla="*/ 240 h 383"/>
                <a:gd name="T28" fmla="*/ 21 w 382"/>
                <a:gd name="T29" fmla="*/ 282 h 383"/>
                <a:gd name="T30" fmla="*/ 48 w 382"/>
                <a:gd name="T31" fmla="*/ 320 h 383"/>
                <a:gd name="T32" fmla="*/ 83 w 382"/>
                <a:gd name="T33" fmla="*/ 350 h 383"/>
                <a:gd name="T34" fmla="*/ 124 w 382"/>
                <a:gd name="T35" fmla="*/ 371 h 383"/>
                <a:gd name="T36" fmla="*/ 171 w 382"/>
                <a:gd name="T37" fmla="*/ 381 h 383"/>
                <a:gd name="T38" fmla="*/ 220 w 382"/>
                <a:gd name="T39" fmla="*/ 381 h 383"/>
                <a:gd name="T40" fmla="*/ 265 w 382"/>
                <a:gd name="T41" fmla="*/ 367 h 383"/>
                <a:gd name="T42" fmla="*/ 306 w 382"/>
                <a:gd name="T43" fmla="*/ 344 h 383"/>
                <a:gd name="T44" fmla="*/ 339 w 382"/>
                <a:gd name="T45" fmla="*/ 313 h 383"/>
                <a:gd name="T46" fmla="*/ 363 w 382"/>
                <a:gd name="T47" fmla="*/ 275 h 383"/>
                <a:gd name="T48" fmla="*/ 378 w 382"/>
                <a:gd name="T49" fmla="*/ 230 h 383"/>
                <a:gd name="T50" fmla="*/ 374 w 382"/>
                <a:gd name="T51" fmla="*/ 192 h 383"/>
                <a:gd name="T52" fmla="*/ 368 w 382"/>
                <a:gd name="T53" fmla="*/ 145 h 383"/>
                <a:gd name="T54" fmla="*/ 351 w 382"/>
                <a:gd name="T55" fmla="*/ 104 h 383"/>
                <a:gd name="T56" fmla="*/ 325 w 382"/>
                <a:gd name="T57" fmla="*/ 68 h 383"/>
                <a:gd name="T58" fmla="*/ 292 w 382"/>
                <a:gd name="T59" fmla="*/ 39 h 383"/>
                <a:gd name="T60" fmla="*/ 253 w 382"/>
                <a:gd name="T61" fmla="*/ 20 h 383"/>
                <a:gd name="T62" fmla="*/ 210 w 382"/>
                <a:gd name="T63" fmla="*/ 9 h 383"/>
                <a:gd name="T64" fmla="*/ 163 w 382"/>
                <a:gd name="T65" fmla="*/ 12 h 383"/>
                <a:gd name="T66" fmla="*/ 118 w 382"/>
                <a:gd name="T67" fmla="*/ 24 h 383"/>
                <a:gd name="T68" fmla="*/ 80 w 382"/>
                <a:gd name="T69" fmla="*/ 45 h 383"/>
                <a:gd name="T70" fmla="*/ 50 w 382"/>
                <a:gd name="T71" fmla="*/ 77 h 383"/>
                <a:gd name="T72" fmla="*/ 26 w 382"/>
                <a:gd name="T73" fmla="*/ 113 h 383"/>
                <a:gd name="T74" fmla="*/ 12 w 382"/>
                <a:gd name="T75" fmla="*/ 155 h 383"/>
                <a:gd name="T76" fmla="*/ 7 w 382"/>
                <a:gd name="T77" fmla="*/ 201 h 383"/>
                <a:gd name="T78" fmla="*/ 15 w 382"/>
                <a:gd name="T79" fmla="*/ 246 h 383"/>
                <a:gd name="T80" fmla="*/ 33 w 382"/>
                <a:gd name="T81" fmla="*/ 287 h 383"/>
                <a:gd name="T82" fmla="*/ 62 w 382"/>
                <a:gd name="T83" fmla="*/ 320 h 383"/>
                <a:gd name="T84" fmla="*/ 97 w 382"/>
                <a:gd name="T85" fmla="*/ 347 h 383"/>
                <a:gd name="T86" fmla="*/ 136 w 382"/>
                <a:gd name="T87" fmla="*/ 365 h 383"/>
                <a:gd name="T88" fmla="*/ 182 w 382"/>
                <a:gd name="T89" fmla="*/ 373 h 383"/>
                <a:gd name="T90" fmla="*/ 228 w 382"/>
                <a:gd name="T91" fmla="*/ 369 h 383"/>
                <a:gd name="T92" fmla="*/ 271 w 382"/>
                <a:gd name="T93" fmla="*/ 355 h 383"/>
                <a:gd name="T94" fmla="*/ 307 w 382"/>
                <a:gd name="T95" fmla="*/ 332 h 383"/>
                <a:gd name="T96" fmla="*/ 338 w 382"/>
                <a:gd name="T97" fmla="*/ 300 h 383"/>
                <a:gd name="T98" fmla="*/ 360 w 382"/>
                <a:gd name="T99" fmla="*/ 261 h 383"/>
                <a:gd name="T100" fmla="*/ 372 w 382"/>
                <a:gd name="T101" fmla="*/ 21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2" h="383">
                  <a:moveTo>
                    <a:pt x="382" y="192"/>
                  </a:moveTo>
                  <a:lnTo>
                    <a:pt x="382" y="181"/>
                  </a:lnTo>
                  <a:lnTo>
                    <a:pt x="382" y="171"/>
                  </a:lnTo>
                  <a:lnTo>
                    <a:pt x="380" y="163"/>
                  </a:lnTo>
                  <a:lnTo>
                    <a:pt x="378" y="153"/>
                  </a:lnTo>
                  <a:lnTo>
                    <a:pt x="376" y="143"/>
                  </a:lnTo>
                  <a:lnTo>
                    <a:pt x="374" y="134"/>
                  </a:lnTo>
                  <a:lnTo>
                    <a:pt x="370" y="125"/>
                  </a:lnTo>
                  <a:lnTo>
                    <a:pt x="368" y="116"/>
                  </a:lnTo>
                  <a:lnTo>
                    <a:pt x="363" y="109"/>
                  </a:lnTo>
                  <a:lnTo>
                    <a:pt x="360" y="101"/>
                  </a:lnTo>
                  <a:lnTo>
                    <a:pt x="354" y="92"/>
                  </a:lnTo>
                  <a:lnTo>
                    <a:pt x="350" y="84"/>
                  </a:lnTo>
                  <a:lnTo>
                    <a:pt x="344" y="77"/>
                  </a:lnTo>
                  <a:lnTo>
                    <a:pt x="339" y="71"/>
                  </a:lnTo>
                  <a:lnTo>
                    <a:pt x="333" y="62"/>
                  </a:lnTo>
                  <a:lnTo>
                    <a:pt x="325" y="56"/>
                  </a:lnTo>
                  <a:lnTo>
                    <a:pt x="319" y="50"/>
                  </a:lnTo>
                  <a:lnTo>
                    <a:pt x="313" y="44"/>
                  </a:lnTo>
                  <a:lnTo>
                    <a:pt x="306" y="38"/>
                  </a:lnTo>
                  <a:lnTo>
                    <a:pt x="297" y="32"/>
                  </a:lnTo>
                  <a:lnTo>
                    <a:pt x="291" y="27"/>
                  </a:lnTo>
                  <a:lnTo>
                    <a:pt x="283" y="24"/>
                  </a:lnTo>
                  <a:lnTo>
                    <a:pt x="273" y="20"/>
                  </a:lnTo>
                  <a:lnTo>
                    <a:pt x="265" y="15"/>
                  </a:lnTo>
                  <a:lnTo>
                    <a:pt x="256" y="12"/>
                  </a:lnTo>
                  <a:lnTo>
                    <a:pt x="248" y="9"/>
                  </a:lnTo>
                  <a:lnTo>
                    <a:pt x="238" y="6"/>
                  </a:lnTo>
                  <a:lnTo>
                    <a:pt x="230" y="3"/>
                  </a:lnTo>
                  <a:lnTo>
                    <a:pt x="220" y="1"/>
                  </a:lnTo>
                  <a:lnTo>
                    <a:pt x="210" y="1"/>
                  </a:lnTo>
                  <a:lnTo>
                    <a:pt x="200" y="0"/>
                  </a:lnTo>
                  <a:lnTo>
                    <a:pt x="189" y="0"/>
                  </a:lnTo>
                  <a:lnTo>
                    <a:pt x="182" y="0"/>
                  </a:lnTo>
                  <a:lnTo>
                    <a:pt x="171" y="1"/>
                  </a:lnTo>
                  <a:lnTo>
                    <a:pt x="162" y="1"/>
                  </a:lnTo>
                  <a:lnTo>
                    <a:pt x="151" y="3"/>
                  </a:lnTo>
                  <a:lnTo>
                    <a:pt x="144" y="6"/>
                  </a:lnTo>
                  <a:lnTo>
                    <a:pt x="133" y="9"/>
                  </a:lnTo>
                  <a:lnTo>
                    <a:pt x="124" y="12"/>
                  </a:lnTo>
                  <a:lnTo>
                    <a:pt x="117" y="15"/>
                  </a:lnTo>
                  <a:lnTo>
                    <a:pt x="107" y="20"/>
                  </a:lnTo>
                  <a:lnTo>
                    <a:pt x="98" y="24"/>
                  </a:lnTo>
                  <a:lnTo>
                    <a:pt x="91" y="27"/>
                  </a:lnTo>
                  <a:lnTo>
                    <a:pt x="83" y="32"/>
                  </a:lnTo>
                  <a:lnTo>
                    <a:pt x="77" y="38"/>
                  </a:lnTo>
                  <a:lnTo>
                    <a:pt x="68" y="44"/>
                  </a:lnTo>
                  <a:lnTo>
                    <a:pt x="62" y="50"/>
                  </a:lnTo>
                  <a:lnTo>
                    <a:pt x="54" y="56"/>
                  </a:lnTo>
                  <a:lnTo>
                    <a:pt x="48" y="62"/>
                  </a:lnTo>
                  <a:lnTo>
                    <a:pt x="42" y="71"/>
                  </a:lnTo>
                  <a:lnTo>
                    <a:pt x="36" y="77"/>
                  </a:lnTo>
                  <a:lnTo>
                    <a:pt x="32" y="84"/>
                  </a:lnTo>
                  <a:lnTo>
                    <a:pt x="26" y="92"/>
                  </a:lnTo>
                  <a:lnTo>
                    <a:pt x="21" y="101"/>
                  </a:lnTo>
                  <a:lnTo>
                    <a:pt x="18" y="109"/>
                  </a:lnTo>
                  <a:lnTo>
                    <a:pt x="13" y="116"/>
                  </a:lnTo>
                  <a:lnTo>
                    <a:pt x="9" y="125"/>
                  </a:lnTo>
                  <a:lnTo>
                    <a:pt x="7" y="134"/>
                  </a:lnTo>
                  <a:lnTo>
                    <a:pt x="6" y="143"/>
                  </a:lnTo>
                  <a:lnTo>
                    <a:pt x="3" y="153"/>
                  </a:lnTo>
                  <a:lnTo>
                    <a:pt x="1" y="163"/>
                  </a:lnTo>
                  <a:lnTo>
                    <a:pt x="0" y="171"/>
                  </a:lnTo>
                  <a:lnTo>
                    <a:pt x="0" y="181"/>
                  </a:lnTo>
                  <a:lnTo>
                    <a:pt x="0" y="192"/>
                  </a:lnTo>
                  <a:lnTo>
                    <a:pt x="0" y="201"/>
                  </a:lnTo>
                  <a:lnTo>
                    <a:pt x="0" y="211"/>
                  </a:lnTo>
                  <a:lnTo>
                    <a:pt x="1" y="219"/>
                  </a:lnTo>
                  <a:lnTo>
                    <a:pt x="3" y="230"/>
                  </a:lnTo>
                  <a:lnTo>
                    <a:pt x="6" y="240"/>
                  </a:lnTo>
                  <a:lnTo>
                    <a:pt x="7" y="248"/>
                  </a:lnTo>
                  <a:lnTo>
                    <a:pt x="9" y="258"/>
                  </a:lnTo>
                  <a:lnTo>
                    <a:pt x="13" y="266"/>
                  </a:lnTo>
                  <a:lnTo>
                    <a:pt x="18" y="275"/>
                  </a:lnTo>
                  <a:lnTo>
                    <a:pt x="21" y="282"/>
                  </a:lnTo>
                  <a:lnTo>
                    <a:pt x="26" y="290"/>
                  </a:lnTo>
                  <a:lnTo>
                    <a:pt x="32" y="299"/>
                  </a:lnTo>
                  <a:lnTo>
                    <a:pt x="36" y="306"/>
                  </a:lnTo>
                  <a:lnTo>
                    <a:pt x="42" y="313"/>
                  </a:lnTo>
                  <a:lnTo>
                    <a:pt x="48" y="320"/>
                  </a:lnTo>
                  <a:lnTo>
                    <a:pt x="54" y="326"/>
                  </a:lnTo>
                  <a:lnTo>
                    <a:pt x="62" y="332"/>
                  </a:lnTo>
                  <a:lnTo>
                    <a:pt x="68" y="338"/>
                  </a:lnTo>
                  <a:lnTo>
                    <a:pt x="77" y="344"/>
                  </a:lnTo>
                  <a:lnTo>
                    <a:pt x="83" y="350"/>
                  </a:lnTo>
                  <a:lnTo>
                    <a:pt x="91" y="355"/>
                  </a:lnTo>
                  <a:lnTo>
                    <a:pt x="98" y="359"/>
                  </a:lnTo>
                  <a:lnTo>
                    <a:pt x="107" y="363"/>
                  </a:lnTo>
                  <a:lnTo>
                    <a:pt x="117" y="367"/>
                  </a:lnTo>
                  <a:lnTo>
                    <a:pt x="124" y="371"/>
                  </a:lnTo>
                  <a:lnTo>
                    <a:pt x="133" y="373"/>
                  </a:lnTo>
                  <a:lnTo>
                    <a:pt x="144" y="377"/>
                  </a:lnTo>
                  <a:lnTo>
                    <a:pt x="151" y="379"/>
                  </a:lnTo>
                  <a:lnTo>
                    <a:pt x="162" y="381"/>
                  </a:lnTo>
                  <a:lnTo>
                    <a:pt x="171" y="381"/>
                  </a:lnTo>
                  <a:lnTo>
                    <a:pt x="182" y="383"/>
                  </a:lnTo>
                  <a:lnTo>
                    <a:pt x="189" y="383"/>
                  </a:lnTo>
                  <a:lnTo>
                    <a:pt x="200" y="383"/>
                  </a:lnTo>
                  <a:lnTo>
                    <a:pt x="210" y="381"/>
                  </a:lnTo>
                  <a:lnTo>
                    <a:pt x="220" y="381"/>
                  </a:lnTo>
                  <a:lnTo>
                    <a:pt x="230" y="379"/>
                  </a:lnTo>
                  <a:lnTo>
                    <a:pt x="238" y="377"/>
                  </a:lnTo>
                  <a:lnTo>
                    <a:pt x="248" y="373"/>
                  </a:lnTo>
                  <a:lnTo>
                    <a:pt x="256" y="371"/>
                  </a:lnTo>
                  <a:lnTo>
                    <a:pt x="265" y="367"/>
                  </a:lnTo>
                  <a:lnTo>
                    <a:pt x="273" y="363"/>
                  </a:lnTo>
                  <a:lnTo>
                    <a:pt x="283" y="359"/>
                  </a:lnTo>
                  <a:lnTo>
                    <a:pt x="291" y="355"/>
                  </a:lnTo>
                  <a:lnTo>
                    <a:pt x="297" y="350"/>
                  </a:lnTo>
                  <a:lnTo>
                    <a:pt x="306" y="344"/>
                  </a:lnTo>
                  <a:lnTo>
                    <a:pt x="313" y="338"/>
                  </a:lnTo>
                  <a:lnTo>
                    <a:pt x="319" y="332"/>
                  </a:lnTo>
                  <a:lnTo>
                    <a:pt x="325" y="326"/>
                  </a:lnTo>
                  <a:lnTo>
                    <a:pt x="333" y="320"/>
                  </a:lnTo>
                  <a:lnTo>
                    <a:pt x="339" y="313"/>
                  </a:lnTo>
                  <a:lnTo>
                    <a:pt x="344" y="306"/>
                  </a:lnTo>
                  <a:lnTo>
                    <a:pt x="350" y="299"/>
                  </a:lnTo>
                  <a:lnTo>
                    <a:pt x="354" y="290"/>
                  </a:lnTo>
                  <a:lnTo>
                    <a:pt x="360" y="282"/>
                  </a:lnTo>
                  <a:lnTo>
                    <a:pt x="363" y="275"/>
                  </a:lnTo>
                  <a:lnTo>
                    <a:pt x="368" y="266"/>
                  </a:lnTo>
                  <a:lnTo>
                    <a:pt x="370" y="258"/>
                  </a:lnTo>
                  <a:lnTo>
                    <a:pt x="374" y="248"/>
                  </a:lnTo>
                  <a:lnTo>
                    <a:pt x="376" y="240"/>
                  </a:lnTo>
                  <a:lnTo>
                    <a:pt x="378" y="230"/>
                  </a:lnTo>
                  <a:lnTo>
                    <a:pt x="380" y="219"/>
                  </a:lnTo>
                  <a:lnTo>
                    <a:pt x="382" y="211"/>
                  </a:lnTo>
                  <a:lnTo>
                    <a:pt x="382" y="201"/>
                  </a:lnTo>
                  <a:lnTo>
                    <a:pt x="382" y="192"/>
                  </a:lnTo>
                  <a:lnTo>
                    <a:pt x="374" y="192"/>
                  </a:lnTo>
                  <a:lnTo>
                    <a:pt x="374" y="181"/>
                  </a:lnTo>
                  <a:lnTo>
                    <a:pt x="372" y="173"/>
                  </a:lnTo>
                  <a:lnTo>
                    <a:pt x="372" y="163"/>
                  </a:lnTo>
                  <a:lnTo>
                    <a:pt x="370" y="155"/>
                  </a:lnTo>
                  <a:lnTo>
                    <a:pt x="368" y="145"/>
                  </a:lnTo>
                  <a:lnTo>
                    <a:pt x="366" y="137"/>
                  </a:lnTo>
                  <a:lnTo>
                    <a:pt x="362" y="128"/>
                  </a:lnTo>
                  <a:lnTo>
                    <a:pt x="360" y="121"/>
                  </a:lnTo>
                  <a:lnTo>
                    <a:pt x="356" y="113"/>
                  </a:lnTo>
                  <a:lnTo>
                    <a:pt x="351" y="104"/>
                  </a:lnTo>
                  <a:lnTo>
                    <a:pt x="348" y="97"/>
                  </a:lnTo>
                  <a:lnTo>
                    <a:pt x="342" y="90"/>
                  </a:lnTo>
                  <a:lnTo>
                    <a:pt x="338" y="83"/>
                  </a:lnTo>
                  <a:lnTo>
                    <a:pt x="331" y="77"/>
                  </a:lnTo>
                  <a:lnTo>
                    <a:pt x="325" y="68"/>
                  </a:lnTo>
                  <a:lnTo>
                    <a:pt x="319" y="62"/>
                  </a:lnTo>
                  <a:lnTo>
                    <a:pt x="313" y="56"/>
                  </a:lnTo>
                  <a:lnTo>
                    <a:pt x="307" y="50"/>
                  </a:lnTo>
                  <a:lnTo>
                    <a:pt x="298" y="45"/>
                  </a:lnTo>
                  <a:lnTo>
                    <a:pt x="292" y="39"/>
                  </a:lnTo>
                  <a:lnTo>
                    <a:pt x="285" y="36"/>
                  </a:lnTo>
                  <a:lnTo>
                    <a:pt x="277" y="32"/>
                  </a:lnTo>
                  <a:lnTo>
                    <a:pt x="271" y="27"/>
                  </a:lnTo>
                  <a:lnTo>
                    <a:pt x="262" y="24"/>
                  </a:lnTo>
                  <a:lnTo>
                    <a:pt x="253" y="20"/>
                  </a:lnTo>
                  <a:lnTo>
                    <a:pt x="244" y="18"/>
                  </a:lnTo>
                  <a:lnTo>
                    <a:pt x="236" y="15"/>
                  </a:lnTo>
                  <a:lnTo>
                    <a:pt x="228" y="14"/>
                  </a:lnTo>
                  <a:lnTo>
                    <a:pt x="218" y="12"/>
                  </a:lnTo>
                  <a:lnTo>
                    <a:pt x="210" y="9"/>
                  </a:lnTo>
                  <a:lnTo>
                    <a:pt x="200" y="9"/>
                  </a:lnTo>
                  <a:lnTo>
                    <a:pt x="189" y="9"/>
                  </a:lnTo>
                  <a:lnTo>
                    <a:pt x="182" y="9"/>
                  </a:lnTo>
                  <a:lnTo>
                    <a:pt x="171" y="9"/>
                  </a:lnTo>
                  <a:lnTo>
                    <a:pt x="163" y="12"/>
                  </a:lnTo>
                  <a:lnTo>
                    <a:pt x="153" y="14"/>
                  </a:lnTo>
                  <a:lnTo>
                    <a:pt x="145" y="15"/>
                  </a:lnTo>
                  <a:lnTo>
                    <a:pt x="136" y="18"/>
                  </a:lnTo>
                  <a:lnTo>
                    <a:pt x="127" y="20"/>
                  </a:lnTo>
                  <a:lnTo>
                    <a:pt x="118" y="24"/>
                  </a:lnTo>
                  <a:lnTo>
                    <a:pt x="111" y="27"/>
                  </a:lnTo>
                  <a:lnTo>
                    <a:pt x="103" y="32"/>
                  </a:lnTo>
                  <a:lnTo>
                    <a:pt x="97" y="36"/>
                  </a:lnTo>
                  <a:lnTo>
                    <a:pt x="89" y="39"/>
                  </a:lnTo>
                  <a:lnTo>
                    <a:pt x="80" y="45"/>
                  </a:lnTo>
                  <a:lnTo>
                    <a:pt x="74" y="50"/>
                  </a:lnTo>
                  <a:lnTo>
                    <a:pt x="68" y="56"/>
                  </a:lnTo>
                  <a:lnTo>
                    <a:pt x="62" y="62"/>
                  </a:lnTo>
                  <a:lnTo>
                    <a:pt x="56" y="68"/>
                  </a:lnTo>
                  <a:lnTo>
                    <a:pt x="50" y="77"/>
                  </a:lnTo>
                  <a:lnTo>
                    <a:pt x="44" y="83"/>
                  </a:lnTo>
                  <a:lnTo>
                    <a:pt x="39" y="90"/>
                  </a:lnTo>
                  <a:lnTo>
                    <a:pt x="33" y="97"/>
                  </a:lnTo>
                  <a:lnTo>
                    <a:pt x="30" y="104"/>
                  </a:lnTo>
                  <a:lnTo>
                    <a:pt x="26" y="113"/>
                  </a:lnTo>
                  <a:lnTo>
                    <a:pt x="21" y="121"/>
                  </a:lnTo>
                  <a:lnTo>
                    <a:pt x="20" y="128"/>
                  </a:lnTo>
                  <a:lnTo>
                    <a:pt x="15" y="137"/>
                  </a:lnTo>
                  <a:lnTo>
                    <a:pt x="13" y="145"/>
                  </a:lnTo>
                  <a:lnTo>
                    <a:pt x="12" y="155"/>
                  </a:lnTo>
                  <a:lnTo>
                    <a:pt x="9" y="163"/>
                  </a:lnTo>
                  <a:lnTo>
                    <a:pt x="9" y="173"/>
                  </a:lnTo>
                  <a:lnTo>
                    <a:pt x="7" y="181"/>
                  </a:lnTo>
                  <a:lnTo>
                    <a:pt x="7" y="192"/>
                  </a:lnTo>
                  <a:lnTo>
                    <a:pt x="7" y="201"/>
                  </a:lnTo>
                  <a:lnTo>
                    <a:pt x="9" y="210"/>
                  </a:lnTo>
                  <a:lnTo>
                    <a:pt x="9" y="219"/>
                  </a:lnTo>
                  <a:lnTo>
                    <a:pt x="12" y="228"/>
                  </a:lnTo>
                  <a:lnTo>
                    <a:pt x="13" y="237"/>
                  </a:lnTo>
                  <a:lnTo>
                    <a:pt x="15" y="246"/>
                  </a:lnTo>
                  <a:lnTo>
                    <a:pt x="20" y="254"/>
                  </a:lnTo>
                  <a:lnTo>
                    <a:pt x="21" y="261"/>
                  </a:lnTo>
                  <a:lnTo>
                    <a:pt x="26" y="270"/>
                  </a:lnTo>
                  <a:lnTo>
                    <a:pt x="30" y="278"/>
                  </a:lnTo>
                  <a:lnTo>
                    <a:pt x="33" y="287"/>
                  </a:lnTo>
                  <a:lnTo>
                    <a:pt x="39" y="293"/>
                  </a:lnTo>
                  <a:lnTo>
                    <a:pt x="44" y="300"/>
                  </a:lnTo>
                  <a:lnTo>
                    <a:pt x="50" y="306"/>
                  </a:lnTo>
                  <a:lnTo>
                    <a:pt x="56" y="314"/>
                  </a:lnTo>
                  <a:lnTo>
                    <a:pt x="62" y="320"/>
                  </a:lnTo>
                  <a:lnTo>
                    <a:pt x="68" y="326"/>
                  </a:lnTo>
                  <a:lnTo>
                    <a:pt x="74" y="332"/>
                  </a:lnTo>
                  <a:lnTo>
                    <a:pt x="80" y="337"/>
                  </a:lnTo>
                  <a:lnTo>
                    <a:pt x="89" y="343"/>
                  </a:lnTo>
                  <a:lnTo>
                    <a:pt x="97" y="347"/>
                  </a:lnTo>
                  <a:lnTo>
                    <a:pt x="103" y="350"/>
                  </a:lnTo>
                  <a:lnTo>
                    <a:pt x="111" y="355"/>
                  </a:lnTo>
                  <a:lnTo>
                    <a:pt x="118" y="359"/>
                  </a:lnTo>
                  <a:lnTo>
                    <a:pt x="127" y="363"/>
                  </a:lnTo>
                  <a:lnTo>
                    <a:pt x="136" y="365"/>
                  </a:lnTo>
                  <a:lnTo>
                    <a:pt x="145" y="367"/>
                  </a:lnTo>
                  <a:lnTo>
                    <a:pt x="153" y="369"/>
                  </a:lnTo>
                  <a:lnTo>
                    <a:pt x="163" y="371"/>
                  </a:lnTo>
                  <a:lnTo>
                    <a:pt x="171" y="373"/>
                  </a:lnTo>
                  <a:lnTo>
                    <a:pt x="182" y="373"/>
                  </a:lnTo>
                  <a:lnTo>
                    <a:pt x="189" y="373"/>
                  </a:lnTo>
                  <a:lnTo>
                    <a:pt x="200" y="373"/>
                  </a:lnTo>
                  <a:lnTo>
                    <a:pt x="210" y="373"/>
                  </a:lnTo>
                  <a:lnTo>
                    <a:pt x="218" y="371"/>
                  </a:lnTo>
                  <a:lnTo>
                    <a:pt x="228" y="369"/>
                  </a:lnTo>
                  <a:lnTo>
                    <a:pt x="236" y="367"/>
                  </a:lnTo>
                  <a:lnTo>
                    <a:pt x="244" y="365"/>
                  </a:lnTo>
                  <a:lnTo>
                    <a:pt x="253" y="363"/>
                  </a:lnTo>
                  <a:lnTo>
                    <a:pt x="262" y="359"/>
                  </a:lnTo>
                  <a:lnTo>
                    <a:pt x="271" y="355"/>
                  </a:lnTo>
                  <a:lnTo>
                    <a:pt x="277" y="350"/>
                  </a:lnTo>
                  <a:lnTo>
                    <a:pt x="285" y="347"/>
                  </a:lnTo>
                  <a:lnTo>
                    <a:pt x="292" y="343"/>
                  </a:lnTo>
                  <a:lnTo>
                    <a:pt x="298" y="337"/>
                  </a:lnTo>
                  <a:lnTo>
                    <a:pt x="307" y="332"/>
                  </a:lnTo>
                  <a:lnTo>
                    <a:pt x="313" y="326"/>
                  </a:lnTo>
                  <a:lnTo>
                    <a:pt x="319" y="320"/>
                  </a:lnTo>
                  <a:lnTo>
                    <a:pt x="325" y="314"/>
                  </a:lnTo>
                  <a:lnTo>
                    <a:pt x="331" y="306"/>
                  </a:lnTo>
                  <a:lnTo>
                    <a:pt x="338" y="300"/>
                  </a:lnTo>
                  <a:lnTo>
                    <a:pt x="342" y="293"/>
                  </a:lnTo>
                  <a:lnTo>
                    <a:pt x="348" y="287"/>
                  </a:lnTo>
                  <a:lnTo>
                    <a:pt x="351" y="278"/>
                  </a:lnTo>
                  <a:lnTo>
                    <a:pt x="356" y="270"/>
                  </a:lnTo>
                  <a:lnTo>
                    <a:pt x="360" y="261"/>
                  </a:lnTo>
                  <a:lnTo>
                    <a:pt x="362" y="254"/>
                  </a:lnTo>
                  <a:lnTo>
                    <a:pt x="366" y="246"/>
                  </a:lnTo>
                  <a:lnTo>
                    <a:pt x="368" y="237"/>
                  </a:lnTo>
                  <a:lnTo>
                    <a:pt x="370" y="228"/>
                  </a:lnTo>
                  <a:lnTo>
                    <a:pt x="372" y="219"/>
                  </a:lnTo>
                  <a:lnTo>
                    <a:pt x="372" y="210"/>
                  </a:lnTo>
                  <a:lnTo>
                    <a:pt x="374" y="201"/>
                  </a:lnTo>
                  <a:lnTo>
                    <a:pt x="374" y="192"/>
                  </a:lnTo>
                  <a:lnTo>
                    <a:pt x="382" y="192"/>
                  </a:lnTo>
                  <a:close/>
                </a:path>
              </a:pathLst>
            </a:custGeom>
            <a:solidFill>
              <a:srgbClr val="8FA3D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60" name="Freeform 656"/>
            <p:cNvSpPr>
              <a:spLocks noChangeArrowheads="1"/>
            </p:cNvSpPr>
            <p:nvPr/>
          </p:nvSpPr>
          <p:spPr bwMode="auto">
            <a:xfrm>
              <a:off x="5631" y="219"/>
              <a:ext cx="36" cy="36"/>
            </a:xfrm>
            <a:custGeom>
              <a:avLst/>
              <a:gdLst>
                <a:gd name="T0" fmla="*/ 363 w 367"/>
                <a:gd name="T1" fmla="*/ 146 h 364"/>
                <a:gd name="T2" fmla="*/ 349 w 367"/>
                <a:gd name="T3" fmla="*/ 104 h 364"/>
                <a:gd name="T4" fmla="*/ 324 w 367"/>
                <a:gd name="T5" fmla="*/ 68 h 364"/>
                <a:gd name="T6" fmla="*/ 291 w 367"/>
                <a:gd name="T7" fmla="*/ 36 h 364"/>
                <a:gd name="T8" fmla="*/ 255 w 367"/>
                <a:gd name="T9" fmla="*/ 15 h 364"/>
                <a:gd name="T10" fmla="*/ 211 w 367"/>
                <a:gd name="T11" fmla="*/ 3 h 364"/>
                <a:gd name="T12" fmla="*/ 164 w 367"/>
                <a:gd name="T13" fmla="*/ 0 h 364"/>
                <a:gd name="T14" fmla="*/ 120 w 367"/>
                <a:gd name="T15" fmla="*/ 11 h 364"/>
                <a:gd name="T16" fmla="*/ 82 w 367"/>
                <a:gd name="T17" fmla="*/ 30 h 364"/>
                <a:gd name="T18" fmla="*/ 49 w 367"/>
                <a:gd name="T19" fmla="*/ 59 h 364"/>
                <a:gd name="T20" fmla="*/ 23 w 367"/>
                <a:gd name="T21" fmla="*/ 95 h 364"/>
                <a:gd name="T22" fmla="*/ 6 w 367"/>
                <a:gd name="T23" fmla="*/ 136 h 364"/>
                <a:gd name="T24" fmla="*/ 0 w 367"/>
                <a:gd name="T25" fmla="*/ 183 h 364"/>
                <a:gd name="T26" fmla="*/ 6 w 367"/>
                <a:gd name="T27" fmla="*/ 228 h 364"/>
                <a:gd name="T28" fmla="*/ 23 w 367"/>
                <a:gd name="T29" fmla="*/ 269 h 364"/>
                <a:gd name="T30" fmla="*/ 49 w 367"/>
                <a:gd name="T31" fmla="*/ 305 h 364"/>
                <a:gd name="T32" fmla="*/ 82 w 367"/>
                <a:gd name="T33" fmla="*/ 334 h 364"/>
                <a:gd name="T34" fmla="*/ 120 w 367"/>
                <a:gd name="T35" fmla="*/ 354 h 364"/>
                <a:gd name="T36" fmla="*/ 164 w 367"/>
                <a:gd name="T37" fmla="*/ 364 h 364"/>
                <a:gd name="T38" fmla="*/ 211 w 367"/>
                <a:gd name="T39" fmla="*/ 362 h 364"/>
                <a:gd name="T40" fmla="*/ 255 w 367"/>
                <a:gd name="T41" fmla="*/ 350 h 364"/>
                <a:gd name="T42" fmla="*/ 291 w 367"/>
                <a:gd name="T43" fmla="*/ 328 h 364"/>
                <a:gd name="T44" fmla="*/ 324 w 367"/>
                <a:gd name="T45" fmla="*/ 297 h 364"/>
                <a:gd name="T46" fmla="*/ 349 w 367"/>
                <a:gd name="T47" fmla="*/ 261 h 364"/>
                <a:gd name="T48" fmla="*/ 363 w 367"/>
                <a:gd name="T49" fmla="*/ 219 h 364"/>
                <a:gd name="T50" fmla="*/ 356 w 367"/>
                <a:gd name="T51" fmla="*/ 183 h 364"/>
                <a:gd name="T52" fmla="*/ 350 w 367"/>
                <a:gd name="T53" fmla="*/ 140 h 364"/>
                <a:gd name="T54" fmla="*/ 337 w 367"/>
                <a:gd name="T55" fmla="*/ 100 h 364"/>
                <a:gd name="T56" fmla="*/ 312 w 367"/>
                <a:gd name="T57" fmla="*/ 65 h 364"/>
                <a:gd name="T58" fmla="*/ 279 w 367"/>
                <a:gd name="T59" fmla="*/ 39 h 364"/>
                <a:gd name="T60" fmla="*/ 243 w 367"/>
                <a:gd name="T61" fmla="*/ 21 h 364"/>
                <a:gd name="T62" fmla="*/ 201 w 367"/>
                <a:gd name="T63" fmla="*/ 11 h 364"/>
                <a:gd name="T64" fmla="*/ 156 w 367"/>
                <a:gd name="T65" fmla="*/ 11 h 364"/>
                <a:gd name="T66" fmla="*/ 116 w 367"/>
                <a:gd name="T67" fmla="*/ 23 h 364"/>
                <a:gd name="T68" fmla="*/ 79 w 367"/>
                <a:gd name="T69" fmla="*/ 44 h 364"/>
                <a:gd name="T70" fmla="*/ 49 w 367"/>
                <a:gd name="T71" fmla="*/ 74 h 364"/>
                <a:gd name="T72" fmla="*/ 26 w 367"/>
                <a:gd name="T73" fmla="*/ 107 h 364"/>
                <a:gd name="T74" fmla="*/ 13 w 367"/>
                <a:gd name="T75" fmla="*/ 148 h 364"/>
                <a:gd name="T76" fmla="*/ 11 w 367"/>
                <a:gd name="T77" fmla="*/ 190 h 364"/>
                <a:gd name="T78" fmla="*/ 19 w 367"/>
                <a:gd name="T79" fmla="*/ 233 h 364"/>
                <a:gd name="T80" fmla="*/ 35 w 367"/>
                <a:gd name="T81" fmla="*/ 272 h 364"/>
                <a:gd name="T82" fmla="*/ 61 w 367"/>
                <a:gd name="T83" fmla="*/ 305 h 364"/>
                <a:gd name="T84" fmla="*/ 94 w 367"/>
                <a:gd name="T85" fmla="*/ 329 h 364"/>
                <a:gd name="T86" fmla="*/ 132 w 367"/>
                <a:gd name="T87" fmla="*/ 348 h 364"/>
                <a:gd name="T88" fmla="*/ 175 w 367"/>
                <a:gd name="T89" fmla="*/ 356 h 364"/>
                <a:gd name="T90" fmla="*/ 219 w 367"/>
                <a:gd name="T91" fmla="*/ 352 h 364"/>
                <a:gd name="T92" fmla="*/ 259 w 367"/>
                <a:gd name="T93" fmla="*/ 338 h 364"/>
                <a:gd name="T94" fmla="*/ 294 w 367"/>
                <a:gd name="T95" fmla="*/ 316 h 364"/>
                <a:gd name="T96" fmla="*/ 323 w 367"/>
                <a:gd name="T97" fmla="*/ 285 h 364"/>
                <a:gd name="T98" fmla="*/ 343 w 367"/>
                <a:gd name="T99" fmla="*/ 249 h 364"/>
                <a:gd name="T100" fmla="*/ 355 w 367"/>
                <a:gd name="T101" fmla="*/ 20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7" h="364">
                  <a:moveTo>
                    <a:pt x="367" y="183"/>
                  </a:moveTo>
                  <a:lnTo>
                    <a:pt x="367" y="172"/>
                  </a:lnTo>
                  <a:lnTo>
                    <a:pt x="365" y="164"/>
                  </a:lnTo>
                  <a:lnTo>
                    <a:pt x="365" y="154"/>
                  </a:lnTo>
                  <a:lnTo>
                    <a:pt x="363" y="146"/>
                  </a:lnTo>
                  <a:lnTo>
                    <a:pt x="361" y="136"/>
                  </a:lnTo>
                  <a:lnTo>
                    <a:pt x="359" y="128"/>
                  </a:lnTo>
                  <a:lnTo>
                    <a:pt x="355" y="119"/>
                  </a:lnTo>
                  <a:lnTo>
                    <a:pt x="353" y="112"/>
                  </a:lnTo>
                  <a:lnTo>
                    <a:pt x="349" y="104"/>
                  </a:lnTo>
                  <a:lnTo>
                    <a:pt x="344" y="95"/>
                  </a:lnTo>
                  <a:lnTo>
                    <a:pt x="341" y="88"/>
                  </a:lnTo>
                  <a:lnTo>
                    <a:pt x="335" y="81"/>
                  </a:lnTo>
                  <a:lnTo>
                    <a:pt x="331" y="74"/>
                  </a:lnTo>
                  <a:lnTo>
                    <a:pt x="324" y="68"/>
                  </a:lnTo>
                  <a:lnTo>
                    <a:pt x="318" y="59"/>
                  </a:lnTo>
                  <a:lnTo>
                    <a:pt x="312" y="53"/>
                  </a:lnTo>
                  <a:lnTo>
                    <a:pt x="306" y="47"/>
                  </a:lnTo>
                  <a:lnTo>
                    <a:pt x="300" y="41"/>
                  </a:lnTo>
                  <a:lnTo>
                    <a:pt x="291" y="36"/>
                  </a:lnTo>
                  <a:lnTo>
                    <a:pt x="285" y="30"/>
                  </a:lnTo>
                  <a:lnTo>
                    <a:pt x="278" y="27"/>
                  </a:lnTo>
                  <a:lnTo>
                    <a:pt x="270" y="23"/>
                  </a:lnTo>
                  <a:lnTo>
                    <a:pt x="264" y="18"/>
                  </a:lnTo>
                  <a:lnTo>
                    <a:pt x="255" y="15"/>
                  </a:lnTo>
                  <a:lnTo>
                    <a:pt x="246" y="11"/>
                  </a:lnTo>
                  <a:lnTo>
                    <a:pt x="237" y="9"/>
                  </a:lnTo>
                  <a:lnTo>
                    <a:pt x="229" y="6"/>
                  </a:lnTo>
                  <a:lnTo>
                    <a:pt x="221" y="5"/>
                  </a:lnTo>
                  <a:lnTo>
                    <a:pt x="211" y="3"/>
                  </a:lnTo>
                  <a:lnTo>
                    <a:pt x="203" y="0"/>
                  </a:lnTo>
                  <a:lnTo>
                    <a:pt x="193" y="0"/>
                  </a:lnTo>
                  <a:lnTo>
                    <a:pt x="182" y="0"/>
                  </a:lnTo>
                  <a:lnTo>
                    <a:pt x="175" y="0"/>
                  </a:lnTo>
                  <a:lnTo>
                    <a:pt x="164" y="0"/>
                  </a:lnTo>
                  <a:lnTo>
                    <a:pt x="156" y="3"/>
                  </a:lnTo>
                  <a:lnTo>
                    <a:pt x="146" y="5"/>
                  </a:lnTo>
                  <a:lnTo>
                    <a:pt x="138" y="6"/>
                  </a:lnTo>
                  <a:lnTo>
                    <a:pt x="129" y="9"/>
                  </a:lnTo>
                  <a:lnTo>
                    <a:pt x="120" y="11"/>
                  </a:lnTo>
                  <a:lnTo>
                    <a:pt x="111" y="15"/>
                  </a:lnTo>
                  <a:lnTo>
                    <a:pt x="104" y="18"/>
                  </a:lnTo>
                  <a:lnTo>
                    <a:pt x="96" y="23"/>
                  </a:lnTo>
                  <a:lnTo>
                    <a:pt x="90" y="27"/>
                  </a:lnTo>
                  <a:lnTo>
                    <a:pt x="82" y="30"/>
                  </a:lnTo>
                  <a:lnTo>
                    <a:pt x="73" y="36"/>
                  </a:lnTo>
                  <a:lnTo>
                    <a:pt x="67" y="41"/>
                  </a:lnTo>
                  <a:lnTo>
                    <a:pt x="61" y="47"/>
                  </a:lnTo>
                  <a:lnTo>
                    <a:pt x="55" y="53"/>
                  </a:lnTo>
                  <a:lnTo>
                    <a:pt x="49" y="59"/>
                  </a:lnTo>
                  <a:lnTo>
                    <a:pt x="43" y="68"/>
                  </a:lnTo>
                  <a:lnTo>
                    <a:pt x="37" y="74"/>
                  </a:lnTo>
                  <a:lnTo>
                    <a:pt x="32" y="81"/>
                  </a:lnTo>
                  <a:lnTo>
                    <a:pt x="26" y="88"/>
                  </a:lnTo>
                  <a:lnTo>
                    <a:pt x="23" y="95"/>
                  </a:lnTo>
                  <a:lnTo>
                    <a:pt x="19" y="104"/>
                  </a:lnTo>
                  <a:lnTo>
                    <a:pt x="14" y="112"/>
                  </a:lnTo>
                  <a:lnTo>
                    <a:pt x="13" y="119"/>
                  </a:lnTo>
                  <a:lnTo>
                    <a:pt x="8" y="128"/>
                  </a:lnTo>
                  <a:lnTo>
                    <a:pt x="6" y="136"/>
                  </a:lnTo>
                  <a:lnTo>
                    <a:pt x="5" y="146"/>
                  </a:lnTo>
                  <a:lnTo>
                    <a:pt x="2" y="154"/>
                  </a:lnTo>
                  <a:lnTo>
                    <a:pt x="2" y="164"/>
                  </a:lnTo>
                  <a:lnTo>
                    <a:pt x="0" y="172"/>
                  </a:lnTo>
                  <a:lnTo>
                    <a:pt x="0" y="183"/>
                  </a:lnTo>
                  <a:lnTo>
                    <a:pt x="0" y="192"/>
                  </a:lnTo>
                  <a:lnTo>
                    <a:pt x="2" y="201"/>
                  </a:lnTo>
                  <a:lnTo>
                    <a:pt x="2" y="210"/>
                  </a:lnTo>
                  <a:lnTo>
                    <a:pt x="5" y="219"/>
                  </a:lnTo>
                  <a:lnTo>
                    <a:pt x="6" y="228"/>
                  </a:lnTo>
                  <a:lnTo>
                    <a:pt x="8" y="237"/>
                  </a:lnTo>
                  <a:lnTo>
                    <a:pt x="13" y="245"/>
                  </a:lnTo>
                  <a:lnTo>
                    <a:pt x="14" y="252"/>
                  </a:lnTo>
                  <a:lnTo>
                    <a:pt x="19" y="261"/>
                  </a:lnTo>
                  <a:lnTo>
                    <a:pt x="23" y="269"/>
                  </a:lnTo>
                  <a:lnTo>
                    <a:pt x="26" y="278"/>
                  </a:lnTo>
                  <a:lnTo>
                    <a:pt x="32" y="284"/>
                  </a:lnTo>
                  <a:lnTo>
                    <a:pt x="37" y="291"/>
                  </a:lnTo>
                  <a:lnTo>
                    <a:pt x="43" y="297"/>
                  </a:lnTo>
                  <a:lnTo>
                    <a:pt x="49" y="305"/>
                  </a:lnTo>
                  <a:lnTo>
                    <a:pt x="55" y="311"/>
                  </a:lnTo>
                  <a:lnTo>
                    <a:pt x="61" y="317"/>
                  </a:lnTo>
                  <a:lnTo>
                    <a:pt x="67" y="323"/>
                  </a:lnTo>
                  <a:lnTo>
                    <a:pt x="73" y="328"/>
                  </a:lnTo>
                  <a:lnTo>
                    <a:pt x="82" y="334"/>
                  </a:lnTo>
                  <a:lnTo>
                    <a:pt x="90" y="338"/>
                  </a:lnTo>
                  <a:lnTo>
                    <a:pt x="96" y="341"/>
                  </a:lnTo>
                  <a:lnTo>
                    <a:pt x="104" y="346"/>
                  </a:lnTo>
                  <a:lnTo>
                    <a:pt x="111" y="350"/>
                  </a:lnTo>
                  <a:lnTo>
                    <a:pt x="120" y="354"/>
                  </a:lnTo>
                  <a:lnTo>
                    <a:pt x="129" y="356"/>
                  </a:lnTo>
                  <a:lnTo>
                    <a:pt x="138" y="358"/>
                  </a:lnTo>
                  <a:lnTo>
                    <a:pt x="146" y="360"/>
                  </a:lnTo>
                  <a:lnTo>
                    <a:pt x="156" y="362"/>
                  </a:lnTo>
                  <a:lnTo>
                    <a:pt x="164" y="364"/>
                  </a:lnTo>
                  <a:lnTo>
                    <a:pt x="175" y="364"/>
                  </a:lnTo>
                  <a:lnTo>
                    <a:pt x="182" y="364"/>
                  </a:lnTo>
                  <a:lnTo>
                    <a:pt x="193" y="364"/>
                  </a:lnTo>
                  <a:lnTo>
                    <a:pt x="203" y="364"/>
                  </a:lnTo>
                  <a:lnTo>
                    <a:pt x="211" y="362"/>
                  </a:lnTo>
                  <a:lnTo>
                    <a:pt x="221" y="360"/>
                  </a:lnTo>
                  <a:lnTo>
                    <a:pt x="229" y="358"/>
                  </a:lnTo>
                  <a:lnTo>
                    <a:pt x="237" y="356"/>
                  </a:lnTo>
                  <a:lnTo>
                    <a:pt x="246" y="354"/>
                  </a:lnTo>
                  <a:lnTo>
                    <a:pt x="255" y="350"/>
                  </a:lnTo>
                  <a:lnTo>
                    <a:pt x="264" y="346"/>
                  </a:lnTo>
                  <a:lnTo>
                    <a:pt x="270" y="341"/>
                  </a:lnTo>
                  <a:lnTo>
                    <a:pt x="278" y="338"/>
                  </a:lnTo>
                  <a:lnTo>
                    <a:pt x="285" y="334"/>
                  </a:lnTo>
                  <a:lnTo>
                    <a:pt x="291" y="328"/>
                  </a:lnTo>
                  <a:lnTo>
                    <a:pt x="300" y="323"/>
                  </a:lnTo>
                  <a:lnTo>
                    <a:pt x="306" y="317"/>
                  </a:lnTo>
                  <a:lnTo>
                    <a:pt x="312" y="311"/>
                  </a:lnTo>
                  <a:lnTo>
                    <a:pt x="318" y="305"/>
                  </a:lnTo>
                  <a:lnTo>
                    <a:pt x="324" y="297"/>
                  </a:lnTo>
                  <a:lnTo>
                    <a:pt x="331" y="291"/>
                  </a:lnTo>
                  <a:lnTo>
                    <a:pt x="335" y="284"/>
                  </a:lnTo>
                  <a:lnTo>
                    <a:pt x="341" y="278"/>
                  </a:lnTo>
                  <a:lnTo>
                    <a:pt x="344" y="269"/>
                  </a:lnTo>
                  <a:lnTo>
                    <a:pt x="349" y="261"/>
                  </a:lnTo>
                  <a:lnTo>
                    <a:pt x="353" y="252"/>
                  </a:lnTo>
                  <a:lnTo>
                    <a:pt x="355" y="245"/>
                  </a:lnTo>
                  <a:lnTo>
                    <a:pt x="359" y="237"/>
                  </a:lnTo>
                  <a:lnTo>
                    <a:pt x="361" y="228"/>
                  </a:lnTo>
                  <a:lnTo>
                    <a:pt x="363" y="219"/>
                  </a:lnTo>
                  <a:lnTo>
                    <a:pt x="365" y="210"/>
                  </a:lnTo>
                  <a:lnTo>
                    <a:pt x="365" y="201"/>
                  </a:lnTo>
                  <a:lnTo>
                    <a:pt x="367" y="192"/>
                  </a:lnTo>
                  <a:lnTo>
                    <a:pt x="367" y="183"/>
                  </a:lnTo>
                  <a:lnTo>
                    <a:pt x="356" y="183"/>
                  </a:lnTo>
                  <a:lnTo>
                    <a:pt x="356" y="174"/>
                  </a:lnTo>
                  <a:lnTo>
                    <a:pt x="356" y="164"/>
                  </a:lnTo>
                  <a:lnTo>
                    <a:pt x="355" y="156"/>
                  </a:lnTo>
                  <a:lnTo>
                    <a:pt x="353" y="148"/>
                  </a:lnTo>
                  <a:lnTo>
                    <a:pt x="350" y="140"/>
                  </a:lnTo>
                  <a:lnTo>
                    <a:pt x="349" y="132"/>
                  </a:lnTo>
                  <a:lnTo>
                    <a:pt x="347" y="124"/>
                  </a:lnTo>
                  <a:lnTo>
                    <a:pt x="343" y="116"/>
                  </a:lnTo>
                  <a:lnTo>
                    <a:pt x="341" y="107"/>
                  </a:lnTo>
                  <a:lnTo>
                    <a:pt x="337" y="100"/>
                  </a:lnTo>
                  <a:lnTo>
                    <a:pt x="332" y="94"/>
                  </a:lnTo>
                  <a:lnTo>
                    <a:pt x="329" y="86"/>
                  </a:lnTo>
                  <a:lnTo>
                    <a:pt x="323" y="80"/>
                  </a:lnTo>
                  <a:lnTo>
                    <a:pt x="318" y="74"/>
                  </a:lnTo>
                  <a:lnTo>
                    <a:pt x="312" y="65"/>
                  </a:lnTo>
                  <a:lnTo>
                    <a:pt x="306" y="59"/>
                  </a:lnTo>
                  <a:lnTo>
                    <a:pt x="300" y="56"/>
                  </a:lnTo>
                  <a:lnTo>
                    <a:pt x="294" y="50"/>
                  </a:lnTo>
                  <a:lnTo>
                    <a:pt x="288" y="44"/>
                  </a:lnTo>
                  <a:lnTo>
                    <a:pt x="279" y="39"/>
                  </a:lnTo>
                  <a:lnTo>
                    <a:pt x="273" y="35"/>
                  </a:lnTo>
                  <a:lnTo>
                    <a:pt x="266" y="30"/>
                  </a:lnTo>
                  <a:lnTo>
                    <a:pt x="259" y="27"/>
                  </a:lnTo>
                  <a:lnTo>
                    <a:pt x="252" y="23"/>
                  </a:lnTo>
                  <a:lnTo>
                    <a:pt x="243" y="21"/>
                  </a:lnTo>
                  <a:lnTo>
                    <a:pt x="235" y="17"/>
                  </a:lnTo>
                  <a:lnTo>
                    <a:pt x="227" y="15"/>
                  </a:lnTo>
                  <a:lnTo>
                    <a:pt x="219" y="12"/>
                  </a:lnTo>
                  <a:lnTo>
                    <a:pt x="209" y="11"/>
                  </a:lnTo>
                  <a:lnTo>
                    <a:pt x="201" y="11"/>
                  </a:lnTo>
                  <a:lnTo>
                    <a:pt x="193" y="9"/>
                  </a:lnTo>
                  <a:lnTo>
                    <a:pt x="182" y="9"/>
                  </a:lnTo>
                  <a:lnTo>
                    <a:pt x="175" y="9"/>
                  </a:lnTo>
                  <a:lnTo>
                    <a:pt x="167" y="11"/>
                  </a:lnTo>
                  <a:lnTo>
                    <a:pt x="156" y="11"/>
                  </a:lnTo>
                  <a:lnTo>
                    <a:pt x="149" y="12"/>
                  </a:lnTo>
                  <a:lnTo>
                    <a:pt x="140" y="15"/>
                  </a:lnTo>
                  <a:lnTo>
                    <a:pt x="132" y="17"/>
                  </a:lnTo>
                  <a:lnTo>
                    <a:pt x="123" y="21"/>
                  </a:lnTo>
                  <a:lnTo>
                    <a:pt x="116" y="23"/>
                  </a:lnTo>
                  <a:lnTo>
                    <a:pt x="108" y="27"/>
                  </a:lnTo>
                  <a:lnTo>
                    <a:pt x="102" y="30"/>
                  </a:lnTo>
                  <a:lnTo>
                    <a:pt x="94" y="35"/>
                  </a:lnTo>
                  <a:lnTo>
                    <a:pt x="85" y="39"/>
                  </a:lnTo>
                  <a:lnTo>
                    <a:pt x="79" y="44"/>
                  </a:lnTo>
                  <a:lnTo>
                    <a:pt x="73" y="50"/>
                  </a:lnTo>
                  <a:lnTo>
                    <a:pt x="67" y="56"/>
                  </a:lnTo>
                  <a:lnTo>
                    <a:pt x="61" y="59"/>
                  </a:lnTo>
                  <a:lnTo>
                    <a:pt x="55" y="65"/>
                  </a:lnTo>
                  <a:lnTo>
                    <a:pt x="49" y="74"/>
                  </a:lnTo>
                  <a:lnTo>
                    <a:pt x="46" y="80"/>
                  </a:lnTo>
                  <a:lnTo>
                    <a:pt x="38" y="86"/>
                  </a:lnTo>
                  <a:lnTo>
                    <a:pt x="35" y="94"/>
                  </a:lnTo>
                  <a:lnTo>
                    <a:pt x="31" y="100"/>
                  </a:lnTo>
                  <a:lnTo>
                    <a:pt x="26" y="107"/>
                  </a:lnTo>
                  <a:lnTo>
                    <a:pt x="23" y="116"/>
                  </a:lnTo>
                  <a:lnTo>
                    <a:pt x="20" y="124"/>
                  </a:lnTo>
                  <a:lnTo>
                    <a:pt x="19" y="132"/>
                  </a:lnTo>
                  <a:lnTo>
                    <a:pt x="14" y="140"/>
                  </a:lnTo>
                  <a:lnTo>
                    <a:pt x="13" y="148"/>
                  </a:lnTo>
                  <a:lnTo>
                    <a:pt x="13" y="156"/>
                  </a:lnTo>
                  <a:lnTo>
                    <a:pt x="11" y="164"/>
                  </a:lnTo>
                  <a:lnTo>
                    <a:pt x="11" y="174"/>
                  </a:lnTo>
                  <a:lnTo>
                    <a:pt x="11" y="183"/>
                  </a:lnTo>
                  <a:lnTo>
                    <a:pt x="11" y="190"/>
                  </a:lnTo>
                  <a:lnTo>
                    <a:pt x="11" y="201"/>
                  </a:lnTo>
                  <a:lnTo>
                    <a:pt x="13" y="208"/>
                  </a:lnTo>
                  <a:lnTo>
                    <a:pt x="13" y="216"/>
                  </a:lnTo>
                  <a:lnTo>
                    <a:pt x="14" y="225"/>
                  </a:lnTo>
                  <a:lnTo>
                    <a:pt x="19" y="233"/>
                  </a:lnTo>
                  <a:lnTo>
                    <a:pt x="20" y="240"/>
                  </a:lnTo>
                  <a:lnTo>
                    <a:pt x="23" y="249"/>
                  </a:lnTo>
                  <a:lnTo>
                    <a:pt x="26" y="257"/>
                  </a:lnTo>
                  <a:lnTo>
                    <a:pt x="31" y="266"/>
                  </a:lnTo>
                  <a:lnTo>
                    <a:pt x="35" y="272"/>
                  </a:lnTo>
                  <a:lnTo>
                    <a:pt x="38" y="279"/>
                  </a:lnTo>
                  <a:lnTo>
                    <a:pt x="46" y="285"/>
                  </a:lnTo>
                  <a:lnTo>
                    <a:pt x="49" y="293"/>
                  </a:lnTo>
                  <a:lnTo>
                    <a:pt x="55" y="299"/>
                  </a:lnTo>
                  <a:lnTo>
                    <a:pt x="61" y="305"/>
                  </a:lnTo>
                  <a:lnTo>
                    <a:pt x="67" y="310"/>
                  </a:lnTo>
                  <a:lnTo>
                    <a:pt x="73" y="316"/>
                  </a:lnTo>
                  <a:lnTo>
                    <a:pt x="79" y="322"/>
                  </a:lnTo>
                  <a:lnTo>
                    <a:pt x="85" y="326"/>
                  </a:lnTo>
                  <a:lnTo>
                    <a:pt x="94" y="329"/>
                  </a:lnTo>
                  <a:lnTo>
                    <a:pt x="102" y="334"/>
                  </a:lnTo>
                  <a:lnTo>
                    <a:pt x="108" y="338"/>
                  </a:lnTo>
                  <a:lnTo>
                    <a:pt x="116" y="341"/>
                  </a:lnTo>
                  <a:lnTo>
                    <a:pt x="123" y="344"/>
                  </a:lnTo>
                  <a:lnTo>
                    <a:pt x="132" y="348"/>
                  </a:lnTo>
                  <a:lnTo>
                    <a:pt x="140" y="350"/>
                  </a:lnTo>
                  <a:lnTo>
                    <a:pt x="149" y="352"/>
                  </a:lnTo>
                  <a:lnTo>
                    <a:pt x="156" y="354"/>
                  </a:lnTo>
                  <a:lnTo>
                    <a:pt x="167" y="354"/>
                  </a:lnTo>
                  <a:lnTo>
                    <a:pt x="175" y="356"/>
                  </a:lnTo>
                  <a:lnTo>
                    <a:pt x="182" y="356"/>
                  </a:lnTo>
                  <a:lnTo>
                    <a:pt x="193" y="356"/>
                  </a:lnTo>
                  <a:lnTo>
                    <a:pt x="201" y="354"/>
                  </a:lnTo>
                  <a:lnTo>
                    <a:pt x="209" y="354"/>
                  </a:lnTo>
                  <a:lnTo>
                    <a:pt x="219" y="352"/>
                  </a:lnTo>
                  <a:lnTo>
                    <a:pt x="227" y="350"/>
                  </a:lnTo>
                  <a:lnTo>
                    <a:pt x="235" y="348"/>
                  </a:lnTo>
                  <a:lnTo>
                    <a:pt x="243" y="344"/>
                  </a:lnTo>
                  <a:lnTo>
                    <a:pt x="252" y="341"/>
                  </a:lnTo>
                  <a:lnTo>
                    <a:pt x="259" y="338"/>
                  </a:lnTo>
                  <a:lnTo>
                    <a:pt x="266" y="334"/>
                  </a:lnTo>
                  <a:lnTo>
                    <a:pt x="273" y="329"/>
                  </a:lnTo>
                  <a:lnTo>
                    <a:pt x="279" y="326"/>
                  </a:lnTo>
                  <a:lnTo>
                    <a:pt x="288" y="322"/>
                  </a:lnTo>
                  <a:lnTo>
                    <a:pt x="294" y="316"/>
                  </a:lnTo>
                  <a:lnTo>
                    <a:pt x="300" y="310"/>
                  </a:lnTo>
                  <a:lnTo>
                    <a:pt x="306" y="305"/>
                  </a:lnTo>
                  <a:lnTo>
                    <a:pt x="312" y="299"/>
                  </a:lnTo>
                  <a:lnTo>
                    <a:pt x="318" y="293"/>
                  </a:lnTo>
                  <a:lnTo>
                    <a:pt x="323" y="285"/>
                  </a:lnTo>
                  <a:lnTo>
                    <a:pt x="329" y="279"/>
                  </a:lnTo>
                  <a:lnTo>
                    <a:pt x="332" y="272"/>
                  </a:lnTo>
                  <a:lnTo>
                    <a:pt x="337" y="266"/>
                  </a:lnTo>
                  <a:lnTo>
                    <a:pt x="341" y="257"/>
                  </a:lnTo>
                  <a:lnTo>
                    <a:pt x="343" y="249"/>
                  </a:lnTo>
                  <a:lnTo>
                    <a:pt x="347" y="240"/>
                  </a:lnTo>
                  <a:lnTo>
                    <a:pt x="349" y="233"/>
                  </a:lnTo>
                  <a:lnTo>
                    <a:pt x="350" y="225"/>
                  </a:lnTo>
                  <a:lnTo>
                    <a:pt x="353" y="216"/>
                  </a:lnTo>
                  <a:lnTo>
                    <a:pt x="355" y="208"/>
                  </a:lnTo>
                  <a:lnTo>
                    <a:pt x="356" y="201"/>
                  </a:lnTo>
                  <a:lnTo>
                    <a:pt x="356" y="190"/>
                  </a:lnTo>
                  <a:lnTo>
                    <a:pt x="356" y="183"/>
                  </a:lnTo>
                  <a:lnTo>
                    <a:pt x="367" y="183"/>
                  </a:lnTo>
                  <a:close/>
                </a:path>
              </a:pathLst>
            </a:custGeom>
            <a:solidFill>
              <a:srgbClr val="8FA3D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61" name="Freeform 657"/>
            <p:cNvSpPr>
              <a:spLocks noChangeArrowheads="1"/>
            </p:cNvSpPr>
            <p:nvPr/>
          </p:nvSpPr>
          <p:spPr bwMode="auto">
            <a:xfrm>
              <a:off x="5633" y="220"/>
              <a:ext cx="33" cy="34"/>
            </a:xfrm>
            <a:custGeom>
              <a:avLst/>
              <a:gdLst>
                <a:gd name="T0" fmla="*/ 342 w 345"/>
                <a:gd name="T1" fmla="*/ 139 h 347"/>
                <a:gd name="T2" fmla="*/ 330 w 345"/>
                <a:gd name="T3" fmla="*/ 98 h 347"/>
                <a:gd name="T4" fmla="*/ 307 w 345"/>
                <a:gd name="T5" fmla="*/ 62 h 347"/>
                <a:gd name="T6" fmla="*/ 277 w 345"/>
                <a:gd name="T7" fmla="*/ 35 h 347"/>
                <a:gd name="T8" fmla="*/ 241 w 345"/>
                <a:gd name="T9" fmla="*/ 14 h 347"/>
                <a:gd name="T10" fmla="*/ 198 w 345"/>
                <a:gd name="T11" fmla="*/ 2 h 347"/>
                <a:gd name="T12" fmla="*/ 156 w 345"/>
                <a:gd name="T13" fmla="*/ 2 h 347"/>
                <a:gd name="T14" fmla="*/ 112 w 345"/>
                <a:gd name="T15" fmla="*/ 12 h 347"/>
                <a:gd name="T16" fmla="*/ 74 w 345"/>
                <a:gd name="T17" fmla="*/ 30 h 347"/>
                <a:gd name="T18" fmla="*/ 44 w 345"/>
                <a:gd name="T19" fmla="*/ 56 h 347"/>
                <a:gd name="T20" fmla="*/ 20 w 345"/>
                <a:gd name="T21" fmla="*/ 91 h 347"/>
                <a:gd name="T22" fmla="*/ 3 w 345"/>
                <a:gd name="T23" fmla="*/ 131 h 347"/>
                <a:gd name="T24" fmla="*/ 0 w 345"/>
                <a:gd name="T25" fmla="*/ 174 h 347"/>
                <a:gd name="T26" fmla="*/ 3 w 345"/>
                <a:gd name="T27" fmla="*/ 216 h 347"/>
                <a:gd name="T28" fmla="*/ 20 w 345"/>
                <a:gd name="T29" fmla="*/ 257 h 347"/>
                <a:gd name="T30" fmla="*/ 44 w 345"/>
                <a:gd name="T31" fmla="*/ 290 h 347"/>
                <a:gd name="T32" fmla="*/ 74 w 345"/>
                <a:gd name="T33" fmla="*/ 317 h 347"/>
                <a:gd name="T34" fmla="*/ 112 w 345"/>
                <a:gd name="T35" fmla="*/ 335 h 347"/>
                <a:gd name="T36" fmla="*/ 156 w 345"/>
                <a:gd name="T37" fmla="*/ 345 h 347"/>
                <a:gd name="T38" fmla="*/ 198 w 345"/>
                <a:gd name="T39" fmla="*/ 345 h 347"/>
                <a:gd name="T40" fmla="*/ 241 w 345"/>
                <a:gd name="T41" fmla="*/ 332 h 347"/>
                <a:gd name="T42" fmla="*/ 277 w 345"/>
                <a:gd name="T43" fmla="*/ 313 h 347"/>
                <a:gd name="T44" fmla="*/ 307 w 345"/>
                <a:gd name="T45" fmla="*/ 284 h 347"/>
                <a:gd name="T46" fmla="*/ 330 w 345"/>
                <a:gd name="T47" fmla="*/ 248 h 347"/>
                <a:gd name="T48" fmla="*/ 342 w 345"/>
                <a:gd name="T49" fmla="*/ 207 h 347"/>
                <a:gd name="T50" fmla="*/ 338 w 345"/>
                <a:gd name="T51" fmla="*/ 174 h 347"/>
                <a:gd name="T52" fmla="*/ 332 w 345"/>
                <a:gd name="T53" fmla="*/ 133 h 347"/>
                <a:gd name="T54" fmla="*/ 318 w 345"/>
                <a:gd name="T55" fmla="*/ 95 h 347"/>
                <a:gd name="T56" fmla="*/ 295 w 345"/>
                <a:gd name="T57" fmla="*/ 62 h 347"/>
                <a:gd name="T58" fmla="*/ 265 w 345"/>
                <a:gd name="T59" fmla="*/ 38 h 347"/>
                <a:gd name="T60" fmla="*/ 229 w 345"/>
                <a:gd name="T61" fmla="*/ 20 h 347"/>
                <a:gd name="T62" fmla="*/ 190 w 345"/>
                <a:gd name="T63" fmla="*/ 9 h 347"/>
                <a:gd name="T64" fmla="*/ 147 w 345"/>
                <a:gd name="T65" fmla="*/ 12 h 347"/>
                <a:gd name="T66" fmla="*/ 109 w 345"/>
                <a:gd name="T67" fmla="*/ 21 h 347"/>
                <a:gd name="T68" fmla="*/ 74 w 345"/>
                <a:gd name="T69" fmla="*/ 42 h 347"/>
                <a:gd name="T70" fmla="*/ 47 w 345"/>
                <a:gd name="T71" fmla="*/ 68 h 347"/>
                <a:gd name="T72" fmla="*/ 24 w 345"/>
                <a:gd name="T73" fmla="*/ 103 h 347"/>
                <a:gd name="T74" fmla="*/ 12 w 345"/>
                <a:gd name="T75" fmla="*/ 141 h 347"/>
                <a:gd name="T76" fmla="*/ 8 w 345"/>
                <a:gd name="T77" fmla="*/ 181 h 347"/>
                <a:gd name="T78" fmla="*/ 15 w 345"/>
                <a:gd name="T79" fmla="*/ 222 h 347"/>
                <a:gd name="T80" fmla="*/ 32 w 345"/>
                <a:gd name="T81" fmla="*/ 258 h 347"/>
                <a:gd name="T82" fmla="*/ 56 w 345"/>
                <a:gd name="T83" fmla="*/ 288 h 347"/>
                <a:gd name="T84" fmla="*/ 86 w 345"/>
                <a:gd name="T85" fmla="*/ 313 h 347"/>
                <a:gd name="T86" fmla="*/ 123 w 345"/>
                <a:gd name="T87" fmla="*/ 331 h 347"/>
                <a:gd name="T88" fmla="*/ 164 w 345"/>
                <a:gd name="T89" fmla="*/ 337 h 347"/>
                <a:gd name="T90" fmla="*/ 206 w 345"/>
                <a:gd name="T91" fmla="*/ 335 h 347"/>
                <a:gd name="T92" fmla="*/ 244 w 345"/>
                <a:gd name="T93" fmla="*/ 320 h 347"/>
                <a:gd name="T94" fmla="*/ 277 w 345"/>
                <a:gd name="T95" fmla="*/ 301 h 347"/>
                <a:gd name="T96" fmla="*/ 303 w 345"/>
                <a:gd name="T97" fmla="*/ 272 h 347"/>
                <a:gd name="T98" fmla="*/ 324 w 345"/>
                <a:gd name="T99" fmla="*/ 237 h 347"/>
                <a:gd name="T100" fmla="*/ 336 w 345"/>
                <a:gd name="T101" fmla="*/ 198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5" h="347">
                  <a:moveTo>
                    <a:pt x="345" y="174"/>
                  </a:moveTo>
                  <a:lnTo>
                    <a:pt x="345" y="165"/>
                  </a:lnTo>
                  <a:lnTo>
                    <a:pt x="345" y="155"/>
                  </a:lnTo>
                  <a:lnTo>
                    <a:pt x="344" y="147"/>
                  </a:lnTo>
                  <a:lnTo>
                    <a:pt x="342" y="139"/>
                  </a:lnTo>
                  <a:lnTo>
                    <a:pt x="339" y="131"/>
                  </a:lnTo>
                  <a:lnTo>
                    <a:pt x="338" y="123"/>
                  </a:lnTo>
                  <a:lnTo>
                    <a:pt x="336" y="115"/>
                  </a:lnTo>
                  <a:lnTo>
                    <a:pt x="332" y="107"/>
                  </a:lnTo>
                  <a:lnTo>
                    <a:pt x="330" y="98"/>
                  </a:lnTo>
                  <a:lnTo>
                    <a:pt x="326" y="91"/>
                  </a:lnTo>
                  <a:lnTo>
                    <a:pt x="321" y="85"/>
                  </a:lnTo>
                  <a:lnTo>
                    <a:pt x="318" y="77"/>
                  </a:lnTo>
                  <a:lnTo>
                    <a:pt x="312" y="71"/>
                  </a:lnTo>
                  <a:lnTo>
                    <a:pt x="307" y="62"/>
                  </a:lnTo>
                  <a:lnTo>
                    <a:pt x="301" y="56"/>
                  </a:lnTo>
                  <a:lnTo>
                    <a:pt x="295" y="50"/>
                  </a:lnTo>
                  <a:lnTo>
                    <a:pt x="289" y="47"/>
                  </a:lnTo>
                  <a:lnTo>
                    <a:pt x="283" y="41"/>
                  </a:lnTo>
                  <a:lnTo>
                    <a:pt x="277" y="35"/>
                  </a:lnTo>
                  <a:lnTo>
                    <a:pt x="268" y="30"/>
                  </a:lnTo>
                  <a:lnTo>
                    <a:pt x="262" y="26"/>
                  </a:lnTo>
                  <a:lnTo>
                    <a:pt x="255" y="21"/>
                  </a:lnTo>
                  <a:lnTo>
                    <a:pt x="248" y="18"/>
                  </a:lnTo>
                  <a:lnTo>
                    <a:pt x="241" y="14"/>
                  </a:lnTo>
                  <a:lnTo>
                    <a:pt x="232" y="12"/>
                  </a:lnTo>
                  <a:lnTo>
                    <a:pt x="224" y="8"/>
                  </a:lnTo>
                  <a:lnTo>
                    <a:pt x="216" y="6"/>
                  </a:lnTo>
                  <a:lnTo>
                    <a:pt x="208" y="3"/>
                  </a:lnTo>
                  <a:lnTo>
                    <a:pt x="198" y="2"/>
                  </a:lnTo>
                  <a:lnTo>
                    <a:pt x="190" y="2"/>
                  </a:lnTo>
                  <a:lnTo>
                    <a:pt x="182" y="0"/>
                  </a:lnTo>
                  <a:lnTo>
                    <a:pt x="171" y="0"/>
                  </a:lnTo>
                  <a:lnTo>
                    <a:pt x="164" y="0"/>
                  </a:lnTo>
                  <a:lnTo>
                    <a:pt x="156" y="2"/>
                  </a:lnTo>
                  <a:lnTo>
                    <a:pt x="145" y="2"/>
                  </a:lnTo>
                  <a:lnTo>
                    <a:pt x="138" y="3"/>
                  </a:lnTo>
                  <a:lnTo>
                    <a:pt x="129" y="6"/>
                  </a:lnTo>
                  <a:lnTo>
                    <a:pt x="121" y="8"/>
                  </a:lnTo>
                  <a:lnTo>
                    <a:pt x="112" y="12"/>
                  </a:lnTo>
                  <a:lnTo>
                    <a:pt x="105" y="14"/>
                  </a:lnTo>
                  <a:lnTo>
                    <a:pt x="97" y="18"/>
                  </a:lnTo>
                  <a:lnTo>
                    <a:pt x="91" y="21"/>
                  </a:lnTo>
                  <a:lnTo>
                    <a:pt x="83" y="26"/>
                  </a:lnTo>
                  <a:lnTo>
                    <a:pt x="74" y="30"/>
                  </a:lnTo>
                  <a:lnTo>
                    <a:pt x="68" y="35"/>
                  </a:lnTo>
                  <a:lnTo>
                    <a:pt x="62" y="41"/>
                  </a:lnTo>
                  <a:lnTo>
                    <a:pt x="56" y="47"/>
                  </a:lnTo>
                  <a:lnTo>
                    <a:pt x="50" y="50"/>
                  </a:lnTo>
                  <a:lnTo>
                    <a:pt x="44" y="56"/>
                  </a:lnTo>
                  <a:lnTo>
                    <a:pt x="38" y="62"/>
                  </a:lnTo>
                  <a:lnTo>
                    <a:pt x="35" y="71"/>
                  </a:lnTo>
                  <a:lnTo>
                    <a:pt x="27" y="77"/>
                  </a:lnTo>
                  <a:lnTo>
                    <a:pt x="24" y="85"/>
                  </a:lnTo>
                  <a:lnTo>
                    <a:pt x="20" y="91"/>
                  </a:lnTo>
                  <a:lnTo>
                    <a:pt x="15" y="98"/>
                  </a:lnTo>
                  <a:lnTo>
                    <a:pt x="12" y="107"/>
                  </a:lnTo>
                  <a:lnTo>
                    <a:pt x="9" y="115"/>
                  </a:lnTo>
                  <a:lnTo>
                    <a:pt x="8" y="123"/>
                  </a:lnTo>
                  <a:lnTo>
                    <a:pt x="3" y="131"/>
                  </a:lnTo>
                  <a:lnTo>
                    <a:pt x="2" y="139"/>
                  </a:lnTo>
                  <a:lnTo>
                    <a:pt x="2" y="147"/>
                  </a:lnTo>
                  <a:lnTo>
                    <a:pt x="0" y="155"/>
                  </a:lnTo>
                  <a:lnTo>
                    <a:pt x="0" y="165"/>
                  </a:lnTo>
                  <a:lnTo>
                    <a:pt x="0" y="174"/>
                  </a:lnTo>
                  <a:lnTo>
                    <a:pt x="0" y="181"/>
                  </a:lnTo>
                  <a:lnTo>
                    <a:pt x="0" y="192"/>
                  </a:lnTo>
                  <a:lnTo>
                    <a:pt x="2" y="199"/>
                  </a:lnTo>
                  <a:lnTo>
                    <a:pt x="2" y="207"/>
                  </a:lnTo>
                  <a:lnTo>
                    <a:pt x="3" y="216"/>
                  </a:lnTo>
                  <a:lnTo>
                    <a:pt x="8" y="224"/>
                  </a:lnTo>
                  <a:lnTo>
                    <a:pt x="9" y="231"/>
                  </a:lnTo>
                  <a:lnTo>
                    <a:pt x="12" y="240"/>
                  </a:lnTo>
                  <a:lnTo>
                    <a:pt x="15" y="248"/>
                  </a:lnTo>
                  <a:lnTo>
                    <a:pt x="20" y="257"/>
                  </a:lnTo>
                  <a:lnTo>
                    <a:pt x="24" y="263"/>
                  </a:lnTo>
                  <a:lnTo>
                    <a:pt x="27" y="270"/>
                  </a:lnTo>
                  <a:lnTo>
                    <a:pt x="35" y="276"/>
                  </a:lnTo>
                  <a:lnTo>
                    <a:pt x="38" y="284"/>
                  </a:lnTo>
                  <a:lnTo>
                    <a:pt x="44" y="290"/>
                  </a:lnTo>
                  <a:lnTo>
                    <a:pt x="50" y="296"/>
                  </a:lnTo>
                  <a:lnTo>
                    <a:pt x="56" y="301"/>
                  </a:lnTo>
                  <a:lnTo>
                    <a:pt x="62" y="307"/>
                  </a:lnTo>
                  <a:lnTo>
                    <a:pt x="68" y="313"/>
                  </a:lnTo>
                  <a:lnTo>
                    <a:pt x="74" y="317"/>
                  </a:lnTo>
                  <a:lnTo>
                    <a:pt x="83" y="320"/>
                  </a:lnTo>
                  <a:lnTo>
                    <a:pt x="91" y="325"/>
                  </a:lnTo>
                  <a:lnTo>
                    <a:pt x="97" y="329"/>
                  </a:lnTo>
                  <a:lnTo>
                    <a:pt x="105" y="332"/>
                  </a:lnTo>
                  <a:lnTo>
                    <a:pt x="112" y="335"/>
                  </a:lnTo>
                  <a:lnTo>
                    <a:pt x="121" y="339"/>
                  </a:lnTo>
                  <a:lnTo>
                    <a:pt x="129" y="341"/>
                  </a:lnTo>
                  <a:lnTo>
                    <a:pt x="138" y="343"/>
                  </a:lnTo>
                  <a:lnTo>
                    <a:pt x="145" y="345"/>
                  </a:lnTo>
                  <a:lnTo>
                    <a:pt x="156" y="345"/>
                  </a:lnTo>
                  <a:lnTo>
                    <a:pt x="164" y="347"/>
                  </a:lnTo>
                  <a:lnTo>
                    <a:pt x="171" y="347"/>
                  </a:lnTo>
                  <a:lnTo>
                    <a:pt x="182" y="347"/>
                  </a:lnTo>
                  <a:lnTo>
                    <a:pt x="190" y="345"/>
                  </a:lnTo>
                  <a:lnTo>
                    <a:pt x="198" y="345"/>
                  </a:lnTo>
                  <a:lnTo>
                    <a:pt x="208" y="343"/>
                  </a:lnTo>
                  <a:lnTo>
                    <a:pt x="216" y="341"/>
                  </a:lnTo>
                  <a:lnTo>
                    <a:pt x="224" y="339"/>
                  </a:lnTo>
                  <a:lnTo>
                    <a:pt x="232" y="335"/>
                  </a:lnTo>
                  <a:lnTo>
                    <a:pt x="241" y="332"/>
                  </a:lnTo>
                  <a:lnTo>
                    <a:pt x="248" y="329"/>
                  </a:lnTo>
                  <a:lnTo>
                    <a:pt x="255" y="325"/>
                  </a:lnTo>
                  <a:lnTo>
                    <a:pt x="262" y="320"/>
                  </a:lnTo>
                  <a:lnTo>
                    <a:pt x="268" y="317"/>
                  </a:lnTo>
                  <a:lnTo>
                    <a:pt x="277" y="313"/>
                  </a:lnTo>
                  <a:lnTo>
                    <a:pt x="283" y="307"/>
                  </a:lnTo>
                  <a:lnTo>
                    <a:pt x="289" y="301"/>
                  </a:lnTo>
                  <a:lnTo>
                    <a:pt x="295" y="296"/>
                  </a:lnTo>
                  <a:lnTo>
                    <a:pt x="301" y="290"/>
                  </a:lnTo>
                  <a:lnTo>
                    <a:pt x="307" y="284"/>
                  </a:lnTo>
                  <a:lnTo>
                    <a:pt x="312" y="276"/>
                  </a:lnTo>
                  <a:lnTo>
                    <a:pt x="318" y="270"/>
                  </a:lnTo>
                  <a:lnTo>
                    <a:pt x="321" y="263"/>
                  </a:lnTo>
                  <a:lnTo>
                    <a:pt x="326" y="257"/>
                  </a:lnTo>
                  <a:lnTo>
                    <a:pt x="330" y="248"/>
                  </a:lnTo>
                  <a:lnTo>
                    <a:pt x="332" y="240"/>
                  </a:lnTo>
                  <a:lnTo>
                    <a:pt x="336" y="231"/>
                  </a:lnTo>
                  <a:lnTo>
                    <a:pt x="338" y="224"/>
                  </a:lnTo>
                  <a:lnTo>
                    <a:pt x="339" y="216"/>
                  </a:lnTo>
                  <a:lnTo>
                    <a:pt x="342" y="207"/>
                  </a:lnTo>
                  <a:lnTo>
                    <a:pt x="344" y="199"/>
                  </a:lnTo>
                  <a:lnTo>
                    <a:pt x="345" y="192"/>
                  </a:lnTo>
                  <a:lnTo>
                    <a:pt x="345" y="181"/>
                  </a:lnTo>
                  <a:lnTo>
                    <a:pt x="345" y="174"/>
                  </a:lnTo>
                  <a:lnTo>
                    <a:pt x="338" y="174"/>
                  </a:lnTo>
                  <a:lnTo>
                    <a:pt x="338" y="165"/>
                  </a:lnTo>
                  <a:lnTo>
                    <a:pt x="336" y="157"/>
                  </a:lnTo>
                  <a:lnTo>
                    <a:pt x="336" y="149"/>
                  </a:lnTo>
                  <a:lnTo>
                    <a:pt x="333" y="141"/>
                  </a:lnTo>
                  <a:lnTo>
                    <a:pt x="332" y="133"/>
                  </a:lnTo>
                  <a:lnTo>
                    <a:pt x="330" y="125"/>
                  </a:lnTo>
                  <a:lnTo>
                    <a:pt x="327" y="116"/>
                  </a:lnTo>
                  <a:lnTo>
                    <a:pt x="324" y="109"/>
                  </a:lnTo>
                  <a:lnTo>
                    <a:pt x="321" y="103"/>
                  </a:lnTo>
                  <a:lnTo>
                    <a:pt x="318" y="95"/>
                  </a:lnTo>
                  <a:lnTo>
                    <a:pt x="313" y="89"/>
                  </a:lnTo>
                  <a:lnTo>
                    <a:pt x="309" y="83"/>
                  </a:lnTo>
                  <a:lnTo>
                    <a:pt x="303" y="74"/>
                  </a:lnTo>
                  <a:lnTo>
                    <a:pt x="300" y="68"/>
                  </a:lnTo>
                  <a:lnTo>
                    <a:pt x="295" y="62"/>
                  </a:lnTo>
                  <a:lnTo>
                    <a:pt x="289" y="59"/>
                  </a:lnTo>
                  <a:lnTo>
                    <a:pt x="283" y="53"/>
                  </a:lnTo>
                  <a:lnTo>
                    <a:pt x="277" y="47"/>
                  </a:lnTo>
                  <a:lnTo>
                    <a:pt x="271" y="42"/>
                  </a:lnTo>
                  <a:lnTo>
                    <a:pt x="265" y="38"/>
                  </a:lnTo>
                  <a:lnTo>
                    <a:pt x="259" y="35"/>
                  </a:lnTo>
                  <a:lnTo>
                    <a:pt x="250" y="30"/>
                  </a:lnTo>
                  <a:lnTo>
                    <a:pt x="244" y="26"/>
                  </a:lnTo>
                  <a:lnTo>
                    <a:pt x="236" y="21"/>
                  </a:lnTo>
                  <a:lnTo>
                    <a:pt x="229" y="20"/>
                  </a:lnTo>
                  <a:lnTo>
                    <a:pt x="223" y="15"/>
                  </a:lnTo>
                  <a:lnTo>
                    <a:pt x="214" y="14"/>
                  </a:lnTo>
                  <a:lnTo>
                    <a:pt x="206" y="12"/>
                  </a:lnTo>
                  <a:lnTo>
                    <a:pt x="198" y="12"/>
                  </a:lnTo>
                  <a:lnTo>
                    <a:pt x="190" y="9"/>
                  </a:lnTo>
                  <a:lnTo>
                    <a:pt x="182" y="9"/>
                  </a:lnTo>
                  <a:lnTo>
                    <a:pt x="171" y="9"/>
                  </a:lnTo>
                  <a:lnTo>
                    <a:pt x="164" y="9"/>
                  </a:lnTo>
                  <a:lnTo>
                    <a:pt x="156" y="9"/>
                  </a:lnTo>
                  <a:lnTo>
                    <a:pt x="147" y="12"/>
                  </a:lnTo>
                  <a:lnTo>
                    <a:pt x="139" y="12"/>
                  </a:lnTo>
                  <a:lnTo>
                    <a:pt x="132" y="14"/>
                  </a:lnTo>
                  <a:lnTo>
                    <a:pt x="123" y="15"/>
                  </a:lnTo>
                  <a:lnTo>
                    <a:pt x="115" y="20"/>
                  </a:lnTo>
                  <a:lnTo>
                    <a:pt x="109" y="21"/>
                  </a:lnTo>
                  <a:lnTo>
                    <a:pt x="100" y="26"/>
                  </a:lnTo>
                  <a:lnTo>
                    <a:pt x="95" y="30"/>
                  </a:lnTo>
                  <a:lnTo>
                    <a:pt x="86" y="35"/>
                  </a:lnTo>
                  <a:lnTo>
                    <a:pt x="80" y="38"/>
                  </a:lnTo>
                  <a:lnTo>
                    <a:pt x="74" y="42"/>
                  </a:lnTo>
                  <a:lnTo>
                    <a:pt x="68" y="47"/>
                  </a:lnTo>
                  <a:lnTo>
                    <a:pt x="62" y="53"/>
                  </a:lnTo>
                  <a:lnTo>
                    <a:pt x="56" y="59"/>
                  </a:lnTo>
                  <a:lnTo>
                    <a:pt x="50" y="62"/>
                  </a:lnTo>
                  <a:lnTo>
                    <a:pt x="47" y="68"/>
                  </a:lnTo>
                  <a:lnTo>
                    <a:pt x="41" y="74"/>
                  </a:lnTo>
                  <a:lnTo>
                    <a:pt x="36" y="83"/>
                  </a:lnTo>
                  <a:lnTo>
                    <a:pt x="32" y="89"/>
                  </a:lnTo>
                  <a:lnTo>
                    <a:pt x="27" y="95"/>
                  </a:lnTo>
                  <a:lnTo>
                    <a:pt x="24" y="103"/>
                  </a:lnTo>
                  <a:lnTo>
                    <a:pt x="21" y="109"/>
                  </a:lnTo>
                  <a:lnTo>
                    <a:pt x="18" y="116"/>
                  </a:lnTo>
                  <a:lnTo>
                    <a:pt x="15" y="125"/>
                  </a:lnTo>
                  <a:lnTo>
                    <a:pt x="14" y="133"/>
                  </a:lnTo>
                  <a:lnTo>
                    <a:pt x="12" y="141"/>
                  </a:lnTo>
                  <a:lnTo>
                    <a:pt x="9" y="149"/>
                  </a:lnTo>
                  <a:lnTo>
                    <a:pt x="9" y="157"/>
                  </a:lnTo>
                  <a:lnTo>
                    <a:pt x="8" y="165"/>
                  </a:lnTo>
                  <a:lnTo>
                    <a:pt x="8" y="174"/>
                  </a:lnTo>
                  <a:lnTo>
                    <a:pt x="8" y="181"/>
                  </a:lnTo>
                  <a:lnTo>
                    <a:pt x="9" y="189"/>
                  </a:lnTo>
                  <a:lnTo>
                    <a:pt x="9" y="198"/>
                  </a:lnTo>
                  <a:lnTo>
                    <a:pt x="12" y="206"/>
                  </a:lnTo>
                  <a:lnTo>
                    <a:pt x="14" y="213"/>
                  </a:lnTo>
                  <a:lnTo>
                    <a:pt x="15" y="222"/>
                  </a:lnTo>
                  <a:lnTo>
                    <a:pt x="18" y="230"/>
                  </a:lnTo>
                  <a:lnTo>
                    <a:pt x="21" y="237"/>
                  </a:lnTo>
                  <a:lnTo>
                    <a:pt x="24" y="243"/>
                  </a:lnTo>
                  <a:lnTo>
                    <a:pt x="27" y="252"/>
                  </a:lnTo>
                  <a:lnTo>
                    <a:pt x="32" y="258"/>
                  </a:lnTo>
                  <a:lnTo>
                    <a:pt x="36" y="264"/>
                  </a:lnTo>
                  <a:lnTo>
                    <a:pt x="41" y="272"/>
                  </a:lnTo>
                  <a:lnTo>
                    <a:pt x="47" y="278"/>
                  </a:lnTo>
                  <a:lnTo>
                    <a:pt x="50" y="284"/>
                  </a:lnTo>
                  <a:lnTo>
                    <a:pt x="56" y="288"/>
                  </a:lnTo>
                  <a:lnTo>
                    <a:pt x="62" y="295"/>
                  </a:lnTo>
                  <a:lnTo>
                    <a:pt x="68" y="301"/>
                  </a:lnTo>
                  <a:lnTo>
                    <a:pt x="74" y="305"/>
                  </a:lnTo>
                  <a:lnTo>
                    <a:pt x="80" y="308"/>
                  </a:lnTo>
                  <a:lnTo>
                    <a:pt x="86" y="313"/>
                  </a:lnTo>
                  <a:lnTo>
                    <a:pt x="95" y="317"/>
                  </a:lnTo>
                  <a:lnTo>
                    <a:pt x="100" y="320"/>
                  </a:lnTo>
                  <a:lnTo>
                    <a:pt x="109" y="325"/>
                  </a:lnTo>
                  <a:lnTo>
                    <a:pt x="115" y="326"/>
                  </a:lnTo>
                  <a:lnTo>
                    <a:pt x="123" y="331"/>
                  </a:lnTo>
                  <a:lnTo>
                    <a:pt x="132" y="332"/>
                  </a:lnTo>
                  <a:lnTo>
                    <a:pt x="139" y="335"/>
                  </a:lnTo>
                  <a:lnTo>
                    <a:pt x="147" y="335"/>
                  </a:lnTo>
                  <a:lnTo>
                    <a:pt x="156" y="337"/>
                  </a:lnTo>
                  <a:lnTo>
                    <a:pt x="164" y="337"/>
                  </a:lnTo>
                  <a:lnTo>
                    <a:pt x="171" y="337"/>
                  </a:lnTo>
                  <a:lnTo>
                    <a:pt x="182" y="337"/>
                  </a:lnTo>
                  <a:lnTo>
                    <a:pt x="190" y="337"/>
                  </a:lnTo>
                  <a:lnTo>
                    <a:pt x="198" y="335"/>
                  </a:lnTo>
                  <a:lnTo>
                    <a:pt x="206" y="335"/>
                  </a:lnTo>
                  <a:lnTo>
                    <a:pt x="214" y="332"/>
                  </a:lnTo>
                  <a:lnTo>
                    <a:pt x="223" y="331"/>
                  </a:lnTo>
                  <a:lnTo>
                    <a:pt x="229" y="326"/>
                  </a:lnTo>
                  <a:lnTo>
                    <a:pt x="236" y="325"/>
                  </a:lnTo>
                  <a:lnTo>
                    <a:pt x="244" y="320"/>
                  </a:lnTo>
                  <a:lnTo>
                    <a:pt x="250" y="317"/>
                  </a:lnTo>
                  <a:lnTo>
                    <a:pt x="259" y="313"/>
                  </a:lnTo>
                  <a:lnTo>
                    <a:pt x="265" y="308"/>
                  </a:lnTo>
                  <a:lnTo>
                    <a:pt x="271" y="305"/>
                  </a:lnTo>
                  <a:lnTo>
                    <a:pt x="277" y="301"/>
                  </a:lnTo>
                  <a:lnTo>
                    <a:pt x="283" y="295"/>
                  </a:lnTo>
                  <a:lnTo>
                    <a:pt x="289" y="288"/>
                  </a:lnTo>
                  <a:lnTo>
                    <a:pt x="295" y="284"/>
                  </a:lnTo>
                  <a:lnTo>
                    <a:pt x="300" y="278"/>
                  </a:lnTo>
                  <a:lnTo>
                    <a:pt x="303" y="272"/>
                  </a:lnTo>
                  <a:lnTo>
                    <a:pt x="309" y="264"/>
                  </a:lnTo>
                  <a:lnTo>
                    <a:pt x="313" y="258"/>
                  </a:lnTo>
                  <a:lnTo>
                    <a:pt x="318" y="252"/>
                  </a:lnTo>
                  <a:lnTo>
                    <a:pt x="321" y="243"/>
                  </a:lnTo>
                  <a:lnTo>
                    <a:pt x="324" y="237"/>
                  </a:lnTo>
                  <a:lnTo>
                    <a:pt x="327" y="230"/>
                  </a:lnTo>
                  <a:lnTo>
                    <a:pt x="330" y="222"/>
                  </a:lnTo>
                  <a:lnTo>
                    <a:pt x="332" y="213"/>
                  </a:lnTo>
                  <a:lnTo>
                    <a:pt x="333" y="206"/>
                  </a:lnTo>
                  <a:lnTo>
                    <a:pt x="336" y="198"/>
                  </a:lnTo>
                  <a:lnTo>
                    <a:pt x="336" y="189"/>
                  </a:lnTo>
                  <a:lnTo>
                    <a:pt x="338" y="181"/>
                  </a:lnTo>
                  <a:lnTo>
                    <a:pt x="338" y="174"/>
                  </a:lnTo>
                  <a:lnTo>
                    <a:pt x="345" y="174"/>
                  </a:lnTo>
                  <a:close/>
                </a:path>
              </a:pathLst>
            </a:custGeom>
            <a:solidFill>
              <a:srgbClr val="94A6D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62" name="Freeform 658"/>
            <p:cNvSpPr>
              <a:spLocks noChangeArrowheads="1"/>
            </p:cNvSpPr>
            <p:nvPr/>
          </p:nvSpPr>
          <p:spPr bwMode="auto">
            <a:xfrm>
              <a:off x="5634" y="221"/>
              <a:ext cx="31" cy="32"/>
            </a:xfrm>
            <a:custGeom>
              <a:avLst/>
              <a:gdLst>
                <a:gd name="T0" fmla="*/ 325 w 330"/>
                <a:gd name="T1" fmla="*/ 132 h 328"/>
                <a:gd name="T2" fmla="*/ 313 w 330"/>
                <a:gd name="T3" fmla="*/ 94 h 328"/>
                <a:gd name="T4" fmla="*/ 292 w 330"/>
                <a:gd name="T5" fmla="*/ 59 h 328"/>
                <a:gd name="T6" fmla="*/ 263 w 330"/>
                <a:gd name="T7" fmla="*/ 33 h 328"/>
                <a:gd name="T8" fmla="*/ 228 w 330"/>
                <a:gd name="T9" fmla="*/ 12 h 328"/>
                <a:gd name="T10" fmla="*/ 190 w 330"/>
                <a:gd name="T11" fmla="*/ 3 h 328"/>
                <a:gd name="T12" fmla="*/ 148 w 330"/>
                <a:gd name="T13" fmla="*/ 0 h 328"/>
                <a:gd name="T14" fmla="*/ 107 w 330"/>
                <a:gd name="T15" fmla="*/ 11 h 328"/>
                <a:gd name="T16" fmla="*/ 72 w 330"/>
                <a:gd name="T17" fmla="*/ 29 h 328"/>
                <a:gd name="T18" fmla="*/ 42 w 330"/>
                <a:gd name="T19" fmla="*/ 53 h 328"/>
                <a:gd name="T20" fmla="*/ 19 w 330"/>
                <a:gd name="T21" fmla="*/ 86 h 328"/>
                <a:gd name="T22" fmla="*/ 6 w 330"/>
                <a:gd name="T23" fmla="*/ 124 h 328"/>
                <a:gd name="T24" fmla="*/ 0 w 330"/>
                <a:gd name="T25" fmla="*/ 165 h 328"/>
                <a:gd name="T26" fmla="*/ 6 w 330"/>
                <a:gd name="T27" fmla="*/ 204 h 328"/>
                <a:gd name="T28" fmla="*/ 19 w 330"/>
                <a:gd name="T29" fmla="*/ 243 h 328"/>
                <a:gd name="T30" fmla="*/ 42 w 330"/>
                <a:gd name="T31" fmla="*/ 275 h 328"/>
                <a:gd name="T32" fmla="*/ 72 w 330"/>
                <a:gd name="T33" fmla="*/ 299 h 328"/>
                <a:gd name="T34" fmla="*/ 107 w 330"/>
                <a:gd name="T35" fmla="*/ 317 h 328"/>
                <a:gd name="T36" fmla="*/ 148 w 330"/>
                <a:gd name="T37" fmla="*/ 328 h 328"/>
                <a:gd name="T38" fmla="*/ 190 w 330"/>
                <a:gd name="T39" fmla="*/ 326 h 328"/>
                <a:gd name="T40" fmla="*/ 228 w 330"/>
                <a:gd name="T41" fmla="*/ 316 h 328"/>
                <a:gd name="T42" fmla="*/ 263 w 330"/>
                <a:gd name="T43" fmla="*/ 296 h 328"/>
                <a:gd name="T44" fmla="*/ 292 w 330"/>
                <a:gd name="T45" fmla="*/ 269 h 328"/>
                <a:gd name="T46" fmla="*/ 313 w 330"/>
                <a:gd name="T47" fmla="*/ 234 h 328"/>
                <a:gd name="T48" fmla="*/ 325 w 330"/>
                <a:gd name="T49" fmla="*/ 197 h 328"/>
                <a:gd name="T50" fmla="*/ 319 w 330"/>
                <a:gd name="T51" fmla="*/ 165 h 328"/>
                <a:gd name="T52" fmla="*/ 316 w 330"/>
                <a:gd name="T53" fmla="*/ 126 h 328"/>
                <a:gd name="T54" fmla="*/ 301 w 330"/>
                <a:gd name="T55" fmla="*/ 89 h 328"/>
                <a:gd name="T56" fmla="*/ 280 w 330"/>
                <a:gd name="T57" fmla="*/ 59 h 328"/>
                <a:gd name="T58" fmla="*/ 251 w 330"/>
                <a:gd name="T59" fmla="*/ 35 h 328"/>
                <a:gd name="T60" fmla="*/ 218 w 330"/>
                <a:gd name="T61" fmla="*/ 18 h 328"/>
                <a:gd name="T62" fmla="*/ 180 w 330"/>
                <a:gd name="T63" fmla="*/ 11 h 328"/>
                <a:gd name="T64" fmla="*/ 142 w 330"/>
                <a:gd name="T65" fmla="*/ 11 h 328"/>
                <a:gd name="T66" fmla="*/ 104 w 330"/>
                <a:gd name="T67" fmla="*/ 21 h 328"/>
                <a:gd name="T68" fmla="*/ 71 w 330"/>
                <a:gd name="T69" fmla="*/ 41 h 328"/>
                <a:gd name="T70" fmla="*/ 45 w 330"/>
                <a:gd name="T71" fmla="*/ 65 h 328"/>
                <a:gd name="T72" fmla="*/ 24 w 330"/>
                <a:gd name="T73" fmla="*/ 98 h 328"/>
                <a:gd name="T74" fmla="*/ 12 w 330"/>
                <a:gd name="T75" fmla="*/ 134 h 328"/>
                <a:gd name="T76" fmla="*/ 10 w 330"/>
                <a:gd name="T77" fmla="*/ 172 h 328"/>
                <a:gd name="T78" fmla="*/ 16 w 330"/>
                <a:gd name="T79" fmla="*/ 210 h 328"/>
                <a:gd name="T80" fmla="*/ 33 w 330"/>
                <a:gd name="T81" fmla="*/ 245 h 328"/>
                <a:gd name="T82" fmla="*/ 54 w 330"/>
                <a:gd name="T83" fmla="*/ 273 h 328"/>
                <a:gd name="T84" fmla="*/ 85 w 330"/>
                <a:gd name="T85" fmla="*/ 298 h 328"/>
                <a:gd name="T86" fmla="*/ 119 w 330"/>
                <a:gd name="T87" fmla="*/ 311 h 328"/>
                <a:gd name="T88" fmla="*/ 156 w 330"/>
                <a:gd name="T89" fmla="*/ 320 h 328"/>
                <a:gd name="T90" fmla="*/ 196 w 330"/>
                <a:gd name="T91" fmla="*/ 316 h 328"/>
                <a:gd name="T92" fmla="*/ 233 w 330"/>
                <a:gd name="T93" fmla="*/ 304 h 328"/>
                <a:gd name="T94" fmla="*/ 263 w 330"/>
                <a:gd name="T95" fmla="*/ 284 h 328"/>
                <a:gd name="T96" fmla="*/ 289 w 330"/>
                <a:gd name="T97" fmla="*/ 257 h 328"/>
                <a:gd name="T98" fmla="*/ 307 w 330"/>
                <a:gd name="T99" fmla="*/ 225 h 328"/>
                <a:gd name="T100" fmla="*/ 318 w 330"/>
                <a:gd name="T101" fmla="*/ 189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0" h="328">
                  <a:moveTo>
                    <a:pt x="330" y="165"/>
                  </a:moveTo>
                  <a:lnTo>
                    <a:pt x="330" y="156"/>
                  </a:lnTo>
                  <a:lnTo>
                    <a:pt x="328" y="148"/>
                  </a:lnTo>
                  <a:lnTo>
                    <a:pt x="328" y="140"/>
                  </a:lnTo>
                  <a:lnTo>
                    <a:pt x="325" y="132"/>
                  </a:lnTo>
                  <a:lnTo>
                    <a:pt x="324" y="124"/>
                  </a:lnTo>
                  <a:lnTo>
                    <a:pt x="322" y="116"/>
                  </a:lnTo>
                  <a:lnTo>
                    <a:pt x="319" y="107"/>
                  </a:lnTo>
                  <a:lnTo>
                    <a:pt x="316" y="100"/>
                  </a:lnTo>
                  <a:lnTo>
                    <a:pt x="313" y="94"/>
                  </a:lnTo>
                  <a:lnTo>
                    <a:pt x="310" y="86"/>
                  </a:lnTo>
                  <a:lnTo>
                    <a:pt x="305" y="80"/>
                  </a:lnTo>
                  <a:lnTo>
                    <a:pt x="301" y="74"/>
                  </a:lnTo>
                  <a:lnTo>
                    <a:pt x="295" y="65"/>
                  </a:lnTo>
                  <a:lnTo>
                    <a:pt x="292" y="59"/>
                  </a:lnTo>
                  <a:lnTo>
                    <a:pt x="287" y="53"/>
                  </a:lnTo>
                  <a:lnTo>
                    <a:pt x="281" y="50"/>
                  </a:lnTo>
                  <a:lnTo>
                    <a:pt x="275" y="44"/>
                  </a:lnTo>
                  <a:lnTo>
                    <a:pt x="269" y="38"/>
                  </a:lnTo>
                  <a:lnTo>
                    <a:pt x="263" y="33"/>
                  </a:lnTo>
                  <a:lnTo>
                    <a:pt x="257" y="29"/>
                  </a:lnTo>
                  <a:lnTo>
                    <a:pt x="251" y="26"/>
                  </a:lnTo>
                  <a:lnTo>
                    <a:pt x="242" y="21"/>
                  </a:lnTo>
                  <a:lnTo>
                    <a:pt x="236" y="17"/>
                  </a:lnTo>
                  <a:lnTo>
                    <a:pt x="228" y="12"/>
                  </a:lnTo>
                  <a:lnTo>
                    <a:pt x="221" y="11"/>
                  </a:lnTo>
                  <a:lnTo>
                    <a:pt x="215" y="6"/>
                  </a:lnTo>
                  <a:lnTo>
                    <a:pt x="206" y="5"/>
                  </a:lnTo>
                  <a:lnTo>
                    <a:pt x="198" y="3"/>
                  </a:lnTo>
                  <a:lnTo>
                    <a:pt x="190" y="3"/>
                  </a:lnTo>
                  <a:lnTo>
                    <a:pt x="182" y="0"/>
                  </a:lnTo>
                  <a:lnTo>
                    <a:pt x="174" y="0"/>
                  </a:lnTo>
                  <a:lnTo>
                    <a:pt x="163" y="0"/>
                  </a:lnTo>
                  <a:lnTo>
                    <a:pt x="156" y="0"/>
                  </a:lnTo>
                  <a:lnTo>
                    <a:pt x="148" y="0"/>
                  </a:lnTo>
                  <a:lnTo>
                    <a:pt x="139" y="3"/>
                  </a:lnTo>
                  <a:lnTo>
                    <a:pt x="131" y="3"/>
                  </a:lnTo>
                  <a:lnTo>
                    <a:pt x="124" y="5"/>
                  </a:lnTo>
                  <a:lnTo>
                    <a:pt x="115" y="6"/>
                  </a:lnTo>
                  <a:lnTo>
                    <a:pt x="107" y="11"/>
                  </a:lnTo>
                  <a:lnTo>
                    <a:pt x="101" y="12"/>
                  </a:lnTo>
                  <a:lnTo>
                    <a:pt x="92" y="17"/>
                  </a:lnTo>
                  <a:lnTo>
                    <a:pt x="87" y="21"/>
                  </a:lnTo>
                  <a:lnTo>
                    <a:pt x="78" y="26"/>
                  </a:lnTo>
                  <a:lnTo>
                    <a:pt x="72" y="29"/>
                  </a:lnTo>
                  <a:lnTo>
                    <a:pt x="66" y="33"/>
                  </a:lnTo>
                  <a:lnTo>
                    <a:pt x="60" y="38"/>
                  </a:lnTo>
                  <a:lnTo>
                    <a:pt x="54" y="44"/>
                  </a:lnTo>
                  <a:lnTo>
                    <a:pt x="48" y="50"/>
                  </a:lnTo>
                  <a:lnTo>
                    <a:pt x="42" y="53"/>
                  </a:lnTo>
                  <a:lnTo>
                    <a:pt x="39" y="59"/>
                  </a:lnTo>
                  <a:lnTo>
                    <a:pt x="33" y="65"/>
                  </a:lnTo>
                  <a:lnTo>
                    <a:pt x="28" y="74"/>
                  </a:lnTo>
                  <a:lnTo>
                    <a:pt x="24" y="80"/>
                  </a:lnTo>
                  <a:lnTo>
                    <a:pt x="19" y="86"/>
                  </a:lnTo>
                  <a:lnTo>
                    <a:pt x="16" y="94"/>
                  </a:lnTo>
                  <a:lnTo>
                    <a:pt x="13" y="100"/>
                  </a:lnTo>
                  <a:lnTo>
                    <a:pt x="10" y="107"/>
                  </a:lnTo>
                  <a:lnTo>
                    <a:pt x="7" y="116"/>
                  </a:lnTo>
                  <a:lnTo>
                    <a:pt x="6" y="124"/>
                  </a:lnTo>
                  <a:lnTo>
                    <a:pt x="4" y="132"/>
                  </a:lnTo>
                  <a:lnTo>
                    <a:pt x="1" y="140"/>
                  </a:lnTo>
                  <a:lnTo>
                    <a:pt x="1" y="148"/>
                  </a:lnTo>
                  <a:lnTo>
                    <a:pt x="0" y="156"/>
                  </a:lnTo>
                  <a:lnTo>
                    <a:pt x="0" y="165"/>
                  </a:lnTo>
                  <a:lnTo>
                    <a:pt x="0" y="172"/>
                  </a:lnTo>
                  <a:lnTo>
                    <a:pt x="1" y="180"/>
                  </a:lnTo>
                  <a:lnTo>
                    <a:pt x="1" y="189"/>
                  </a:lnTo>
                  <a:lnTo>
                    <a:pt x="4" y="197"/>
                  </a:lnTo>
                  <a:lnTo>
                    <a:pt x="6" y="204"/>
                  </a:lnTo>
                  <a:lnTo>
                    <a:pt x="7" y="213"/>
                  </a:lnTo>
                  <a:lnTo>
                    <a:pt x="10" y="221"/>
                  </a:lnTo>
                  <a:lnTo>
                    <a:pt x="13" y="228"/>
                  </a:lnTo>
                  <a:lnTo>
                    <a:pt x="16" y="234"/>
                  </a:lnTo>
                  <a:lnTo>
                    <a:pt x="19" y="243"/>
                  </a:lnTo>
                  <a:lnTo>
                    <a:pt x="24" y="249"/>
                  </a:lnTo>
                  <a:lnTo>
                    <a:pt x="28" y="255"/>
                  </a:lnTo>
                  <a:lnTo>
                    <a:pt x="33" y="263"/>
                  </a:lnTo>
                  <a:lnTo>
                    <a:pt x="39" y="269"/>
                  </a:lnTo>
                  <a:lnTo>
                    <a:pt x="42" y="275"/>
                  </a:lnTo>
                  <a:lnTo>
                    <a:pt x="48" y="279"/>
                  </a:lnTo>
                  <a:lnTo>
                    <a:pt x="54" y="286"/>
                  </a:lnTo>
                  <a:lnTo>
                    <a:pt x="60" y="292"/>
                  </a:lnTo>
                  <a:lnTo>
                    <a:pt x="66" y="296"/>
                  </a:lnTo>
                  <a:lnTo>
                    <a:pt x="72" y="299"/>
                  </a:lnTo>
                  <a:lnTo>
                    <a:pt x="78" y="304"/>
                  </a:lnTo>
                  <a:lnTo>
                    <a:pt x="87" y="308"/>
                  </a:lnTo>
                  <a:lnTo>
                    <a:pt x="92" y="311"/>
                  </a:lnTo>
                  <a:lnTo>
                    <a:pt x="101" y="316"/>
                  </a:lnTo>
                  <a:lnTo>
                    <a:pt x="107" y="317"/>
                  </a:lnTo>
                  <a:lnTo>
                    <a:pt x="115" y="322"/>
                  </a:lnTo>
                  <a:lnTo>
                    <a:pt x="124" y="323"/>
                  </a:lnTo>
                  <a:lnTo>
                    <a:pt x="131" y="326"/>
                  </a:lnTo>
                  <a:lnTo>
                    <a:pt x="139" y="326"/>
                  </a:lnTo>
                  <a:lnTo>
                    <a:pt x="148" y="328"/>
                  </a:lnTo>
                  <a:lnTo>
                    <a:pt x="156" y="328"/>
                  </a:lnTo>
                  <a:lnTo>
                    <a:pt x="163" y="328"/>
                  </a:lnTo>
                  <a:lnTo>
                    <a:pt x="174" y="328"/>
                  </a:lnTo>
                  <a:lnTo>
                    <a:pt x="182" y="328"/>
                  </a:lnTo>
                  <a:lnTo>
                    <a:pt x="190" y="326"/>
                  </a:lnTo>
                  <a:lnTo>
                    <a:pt x="198" y="326"/>
                  </a:lnTo>
                  <a:lnTo>
                    <a:pt x="206" y="323"/>
                  </a:lnTo>
                  <a:lnTo>
                    <a:pt x="215" y="322"/>
                  </a:lnTo>
                  <a:lnTo>
                    <a:pt x="221" y="317"/>
                  </a:lnTo>
                  <a:lnTo>
                    <a:pt x="228" y="316"/>
                  </a:lnTo>
                  <a:lnTo>
                    <a:pt x="236" y="311"/>
                  </a:lnTo>
                  <a:lnTo>
                    <a:pt x="242" y="308"/>
                  </a:lnTo>
                  <a:lnTo>
                    <a:pt x="251" y="304"/>
                  </a:lnTo>
                  <a:lnTo>
                    <a:pt x="257" y="299"/>
                  </a:lnTo>
                  <a:lnTo>
                    <a:pt x="263" y="296"/>
                  </a:lnTo>
                  <a:lnTo>
                    <a:pt x="269" y="292"/>
                  </a:lnTo>
                  <a:lnTo>
                    <a:pt x="275" y="286"/>
                  </a:lnTo>
                  <a:lnTo>
                    <a:pt x="281" y="279"/>
                  </a:lnTo>
                  <a:lnTo>
                    <a:pt x="287" y="275"/>
                  </a:lnTo>
                  <a:lnTo>
                    <a:pt x="292" y="269"/>
                  </a:lnTo>
                  <a:lnTo>
                    <a:pt x="295" y="263"/>
                  </a:lnTo>
                  <a:lnTo>
                    <a:pt x="301" y="255"/>
                  </a:lnTo>
                  <a:lnTo>
                    <a:pt x="305" y="249"/>
                  </a:lnTo>
                  <a:lnTo>
                    <a:pt x="310" y="243"/>
                  </a:lnTo>
                  <a:lnTo>
                    <a:pt x="313" y="234"/>
                  </a:lnTo>
                  <a:lnTo>
                    <a:pt x="316" y="228"/>
                  </a:lnTo>
                  <a:lnTo>
                    <a:pt x="319" y="221"/>
                  </a:lnTo>
                  <a:lnTo>
                    <a:pt x="322" y="213"/>
                  </a:lnTo>
                  <a:lnTo>
                    <a:pt x="324" y="204"/>
                  </a:lnTo>
                  <a:lnTo>
                    <a:pt x="325" y="197"/>
                  </a:lnTo>
                  <a:lnTo>
                    <a:pt x="328" y="189"/>
                  </a:lnTo>
                  <a:lnTo>
                    <a:pt x="328" y="180"/>
                  </a:lnTo>
                  <a:lnTo>
                    <a:pt x="330" y="172"/>
                  </a:lnTo>
                  <a:lnTo>
                    <a:pt x="330" y="165"/>
                  </a:lnTo>
                  <a:lnTo>
                    <a:pt x="319" y="165"/>
                  </a:lnTo>
                  <a:lnTo>
                    <a:pt x="319" y="156"/>
                  </a:lnTo>
                  <a:lnTo>
                    <a:pt x="319" y="148"/>
                  </a:lnTo>
                  <a:lnTo>
                    <a:pt x="318" y="140"/>
                  </a:lnTo>
                  <a:lnTo>
                    <a:pt x="318" y="134"/>
                  </a:lnTo>
                  <a:lnTo>
                    <a:pt x="316" y="126"/>
                  </a:lnTo>
                  <a:lnTo>
                    <a:pt x="313" y="118"/>
                  </a:lnTo>
                  <a:lnTo>
                    <a:pt x="310" y="112"/>
                  </a:lnTo>
                  <a:lnTo>
                    <a:pt x="307" y="104"/>
                  </a:lnTo>
                  <a:lnTo>
                    <a:pt x="305" y="98"/>
                  </a:lnTo>
                  <a:lnTo>
                    <a:pt x="301" y="89"/>
                  </a:lnTo>
                  <a:lnTo>
                    <a:pt x="298" y="83"/>
                  </a:lnTo>
                  <a:lnTo>
                    <a:pt x="293" y="77"/>
                  </a:lnTo>
                  <a:lnTo>
                    <a:pt x="289" y="71"/>
                  </a:lnTo>
                  <a:lnTo>
                    <a:pt x="286" y="65"/>
                  </a:lnTo>
                  <a:lnTo>
                    <a:pt x="280" y="59"/>
                  </a:lnTo>
                  <a:lnTo>
                    <a:pt x="275" y="56"/>
                  </a:lnTo>
                  <a:lnTo>
                    <a:pt x="269" y="50"/>
                  </a:lnTo>
                  <a:lnTo>
                    <a:pt x="263" y="45"/>
                  </a:lnTo>
                  <a:lnTo>
                    <a:pt x="257" y="41"/>
                  </a:lnTo>
                  <a:lnTo>
                    <a:pt x="251" y="35"/>
                  </a:lnTo>
                  <a:lnTo>
                    <a:pt x="245" y="32"/>
                  </a:lnTo>
                  <a:lnTo>
                    <a:pt x="239" y="29"/>
                  </a:lnTo>
                  <a:lnTo>
                    <a:pt x="233" y="26"/>
                  </a:lnTo>
                  <a:lnTo>
                    <a:pt x="224" y="21"/>
                  </a:lnTo>
                  <a:lnTo>
                    <a:pt x="218" y="18"/>
                  </a:lnTo>
                  <a:lnTo>
                    <a:pt x="210" y="17"/>
                  </a:lnTo>
                  <a:lnTo>
                    <a:pt x="204" y="15"/>
                  </a:lnTo>
                  <a:lnTo>
                    <a:pt x="196" y="12"/>
                  </a:lnTo>
                  <a:lnTo>
                    <a:pt x="188" y="11"/>
                  </a:lnTo>
                  <a:lnTo>
                    <a:pt x="180" y="11"/>
                  </a:lnTo>
                  <a:lnTo>
                    <a:pt x="172" y="9"/>
                  </a:lnTo>
                  <a:lnTo>
                    <a:pt x="163" y="9"/>
                  </a:lnTo>
                  <a:lnTo>
                    <a:pt x="156" y="9"/>
                  </a:lnTo>
                  <a:lnTo>
                    <a:pt x="150" y="11"/>
                  </a:lnTo>
                  <a:lnTo>
                    <a:pt x="142" y="11"/>
                  </a:lnTo>
                  <a:lnTo>
                    <a:pt x="133" y="12"/>
                  </a:lnTo>
                  <a:lnTo>
                    <a:pt x="125" y="15"/>
                  </a:lnTo>
                  <a:lnTo>
                    <a:pt x="119" y="17"/>
                  </a:lnTo>
                  <a:lnTo>
                    <a:pt x="110" y="18"/>
                  </a:lnTo>
                  <a:lnTo>
                    <a:pt x="104" y="21"/>
                  </a:lnTo>
                  <a:lnTo>
                    <a:pt x="97" y="26"/>
                  </a:lnTo>
                  <a:lnTo>
                    <a:pt x="91" y="29"/>
                  </a:lnTo>
                  <a:lnTo>
                    <a:pt x="85" y="32"/>
                  </a:lnTo>
                  <a:lnTo>
                    <a:pt x="78" y="35"/>
                  </a:lnTo>
                  <a:lnTo>
                    <a:pt x="71" y="41"/>
                  </a:lnTo>
                  <a:lnTo>
                    <a:pt x="66" y="45"/>
                  </a:lnTo>
                  <a:lnTo>
                    <a:pt x="60" y="50"/>
                  </a:lnTo>
                  <a:lnTo>
                    <a:pt x="54" y="56"/>
                  </a:lnTo>
                  <a:lnTo>
                    <a:pt x="51" y="59"/>
                  </a:lnTo>
                  <a:lnTo>
                    <a:pt x="45" y="65"/>
                  </a:lnTo>
                  <a:lnTo>
                    <a:pt x="40" y="71"/>
                  </a:lnTo>
                  <a:lnTo>
                    <a:pt x="36" y="77"/>
                  </a:lnTo>
                  <a:lnTo>
                    <a:pt x="33" y="83"/>
                  </a:lnTo>
                  <a:lnTo>
                    <a:pt x="28" y="89"/>
                  </a:lnTo>
                  <a:lnTo>
                    <a:pt x="24" y="98"/>
                  </a:lnTo>
                  <a:lnTo>
                    <a:pt x="22" y="104"/>
                  </a:lnTo>
                  <a:lnTo>
                    <a:pt x="18" y="112"/>
                  </a:lnTo>
                  <a:lnTo>
                    <a:pt x="16" y="118"/>
                  </a:lnTo>
                  <a:lnTo>
                    <a:pt x="13" y="126"/>
                  </a:lnTo>
                  <a:lnTo>
                    <a:pt x="12" y="134"/>
                  </a:lnTo>
                  <a:lnTo>
                    <a:pt x="12" y="140"/>
                  </a:lnTo>
                  <a:lnTo>
                    <a:pt x="10" y="148"/>
                  </a:lnTo>
                  <a:lnTo>
                    <a:pt x="10" y="156"/>
                  </a:lnTo>
                  <a:lnTo>
                    <a:pt x="10" y="165"/>
                  </a:lnTo>
                  <a:lnTo>
                    <a:pt x="10" y="172"/>
                  </a:lnTo>
                  <a:lnTo>
                    <a:pt x="10" y="180"/>
                  </a:lnTo>
                  <a:lnTo>
                    <a:pt x="12" y="189"/>
                  </a:lnTo>
                  <a:lnTo>
                    <a:pt x="12" y="195"/>
                  </a:lnTo>
                  <a:lnTo>
                    <a:pt x="13" y="203"/>
                  </a:lnTo>
                  <a:lnTo>
                    <a:pt x="16" y="210"/>
                  </a:lnTo>
                  <a:lnTo>
                    <a:pt x="18" y="216"/>
                  </a:lnTo>
                  <a:lnTo>
                    <a:pt x="22" y="225"/>
                  </a:lnTo>
                  <a:lnTo>
                    <a:pt x="24" y="231"/>
                  </a:lnTo>
                  <a:lnTo>
                    <a:pt x="28" y="239"/>
                  </a:lnTo>
                  <a:lnTo>
                    <a:pt x="33" y="245"/>
                  </a:lnTo>
                  <a:lnTo>
                    <a:pt x="36" y="251"/>
                  </a:lnTo>
                  <a:lnTo>
                    <a:pt x="40" y="257"/>
                  </a:lnTo>
                  <a:lnTo>
                    <a:pt x="45" y="263"/>
                  </a:lnTo>
                  <a:lnTo>
                    <a:pt x="51" y="269"/>
                  </a:lnTo>
                  <a:lnTo>
                    <a:pt x="54" y="273"/>
                  </a:lnTo>
                  <a:lnTo>
                    <a:pt x="60" y="279"/>
                  </a:lnTo>
                  <a:lnTo>
                    <a:pt x="66" y="284"/>
                  </a:lnTo>
                  <a:lnTo>
                    <a:pt x="71" y="287"/>
                  </a:lnTo>
                  <a:lnTo>
                    <a:pt x="78" y="293"/>
                  </a:lnTo>
                  <a:lnTo>
                    <a:pt x="85" y="298"/>
                  </a:lnTo>
                  <a:lnTo>
                    <a:pt x="91" y="299"/>
                  </a:lnTo>
                  <a:lnTo>
                    <a:pt x="97" y="304"/>
                  </a:lnTo>
                  <a:lnTo>
                    <a:pt x="104" y="308"/>
                  </a:lnTo>
                  <a:lnTo>
                    <a:pt x="110" y="310"/>
                  </a:lnTo>
                  <a:lnTo>
                    <a:pt x="119" y="311"/>
                  </a:lnTo>
                  <a:lnTo>
                    <a:pt x="125" y="314"/>
                  </a:lnTo>
                  <a:lnTo>
                    <a:pt x="133" y="316"/>
                  </a:lnTo>
                  <a:lnTo>
                    <a:pt x="142" y="317"/>
                  </a:lnTo>
                  <a:lnTo>
                    <a:pt x="150" y="317"/>
                  </a:lnTo>
                  <a:lnTo>
                    <a:pt x="156" y="320"/>
                  </a:lnTo>
                  <a:lnTo>
                    <a:pt x="163" y="320"/>
                  </a:lnTo>
                  <a:lnTo>
                    <a:pt x="172" y="320"/>
                  </a:lnTo>
                  <a:lnTo>
                    <a:pt x="180" y="317"/>
                  </a:lnTo>
                  <a:lnTo>
                    <a:pt x="188" y="317"/>
                  </a:lnTo>
                  <a:lnTo>
                    <a:pt x="196" y="316"/>
                  </a:lnTo>
                  <a:lnTo>
                    <a:pt x="204" y="314"/>
                  </a:lnTo>
                  <a:lnTo>
                    <a:pt x="210" y="311"/>
                  </a:lnTo>
                  <a:lnTo>
                    <a:pt x="218" y="310"/>
                  </a:lnTo>
                  <a:lnTo>
                    <a:pt x="224" y="308"/>
                  </a:lnTo>
                  <a:lnTo>
                    <a:pt x="233" y="304"/>
                  </a:lnTo>
                  <a:lnTo>
                    <a:pt x="239" y="299"/>
                  </a:lnTo>
                  <a:lnTo>
                    <a:pt x="245" y="298"/>
                  </a:lnTo>
                  <a:lnTo>
                    <a:pt x="251" y="293"/>
                  </a:lnTo>
                  <a:lnTo>
                    <a:pt x="257" y="287"/>
                  </a:lnTo>
                  <a:lnTo>
                    <a:pt x="263" y="284"/>
                  </a:lnTo>
                  <a:lnTo>
                    <a:pt x="269" y="279"/>
                  </a:lnTo>
                  <a:lnTo>
                    <a:pt x="275" y="273"/>
                  </a:lnTo>
                  <a:lnTo>
                    <a:pt x="280" y="269"/>
                  </a:lnTo>
                  <a:lnTo>
                    <a:pt x="286" y="263"/>
                  </a:lnTo>
                  <a:lnTo>
                    <a:pt x="289" y="257"/>
                  </a:lnTo>
                  <a:lnTo>
                    <a:pt x="293" y="251"/>
                  </a:lnTo>
                  <a:lnTo>
                    <a:pt x="298" y="245"/>
                  </a:lnTo>
                  <a:lnTo>
                    <a:pt x="301" y="239"/>
                  </a:lnTo>
                  <a:lnTo>
                    <a:pt x="305" y="231"/>
                  </a:lnTo>
                  <a:lnTo>
                    <a:pt x="307" y="225"/>
                  </a:lnTo>
                  <a:lnTo>
                    <a:pt x="310" y="216"/>
                  </a:lnTo>
                  <a:lnTo>
                    <a:pt x="313" y="210"/>
                  </a:lnTo>
                  <a:lnTo>
                    <a:pt x="316" y="203"/>
                  </a:lnTo>
                  <a:lnTo>
                    <a:pt x="318" y="195"/>
                  </a:lnTo>
                  <a:lnTo>
                    <a:pt x="318" y="189"/>
                  </a:lnTo>
                  <a:lnTo>
                    <a:pt x="319" y="180"/>
                  </a:lnTo>
                  <a:lnTo>
                    <a:pt x="319" y="172"/>
                  </a:lnTo>
                  <a:lnTo>
                    <a:pt x="319" y="165"/>
                  </a:lnTo>
                  <a:lnTo>
                    <a:pt x="330" y="165"/>
                  </a:lnTo>
                  <a:close/>
                </a:path>
              </a:pathLst>
            </a:custGeom>
            <a:solidFill>
              <a:srgbClr val="96A8DB"/>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63" name="Freeform 659"/>
            <p:cNvSpPr>
              <a:spLocks noChangeArrowheads="1"/>
            </p:cNvSpPr>
            <p:nvPr/>
          </p:nvSpPr>
          <p:spPr bwMode="auto">
            <a:xfrm>
              <a:off x="5634" y="221"/>
              <a:ext cx="29" cy="31"/>
            </a:xfrm>
            <a:custGeom>
              <a:avLst/>
              <a:gdLst>
                <a:gd name="T0" fmla="*/ 308 w 309"/>
                <a:gd name="T1" fmla="*/ 125 h 311"/>
                <a:gd name="T2" fmla="*/ 295 w 309"/>
                <a:gd name="T3" fmla="*/ 89 h 311"/>
                <a:gd name="T4" fmla="*/ 276 w 309"/>
                <a:gd name="T5" fmla="*/ 56 h 311"/>
                <a:gd name="T6" fmla="*/ 247 w 309"/>
                <a:gd name="T7" fmla="*/ 32 h 311"/>
                <a:gd name="T8" fmla="*/ 214 w 309"/>
                <a:gd name="T9" fmla="*/ 12 h 311"/>
                <a:gd name="T10" fmla="*/ 178 w 309"/>
                <a:gd name="T11" fmla="*/ 2 h 311"/>
                <a:gd name="T12" fmla="*/ 140 w 309"/>
                <a:gd name="T13" fmla="*/ 2 h 311"/>
                <a:gd name="T14" fmla="*/ 100 w 309"/>
                <a:gd name="T15" fmla="*/ 9 h 311"/>
                <a:gd name="T16" fmla="*/ 68 w 309"/>
                <a:gd name="T17" fmla="*/ 26 h 311"/>
                <a:gd name="T18" fmla="*/ 41 w 309"/>
                <a:gd name="T19" fmla="*/ 50 h 311"/>
                <a:gd name="T20" fmla="*/ 18 w 309"/>
                <a:gd name="T21" fmla="*/ 80 h 311"/>
                <a:gd name="T22" fmla="*/ 3 w 309"/>
                <a:gd name="T23" fmla="*/ 117 h 311"/>
                <a:gd name="T24" fmla="*/ 0 w 309"/>
                <a:gd name="T25" fmla="*/ 156 h 311"/>
                <a:gd name="T26" fmla="*/ 3 w 309"/>
                <a:gd name="T27" fmla="*/ 194 h 311"/>
                <a:gd name="T28" fmla="*/ 18 w 309"/>
                <a:gd name="T29" fmla="*/ 230 h 311"/>
                <a:gd name="T30" fmla="*/ 41 w 309"/>
                <a:gd name="T31" fmla="*/ 260 h 311"/>
                <a:gd name="T32" fmla="*/ 68 w 309"/>
                <a:gd name="T33" fmla="*/ 284 h 311"/>
                <a:gd name="T34" fmla="*/ 100 w 309"/>
                <a:gd name="T35" fmla="*/ 301 h 311"/>
                <a:gd name="T36" fmla="*/ 140 w 309"/>
                <a:gd name="T37" fmla="*/ 308 h 311"/>
                <a:gd name="T38" fmla="*/ 178 w 309"/>
                <a:gd name="T39" fmla="*/ 308 h 311"/>
                <a:gd name="T40" fmla="*/ 214 w 309"/>
                <a:gd name="T41" fmla="*/ 299 h 311"/>
                <a:gd name="T42" fmla="*/ 247 w 309"/>
                <a:gd name="T43" fmla="*/ 278 h 311"/>
                <a:gd name="T44" fmla="*/ 276 w 309"/>
                <a:gd name="T45" fmla="*/ 254 h 311"/>
                <a:gd name="T46" fmla="*/ 295 w 309"/>
                <a:gd name="T47" fmla="*/ 222 h 311"/>
                <a:gd name="T48" fmla="*/ 308 w 309"/>
                <a:gd name="T49" fmla="*/ 186 h 311"/>
                <a:gd name="T50" fmla="*/ 302 w 309"/>
                <a:gd name="T51" fmla="*/ 156 h 311"/>
                <a:gd name="T52" fmla="*/ 295 w 309"/>
                <a:gd name="T53" fmla="*/ 119 h 311"/>
                <a:gd name="T54" fmla="*/ 283 w 309"/>
                <a:gd name="T55" fmla="*/ 86 h 311"/>
                <a:gd name="T56" fmla="*/ 262 w 309"/>
                <a:gd name="T57" fmla="*/ 56 h 311"/>
                <a:gd name="T58" fmla="*/ 237 w 309"/>
                <a:gd name="T59" fmla="*/ 35 h 311"/>
                <a:gd name="T60" fmla="*/ 205 w 309"/>
                <a:gd name="T61" fmla="*/ 18 h 311"/>
                <a:gd name="T62" fmla="*/ 170 w 309"/>
                <a:gd name="T63" fmla="*/ 9 h 311"/>
                <a:gd name="T64" fmla="*/ 132 w 309"/>
                <a:gd name="T65" fmla="*/ 12 h 311"/>
                <a:gd name="T66" fmla="*/ 97 w 309"/>
                <a:gd name="T67" fmla="*/ 23 h 311"/>
                <a:gd name="T68" fmla="*/ 67 w 309"/>
                <a:gd name="T69" fmla="*/ 38 h 311"/>
                <a:gd name="T70" fmla="*/ 42 w 309"/>
                <a:gd name="T71" fmla="*/ 62 h 311"/>
                <a:gd name="T72" fmla="*/ 23 w 309"/>
                <a:gd name="T73" fmla="*/ 92 h 311"/>
                <a:gd name="T74" fmla="*/ 12 w 309"/>
                <a:gd name="T75" fmla="*/ 125 h 311"/>
                <a:gd name="T76" fmla="*/ 8 w 309"/>
                <a:gd name="T77" fmla="*/ 163 h 311"/>
                <a:gd name="T78" fmla="*/ 14 w 309"/>
                <a:gd name="T79" fmla="*/ 198 h 311"/>
                <a:gd name="T80" fmla="*/ 30 w 309"/>
                <a:gd name="T81" fmla="*/ 230 h 311"/>
                <a:gd name="T82" fmla="*/ 50 w 309"/>
                <a:gd name="T83" fmla="*/ 258 h 311"/>
                <a:gd name="T84" fmla="*/ 79 w 309"/>
                <a:gd name="T85" fmla="*/ 281 h 311"/>
                <a:gd name="T86" fmla="*/ 111 w 309"/>
                <a:gd name="T87" fmla="*/ 295 h 311"/>
                <a:gd name="T88" fmla="*/ 147 w 309"/>
                <a:gd name="T89" fmla="*/ 301 h 311"/>
                <a:gd name="T90" fmla="*/ 184 w 309"/>
                <a:gd name="T91" fmla="*/ 299 h 311"/>
                <a:gd name="T92" fmla="*/ 218 w 309"/>
                <a:gd name="T93" fmla="*/ 287 h 311"/>
                <a:gd name="T94" fmla="*/ 247 w 309"/>
                <a:gd name="T95" fmla="*/ 269 h 311"/>
                <a:gd name="T96" fmla="*/ 271 w 309"/>
                <a:gd name="T97" fmla="*/ 242 h 311"/>
                <a:gd name="T98" fmla="*/ 289 w 309"/>
                <a:gd name="T99" fmla="*/ 212 h 311"/>
                <a:gd name="T100" fmla="*/ 300 w 309"/>
                <a:gd name="T101" fmla="*/ 17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9" h="311">
                  <a:moveTo>
                    <a:pt x="309" y="156"/>
                  </a:moveTo>
                  <a:lnTo>
                    <a:pt x="309" y="147"/>
                  </a:lnTo>
                  <a:lnTo>
                    <a:pt x="309" y="139"/>
                  </a:lnTo>
                  <a:lnTo>
                    <a:pt x="308" y="131"/>
                  </a:lnTo>
                  <a:lnTo>
                    <a:pt x="308" y="125"/>
                  </a:lnTo>
                  <a:lnTo>
                    <a:pt x="306" y="117"/>
                  </a:lnTo>
                  <a:lnTo>
                    <a:pt x="303" y="109"/>
                  </a:lnTo>
                  <a:lnTo>
                    <a:pt x="300" y="103"/>
                  </a:lnTo>
                  <a:lnTo>
                    <a:pt x="297" y="95"/>
                  </a:lnTo>
                  <a:lnTo>
                    <a:pt x="295" y="89"/>
                  </a:lnTo>
                  <a:lnTo>
                    <a:pt x="291" y="80"/>
                  </a:lnTo>
                  <a:lnTo>
                    <a:pt x="288" y="74"/>
                  </a:lnTo>
                  <a:lnTo>
                    <a:pt x="283" y="68"/>
                  </a:lnTo>
                  <a:lnTo>
                    <a:pt x="279" y="62"/>
                  </a:lnTo>
                  <a:lnTo>
                    <a:pt x="276" y="56"/>
                  </a:lnTo>
                  <a:lnTo>
                    <a:pt x="270" y="50"/>
                  </a:lnTo>
                  <a:lnTo>
                    <a:pt x="265" y="47"/>
                  </a:lnTo>
                  <a:lnTo>
                    <a:pt x="259" y="41"/>
                  </a:lnTo>
                  <a:lnTo>
                    <a:pt x="253" y="36"/>
                  </a:lnTo>
                  <a:lnTo>
                    <a:pt x="247" y="32"/>
                  </a:lnTo>
                  <a:lnTo>
                    <a:pt x="241" y="26"/>
                  </a:lnTo>
                  <a:lnTo>
                    <a:pt x="235" y="23"/>
                  </a:lnTo>
                  <a:lnTo>
                    <a:pt x="229" y="20"/>
                  </a:lnTo>
                  <a:lnTo>
                    <a:pt x="223" y="17"/>
                  </a:lnTo>
                  <a:lnTo>
                    <a:pt x="214" y="12"/>
                  </a:lnTo>
                  <a:lnTo>
                    <a:pt x="208" y="9"/>
                  </a:lnTo>
                  <a:lnTo>
                    <a:pt x="200" y="8"/>
                  </a:lnTo>
                  <a:lnTo>
                    <a:pt x="194" y="6"/>
                  </a:lnTo>
                  <a:lnTo>
                    <a:pt x="186" y="3"/>
                  </a:lnTo>
                  <a:lnTo>
                    <a:pt x="178" y="2"/>
                  </a:lnTo>
                  <a:lnTo>
                    <a:pt x="170" y="2"/>
                  </a:lnTo>
                  <a:lnTo>
                    <a:pt x="162" y="0"/>
                  </a:lnTo>
                  <a:lnTo>
                    <a:pt x="153" y="0"/>
                  </a:lnTo>
                  <a:lnTo>
                    <a:pt x="146" y="0"/>
                  </a:lnTo>
                  <a:lnTo>
                    <a:pt x="140" y="2"/>
                  </a:lnTo>
                  <a:lnTo>
                    <a:pt x="132" y="2"/>
                  </a:lnTo>
                  <a:lnTo>
                    <a:pt x="123" y="3"/>
                  </a:lnTo>
                  <a:lnTo>
                    <a:pt x="115" y="6"/>
                  </a:lnTo>
                  <a:lnTo>
                    <a:pt x="109" y="8"/>
                  </a:lnTo>
                  <a:lnTo>
                    <a:pt x="100" y="9"/>
                  </a:lnTo>
                  <a:lnTo>
                    <a:pt x="94" y="12"/>
                  </a:lnTo>
                  <a:lnTo>
                    <a:pt x="87" y="17"/>
                  </a:lnTo>
                  <a:lnTo>
                    <a:pt x="81" y="20"/>
                  </a:lnTo>
                  <a:lnTo>
                    <a:pt x="75" y="23"/>
                  </a:lnTo>
                  <a:lnTo>
                    <a:pt x="68" y="26"/>
                  </a:lnTo>
                  <a:lnTo>
                    <a:pt x="61" y="32"/>
                  </a:lnTo>
                  <a:lnTo>
                    <a:pt x="56" y="36"/>
                  </a:lnTo>
                  <a:lnTo>
                    <a:pt x="50" y="41"/>
                  </a:lnTo>
                  <a:lnTo>
                    <a:pt x="44" y="47"/>
                  </a:lnTo>
                  <a:lnTo>
                    <a:pt x="41" y="50"/>
                  </a:lnTo>
                  <a:lnTo>
                    <a:pt x="35" y="56"/>
                  </a:lnTo>
                  <a:lnTo>
                    <a:pt x="30" y="62"/>
                  </a:lnTo>
                  <a:lnTo>
                    <a:pt x="26" y="68"/>
                  </a:lnTo>
                  <a:lnTo>
                    <a:pt x="23" y="74"/>
                  </a:lnTo>
                  <a:lnTo>
                    <a:pt x="18" y="80"/>
                  </a:lnTo>
                  <a:lnTo>
                    <a:pt x="14" y="89"/>
                  </a:lnTo>
                  <a:lnTo>
                    <a:pt x="12" y="95"/>
                  </a:lnTo>
                  <a:lnTo>
                    <a:pt x="8" y="103"/>
                  </a:lnTo>
                  <a:lnTo>
                    <a:pt x="6" y="109"/>
                  </a:lnTo>
                  <a:lnTo>
                    <a:pt x="3" y="117"/>
                  </a:lnTo>
                  <a:lnTo>
                    <a:pt x="2" y="125"/>
                  </a:lnTo>
                  <a:lnTo>
                    <a:pt x="2" y="131"/>
                  </a:lnTo>
                  <a:lnTo>
                    <a:pt x="0" y="139"/>
                  </a:lnTo>
                  <a:lnTo>
                    <a:pt x="0" y="147"/>
                  </a:lnTo>
                  <a:lnTo>
                    <a:pt x="0" y="156"/>
                  </a:lnTo>
                  <a:lnTo>
                    <a:pt x="0" y="163"/>
                  </a:lnTo>
                  <a:lnTo>
                    <a:pt x="0" y="171"/>
                  </a:lnTo>
                  <a:lnTo>
                    <a:pt x="2" y="180"/>
                  </a:lnTo>
                  <a:lnTo>
                    <a:pt x="2" y="186"/>
                  </a:lnTo>
                  <a:lnTo>
                    <a:pt x="3" y="194"/>
                  </a:lnTo>
                  <a:lnTo>
                    <a:pt x="6" y="201"/>
                  </a:lnTo>
                  <a:lnTo>
                    <a:pt x="8" y="207"/>
                  </a:lnTo>
                  <a:lnTo>
                    <a:pt x="12" y="216"/>
                  </a:lnTo>
                  <a:lnTo>
                    <a:pt x="14" y="222"/>
                  </a:lnTo>
                  <a:lnTo>
                    <a:pt x="18" y="230"/>
                  </a:lnTo>
                  <a:lnTo>
                    <a:pt x="23" y="236"/>
                  </a:lnTo>
                  <a:lnTo>
                    <a:pt x="26" y="242"/>
                  </a:lnTo>
                  <a:lnTo>
                    <a:pt x="30" y="248"/>
                  </a:lnTo>
                  <a:lnTo>
                    <a:pt x="35" y="254"/>
                  </a:lnTo>
                  <a:lnTo>
                    <a:pt x="41" y="260"/>
                  </a:lnTo>
                  <a:lnTo>
                    <a:pt x="44" y="264"/>
                  </a:lnTo>
                  <a:lnTo>
                    <a:pt x="50" y="270"/>
                  </a:lnTo>
                  <a:lnTo>
                    <a:pt x="56" y="275"/>
                  </a:lnTo>
                  <a:lnTo>
                    <a:pt x="61" y="278"/>
                  </a:lnTo>
                  <a:lnTo>
                    <a:pt x="68" y="284"/>
                  </a:lnTo>
                  <a:lnTo>
                    <a:pt x="75" y="289"/>
                  </a:lnTo>
                  <a:lnTo>
                    <a:pt x="81" y="290"/>
                  </a:lnTo>
                  <a:lnTo>
                    <a:pt x="87" y="295"/>
                  </a:lnTo>
                  <a:lnTo>
                    <a:pt x="94" y="299"/>
                  </a:lnTo>
                  <a:lnTo>
                    <a:pt x="100" y="301"/>
                  </a:lnTo>
                  <a:lnTo>
                    <a:pt x="109" y="302"/>
                  </a:lnTo>
                  <a:lnTo>
                    <a:pt x="115" y="305"/>
                  </a:lnTo>
                  <a:lnTo>
                    <a:pt x="123" y="307"/>
                  </a:lnTo>
                  <a:lnTo>
                    <a:pt x="132" y="308"/>
                  </a:lnTo>
                  <a:lnTo>
                    <a:pt x="140" y="308"/>
                  </a:lnTo>
                  <a:lnTo>
                    <a:pt x="146" y="311"/>
                  </a:lnTo>
                  <a:lnTo>
                    <a:pt x="153" y="311"/>
                  </a:lnTo>
                  <a:lnTo>
                    <a:pt x="162" y="311"/>
                  </a:lnTo>
                  <a:lnTo>
                    <a:pt x="170" y="308"/>
                  </a:lnTo>
                  <a:lnTo>
                    <a:pt x="178" y="308"/>
                  </a:lnTo>
                  <a:lnTo>
                    <a:pt x="186" y="307"/>
                  </a:lnTo>
                  <a:lnTo>
                    <a:pt x="194" y="305"/>
                  </a:lnTo>
                  <a:lnTo>
                    <a:pt x="200" y="302"/>
                  </a:lnTo>
                  <a:lnTo>
                    <a:pt x="208" y="301"/>
                  </a:lnTo>
                  <a:lnTo>
                    <a:pt x="214" y="299"/>
                  </a:lnTo>
                  <a:lnTo>
                    <a:pt x="223" y="295"/>
                  </a:lnTo>
                  <a:lnTo>
                    <a:pt x="229" y="290"/>
                  </a:lnTo>
                  <a:lnTo>
                    <a:pt x="235" y="289"/>
                  </a:lnTo>
                  <a:lnTo>
                    <a:pt x="241" y="284"/>
                  </a:lnTo>
                  <a:lnTo>
                    <a:pt x="247" y="278"/>
                  </a:lnTo>
                  <a:lnTo>
                    <a:pt x="253" y="275"/>
                  </a:lnTo>
                  <a:lnTo>
                    <a:pt x="259" y="270"/>
                  </a:lnTo>
                  <a:lnTo>
                    <a:pt x="265" y="264"/>
                  </a:lnTo>
                  <a:lnTo>
                    <a:pt x="270" y="260"/>
                  </a:lnTo>
                  <a:lnTo>
                    <a:pt x="276" y="254"/>
                  </a:lnTo>
                  <a:lnTo>
                    <a:pt x="279" y="248"/>
                  </a:lnTo>
                  <a:lnTo>
                    <a:pt x="283" y="242"/>
                  </a:lnTo>
                  <a:lnTo>
                    <a:pt x="288" y="236"/>
                  </a:lnTo>
                  <a:lnTo>
                    <a:pt x="291" y="230"/>
                  </a:lnTo>
                  <a:lnTo>
                    <a:pt x="295" y="222"/>
                  </a:lnTo>
                  <a:lnTo>
                    <a:pt x="297" y="216"/>
                  </a:lnTo>
                  <a:lnTo>
                    <a:pt x="300" y="207"/>
                  </a:lnTo>
                  <a:lnTo>
                    <a:pt x="303" y="201"/>
                  </a:lnTo>
                  <a:lnTo>
                    <a:pt x="306" y="194"/>
                  </a:lnTo>
                  <a:lnTo>
                    <a:pt x="308" y="186"/>
                  </a:lnTo>
                  <a:lnTo>
                    <a:pt x="308" y="180"/>
                  </a:lnTo>
                  <a:lnTo>
                    <a:pt x="309" y="171"/>
                  </a:lnTo>
                  <a:lnTo>
                    <a:pt x="309" y="163"/>
                  </a:lnTo>
                  <a:lnTo>
                    <a:pt x="309" y="156"/>
                  </a:lnTo>
                  <a:lnTo>
                    <a:pt x="302" y="156"/>
                  </a:lnTo>
                  <a:lnTo>
                    <a:pt x="302" y="147"/>
                  </a:lnTo>
                  <a:lnTo>
                    <a:pt x="300" y="141"/>
                  </a:lnTo>
                  <a:lnTo>
                    <a:pt x="300" y="133"/>
                  </a:lnTo>
                  <a:lnTo>
                    <a:pt x="297" y="125"/>
                  </a:lnTo>
                  <a:lnTo>
                    <a:pt x="295" y="119"/>
                  </a:lnTo>
                  <a:lnTo>
                    <a:pt x="294" y="113"/>
                  </a:lnTo>
                  <a:lnTo>
                    <a:pt x="291" y="105"/>
                  </a:lnTo>
                  <a:lnTo>
                    <a:pt x="289" y="98"/>
                  </a:lnTo>
                  <a:lnTo>
                    <a:pt x="285" y="92"/>
                  </a:lnTo>
                  <a:lnTo>
                    <a:pt x="283" y="86"/>
                  </a:lnTo>
                  <a:lnTo>
                    <a:pt x="279" y="80"/>
                  </a:lnTo>
                  <a:lnTo>
                    <a:pt x="276" y="74"/>
                  </a:lnTo>
                  <a:lnTo>
                    <a:pt x="271" y="68"/>
                  </a:lnTo>
                  <a:lnTo>
                    <a:pt x="267" y="62"/>
                  </a:lnTo>
                  <a:lnTo>
                    <a:pt x="262" y="56"/>
                  </a:lnTo>
                  <a:lnTo>
                    <a:pt x="256" y="53"/>
                  </a:lnTo>
                  <a:lnTo>
                    <a:pt x="253" y="48"/>
                  </a:lnTo>
                  <a:lnTo>
                    <a:pt x="247" y="42"/>
                  </a:lnTo>
                  <a:lnTo>
                    <a:pt x="243" y="38"/>
                  </a:lnTo>
                  <a:lnTo>
                    <a:pt x="237" y="35"/>
                  </a:lnTo>
                  <a:lnTo>
                    <a:pt x="230" y="30"/>
                  </a:lnTo>
                  <a:lnTo>
                    <a:pt x="224" y="29"/>
                  </a:lnTo>
                  <a:lnTo>
                    <a:pt x="218" y="24"/>
                  </a:lnTo>
                  <a:lnTo>
                    <a:pt x="212" y="23"/>
                  </a:lnTo>
                  <a:lnTo>
                    <a:pt x="205" y="18"/>
                  </a:lnTo>
                  <a:lnTo>
                    <a:pt x="198" y="17"/>
                  </a:lnTo>
                  <a:lnTo>
                    <a:pt x="190" y="14"/>
                  </a:lnTo>
                  <a:lnTo>
                    <a:pt x="184" y="12"/>
                  </a:lnTo>
                  <a:lnTo>
                    <a:pt x="176" y="12"/>
                  </a:lnTo>
                  <a:lnTo>
                    <a:pt x="170" y="9"/>
                  </a:lnTo>
                  <a:lnTo>
                    <a:pt x="162" y="9"/>
                  </a:lnTo>
                  <a:lnTo>
                    <a:pt x="153" y="9"/>
                  </a:lnTo>
                  <a:lnTo>
                    <a:pt x="147" y="9"/>
                  </a:lnTo>
                  <a:lnTo>
                    <a:pt x="140" y="9"/>
                  </a:lnTo>
                  <a:lnTo>
                    <a:pt x="132" y="12"/>
                  </a:lnTo>
                  <a:lnTo>
                    <a:pt x="126" y="12"/>
                  </a:lnTo>
                  <a:lnTo>
                    <a:pt x="117" y="14"/>
                  </a:lnTo>
                  <a:lnTo>
                    <a:pt x="111" y="17"/>
                  </a:lnTo>
                  <a:lnTo>
                    <a:pt x="105" y="18"/>
                  </a:lnTo>
                  <a:lnTo>
                    <a:pt x="97" y="23"/>
                  </a:lnTo>
                  <a:lnTo>
                    <a:pt x="91" y="24"/>
                  </a:lnTo>
                  <a:lnTo>
                    <a:pt x="85" y="29"/>
                  </a:lnTo>
                  <a:lnTo>
                    <a:pt x="79" y="30"/>
                  </a:lnTo>
                  <a:lnTo>
                    <a:pt x="73" y="35"/>
                  </a:lnTo>
                  <a:lnTo>
                    <a:pt x="67" y="38"/>
                  </a:lnTo>
                  <a:lnTo>
                    <a:pt x="61" y="42"/>
                  </a:lnTo>
                  <a:lnTo>
                    <a:pt x="56" y="48"/>
                  </a:lnTo>
                  <a:lnTo>
                    <a:pt x="50" y="53"/>
                  </a:lnTo>
                  <a:lnTo>
                    <a:pt x="47" y="56"/>
                  </a:lnTo>
                  <a:lnTo>
                    <a:pt x="42" y="62"/>
                  </a:lnTo>
                  <a:lnTo>
                    <a:pt x="38" y="68"/>
                  </a:lnTo>
                  <a:lnTo>
                    <a:pt x="35" y="74"/>
                  </a:lnTo>
                  <a:lnTo>
                    <a:pt x="30" y="80"/>
                  </a:lnTo>
                  <a:lnTo>
                    <a:pt x="26" y="86"/>
                  </a:lnTo>
                  <a:lnTo>
                    <a:pt x="23" y="92"/>
                  </a:lnTo>
                  <a:lnTo>
                    <a:pt x="20" y="98"/>
                  </a:lnTo>
                  <a:lnTo>
                    <a:pt x="18" y="105"/>
                  </a:lnTo>
                  <a:lnTo>
                    <a:pt x="14" y="113"/>
                  </a:lnTo>
                  <a:lnTo>
                    <a:pt x="12" y="119"/>
                  </a:lnTo>
                  <a:lnTo>
                    <a:pt x="12" y="125"/>
                  </a:lnTo>
                  <a:lnTo>
                    <a:pt x="9" y="133"/>
                  </a:lnTo>
                  <a:lnTo>
                    <a:pt x="9" y="141"/>
                  </a:lnTo>
                  <a:lnTo>
                    <a:pt x="8" y="147"/>
                  </a:lnTo>
                  <a:lnTo>
                    <a:pt x="8" y="156"/>
                  </a:lnTo>
                  <a:lnTo>
                    <a:pt x="8" y="163"/>
                  </a:lnTo>
                  <a:lnTo>
                    <a:pt x="9" y="169"/>
                  </a:lnTo>
                  <a:lnTo>
                    <a:pt x="9" y="177"/>
                  </a:lnTo>
                  <a:lnTo>
                    <a:pt x="12" y="186"/>
                  </a:lnTo>
                  <a:lnTo>
                    <a:pt x="12" y="192"/>
                  </a:lnTo>
                  <a:lnTo>
                    <a:pt x="14" y="198"/>
                  </a:lnTo>
                  <a:lnTo>
                    <a:pt x="18" y="206"/>
                  </a:lnTo>
                  <a:lnTo>
                    <a:pt x="20" y="212"/>
                  </a:lnTo>
                  <a:lnTo>
                    <a:pt x="23" y="218"/>
                  </a:lnTo>
                  <a:lnTo>
                    <a:pt x="26" y="224"/>
                  </a:lnTo>
                  <a:lnTo>
                    <a:pt x="30" y="230"/>
                  </a:lnTo>
                  <a:lnTo>
                    <a:pt x="35" y="236"/>
                  </a:lnTo>
                  <a:lnTo>
                    <a:pt x="38" y="242"/>
                  </a:lnTo>
                  <a:lnTo>
                    <a:pt x="42" y="248"/>
                  </a:lnTo>
                  <a:lnTo>
                    <a:pt x="47" y="254"/>
                  </a:lnTo>
                  <a:lnTo>
                    <a:pt x="50" y="258"/>
                  </a:lnTo>
                  <a:lnTo>
                    <a:pt x="56" y="263"/>
                  </a:lnTo>
                  <a:lnTo>
                    <a:pt x="61" y="269"/>
                  </a:lnTo>
                  <a:lnTo>
                    <a:pt x="67" y="272"/>
                  </a:lnTo>
                  <a:lnTo>
                    <a:pt x="73" y="277"/>
                  </a:lnTo>
                  <a:lnTo>
                    <a:pt x="79" y="281"/>
                  </a:lnTo>
                  <a:lnTo>
                    <a:pt x="85" y="283"/>
                  </a:lnTo>
                  <a:lnTo>
                    <a:pt x="91" y="287"/>
                  </a:lnTo>
                  <a:lnTo>
                    <a:pt x="97" y="289"/>
                  </a:lnTo>
                  <a:lnTo>
                    <a:pt x="105" y="293"/>
                  </a:lnTo>
                  <a:lnTo>
                    <a:pt x="111" y="295"/>
                  </a:lnTo>
                  <a:lnTo>
                    <a:pt x="117" y="296"/>
                  </a:lnTo>
                  <a:lnTo>
                    <a:pt x="126" y="299"/>
                  </a:lnTo>
                  <a:lnTo>
                    <a:pt x="132" y="299"/>
                  </a:lnTo>
                  <a:lnTo>
                    <a:pt x="140" y="301"/>
                  </a:lnTo>
                  <a:lnTo>
                    <a:pt x="147" y="301"/>
                  </a:lnTo>
                  <a:lnTo>
                    <a:pt x="153" y="301"/>
                  </a:lnTo>
                  <a:lnTo>
                    <a:pt x="162" y="301"/>
                  </a:lnTo>
                  <a:lnTo>
                    <a:pt x="170" y="301"/>
                  </a:lnTo>
                  <a:lnTo>
                    <a:pt x="176" y="299"/>
                  </a:lnTo>
                  <a:lnTo>
                    <a:pt x="184" y="299"/>
                  </a:lnTo>
                  <a:lnTo>
                    <a:pt x="190" y="296"/>
                  </a:lnTo>
                  <a:lnTo>
                    <a:pt x="198" y="295"/>
                  </a:lnTo>
                  <a:lnTo>
                    <a:pt x="205" y="293"/>
                  </a:lnTo>
                  <a:lnTo>
                    <a:pt x="212" y="289"/>
                  </a:lnTo>
                  <a:lnTo>
                    <a:pt x="218" y="287"/>
                  </a:lnTo>
                  <a:lnTo>
                    <a:pt x="224" y="283"/>
                  </a:lnTo>
                  <a:lnTo>
                    <a:pt x="230" y="281"/>
                  </a:lnTo>
                  <a:lnTo>
                    <a:pt x="237" y="277"/>
                  </a:lnTo>
                  <a:lnTo>
                    <a:pt x="243" y="272"/>
                  </a:lnTo>
                  <a:lnTo>
                    <a:pt x="247" y="269"/>
                  </a:lnTo>
                  <a:lnTo>
                    <a:pt x="253" y="263"/>
                  </a:lnTo>
                  <a:lnTo>
                    <a:pt x="256" y="258"/>
                  </a:lnTo>
                  <a:lnTo>
                    <a:pt x="262" y="254"/>
                  </a:lnTo>
                  <a:lnTo>
                    <a:pt x="267" y="248"/>
                  </a:lnTo>
                  <a:lnTo>
                    <a:pt x="271" y="242"/>
                  </a:lnTo>
                  <a:lnTo>
                    <a:pt x="276" y="236"/>
                  </a:lnTo>
                  <a:lnTo>
                    <a:pt x="279" y="230"/>
                  </a:lnTo>
                  <a:lnTo>
                    <a:pt x="283" y="224"/>
                  </a:lnTo>
                  <a:lnTo>
                    <a:pt x="285" y="218"/>
                  </a:lnTo>
                  <a:lnTo>
                    <a:pt x="289" y="212"/>
                  </a:lnTo>
                  <a:lnTo>
                    <a:pt x="291" y="206"/>
                  </a:lnTo>
                  <a:lnTo>
                    <a:pt x="294" y="198"/>
                  </a:lnTo>
                  <a:lnTo>
                    <a:pt x="295" y="192"/>
                  </a:lnTo>
                  <a:lnTo>
                    <a:pt x="297" y="186"/>
                  </a:lnTo>
                  <a:lnTo>
                    <a:pt x="300" y="177"/>
                  </a:lnTo>
                  <a:lnTo>
                    <a:pt x="300" y="169"/>
                  </a:lnTo>
                  <a:lnTo>
                    <a:pt x="302" y="163"/>
                  </a:lnTo>
                  <a:lnTo>
                    <a:pt x="302" y="156"/>
                  </a:lnTo>
                  <a:lnTo>
                    <a:pt x="309" y="156"/>
                  </a:lnTo>
                  <a:close/>
                </a:path>
              </a:pathLst>
            </a:custGeom>
            <a:solidFill>
              <a:srgbClr val="9CABD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64" name="Freeform 660"/>
            <p:cNvSpPr>
              <a:spLocks noChangeArrowheads="1"/>
            </p:cNvSpPr>
            <p:nvPr/>
          </p:nvSpPr>
          <p:spPr bwMode="auto">
            <a:xfrm>
              <a:off x="5635" y="223"/>
              <a:ext cx="28" cy="28"/>
            </a:xfrm>
            <a:custGeom>
              <a:avLst/>
              <a:gdLst>
                <a:gd name="T0" fmla="*/ 289 w 294"/>
                <a:gd name="T1" fmla="*/ 116 h 292"/>
                <a:gd name="T2" fmla="*/ 277 w 294"/>
                <a:gd name="T3" fmla="*/ 83 h 292"/>
                <a:gd name="T4" fmla="*/ 259 w 294"/>
                <a:gd name="T5" fmla="*/ 53 h 292"/>
                <a:gd name="T6" fmla="*/ 235 w 294"/>
                <a:gd name="T7" fmla="*/ 29 h 292"/>
                <a:gd name="T8" fmla="*/ 204 w 294"/>
                <a:gd name="T9" fmla="*/ 14 h 292"/>
                <a:gd name="T10" fmla="*/ 168 w 294"/>
                <a:gd name="T11" fmla="*/ 3 h 292"/>
                <a:gd name="T12" fmla="*/ 132 w 294"/>
                <a:gd name="T13" fmla="*/ 0 h 292"/>
                <a:gd name="T14" fmla="*/ 97 w 294"/>
                <a:gd name="T15" fmla="*/ 9 h 292"/>
                <a:gd name="T16" fmla="*/ 65 w 294"/>
                <a:gd name="T17" fmla="*/ 26 h 292"/>
                <a:gd name="T18" fmla="*/ 39 w 294"/>
                <a:gd name="T19" fmla="*/ 47 h 292"/>
                <a:gd name="T20" fmla="*/ 18 w 294"/>
                <a:gd name="T21" fmla="*/ 77 h 292"/>
                <a:gd name="T22" fmla="*/ 4 w 294"/>
                <a:gd name="T23" fmla="*/ 110 h 292"/>
                <a:gd name="T24" fmla="*/ 0 w 294"/>
                <a:gd name="T25" fmla="*/ 147 h 292"/>
                <a:gd name="T26" fmla="*/ 4 w 294"/>
                <a:gd name="T27" fmla="*/ 183 h 292"/>
                <a:gd name="T28" fmla="*/ 18 w 294"/>
                <a:gd name="T29" fmla="*/ 215 h 292"/>
                <a:gd name="T30" fmla="*/ 39 w 294"/>
                <a:gd name="T31" fmla="*/ 245 h 292"/>
                <a:gd name="T32" fmla="*/ 65 w 294"/>
                <a:gd name="T33" fmla="*/ 268 h 292"/>
                <a:gd name="T34" fmla="*/ 97 w 294"/>
                <a:gd name="T35" fmla="*/ 284 h 292"/>
                <a:gd name="T36" fmla="*/ 132 w 294"/>
                <a:gd name="T37" fmla="*/ 292 h 292"/>
                <a:gd name="T38" fmla="*/ 168 w 294"/>
                <a:gd name="T39" fmla="*/ 290 h 292"/>
                <a:gd name="T40" fmla="*/ 204 w 294"/>
                <a:gd name="T41" fmla="*/ 280 h 292"/>
                <a:gd name="T42" fmla="*/ 235 w 294"/>
                <a:gd name="T43" fmla="*/ 263 h 292"/>
                <a:gd name="T44" fmla="*/ 259 w 294"/>
                <a:gd name="T45" fmla="*/ 239 h 292"/>
                <a:gd name="T46" fmla="*/ 277 w 294"/>
                <a:gd name="T47" fmla="*/ 209 h 292"/>
                <a:gd name="T48" fmla="*/ 289 w 294"/>
                <a:gd name="T49" fmla="*/ 177 h 292"/>
                <a:gd name="T50" fmla="*/ 283 w 294"/>
                <a:gd name="T51" fmla="*/ 147 h 292"/>
                <a:gd name="T52" fmla="*/ 280 w 294"/>
                <a:gd name="T53" fmla="*/ 112 h 292"/>
                <a:gd name="T54" fmla="*/ 268 w 294"/>
                <a:gd name="T55" fmla="*/ 82 h 292"/>
                <a:gd name="T56" fmla="*/ 248 w 294"/>
                <a:gd name="T57" fmla="*/ 56 h 292"/>
                <a:gd name="T58" fmla="*/ 222 w 294"/>
                <a:gd name="T59" fmla="*/ 33 h 292"/>
                <a:gd name="T60" fmla="*/ 194 w 294"/>
                <a:gd name="T61" fmla="*/ 17 h 292"/>
                <a:gd name="T62" fmla="*/ 160 w 294"/>
                <a:gd name="T63" fmla="*/ 11 h 292"/>
                <a:gd name="T64" fmla="*/ 125 w 294"/>
                <a:gd name="T65" fmla="*/ 11 h 292"/>
                <a:gd name="T66" fmla="*/ 92 w 294"/>
                <a:gd name="T67" fmla="*/ 21 h 292"/>
                <a:gd name="T68" fmla="*/ 65 w 294"/>
                <a:gd name="T69" fmla="*/ 38 h 292"/>
                <a:gd name="T70" fmla="*/ 41 w 294"/>
                <a:gd name="T71" fmla="*/ 59 h 292"/>
                <a:gd name="T72" fmla="*/ 22 w 294"/>
                <a:gd name="T73" fmla="*/ 88 h 292"/>
                <a:gd name="T74" fmla="*/ 12 w 294"/>
                <a:gd name="T75" fmla="*/ 118 h 292"/>
                <a:gd name="T76" fmla="*/ 10 w 294"/>
                <a:gd name="T77" fmla="*/ 153 h 292"/>
                <a:gd name="T78" fmla="*/ 16 w 294"/>
                <a:gd name="T79" fmla="*/ 186 h 292"/>
                <a:gd name="T80" fmla="*/ 30 w 294"/>
                <a:gd name="T81" fmla="*/ 216 h 292"/>
                <a:gd name="T82" fmla="*/ 51 w 294"/>
                <a:gd name="T83" fmla="*/ 243 h 292"/>
                <a:gd name="T84" fmla="*/ 74 w 294"/>
                <a:gd name="T85" fmla="*/ 263 h 292"/>
                <a:gd name="T86" fmla="*/ 106 w 294"/>
                <a:gd name="T87" fmla="*/ 278 h 292"/>
                <a:gd name="T88" fmla="*/ 139 w 294"/>
                <a:gd name="T89" fmla="*/ 284 h 292"/>
                <a:gd name="T90" fmla="*/ 174 w 294"/>
                <a:gd name="T91" fmla="*/ 280 h 292"/>
                <a:gd name="T92" fmla="*/ 206 w 294"/>
                <a:gd name="T93" fmla="*/ 269 h 292"/>
                <a:gd name="T94" fmla="*/ 233 w 294"/>
                <a:gd name="T95" fmla="*/ 251 h 292"/>
                <a:gd name="T96" fmla="*/ 257 w 294"/>
                <a:gd name="T97" fmla="*/ 227 h 292"/>
                <a:gd name="T98" fmla="*/ 274 w 294"/>
                <a:gd name="T99" fmla="*/ 198 h 292"/>
                <a:gd name="T100" fmla="*/ 281 w 294"/>
                <a:gd name="T101" fmla="*/ 16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4" h="292">
                  <a:moveTo>
                    <a:pt x="294" y="147"/>
                  </a:moveTo>
                  <a:lnTo>
                    <a:pt x="294" y="138"/>
                  </a:lnTo>
                  <a:lnTo>
                    <a:pt x="292" y="132"/>
                  </a:lnTo>
                  <a:lnTo>
                    <a:pt x="292" y="124"/>
                  </a:lnTo>
                  <a:lnTo>
                    <a:pt x="289" y="116"/>
                  </a:lnTo>
                  <a:lnTo>
                    <a:pt x="287" y="110"/>
                  </a:lnTo>
                  <a:lnTo>
                    <a:pt x="286" y="104"/>
                  </a:lnTo>
                  <a:lnTo>
                    <a:pt x="283" y="96"/>
                  </a:lnTo>
                  <a:lnTo>
                    <a:pt x="281" y="89"/>
                  </a:lnTo>
                  <a:lnTo>
                    <a:pt x="277" y="83"/>
                  </a:lnTo>
                  <a:lnTo>
                    <a:pt x="275" y="77"/>
                  </a:lnTo>
                  <a:lnTo>
                    <a:pt x="271" y="71"/>
                  </a:lnTo>
                  <a:lnTo>
                    <a:pt x="268" y="65"/>
                  </a:lnTo>
                  <a:lnTo>
                    <a:pt x="263" y="59"/>
                  </a:lnTo>
                  <a:lnTo>
                    <a:pt x="259" y="53"/>
                  </a:lnTo>
                  <a:lnTo>
                    <a:pt x="254" y="47"/>
                  </a:lnTo>
                  <a:lnTo>
                    <a:pt x="248" y="44"/>
                  </a:lnTo>
                  <a:lnTo>
                    <a:pt x="245" y="39"/>
                  </a:lnTo>
                  <a:lnTo>
                    <a:pt x="239" y="33"/>
                  </a:lnTo>
                  <a:lnTo>
                    <a:pt x="235" y="29"/>
                  </a:lnTo>
                  <a:lnTo>
                    <a:pt x="229" y="26"/>
                  </a:lnTo>
                  <a:lnTo>
                    <a:pt x="222" y="21"/>
                  </a:lnTo>
                  <a:lnTo>
                    <a:pt x="216" y="20"/>
                  </a:lnTo>
                  <a:lnTo>
                    <a:pt x="210" y="15"/>
                  </a:lnTo>
                  <a:lnTo>
                    <a:pt x="204" y="14"/>
                  </a:lnTo>
                  <a:lnTo>
                    <a:pt x="197" y="9"/>
                  </a:lnTo>
                  <a:lnTo>
                    <a:pt x="190" y="8"/>
                  </a:lnTo>
                  <a:lnTo>
                    <a:pt x="182" y="5"/>
                  </a:lnTo>
                  <a:lnTo>
                    <a:pt x="176" y="3"/>
                  </a:lnTo>
                  <a:lnTo>
                    <a:pt x="168" y="3"/>
                  </a:lnTo>
                  <a:lnTo>
                    <a:pt x="162" y="0"/>
                  </a:lnTo>
                  <a:lnTo>
                    <a:pt x="154" y="0"/>
                  </a:lnTo>
                  <a:lnTo>
                    <a:pt x="145" y="0"/>
                  </a:lnTo>
                  <a:lnTo>
                    <a:pt x="139" y="0"/>
                  </a:lnTo>
                  <a:lnTo>
                    <a:pt x="132" y="0"/>
                  </a:lnTo>
                  <a:lnTo>
                    <a:pt x="124" y="3"/>
                  </a:lnTo>
                  <a:lnTo>
                    <a:pt x="118" y="3"/>
                  </a:lnTo>
                  <a:lnTo>
                    <a:pt x="109" y="5"/>
                  </a:lnTo>
                  <a:lnTo>
                    <a:pt x="103" y="8"/>
                  </a:lnTo>
                  <a:lnTo>
                    <a:pt x="97" y="9"/>
                  </a:lnTo>
                  <a:lnTo>
                    <a:pt x="89" y="14"/>
                  </a:lnTo>
                  <a:lnTo>
                    <a:pt x="83" y="15"/>
                  </a:lnTo>
                  <a:lnTo>
                    <a:pt x="77" y="20"/>
                  </a:lnTo>
                  <a:lnTo>
                    <a:pt x="71" y="21"/>
                  </a:lnTo>
                  <a:lnTo>
                    <a:pt x="65" y="26"/>
                  </a:lnTo>
                  <a:lnTo>
                    <a:pt x="59" y="29"/>
                  </a:lnTo>
                  <a:lnTo>
                    <a:pt x="53" y="33"/>
                  </a:lnTo>
                  <a:lnTo>
                    <a:pt x="48" y="39"/>
                  </a:lnTo>
                  <a:lnTo>
                    <a:pt x="42" y="44"/>
                  </a:lnTo>
                  <a:lnTo>
                    <a:pt x="39" y="47"/>
                  </a:lnTo>
                  <a:lnTo>
                    <a:pt x="34" y="53"/>
                  </a:lnTo>
                  <a:lnTo>
                    <a:pt x="30" y="59"/>
                  </a:lnTo>
                  <a:lnTo>
                    <a:pt x="27" y="65"/>
                  </a:lnTo>
                  <a:lnTo>
                    <a:pt x="22" y="71"/>
                  </a:lnTo>
                  <a:lnTo>
                    <a:pt x="18" y="77"/>
                  </a:lnTo>
                  <a:lnTo>
                    <a:pt x="15" y="83"/>
                  </a:lnTo>
                  <a:lnTo>
                    <a:pt x="12" y="89"/>
                  </a:lnTo>
                  <a:lnTo>
                    <a:pt x="10" y="96"/>
                  </a:lnTo>
                  <a:lnTo>
                    <a:pt x="6" y="104"/>
                  </a:lnTo>
                  <a:lnTo>
                    <a:pt x="4" y="110"/>
                  </a:lnTo>
                  <a:lnTo>
                    <a:pt x="4" y="116"/>
                  </a:lnTo>
                  <a:lnTo>
                    <a:pt x="1" y="124"/>
                  </a:lnTo>
                  <a:lnTo>
                    <a:pt x="1" y="132"/>
                  </a:lnTo>
                  <a:lnTo>
                    <a:pt x="0" y="138"/>
                  </a:lnTo>
                  <a:lnTo>
                    <a:pt x="0" y="147"/>
                  </a:lnTo>
                  <a:lnTo>
                    <a:pt x="0" y="154"/>
                  </a:lnTo>
                  <a:lnTo>
                    <a:pt x="1" y="160"/>
                  </a:lnTo>
                  <a:lnTo>
                    <a:pt x="1" y="168"/>
                  </a:lnTo>
                  <a:lnTo>
                    <a:pt x="4" y="177"/>
                  </a:lnTo>
                  <a:lnTo>
                    <a:pt x="4" y="183"/>
                  </a:lnTo>
                  <a:lnTo>
                    <a:pt x="6" y="189"/>
                  </a:lnTo>
                  <a:lnTo>
                    <a:pt x="10" y="197"/>
                  </a:lnTo>
                  <a:lnTo>
                    <a:pt x="12" y="203"/>
                  </a:lnTo>
                  <a:lnTo>
                    <a:pt x="15" y="209"/>
                  </a:lnTo>
                  <a:lnTo>
                    <a:pt x="18" y="215"/>
                  </a:lnTo>
                  <a:lnTo>
                    <a:pt x="22" y="221"/>
                  </a:lnTo>
                  <a:lnTo>
                    <a:pt x="27" y="227"/>
                  </a:lnTo>
                  <a:lnTo>
                    <a:pt x="30" y="233"/>
                  </a:lnTo>
                  <a:lnTo>
                    <a:pt x="34" y="239"/>
                  </a:lnTo>
                  <a:lnTo>
                    <a:pt x="39" y="245"/>
                  </a:lnTo>
                  <a:lnTo>
                    <a:pt x="42" y="249"/>
                  </a:lnTo>
                  <a:lnTo>
                    <a:pt x="48" y="254"/>
                  </a:lnTo>
                  <a:lnTo>
                    <a:pt x="53" y="260"/>
                  </a:lnTo>
                  <a:lnTo>
                    <a:pt x="59" y="263"/>
                  </a:lnTo>
                  <a:lnTo>
                    <a:pt x="65" y="268"/>
                  </a:lnTo>
                  <a:lnTo>
                    <a:pt x="71" y="272"/>
                  </a:lnTo>
                  <a:lnTo>
                    <a:pt x="77" y="274"/>
                  </a:lnTo>
                  <a:lnTo>
                    <a:pt x="83" y="278"/>
                  </a:lnTo>
                  <a:lnTo>
                    <a:pt x="89" y="280"/>
                  </a:lnTo>
                  <a:lnTo>
                    <a:pt x="97" y="284"/>
                  </a:lnTo>
                  <a:lnTo>
                    <a:pt x="103" y="286"/>
                  </a:lnTo>
                  <a:lnTo>
                    <a:pt x="109" y="287"/>
                  </a:lnTo>
                  <a:lnTo>
                    <a:pt x="118" y="290"/>
                  </a:lnTo>
                  <a:lnTo>
                    <a:pt x="124" y="290"/>
                  </a:lnTo>
                  <a:lnTo>
                    <a:pt x="132" y="292"/>
                  </a:lnTo>
                  <a:lnTo>
                    <a:pt x="139" y="292"/>
                  </a:lnTo>
                  <a:lnTo>
                    <a:pt x="145" y="292"/>
                  </a:lnTo>
                  <a:lnTo>
                    <a:pt x="154" y="292"/>
                  </a:lnTo>
                  <a:lnTo>
                    <a:pt x="162" y="292"/>
                  </a:lnTo>
                  <a:lnTo>
                    <a:pt x="168" y="290"/>
                  </a:lnTo>
                  <a:lnTo>
                    <a:pt x="176" y="290"/>
                  </a:lnTo>
                  <a:lnTo>
                    <a:pt x="182" y="287"/>
                  </a:lnTo>
                  <a:lnTo>
                    <a:pt x="190" y="286"/>
                  </a:lnTo>
                  <a:lnTo>
                    <a:pt x="197" y="284"/>
                  </a:lnTo>
                  <a:lnTo>
                    <a:pt x="204" y="280"/>
                  </a:lnTo>
                  <a:lnTo>
                    <a:pt x="210" y="278"/>
                  </a:lnTo>
                  <a:lnTo>
                    <a:pt x="216" y="274"/>
                  </a:lnTo>
                  <a:lnTo>
                    <a:pt x="222" y="272"/>
                  </a:lnTo>
                  <a:lnTo>
                    <a:pt x="229" y="268"/>
                  </a:lnTo>
                  <a:lnTo>
                    <a:pt x="235" y="263"/>
                  </a:lnTo>
                  <a:lnTo>
                    <a:pt x="239" y="260"/>
                  </a:lnTo>
                  <a:lnTo>
                    <a:pt x="245" y="254"/>
                  </a:lnTo>
                  <a:lnTo>
                    <a:pt x="248" y="249"/>
                  </a:lnTo>
                  <a:lnTo>
                    <a:pt x="254" y="245"/>
                  </a:lnTo>
                  <a:lnTo>
                    <a:pt x="259" y="239"/>
                  </a:lnTo>
                  <a:lnTo>
                    <a:pt x="263" y="233"/>
                  </a:lnTo>
                  <a:lnTo>
                    <a:pt x="268" y="227"/>
                  </a:lnTo>
                  <a:lnTo>
                    <a:pt x="271" y="221"/>
                  </a:lnTo>
                  <a:lnTo>
                    <a:pt x="275" y="215"/>
                  </a:lnTo>
                  <a:lnTo>
                    <a:pt x="277" y="209"/>
                  </a:lnTo>
                  <a:lnTo>
                    <a:pt x="281" y="203"/>
                  </a:lnTo>
                  <a:lnTo>
                    <a:pt x="283" y="197"/>
                  </a:lnTo>
                  <a:lnTo>
                    <a:pt x="286" y="189"/>
                  </a:lnTo>
                  <a:lnTo>
                    <a:pt x="287" y="183"/>
                  </a:lnTo>
                  <a:lnTo>
                    <a:pt x="289" y="177"/>
                  </a:lnTo>
                  <a:lnTo>
                    <a:pt x="292" y="168"/>
                  </a:lnTo>
                  <a:lnTo>
                    <a:pt x="292" y="160"/>
                  </a:lnTo>
                  <a:lnTo>
                    <a:pt x="294" y="154"/>
                  </a:lnTo>
                  <a:lnTo>
                    <a:pt x="294" y="147"/>
                  </a:lnTo>
                  <a:lnTo>
                    <a:pt x="283" y="147"/>
                  </a:lnTo>
                  <a:lnTo>
                    <a:pt x="283" y="141"/>
                  </a:lnTo>
                  <a:lnTo>
                    <a:pt x="283" y="132"/>
                  </a:lnTo>
                  <a:lnTo>
                    <a:pt x="281" y="126"/>
                  </a:lnTo>
                  <a:lnTo>
                    <a:pt x="281" y="118"/>
                  </a:lnTo>
                  <a:lnTo>
                    <a:pt x="280" y="112"/>
                  </a:lnTo>
                  <a:lnTo>
                    <a:pt x="277" y="106"/>
                  </a:lnTo>
                  <a:lnTo>
                    <a:pt x="275" y="100"/>
                  </a:lnTo>
                  <a:lnTo>
                    <a:pt x="274" y="94"/>
                  </a:lnTo>
                  <a:lnTo>
                    <a:pt x="269" y="88"/>
                  </a:lnTo>
                  <a:lnTo>
                    <a:pt x="268" y="82"/>
                  </a:lnTo>
                  <a:lnTo>
                    <a:pt x="263" y="76"/>
                  </a:lnTo>
                  <a:lnTo>
                    <a:pt x="262" y="70"/>
                  </a:lnTo>
                  <a:lnTo>
                    <a:pt x="257" y="65"/>
                  </a:lnTo>
                  <a:lnTo>
                    <a:pt x="253" y="59"/>
                  </a:lnTo>
                  <a:lnTo>
                    <a:pt x="248" y="56"/>
                  </a:lnTo>
                  <a:lnTo>
                    <a:pt x="242" y="50"/>
                  </a:lnTo>
                  <a:lnTo>
                    <a:pt x="239" y="45"/>
                  </a:lnTo>
                  <a:lnTo>
                    <a:pt x="233" y="41"/>
                  </a:lnTo>
                  <a:lnTo>
                    <a:pt x="229" y="38"/>
                  </a:lnTo>
                  <a:lnTo>
                    <a:pt x="222" y="33"/>
                  </a:lnTo>
                  <a:lnTo>
                    <a:pt x="218" y="29"/>
                  </a:lnTo>
                  <a:lnTo>
                    <a:pt x="212" y="27"/>
                  </a:lnTo>
                  <a:lnTo>
                    <a:pt x="206" y="23"/>
                  </a:lnTo>
                  <a:lnTo>
                    <a:pt x="200" y="21"/>
                  </a:lnTo>
                  <a:lnTo>
                    <a:pt x="194" y="17"/>
                  </a:lnTo>
                  <a:lnTo>
                    <a:pt x="188" y="15"/>
                  </a:lnTo>
                  <a:lnTo>
                    <a:pt x="180" y="14"/>
                  </a:lnTo>
                  <a:lnTo>
                    <a:pt x="174" y="14"/>
                  </a:lnTo>
                  <a:lnTo>
                    <a:pt x="168" y="11"/>
                  </a:lnTo>
                  <a:lnTo>
                    <a:pt x="160" y="11"/>
                  </a:lnTo>
                  <a:lnTo>
                    <a:pt x="154" y="9"/>
                  </a:lnTo>
                  <a:lnTo>
                    <a:pt x="145" y="9"/>
                  </a:lnTo>
                  <a:lnTo>
                    <a:pt x="139" y="9"/>
                  </a:lnTo>
                  <a:lnTo>
                    <a:pt x="132" y="11"/>
                  </a:lnTo>
                  <a:lnTo>
                    <a:pt x="125" y="11"/>
                  </a:lnTo>
                  <a:lnTo>
                    <a:pt x="119" y="14"/>
                  </a:lnTo>
                  <a:lnTo>
                    <a:pt x="112" y="14"/>
                  </a:lnTo>
                  <a:lnTo>
                    <a:pt x="106" y="15"/>
                  </a:lnTo>
                  <a:lnTo>
                    <a:pt x="100" y="17"/>
                  </a:lnTo>
                  <a:lnTo>
                    <a:pt x="92" y="21"/>
                  </a:lnTo>
                  <a:lnTo>
                    <a:pt x="86" y="23"/>
                  </a:lnTo>
                  <a:lnTo>
                    <a:pt x="80" y="27"/>
                  </a:lnTo>
                  <a:lnTo>
                    <a:pt x="74" y="29"/>
                  </a:lnTo>
                  <a:lnTo>
                    <a:pt x="71" y="33"/>
                  </a:lnTo>
                  <a:lnTo>
                    <a:pt x="65" y="38"/>
                  </a:lnTo>
                  <a:lnTo>
                    <a:pt x="59" y="41"/>
                  </a:lnTo>
                  <a:lnTo>
                    <a:pt x="54" y="45"/>
                  </a:lnTo>
                  <a:lnTo>
                    <a:pt x="51" y="50"/>
                  </a:lnTo>
                  <a:lnTo>
                    <a:pt x="45" y="56"/>
                  </a:lnTo>
                  <a:lnTo>
                    <a:pt x="41" y="59"/>
                  </a:lnTo>
                  <a:lnTo>
                    <a:pt x="36" y="65"/>
                  </a:lnTo>
                  <a:lnTo>
                    <a:pt x="33" y="70"/>
                  </a:lnTo>
                  <a:lnTo>
                    <a:pt x="30" y="76"/>
                  </a:lnTo>
                  <a:lnTo>
                    <a:pt x="27" y="82"/>
                  </a:lnTo>
                  <a:lnTo>
                    <a:pt x="22" y="88"/>
                  </a:lnTo>
                  <a:lnTo>
                    <a:pt x="21" y="94"/>
                  </a:lnTo>
                  <a:lnTo>
                    <a:pt x="18" y="100"/>
                  </a:lnTo>
                  <a:lnTo>
                    <a:pt x="16" y="106"/>
                  </a:lnTo>
                  <a:lnTo>
                    <a:pt x="15" y="112"/>
                  </a:lnTo>
                  <a:lnTo>
                    <a:pt x="12" y="118"/>
                  </a:lnTo>
                  <a:lnTo>
                    <a:pt x="10" y="126"/>
                  </a:lnTo>
                  <a:lnTo>
                    <a:pt x="10" y="132"/>
                  </a:lnTo>
                  <a:lnTo>
                    <a:pt x="10" y="141"/>
                  </a:lnTo>
                  <a:lnTo>
                    <a:pt x="10" y="147"/>
                  </a:lnTo>
                  <a:lnTo>
                    <a:pt x="10" y="153"/>
                  </a:lnTo>
                  <a:lnTo>
                    <a:pt x="10" y="160"/>
                  </a:lnTo>
                  <a:lnTo>
                    <a:pt x="10" y="166"/>
                  </a:lnTo>
                  <a:lnTo>
                    <a:pt x="12" y="174"/>
                  </a:lnTo>
                  <a:lnTo>
                    <a:pt x="15" y="180"/>
                  </a:lnTo>
                  <a:lnTo>
                    <a:pt x="16" y="186"/>
                  </a:lnTo>
                  <a:lnTo>
                    <a:pt x="18" y="192"/>
                  </a:lnTo>
                  <a:lnTo>
                    <a:pt x="21" y="198"/>
                  </a:lnTo>
                  <a:lnTo>
                    <a:pt x="22" y="204"/>
                  </a:lnTo>
                  <a:lnTo>
                    <a:pt x="27" y="210"/>
                  </a:lnTo>
                  <a:lnTo>
                    <a:pt x="30" y="216"/>
                  </a:lnTo>
                  <a:lnTo>
                    <a:pt x="33" y="224"/>
                  </a:lnTo>
                  <a:lnTo>
                    <a:pt x="36" y="227"/>
                  </a:lnTo>
                  <a:lnTo>
                    <a:pt x="41" y="233"/>
                  </a:lnTo>
                  <a:lnTo>
                    <a:pt x="45" y="237"/>
                  </a:lnTo>
                  <a:lnTo>
                    <a:pt x="51" y="243"/>
                  </a:lnTo>
                  <a:lnTo>
                    <a:pt x="54" y="248"/>
                  </a:lnTo>
                  <a:lnTo>
                    <a:pt x="59" y="251"/>
                  </a:lnTo>
                  <a:lnTo>
                    <a:pt x="65" y="255"/>
                  </a:lnTo>
                  <a:lnTo>
                    <a:pt x="71" y="260"/>
                  </a:lnTo>
                  <a:lnTo>
                    <a:pt x="74" y="263"/>
                  </a:lnTo>
                  <a:lnTo>
                    <a:pt x="80" y="266"/>
                  </a:lnTo>
                  <a:lnTo>
                    <a:pt x="86" y="269"/>
                  </a:lnTo>
                  <a:lnTo>
                    <a:pt x="92" y="272"/>
                  </a:lnTo>
                  <a:lnTo>
                    <a:pt x="100" y="275"/>
                  </a:lnTo>
                  <a:lnTo>
                    <a:pt x="106" y="278"/>
                  </a:lnTo>
                  <a:lnTo>
                    <a:pt x="112" y="280"/>
                  </a:lnTo>
                  <a:lnTo>
                    <a:pt x="119" y="280"/>
                  </a:lnTo>
                  <a:lnTo>
                    <a:pt x="125" y="281"/>
                  </a:lnTo>
                  <a:lnTo>
                    <a:pt x="132" y="281"/>
                  </a:lnTo>
                  <a:lnTo>
                    <a:pt x="139" y="284"/>
                  </a:lnTo>
                  <a:lnTo>
                    <a:pt x="145" y="284"/>
                  </a:lnTo>
                  <a:lnTo>
                    <a:pt x="154" y="284"/>
                  </a:lnTo>
                  <a:lnTo>
                    <a:pt x="160" y="281"/>
                  </a:lnTo>
                  <a:lnTo>
                    <a:pt x="168" y="281"/>
                  </a:lnTo>
                  <a:lnTo>
                    <a:pt x="174" y="280"/>
                  </a:lnTo>
                  <a:lnTo>
                    <a:pt x="180" y="280"/>
                  </a:lnTo>
                  <a:lnTo>
                    <a:pt x="188" y="278"/>
                  </a:lnTo>
                  <a:lnTo>
                    <a:pt x="194" y="275"/>
                  </a:lnTo>
                  <a:lnTo>
                    <a:pt x="200" y="272"/>
                  </a:lnTo>
                  <a:lnTo>
                    <a:pt x="206" y="269"/>
                  </a:lnTo>
                  <a:lnTo>
                    <a:pt x="212" y="266"/>
                  </a:lnTo>
                  <a:lnTo>
                    <a:pt x="218" y="263"/>
                  </a:lnTo>
                  <a:lnTo>
                    <a:pt x="222" y="260"/>
                  </a:lnTo>
                  <a:lnTo>
                    <a:pt x="229" y="255"/>
                  </a:lnTo>
                  <a:lnTo>
                    <a:pt x="233" y="251"/>
                  </a:lnTo>
                  <a:lnTo>
                    <a:pt x="239" y="248"/>
                  </a:lnTo>
                  <a:lnTo>
                    <a:pt x="242" y="243"/>
                  </a:lnTo>
                  <a:lnTo>
                    <a:pt x="248" y="237"/>
                  </a:lnTo>
                  <a:lnTo>
                    <a:pt x="253" y="233"/>
                  </a:lnTo>
                  <a:lnTo>
                    <a:pt x="257" y="227"/>
                  </a:lnTo>
                  <a:lnTo>
                    <a:pt x="262" y="224"/>
                  </a:lnTo>
                  <a:lnTo>
                    <a:pt x="263" y="216"/>
                  </a:lnTo>
                  <a:lnTo>
                    <a:pt x="268" y="210"/>
                  </a:lnTo>
                  <a:lnTo>
                    <a:pt x="269" y="204"/>
                  </a:lnTo>
                  <a:lnTo>
                    <a:pt x="274" y="198"/>
                  </a:lnTo>
                  <a:lnTo>
                    <a:pt x="275" y="192"/>
                  </a:lnTo>
                  <a:lnTo>
                    <a:pt x="277" y="186"/>
                  </a:lnTo>
                  <a:lnTo>
                    <a:pt x="280" y="180"/>
                  </a:lnTo>
                  <a:lnTo>
                    <a:pt x="281" y="174"/>
                  </a:lnTo>
                  <a:lnTo>
                    <a:pt x="281" y="166"/>
                  </a:lnTo>
                  <a:lnTo>
                    <a:pt x="283" y="160"/>
                  </a:lnTo>
                  <a:lnTo>
                    <a:pt x="283" y="153"/>
                  </a:lnTo>
                  <a:lnTo>
                    <a:pt x="283" y="147"/>
                  </a:lnTo>
                  <a:lnTo>
                    <a:pt x="294" y="147"/>
                  </a:lnTo>
                  <a:close/>
                </a:path>
              </a:pathLst>
            </a:custGeom>
            <a:solidFill>
              <a:srgbClr val="9CABD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65" name="Freeform 661"/>
            <p:cNvSpPr>
              <a:spLocks noChangeArrowheads="1"/>
            </p:cNvSpPr>
            <p:nvPr/>
          </p:nvSpPr>
          <p:spPr bwMode="auto">
            <a:xfrm>
              <a:off x="5636" y="223"/>
              <a:ext cx="27" cy="27"/>
            </a:xfrm>
            <a:custGeom>
              <a:avLst/>
              <a:gdLst>
                <a:gd name="T0" fmla="*/ 271 w 273"/>
                <a:gd name="T1" fmla="*/ 109 h 275"/>
                <a:gd name="T2" fmla="*/ 259 w 273"/>
                <a:gd name="T3" fmla="*/ 79 h 275"/>
                <a:gd name="T4" fmla="*/ 243 w 273"/>
                <a:gd name="T5" fmla="*/ 50 h 275"/>
                <a:gd name="T6" fmla="*/ 219 w 273"/>
                <a:gd name="T7" fmla="*/ 29 h 275"/>
                <a:gd name="T8" fmla="*/ 190 w 273"/>
                <a:gd name="T9" fmla="*/ 12 h 275"/>
                <a:gd name="T10" fmla="*/ 158 w 273"/>
                <a:gd name="T11" fmla="*/ 2 h 275"/>
                <a:gd name="T12" fmla="*/ 122 w 273"/>
                <a:gd name="T13" fmla="*/ 2 h 275"/>
                <a:gd name="T14" fmla="*/ 90 w 273"/>
                <a:gd name="T15" fmla="*/ 8 h 275"/>
                <a:gd name="T16" fmla="*/ 61 w 273"/>
                <a:gd name="T17" fmla="*/ 24 h 275"/>
                <a:gd name="T18" fmla="*/ 35 w 273"/>
                <a:gd name="T19" fmla="*/ 47 h 275"/>
                <a:gd name="T20" fmla="*/ 17 w 273"/>
                <a:gd name="T21" fmla="*/ 73 h 275"/>
                <a:gd name="T22" fmla="*/ 5 w 273"/>
                <a:gd name="T23" fmla="*/ 103 h 275"/>
                <a:gd name="T24" fmla="*/ 0 w 273"/>
                <a:gd name="T25" fmla="*/ 138 h 275"/>
                <a:gd name="T26" fmla="*/ 5 w 273"/>
                <a:gd name="T27" fmla="*/ 171 h 275"/>
                <a:gd name="T28" fmla="*/ 17 w 273"/>
                <a:gd name="T29" fmla="*/ 201 h 275"/>
                <a:gd name="T30" fmla="*/ 35 w 273"/>
                <a:gd name="T31" fmla="*/ 228 h 275"/>
                <a:gd name="T32" fmla="*/ 61 w 273"/>
                <a:gd name="T33" fmla="*/ 251 h 275"/>
                <a:gd name="T34" fmla="*/ 90 w 273"/>
                <a:gd name="T35" fmla="*/ 266 h 275"/>
                <a:gd name="T36" fmla="*/ 122 w 273"/>
                <a:gd name="T37" fmla="*/ 272 h 275"/>
                <a:gd name="T38" fmla="*/ 158 w 273"/>
                <a:gd name="T39" fmla="*/ 272 h 275"/>
                <a:gd name="T40" fmla="*/ 190 w 273"/>
                <a:gd name="T41" fmla="*/ 263 h 275"/>
                <a:gd name="T42" fmla="*/ 219 w 273"/>
                <a:gd name="T43" fmla="*/ 246 h 275"/>
                <a:gd name="T44" fmla="*/ 243 w 273"/>
                <a:gd name="T45" fmla="*/ 224 h 275"/>
                <a:gd name="T46" fmla="*/ 259 w 273"/>
                <a:gd name="T47" fmla="*/ 195 h 275"/>
                <a:gd name="T48" fmla="*/ 271 w 273"/>
                <a:gd name="T49" fmla="*/ 165 h 275"/>
                <a:gd name="T50" fmla="*/ 265 w 273"/>
                <a:gd name="T51" fmla="*/ 138 h 275"/>
                <a:gd name="T52" fmla="*/ 261 w 273"/>
                <a:gd name="T53" fmla="*/ 105 h 275"/>
                <a:gd name="T54" fmla="*/ 249 w 273"/>
                <a:gd name="T55" fmla="*/ 77 h 275"/>
                <a:gd name="T56" fmla="*/ 231 w 273"/>
                <a:gd name="T57" fmla="*/ 53 h 275"/>
                <a:gd name="T58" fmla="*/ 208 w 273"/>
                <a:gd name="T59" fmla="*/ 32 h 275"/>
                <a:gd name="T60" fmla="*/ 180 w 273"/>
                <a:gd name="T61" fmla="*/ 18 h 275"/>
                <a:gd name="T62" fmla="*/ 150 w 273"/>
                <a:gd name="T63" fmla="*/ 11 h 275"/>
                <a:gd name="T64" fmla="*/ 117 w 273"/>
                <a:gd name="T65" fmla="*/ 12 h 275"/>
                <a:gd name="T66" fmla="*/ 87 w 273"/>
                <a:gd name="T67" fmla="*/ 20 h 275"/>
                <a:gd name="T68" fmla="*/ 61 w 273"/>
                <a:gd name="T69" fmla="*/ 35 h 275"/>
                <a:gd name="T70" fmla="*/ 38 w 273"/>
                <a:gd name="T71" fmla="*/ 56 h 275"/>
                <a:gd name="T72" fmla="*/ 20 w 273"/>
                <a:gd name="T73" fmla="*/ 83 h 275"/>
                <a:gd name="T74" fmla="*/ 11 w 273"/>
                <a:gd name="T75" fmla="*/ 111 h 275"/>
                <a:gd name="T76" fmla="*/ 8 w 273"/>
                <a:gd name="T77" fmla="*/ 144 h 275"/>
                <a:gd name="T78" fmla="*/ 14 w 273"/>
                <a:gd name="T79" fmla="*/ 176 h 275"/>
                <a:gd name="T80" fmla="*/ 26 w 273"/>
                <a:gd name="T81" fmla="*/ 204 h 275"/>
                <a:gd name="T82" fmla="*/ 47 w 273"/>
                <a:gd name="T83" fmla="*/ 228 h 275"/>
                <a:gd name="T84" fmla="*/ 70 w 273"/>
                <a:gd name="T85" fmla="*/ 246 h 275"/>
                <a:gd name="T86" fmla="*/ 99 w 273"/>
                <a:gd name="T87" fmla="*/ 259 h 275"/>
                <a:gd name="T88" fmla="*/ 129 w 273"/>
                <a:gd name="T89" fmla="*/ 265 h 275"/>
                <a:gd name="T90" fmla="*/ 162 w 273"/>
                <a:gd name="T91" fmla="*/ 263 h 275"/>
                <a:gd name="T92" fmla="*/ 193 w 273"/>
                <a:gd name="T93" fmla="*/ 252 h 275"/>
                <a:gd name="T94" fmla="*/ 219 w 273"/>
                <a:gd name="T95" fmla="*/ 236 h 275"/>
                <a:gd name="T96" fmla="*/ 238 w 273"/>
                <a:gd name="T97" fmla="*/ 215 h 275"/>
                <a:gd name="T98" fmla="*/ 255 w 273"/>
                <a:gd name="T99" fmla="*/ 188 h 275"/>
                <a:gd name="T100" fmla="*/ 264 w 273"/>
                <a:gd name="T101" fmla="*/ 157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3" h="275">
                  <a:moveTo>
                    <a:pt x="273" y="138"/>
                  </a:moveTo>
                  <a:lnTo>
                    <a:pt x="273" y="132"/>
                  </a:lnTo>
                  <a:lnTo>
                    <a:pt x="273" y="123"/>
                  </a:lnTo>
                  <a:lnTo>
                    <a:pt x="271" y="117"/>
                  </a:lnTo>
                  <a:lnTo>
                    <a:pt x="271" y="109"/>
                  </a:lnTo>
                  <a:lnTo>
                    <a:pt x="270" y="103"/>
                  </a:lnTo>
                  <a:lnTo>
                    <a:pt x="267" y="97"/>
                  </a:lnTo>
                  <a:lnTo>
                    <a:pt x="265" y="91"/>
                  </a:lnTo>
                  <a:lnTo>
                    <a:pt x="264" y="85"/>
                  </a:lnTo>
                  <a:lnTo>
                    <a:pt x="259" y="79"/>
                  </a:lnTo>
                  <a:lnTo>
                    <a:pt x="258" y="73"/>
                  </a:lnTo>
                  <a:lnTo>
                    <a:pt x="253" y="67"/>
                  </a:lnTo>
                  <a:lnTo>
                    <a:pt x="252" y="61"/>
                  </a:lnTo>
                  <a:lnTo>
                    <a:pt x="247" y="56"/>
                  </a:lnTo>
                  <a:lnTo>
                    <a:pt x="243" y="50"/>
                  </a:lnTo>
                  <a:lnTo>
                    <a:pt x="238" y="47"/>
                  </a:lnTo>
                  <a:lnTo>
                    <a:pt x="232" y="41"/>
                  </a:lnTo>
                  <a:lnTo>
                    <a:pt x="229" y="36"/>
                  </a:lnTo>
                  <a:lnTo>
                    <a:pt x="223" y="32"/>
                  </a:lnTo>
                  <a:lnTo>
                    <a:pt x="219" y="29"/>
                  </a:lnTo>
                  <a:lnTo>
                    <a:pt x="212" y="24"/>
                  </a:lnTo>
                  <a:lnTo>
                    <a:pt x="208" y="20"/>
                  </a:lnTo>
                  <a:lnTo>
                    <a:pt x="202" y="18"/>
                  </a:lnTo>
                  <a:lnTo>
                    <a:pt x="196" y="14"/>
                  </a:lnTo>
                  <a:lnTo>
                    <a:pt x="190" y="12"/>
                  </a:lnTo>
                  <a:lnTo>
                    <a:pt x="184" y="8"/>
                  </a:lnTo>
                  <a:lnTo>
                    <a:pt x="178" y="6"/>
                  </a:lnTo>
                  <a:lnTo>
                    <a:pt x="170" y="5"/>
                  </a:lnTo>
                  <a:lnTo>
                    <a:pt x="164" y="5"/>
                  </a:lnTo>
                  <a:lnTo>
                    <a:pt x="158" y="2"/>
                  </a:lnTo>
                  <a:lnTo>
                    <a:pt x="150" y="2"/>
                  </a:lnTo>
                  <a:lnTo>
                    <a:pt x="144" y="0"/>
                  </a:lnTo>
                  <a:lnTo>
                    <a:pt x="135" y="0"/>
                  </a:lnTo>
                  <a:lnTo>
                    <a:pt x="129" y="0"/>
                  </a:lnTo>
                  <a:lnTo>
                    <a:pt x="122" y="2"/>
                  </a:lnTo>
                  <a:lnTo>
                    <a:pt x="115" y="2"/>
                  </a:lnTo>
                  <a:lnTo>
                    <a:pt x="109" y="5"/>
                  </a:lnTo>
                  <a:lnTo>
                    <a:pt x="102" y="5"/>
                  </a:lnTo>
                  <a:lnTo>
                    <a:pt x="96" y="6"/>
                  </a:lnTo>
                  <a:lnTo>
                    <a:pt x="90" y="8"/>
                  </a:lnTo>
                  <a:lnTo>
                    <a:pt x="82" y="12"/>
                  </a:lnTo>
                  <a:lnTo>
                    <a:pt x="76" y="14"/>
                  </a:lnTo>
                  <a:lnTo>
                    <a:pt x="70" y="18"/>
                  </a:lnTo>
                  <a:lnTo>
                    <a:pt x="64" y="20"/>
                  </a:lnTo>
                  <a:lnTo>
                    <a:pt x="61" y="24"/>
                  </a:lnTo>
                  <a:lnTo>
                    <a:pt x="55" y="29"/>
                  </a:lnTo>
                  <a:lnTo>
                    <a:pt x="49" y="32"/>
                  </a:lnTo>
                  <a:lnTo>
                    <a:pt x="44" y="36"/>
                  </a:lnTo>
                  <a:lnTo>
                    <a:pt x="41" y="41"/>
                  </a:lnTo>
                  <a:lnTo>
                    <a:pt x="35" y="47"/>
                  </a:lnTo>
                  <a:lnTo>
                    <a:pt x="31" y="50"/>
                  </a:lnTo>
                  <a:lnTo>
                    <a:pt x="26" y="56"/>
                  </a:lnTo>
                  <a:lnTo>
                    <a:pt x="23" y="61"/>
                  </a:lnTo>
                  <a:lnTo>
                    <a:pt x="20" y="67"/>
                  </a:lnTo>
                  <a:lnTo>
                    <a:pt x="17" y="73"/>
                  </a:lnTo>
                  <a:lnTo>
                    <a:pt x="12" y="79"/>
                  </a:lnTo>
                  <a:lnTo>
                    <a:pt x="11" y="85"/>
                  </a:lnTo>
                  <a:lnTo>
                    <a:pt x="8" y="91"/>
                  </a:lnTo>
                  <a:lnTo>
                    <a:pt x="6" y="97"/>
                  </a:lnTo>
                  <a:lnTo>
                    <a:pt x="5" y="103"/>
                  </a:lnTo>
                  <a:lnTo>
                    <a:pt x="2" y="109"/>
                  </a:lnTo>
                  <a:lnTo>
                    <a:pt x="0" y="117"/>
                  </a:lnTo>
                  <a:lnTo>
                    <a:pt x="0" y="123"/>
                  </a:lnTo>
                  <a:lnTo>
                    <a:pt x="0" y="132"/>
                  </a:lnTo>
                  <a:lnTo>
                    <a:pt x="0" y="138"/>
                  </a:lnTo>
                  <a:lnTo>
                    <a:pt x="0" y="144"/>
                  </a:lnTo>
                  <a:lnTo>
                    <a:pt x="0" y="151"/>
                  </a:lnTo>
                  <a:lnTo>
                    <a:pt x="0" y="157"/>
                  </a:lnTo>
                  <a:lnTo>
                    <a:pt x="2" y="165"/>
                  </a:lnTo>
                  <a:lnTo>
                    <a:pt x="5" y="171"/>
                  </a:lnTo>
                  <a:lnTo>
                    <a:pt x="6" y="177"/>
                  </a:lnTo>
                  <a:lnTo>
                    <a:pt x="8" y="183"/>
                  </a:lnTo>
                  <a:lnTo>
                    <a:pt x="11" y="189"/>
                  </a:lnTo>
                  <a:lnTo>
                    <a:pt x="12" y="195"/>
                  </a:lnTo>
                  <a:lnTo>
                    <a:pt x="17" y="201"/>
                  </a:lnTo>
                  <a:lnTo>
                    <a:pt x="20" y="207"/>
                  </a:lnTo>
                  <a:lnTo>
                    <a:pt x="23" y="215"/>
                  </a:lnTo>
                  <a:lnTo>
                    <a:pt x="26" y="218"/>
                  </a:lnTo>
                  <a:lnTo>
                    <a:pt x="31" y="224"/>
                  </a:lnTo>
                  <a:lnTo>
                    <a:pt x="35" y="228"/>
                  </a:lnTo>
                  <a:lnTo>
                    <a:pt x="41" y="234"/>
                  </a:lnTo>
                  <a:lnTo>
                    <a:pt x="44" y="239"/>
                  </a:lnTo>
                  <a:lnTo>
                    <a:pt x="49" y="242"/>
                  </a:lnTo>
                  <a:lnTo>
                    <a:pt x="55" y="246"/>
                  </a:lnTo>
                  <a:lnTo>
                    <a:pt x="61" y="251"/>
                  </a:lnTo>
                  <a:lnTo>
                    <a:pt x="64" y="254"/>
                  </a:lnTo>
                  <a:lnTo>
                    <a:pt x="70" y="257"/>
                  </a:lnTo>
                  <a:lnTo>
                    <a:pt x="76" y="260"/>
                  </a:lnTo>
                  <a:lnTo>
                    <a:pt x="82" y="263"/>
                  </a:lnTo>
                  <a:lnTo>
                    <a:pt x="90" y="266"/>
                  </a:lnTo>
                  <a:lnTo>
                    <a:pt x="96" y="269"/>
                  </a:lnTo>
                  <a:lnTo>
                    <a:pt x="102" y="271"/>
                  </a:lnTo>
                  <a:lnTo>
                    <a:pt x="109" y="271"/>
                  </a:lnTo>
                  <a:lnTo>
                    <a:pt x="115" y="272"/>
                  </a:lnTo>
                  <a:lnTo>
                    <a:pt x="122" y="272"/>
                  </a:lnTo>
                  <a:lnTo>
                    <a:pt x="129" y="275"/>
                  </a:lnTo>
                  <a:lnTo>
                    <a:pt x="135" y="275"/>
                  </a:lnTo>
                  <a:lnTo>
                    <a:pt x="144" y="275"/>
                  </a:lnTo>
                  <a:lnTo>
                    <a:pt x="150" y="272"/>
                  </a:lnTo>
                  <a:lnTo>
                    <a:pt x="158" y="272"/>
                  </a:lnTo>
                  <a:lnTo>
                    <a:pt x="164" y="271"/>
                  </a:lnTo>
                  <a:lnTo>
                    <a:pt x="170" y="271"/>
                  </a:lnTo>
                  <a:lnTo>
                    <a:pt x="178" y="269"/>
                  </a:lnTo>
                  <a:lnTo>
                    <a:pt x="184" y="266"/>
                  </a:lnTo>
                  <a:lnTo>
                    <a:pt x="190" y="263"/>
                  </a:lnTo>
                  <a:lnTo>
                    <a:pt x="196" y="260"/>
                  </a:lnTo>
                  <a:lnTo>
                    <a:pt x="202" y="257"/>
                  </a:lnTo>
                  <a:lnTo>
                    <a:pt x="208" y="254"/>
                  </a:lnTo>
                  <a:lnTo>
                    <a:pt x="212" y="251"/>
                  </a:lnTo>
                  <a:lnTo>
                    <a:pt x="219" y="246"/>
                  </a:lnTo>
                  <a:lnTo>
                    <a:pt x="223" y="242"/>
                  </a:lnTo>
                  <a:lnTo>
                    <a:pt x="229" y="239"/>
                  </a:lnTo>
                  <a:lnTo>
                    <a:pt x="232" y="234"/>
                  </a:lnTo>
                  <a:lnTo>
                    <a:pt x="238" y="228"/>
                  </a:lnTo>
                  <a:lnTo>
                    <a:pt x="243" y="224"/>
                  </a:lnTo>
                  <a:lnTo>
                    <a:pt x="247" y="218"/>
                  </a:lnTo>
                  <a:lnTo>
                    <a:pt x="252" y="215"/>
                  </a:lnTo>
                  <a:lnTo>
                    <a:pt x="253" y="207"/>
                  </a:lnTo>
                  <a:lnTo>
                    <a:pt x="258" y="201"/>
                  </a:lnTo>
                  <a:lnTo>
                    <a:pt x="259" y="195"/>
                  </a:lnTo>
                  <a:lnTo>
                    <a:pt x="264" y="189"/>
                  </a:lnTo>
                  <a:lnTo>
                    <a:pt x="265" y="183"/>
                  </a:lnTo>
                  <a:lnTo>
                    <a:pt x="267" y="177"/>
                  </a:lnTo>
                  <a:lnTo>
                    <a:pt x="270" y="171"/>
                  </a:lnTo>
                  <a:lnTo>
                    <a:pt x="271" y="165"/>
                  </a:lnTo>
                  <a:lnTo>
                    <a:pt x="271" y="157"/>
                  </a:lnTo>
                  <a:lnTo>
                    <a:pt x="273" y="151"/>
                  </a:lnTo>
                  <a:lnTo>
                    <a:pt x="273" y="144"/>
                  </a:lnTo>
                  <a:lnTo>
                    <a:pt x="273" y="138"/>
                  </a:lnTo>
                  <a:lnTo>
                    <a:pt x="265" y="138"/>
                  </a:lnTo>
                  <a:lnTo>
                    <a:pt x="265" y="132"/>
                  </a:lnTo>
                  <a:lnTo>
                    <a:pt x="264" y="126"/>
                  </a:lnTo>
                  <a:lnTo>
                    <a:pt x="264" y="117"/>
                  </a:lnTo>
                  <a:lnTo>
                    <a:pt x="261" y="111"/>
                  </a:lnTo>
                  <a:lnTo>
                    <a:pt x="261" y="105"/>
                  </a:lnTo>
                  <a:lnTo>
                    <a:pt x="259" y="99"/>
                  </a:lnTo>
                  <a:lnTo>
                    <a:pt x="258" y="93"/>
                  </a:lnTo>
                  <a:lnTo>
                    <a:pt x="255" y="87"/>
                  </a:lnTo>
                  <a:lnTo>
                    <a:pt x="252" y="83"/>
                  </a:lnTo>
                  <a:lnTo>
                    <a:pt x="249" y="77"/>
                  </a:lnTo>
                  <a:lnTo>
                    <a:pt x="244" y="71"/>
                  </a:lnTo>
                  <a:lnTo>
                    <a:pt x="243" y="67"/>
                  </a:lnTo>
                  <a:lnTo>
                    <a:pt x="238" y="61"/>
                  </a:lnTo>
                  <a:lnTo>
                    <a:pt x="235" y="56"/>
                  </a:lnTo>
                  <a:lnTo>
                    <a:pt x="231" y="53"/>
                  </a:lnTo>
                  <a:lnTo>
                    <a:pt x="226" y="47"/>
                  </a:lnTo>
                  <a:lnTo>
                    <a:pt x="223" y="43"/>
                  </a:lnTo>
                  <a:lnTo>
                    <a:pt x="219" y="38"/>
                  </a:lnTo>
                  <a:lnTo>
                    <a:pt x="212" y="35"/>
                  </a:lnTo>
                  <a:lnTo>
                    <a:pt x="208" y="32"/>
                  </a:lnTo>
                  <a:lnTo>
                    <a:pt x="202" y="29"/>
                  </a:lnTo>
                  <a:lnTo>
                    <a:pt x="199" y="24"/>
                  </a:lnTo>
                  <a:lnTo>
                    <a:pt x="193" y="23"/>
                  </a:lnTo>
                  <a:lnTo>
                    <a:pt x="187" y="20"/>
                  </a:lnTo>
                  <a:lnTo>
                    <a:pt x="180" y="18"/>
                  </a:lnTo>
                  <a:lnTo>
                    <a:pt x="174" y="17"/>
                  </a:lnTo>
                  <a:lnTo>
                    <a:pt x="168" y="14"/>
                  </a:lnTo>
                  <a:lnTo>
                    <a:pt x="162" y="12"/>
                  </a:lnTo>
                  <a:lnTo>
                    <a:pt x="156" y="12"/>
                  </a:lnTo>
                  <a:lnTo>
                    <a:pt x="150" y="11"/>
                  </a:lnTo>
                  <a:lnTo>
                    <a:pt x="144" y="11"/>
                  </a:lnTo>
                  <a:lnTo>
                    <a:pt x="135" y="11"/>
                  </a:lnTo>
                  <a:lnTo>
                    <a:pt x="129" y="11"/>
                  </a:lnTo>
                  <a:lnTo>
                    <a:pt x="123" y="11"/>
                  </a:lnTo>
                  <a:lnTo>
                    <a:pt x="117" y="12"/>
                  </a:lnTo>
                  <a:lnTo>
                    <a:pt x="111" y="12"/>
                  </a:lnTo>
                  <a:lnTo>
                    <a:pt x="105" y="14"/>
                  </a:lnTo>
                  <a:lnTo>
                    <a:pt x="99" y="17"/>
                  </a:lnTo>
                  <a:lnTo>
                    <a:pt x="93" y="18"/>
                  </a:lnTo>
                  <a:lnTo>
                    <a:pt x="87" y="20"/>
                  </a:lnTo>
                  <a:lnTo>
                    <a:pt x="81" y="23"/>
                  </a:lnTo>
                  <a:lnTo>
                    <a:pt x="75" y="24"/>
                  </a:lnTo>
                  <a:lnTo>
                    <a:pt x="70" y="29"/>
                  </a:lnTo>
                  <a:lnTo>
                    <a:pt x="64" y="32"/>
                  </a:lnTo>
                  <a:lnTo>
                    <a:pt x="61" y="35"/>
                  </a:lnTo>
                  <a:lnTo>
                    <a:pt x="55" y="38"/>
                  </a:lnTo>
                  <a:lnTo>
                    <a:pt x="50" y="43"/>
                  </a:lnTo>
                  <a:lnTo>
                    <a:pt x="47" y="47"/>
                  </a:lnTo>
                  <a:lnTo>
                    <a:pt x="43" y="53"/>
                  </a:lnTo>
                  <a:lnTo>
                    <a:pt x="38" y="56"/>
                  </a:lnTo>
                  <a:lnTo>
                    <a:pt x="35" y="61"/>
                  </a:lnTo>
                  <a:lnTo>
                    <a:pt x="31" y="67"/>
                  </a:lnTo>
                  <a:lnTo>
                    <a:pt x="26" y="71"/>
                  </a:lnTo>
                  <a:lnTo>
                    <a:pt x="24" y="77"/>
                  </a:lnTo>
                  <a:lnTo>
                    <a:pt x="20" y="83"/>
                  </a:lnTo>
                  <a:lnTo>
                    <a:pt x="18" y="87"/>
                  </a:lnTo>
                  <a:lnTo>
                    <a:pt x="17" y="93"/>
                  </a:lnTo>
                  <a:lnTo>
                    <a:pt x="14" y="99"/>
                  </a:lnTo>
                  <a:lnTo>
                    <a:pt x="12" y="105"/>
                  </a:lnTo>
                  <a:lnTo>
                    <a:pt x="11" y="111"/>
                  </a:lnTo>
                  <a:lnTo>
                    <a:pt x="11" y="117"/>
                  </a:lnTo>
                  <a:lnTo>
                    <a:pt x="11" y="126"/>
                  </a:lnTo>
                  <a:lnTo>
                    <a:pt x="8" y="132"/>
                  </a:lnTo>
                  <a:lnTo>
                    <a:pt x="8" y="138"/>
                  </a:lnTo>
                  <a:lnTo>
                    <a:pt x="8" y="144"/>
                  </a:lnTo>
                  <a:lnTo>
                    <a:pt x="11" y="150"/>
                  </a:lnTo>
                  <a:lnTo>
                    <a:pt x="11" y="157"/>
                  </a:lnTo>
                  <a:lnTo>
                    <a:pt x="11" y="163"/>
                  </a:lnTo>
                  <a:lnTo>
                    <a:pt x="12" y="170"/>
                  </a:lnTo>
                  <a:lnTo>
                    <a:pt x="14" y="176"/>
                  </a:lnTo>
                  <a:lnTo>
                    <a:pt x="17" y="182"/>
                  </a:lnTo>
                  <a:lnTo>
                    <a:pt x="18" y="188"/>
                  </a:lnTo>
                  <a:lnTo>
                    <a:pt x="20" y="192"/>
                  </a:lnTo>
                  <a:lnTo>
                    <a:pt x="24" y="198"/>
                  </a:lnTo>
                  <a:lnTo>
                    <a:pt x="26" y="204"/>
                  </a:lnTo>
                  <a:lnTo>
                    <a:pt x="31" y="207"/>
                  </a:lnTo>
                  <a:lnTo>
                    <a:pt x="35" y="215"/>
                  </a:lnTo>
                  <a:lnTo>
                    <a:pt x="38" y="218"/>
                  </a:lnTo>
                  <a:lnTo>
                    <a:pt x="43" y="222"/>
                  </a:lnTo>
                  <a:lnTo>
                    <a:pt x="47" y="228"/>
                  </a:lnTo>
                  <a:lnTo>
                    <a:pt x="50" y="233"/>
                  </a:lnTo>
                  <a:lnTo>
                    <a:pt x="55" y="236"/>
                  </a:lnTo>
                  <a:lnTo>
                    <a:pt x="61" y="240"/>
                  </a:lnTo>
                  <a:lnTo>
                    <a:pt x="64" y="242"/>
                  </a:lnTo>
                  <a:lnTo>
                    <a:pt x="70" y="246"/>
                  </a:lnTo>
                  <a:lnTo>
                    <a:pt x="75" y="251"/>
                  </a:lnTo>
                  <a:lnTo>
                    <a:pt x="81" y="252"/>
                  </a:lnTo>
                  <a:lnTo>
                    <a:pt x="87" y="254"/>
                  </a:lnTo>
                  <a:lnTo>
                    <a:pt x="93" y="257"/>
                  </a:lnTo>
                  <a:lnTo>
                    <a:pt x="99" y="259"/>
                  </a:lnTo>
                  <a:lnTo>
                    <a:pt x="105" y="260"/>
                  </a:lnTo>
                  <a:lnTo>
                    <a:pt x="111" y="263"/>
                  </a:lnTo>
                  <a:lnTo>
                    <a:pt x="117" y="263"/>
                  </a:lnTo>
                  <a:lnTo>
                    <a:pt x="123" y="265"/>
                  </a:lnTo>
                  <a:lnTo>
                    <a:pt x="129" y="265"/>
                  </a:lnTo>
                  <a:lnTo>
                    <a:pt x="135" y="265"/>
                  </a:lnTo>
                  <a:lnTo>
                    <a:pt x="144" y="265"/>
                  </a:lnTo>
                  <a:lnTo>
                    <a:pt x="150" y="265"/>
                  </a:lnTo>
                  <a:lnTo>
                    <a:pt x="156" y="263"/>
                  </a:lnTo>
                  <a:lnTo>
                    <a:pt x="162" y="263"/>
                  </a:lnTo>
                  <a:lnTo>
                    <a:pt x="168" y="260"/>
                  </a:lnTo>
                  <a:lnTo>
                    <a:pt x="174" y="259"/>
                  </a:lnTo>
                  <a:lnTo>
                    <a:pt x="180" y="257"/>
                  </a:lnTo>
                  <a:lnTo>
                    <a:pt x="187" y="254"/>
                  </a:lnTo>
                  <a:lnTo>
                    <a:pt x="193" y="252"/>
                  </a:lnTo>
                  <a:lnTo>
                    <a:pt x="199" y="251"/>
                  </a:lnTo>
                  <a:lnTo>
                    <a:pt x="202" y="246"/>
                  </a:lnTo>
                  <a:lnTo>
                    <a:pt x="208" y="242"/>
                  </a:lnTo>
                  <a:lnTo>
                    <a:pt x="212" y="240"/>
                  </a:lnTo>
                  <a:lnTo>
                    <a:pt x="219" y="236"/>
                  </a:lnTo>
                  <a:lnTo>
                    <a:pt x="223" y="233"/>
                  </a:lnTo>
                  <a:lnTo>
                    <a:pt x="226" y="228"/>
                  </a:lnTo>
                  <a:lnTo>
                    <a:pt x="231" y="222"/>
                  </a:lnTo>
                  <a:lnTo>
                    <a:pt x="235" y="218"/>
                  </a:lnTo>
                  <a:lnTo>
                    <a:pt x="238" y="215"/>
                  </a:lnTo>
                  <a:lnTo>
                    <a:pt x="243" y="207"/>
                  </a:lnTo>
                  <a:lnTo>
                    <a:pt x="244" y="204"/>
                  </a:lnTo>
                  <a:lnTo>
                    <a:pt x="249" y="198"/>
                  </a:lnTo>
                  <a:lnTo>
                    <a:pt x="252" y="192"/>
                  </a:lnTo>
                  <a:lnTo>
                    <a:pt x="255" y="188"/>
                  </a:lnTo>
                  <a:lnTo>
                    <a:pt x="258" y="182"/>
                  </a:lnTo>
                  <a:lnTo>
                    <a:pt x="259" y="176"/>
                  </a:lnTo>
                  <a:lnTo>
                    <a:pt x="261" y="170"/>
                  </a:lnTo>
                  <a:lnTo>
                    <a:pt x="261" y="163"/>
                  </a:lnTo>
                  <a:lnTo>
                    <a:pt x="264" y="157"/>
                  </a:lnTo>
                  <a:lnTo>
                    <a:pt x="264" y="150"/>
                  </a:lnTo>
                  <a:lnTo>
                    <a:pt x="265" y="144"/>
                  </a:lnTo>
                  <a:lnTo>
                    <a:pt x="265" y="138"/>
                  </a:lnTo>
                  <a:lnTo>
                    <a:pt x="273" y="138"/>
                  </a:lnTo>
                  <a:close/>
                </a:path>
              </a:pathLst>
            </a:custGeom>
            <a:solidFill>
              <a:srgbClr val="A0ADE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66" name="Freeform 662"/>
            <p:cNvSpPr>
              <a:spLocks noChangeArrowheads="1"/>
            </p:cNvSpPr>
            <p:nvPr/>
          </p:nvSpPr>
          <p:spPr bwMode="auto">
            <a:xfrm>
              <a:off x="5637" y="225"/>
              <a:ext cx="24" cy="25"/>
            </a:xfrm>
            <a:custGeom>
              <a:avLst/>
              <a:gdLst>
                <a:gd name="T0" fmla="*/ 253 w 257"/>
                <a:gd name="T1" fmla="*/ 100 h 254"/>
                <a:gd name="T2" fmla="*/ 244 w 257"/>
                <a:gd name="T3" fmla="*/ 72 h 254"/>
                <a:gd name="T4" fmla="*/ 227 w 257"/>
                <a:gd name="T5" fmla="*/ 45 h 254"/>
                <a:gd name="T6" fmla="*/ 204 w 257"/>
                <a:gd name="T7" fmla="*/ 24 h 254"/>
                <a:gd name="T8" fmla="*/ 179 w 257"/>
                <a:gd name="T9" fmla="*/ 9 h 254"/>
                <a:gd name="T10" fmla="*/ 148 w 257"/>
                <a:gd name="T11" fmla="*/ 1 h 254"/>
                <a:gd name="T12" fmla="*/ 115 w 257"/>
                <a:gd name="T13" fmla="*/ 0 h 254"/>
                <a:gd name="T14" fmla="*/ 85 w 257"/>
                <a:gd name="T15" fmla="*/ 7 h 254"/>
                <a:gd name="T16" fmla="*/ 56 w 257"/>
                <a:gd name="T17" fmla="*/ 21 h 254"/>
                <a:gd name="T18" fmla="*/ 35 w 257"/>
                <a:gd name="T19" fmla="*/ 42 h 254"/>
                <a:gd name="T20" fmla="*/ 16 w 257"/>
                <a:gd name="T21" fmla="*/ 66 h 254"/>
                <a:gd name="T22" fmla="*/ 4 w 257"/>
                <a:gd name="T23" fmla="*/ 94 h 254"/>
                <a:gd name="T24" fmla="*/ 0 w 257"/>
                <a:gd name="T25" fmla="*/ 127 h 254"/>
                <a:gd name="T26" fmla="*/ 4 w 257"/>
                <a:gd name="T27" fmla="*/ 159 h 254"/>
                <a:gd name="T28" fmla="*/ 16 w 257"/>
                <a:gd name="T29" fmla="*/ 187 h 254"/>
                <a:gd name="T30" fmla="*/ 35 w 257"/>
                <a:gd name="T31" fmla="*/ 211 h 254"/>
                <a:gd name="T32" fmla="*/ 56 w 257"/>
                <a:gd name="T33" fmla="*/ 231 h 254"/>
                <a:gd name="T34" fmla="*/ 85 w 257"/>
                <a:gd name="T35" fmla="*/ 246 h 254"/>
                <a:gd name="T36" fmla="*/ 115 w 257"/>
                <a:gd name="T37" fmla="*/ 254 h 254"/>
                <a:gd name="T38" fmla="*/ 148 w 257"/>
                <a:gd name="T39" fmla="*/ 252 h 254"/>
                <a:gd name="T40" fmla="*/ 179 w 257"/>
                <a:gd name="T41" fmla="*/ 243 h 254"/>
                <a:gd name="T42" fmla="*/ 204 w 257"/>
                <a:gd name="T43" fmla="*/ 229 h 254"/>
                <a:gd name="T44" fmla="*/ 227 w 257"/>
                <a:gd name="T45" fmla="*/ 207 h 254"/>
                <a:gd name="T46" fmla="*/ 244 w 257"/>
                <a:gd name="T47" fmla="*/ 181 h 254"/>
                <a:gd name="T48" fmla="*/ 253 w 257"/>
                <a:gd name="T49" fmla="*/ 152 h 254"/>
                <a:gd name="T50" fmla="*/ 247 w 257"/>
                <a:gd name="T51" fmla="*/ 127 h 254"/>
                <a:gd name="T52" fmla="*/ 244 w 257"/>
                <a:gd name="T53" fmla="*/ 96 h 254"/>
                <a:gd name="T54" fmla="*/ 233 w 257"/>
                <a:gd name="T55" fmla="*/ 69 h 254"/>
                <a:gd name="T56" fmla="*/ 217 w 257"/>
                <a:gd name="T57" fmla="*/ 48 h 254"/>
                <a:gd name="T58" fmla="*/ 194 w 257"/>
                <a:gd name="T59" fmla="*/ 27 h 254"/>
                <a:gd name="T60" fmla="*/ 170 w 257"/>
                <a:gd name="T61" fmla="*/ 15 h 254"/>
                <a:gd name="T62" fmla="*/ 139 w 257"/>
                <a:gd name="T63" fmla="*/ 9 h 254"/>
                <a:gd name="T64" fmla="*/ 109 w 257"/>
                <a:gd name="T65" fmla="*/ 9 h 254"/>
                <a:gd name="T66" fmla="*/ 83 w 257"/>
                <a:gd name="T67" fmla="*/ 18 h 254"/>
                <a:gd name="T68" fmla="*/ 56 w 257"/>
                <a:gd name="T69" fmla="*/ 32 h 254"/>
                <a:gd name="T70" fmla="*/ 36 w 257"/>
                <a:gd name="T71" fmla="*/ 51 h 254"/>
                <a:gd name="T72" fmla="*/ 23 w 257"/>
                <a:gd name="T73" fmla="*/ 76 h 254"/>
                <a:gd name="T74" fmla="*/ 12 w 257"/>
                <a:gd name="T75" fmla="*/ 102 h 254"/>
                <a:gd name="T76" fmla="*/ 10 w 257"/>
                <a:gd name="T77" fmla="*/ 133 h 254"/>
                <a:gd name="T78" fmla="*/ 15 w 257"/>
                <a:gd name="T79" fmla="*/ 160 h 254"/>
                <a:gd name="T80" fmla="*/ 27 w 257"/>
                <a:gd name="T81" fmla="*/ 187 h 254"/>
                <a:gd name="T82" fmla="*/ 45 w 257"/>
                <a:gd name="T83" fmla="*/ 210 h 254"/>
                <a:gd name="T84" fmla="*/ 67 w 257"/>
                <a:gd name="T85" fmla="*/ 228 h 254"/>
                <a:gd name="T86" fmla="*/ 94 w 257"/>
                <a:gd name="T87" fmla="*/ 240 h 254"/>
                <a:gd name="T88" fmla="*/ 121 w 257"/>
                <a:gd name="T89" fmla="*/ 246 h 254"/>
                <a:gd name="T90" fmla="*/ 152 w 257"/>
                <a:gd name="T91" fmla="*/ 241 h 254"/>
                <a:gd name="T92" fmla="*/ 180 w 257"/>
                <a:gd name="T93" fmla="*/ 234 h 254"/>
                <a:gd name="T94" fmla="*/ 204 w 257"/>
                <a:gd name="T95" fmla="*/ 217 h 254"/>
                <a:gd name="T96" fmla="*/ 223 w 257"/>
                <a:gd name="T97" fmla="*/ 196 h 254"/>
                <a:gd name="T98" fmla="*/ 236 w 257"/>
                <a:gd name="T99" fmla="*/ 172 h 254"/>
                <a:gd name="T100" fmla="*/ 245 w 257"/>
                <a:gd name="T101" fmla="*/ 14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7" h="254">
                  <a:moveTo>
                    <a:pt x="257" y="127"/>
                  </a:moveTo>
                  <a:lnTo>
                    <a:pt x="257" y="121"/>
                  </a:lnTo>
                  <a:lnTo>
                    <a:pt x="256" y="115"/>
                  </a:lnTo>
                  <a:lnTo>
                    <a:pt x="256" y="106"/>
                  </a:lnTo>
                  <a:lnTo>
                    <a:pt x="253" y="100"/>
                  </a:lnTo>
                  <a:lnTo>
                    <a:pt x="253" y="94"/>
                  </a:lnTo>
                  <a:lnTo>
                    <a:pt x="251" y="88"/>
                  </a:lnTo>
                  <a:lnTo>
                    <a:pt x="250" y="82"/>
                  </a:lnTo>
                  <a:lnTo>
                    <a:pt x="247" y="76"/>
                  </a:lnTo>
                  <a:lnTo>
                    <a:pt x="244" y="72"/>
                  </a:lnTo>
                  <a:lnTo>
                    <a:pt x="241" y="66"/>
                  </a:lnTo>
                  <a:lnTo>
                    <a:pt x="236" y="60"/>
                  </a:lnTo>
                  <a:lnTo>
                    <a:pt x="235" y="56"/>
                  </a:lnTo>
                  <a:lnTo>
                    <a:pt x="230" y="50"/>
                  </a:lnTo>
                  <a:lnTo>
                    <a:pt x="227" y="45"/>
                  </a:lnTo>
                  <a:lnTo>
                    <a:pt x="223" y="42"/>
                  </a:lnTo>
                  <a:lnTo>
                    <a:pt x="218" y="36"/>
                  </a:lnTo>
                  <a:lnTo>
                    <a:pt x="215" y="32"/>
                  </a:lnTo>
                  <a:lnTo>
                    <a:pt x="211" y="27"/>
                  </a:lnTo>
                  <a:lnTo>
                    <a:pt x="204" y="24"/>
                  </a:lnTo>
                  <a:lnTo>
                    <a:pt x="200" y="21"/>
                  </a:lnTo>
                  <a:lnTo>
                    <a:pt x="194" y="18"/>
                  </a:lnTo>
                  <a:lnTo>
                    <a:pt x="191" y="13"/>
                  </a:lnTo>
                  <a:lnTo>
                    <a:pt x="185" y="12"/>
                  </a:lnTo>
                  <a:lnTo>
                    <a:pt x="179" y="9"/>
                  </a:lnTo>
                  <a:lnTo>
                    <a:pt x="172" y="7"/>
                  </a:lnTo>
                  <a:lnTo>
                    <a:pt x="166" y="6"/>
                  </a:lnTo>
                  <a:lnTo>
                    <a:pt x="160" y="3"/>
                  </a:lnTo>
                  <a:lnTo>
                    <a:pt x="154" y="1"/>
                  </a:lnTo>
                  <a:lnTo>
                    <a:pt x="148" y="1"/>
                  </a:lnTo>
                  <a:lnTo>
                    <a:pt x="142" y="0"/>
                  </a:lnTo>
                  <a:lnTo>
                    <a:pt x="136" y="0"/>
                  </a:lnTo>
                  <a:lnTo>
                    <a:pt x="127" y="0"/>
                  </a:lnTo>
                  <a:lnTo>
                    <a:pt x="121" y="0"/>
                  </a:lnTo>
                  <a:lnTo>
                    <a:pt x="115" y="0"/>
                  </a:lnTo>
                  <a:lnTo>
                    <a:pt x="109" y="1"/>
                  </a:lnTo>
                  <a:lnTo>
                    <a:pt x="103" y="1"/>
                  </a:lnTo>
                  <a:lnTo>
                    <a:pt x="97" y="3"/>
                  </a:lnTo>
                  <a:lnTo>
                    <a:pt x="91" y="6"/>
                  </a:lnTo>
                  <a:lnTo>
                    <a:pt x="85" y="7"/>
                  </a:lnTo>
                  <a:lnTo>
                    <a:pt x="79" y="9"/>
                  </a:lnTo>
                  <a:lnTo>
                    <a:pt x="73" y="12"/>
                  </a:lnTo>
                  <a:lnTo>
                    <a:pt x="67" y="13"/>
                  </a:lnTo>
                  <a:lnTo>
                    <a:pt x="62" y="18"/>
                  </a:lnTo>
                  <a:lnTo>
                    <a:pt x="56" y="21"/>
                  </a:lnTo>
                  <a:lnTo>
                    <a:pt x="53" y="24"/>
                  </a:lnTo>
                  <a:lnTo>
                    <a:pt x="47" y="27"/>
                  </a:lnTo>
                  <a:lnTo>
                    <a:pt x="42" y="32"/>
                  </a:lnTo>
                  <a:lnTo>
                    <a:pt x="39" y="36"/>
                  </a:lnTo>
                  <a:lnTo>
                    <a:pt x="35" y="42"/>
                  </a:lnTo>
                  <a:lnTo>
                    <a:pt x="30" y="45"/>
                  </a:lnTo>
                  <a:lnTo>
                    <a:pt x="27" y="50"/>
                  </a:lnTo>
                  <a:lnTo>
                    <a:pt x="23" y="56"/>
                  </a:lnTo>
                  <a:lnTo>
                    <a:pt x="18" y="60"/>
                  </a:lnTo>
                  <a:lnTo>
                    <a:pt x="16" y="66"/>
                  </a:lnTo>
                  <a:lnTo>
                    <a:pt x="12" y="72"/>
                  </a:lnTo>
                  <a:lnTo>
                    <a:pt x="10" y="76"/>
                  </a:lnTo>
                  <a:lnTo>
                    <a:pt x="9" y="82"/>
                  </a:lnTo>
                  <a:lnTo>
                    <a:pt x="6" y="88"/>
                  </a:lnTo>
                  <a:lnTo>
                    <a:pt x="4" y="94"/>
                  </a:lnTo>
                  <a:lnTo>
                    <a:pt x="3" y="100"/>
                  </a:lnTo>
                  <a:lnTo>
                    <a:pt x="3" y="106"/>
                  </a:lnTo>
                  <a:lnTo>
                    <a:pt x="3" y="115"/>
                  </a:lnTo>
                  <a:lnTo>
                    <a:pt x="0" y="121"/>
                  </a:lnTo>
                  <a:lnTo>
                    <a:pt x="0" y="127"/>
                  </a:lnTo>
                  <a:lnTo>
                    <a:pt x="0" y="133"/>
                  </a:lnTo>
                  <a:lnTo>
                    <a:pt x="3" y="139"/>
                  </a:lnTo>
                  <a:lnTo>
                    <a:pt x="3" y="146"/>
                  </a:lnTo>
                  <a:lnTo>
                    <a:pt x="3" y="152"/>
                  </a:lnTo>
                  <a:lnTo>
                    <a:pt x="4" y="159"/>
                  </a:lnTo>
                  <a:lnTo>
                    <a:pt x="6" y="165"/>
                  </a:lnTo>
                  <a:lnTo>
                    <a:pt x="9" y="171"/>
                  </a:lnTo>
                  <a:lnTo>
                    <a:pt x="10" y="177"/>
                  </a:lnTo>
                  <a:lnTo>
                    <a:pt x="12" y="181"/>
                  </a:lnTo>
                  <a:lnTo>
                    <a:pt x="16" y="187"/>
                  </a:lnTo>
                  <a:lnTo>
                    <a:pt x="18" y="193"/>
                  </a:lnTo>
                  <a:lnTo>
                    <a:pt x="23" y="196"/>
                  </a:lnTo>
                  <a:lnTo>
                    <a:pt x="27" y="204"/>
                  </a:lnTo>
                  <a:lnTo>
                    <a:pt x="30" y="207"/>
                  </a:lnTo>
                  <a:lnTo>
                    <a:pt x="35" y="211"/>
                  </a:lnTo>
                  <a:lnTo>
                    <a:pt x="39" y="217"/>
                  </a:lnTo>
                  <a:lnTo>
                    <a:pt x="42" y="222"/>
                  </a:lnTo>
                  <a:lnTo>
                    <a:pt x="47" y="225"/>
                  </a:lnTo>
                  <a:lnTo>
                    <a:pt x="53" y="229"/>
                  </a:lnTo>
                  <a:lnTo>
                    <a:pt x="56" y="231"/>
                  </a:lnTo>
                  <a:lnTo>
                    <a:pt x="62" y="235"/>
                  </a:lnTo>
                  <a:lnTo>
                    <a:pt x="67" y="240"/>
                  </a:lnTo>
                  <a:lnTo>
                    <a:pt x="73" y="241"/>
                  </a:lnTo>
                  <a:lnTo>
                    <a:pt x="79" y="243"/>
                  </a:lnTo>
                  <a:lnTo>
                    <a:pt x="85" y="246"/>
                  </a:lnTo>
                  <a:lnTo>
                    <a:pt x="91" y="248"/>
                  </a:lnTo>
                  <a:lnTo>
                    <a:pt x="97" y="249"/>
                  </a:lnTo>
                  <a:lnTo>
                    <a:pt x="103" y="252"/>
                  </a:lnTo>
                  <a:lnTo>
                    <a:pt x="109" y="252"/>
                  </a:lnTo>
                  <a:lnTo>
                    <a:pt x="115" y="254"/>
                  </a:lnTo>
                  <a:lnTo>
                    <a:pt x="121" y="254"/>
                  </a:lnTo>
                  <a:lnTo>
                    <a:pt x="127" y="254"/>
                  </a:lnTo>
                  <a:lnTo>
                    <a:pt x="136" y="254"/>
                  </a:lnTo>
                  <a:lnTo>
                    <a:pt x="142" y="254"/>
                  </a:lnTo>
                  <a:lnTo>
                    <a:pt x="148" y="252"/>
                  </a:lnTo>
                  <a:lnTo>
                    <a:pt x="154" y="252"/>
                  </a:lnTo>
                  <a:lnTo>
                    <a:pt x="160" y="249"/>
                  </a:lnTo>
                  <a:lnTo>
                    <a:pt x="166" y="248"/>
                  </a:lnTo>
                  <a:lnTo>
                    <a:pt x="172" y="246"/>
                  </a:lnTo>
                  <a:lnTo>
                    <a:pt x="179" y="243"/>
                  </a:lnTo>
                  <a:lnTo>
                    <a:pt x="185" y="241"/>
                  </a:lnTo>
                  <a:lnTo>
                    <a:pt x="191" y="240"/>
                  </a:lnTo>
                  <a:lnTo>
                    <a:pt x="194" y="235"/>
                  </a:lnTo>
                  <a:lnTo>
                    <a:pt x="200" y="231"/>
                  </a:lnTo>
                  <a:lnTo>
                    <a:pt x="204" y="229"/>
                  </a:lnTo>
                  <a:lnTo>
                    <a:pt x="211" y="225"/>
                  </a:lnTo>
                  <a:lnTo>
                    <a:pt x="215" y="222"/>
                  </a:lnTo>
                  <a:lnTo>
                    <a:pt x="218" y="217"/>
                  </a:lnTo>
                  <a:lnTo>
                    <a:pt x="223" y="211"/>
                  </a:lnTo>
                  <a:lnTo>
                    <a:pt x="227" y="207"/>
                  </a:lnTo>
                  <a:lnTo>
                    <a:pt x="230" y="204"/>
                  </a:lnTo>
                  <a:lnTo>
                    <a:pt x="235" y="196"/>
                  </a:lnTo>
                  <a:lnTo>
                    <a:pt x="236" y="193"/>
                  </a:lnTo>
                  <a:lnTo>
                    <a:pt x="241" y="187"/>
                  </a:lnTo>
                  <a:lnTo>
                    <a:pt x="244" y="181"/>
                  </a:lnTo>
                  <a:lnTo>
                    <a:pt x="247" y="177"/>
                  </a:lnTo>
                  <a:lnTo>
                    <a:pt x="250" y="171"/>
                  </a:lnTo>
                  <a:lnTo>
                    <a:pt x="251" y="165"/>
                  </a:lnTo>
                  <a:lnTo>
                    <a:pt x="253" y="159"/>
                  </a:lnTo>
                  <a:lnTo>
                    <a:pt x="253" y="152"/>
                  </a:lnTo>
                  <a:lnTo>
                    <a:pt x="256" y="146"/>
                  </a:lnTo>
                  <a:lnTo>
                    <a:pt x="256" y="139"/>
                  </a:lnTo>
                  <a:lnTo>
                    <a:pt x="257" y="133"/>
                  </a:lnTo>
                  <a:lnTo>
                    <a:pt x="257" y="127"/>
                  </a:lnTo>
                  <a:lnTo>
                    <a:pt x="247" y="127"/>
                  </a:lnTo>
                  <a:lnTo>
                    <a:pt x="247" y="121"/>
                  </a:lnTo>
                  <a:lnTo>
                    <a:pt x="247" y="115"/>
                  </a:lnTo>
                  <a:lnTo>
                    <a:pt x="245" y="108"/>
                  </a:lnTo>
                  <a:lnTo>
                    <a:pt x="245" y="102"/>
                  </a:lnTo>
                  <a:lnTo>
                    <a:pt x="244" y="96"/>
                  </a:lnTo>
                  <a:lnTo>
                    <a:pt x="241" y="92"/>
                  </a:lnTo>
                  <a:lnTo>
                    <a:pt x="241" y="86"/>
                  </a:lnTo>
                  <a:lnTo>
                    <a:pt x="236" y="80"/>
                  </a:lnTo>
                  <a:lnTo>
                    <a:pt x="235" y="76"/>
                  </a:lnTo>
                  <a:lnTo>
                    <a:pt x="233" y="69"/>
                  </a:lnTo>
                  <a:lnTo>
                    <a:pt x="230" y="66"/>
                  </a:lnTo>
                  <a:lnTo>
                    <a:pt x="227" y="60"/>
                  </a:lnTo>
                  <a:lnTo>
                    <a:pt x="223" y="56"/>
                  </a:lnTo>
                  <a:lnTo>
                    <a:pt x="221" y="51"/>
                  </a:lnTo>
                  <a:lnTo>
                    <a:pt x="217" y="48"/>
                  </a:lnTo>
                  <a:lnTo>
                    <a:pt x="212" y="44"/>
                  </a:lnTo>
                  <a:lnTo>
                    <a:pt x="209" y="39"/>
                  </a:lnTo>
                  <a:lnTo>
                    <a:pt x="204" y="36"/>
                  </a:lnTo>
                  <a:lnTo>
                    <a:pt x="200" y="32"/>
                  </a:lnTo>
                  <a:lnTo>
                    <a:pt x="194" y="27"/>
                  </a:lnTo>
                  <a:lnTo>
                    <a:pt x="191" y="25"/>
                  </a:lnTo>
                  <a:lnTo>
                    <a:pt x="185" y="21"/>
                  </a:lnTo>
                  <a:lnTo>
                    <a:pt x="180" y="19"/>
                  </a:lnTo>
                  <a:lnTo>
                    <a:pt x="174" y="18"/>
                  </a:lnTo>
                  <a:lnTo>
                    <a:pt x="170" y="15"/>
                  </a:lnTo>
                  <a:lnTo>
                    <a:pt x="164" y="13"/>
                  </a:lnTo>
                  <a:lnTo>
                    <a:pt x="158" y="12"/>
                  </a:lnTo>
                  <a:lnTo>
                    <a:pt x="152" y="12"/>
                  </a:lnTo>
                  <a:lnTo>
                    <a:pt x="146" y="9"/>
                  </a:lnTo>
                  <a:lnTo>
                    <a:pt x="139" y="9"/>
                  </a:lnTo>
                  <a:lnTo>
                    <a:pt x="133" y="7"/>
                  </a:lnTo>
                  <a:lnTo>
                    <a:pt x="127" y="7"/>
                  </a:lnTo>
                  <a:lnTo>
                    <a:pt x="121" y="7"/>
                  </a:lnTo>
                  <a:lnTo>
                    <a:pt x="115" y="9"/>
                  </a:lnTo>
                  <a:lnTo>
                    <a:pt x="109" y="9"/>
                  </a:lnTo>
                  <a:lnTo>
                    <a:pt x="106" y="12"/>
                  </a:lnTo>
                  <a:lnTo>
                    <a:pt x="100" y="12"/>
                  </a:lnTo>
                  <a:lnTo>
                    <a:pt x="94" y="13"/>
                  </a:lnTo>
                  <a:lnTo>
                    <a:pt x="88" y="15"/>
                  </a:lnTo>
                  <a:lnTo>
                    <a:pt x="83" y="18"/>
                  </a:lnTo>
                  <a:lnTo>
                    <a:pt x="77" y="19"/>
                  </a:lnTo>
                  <a:lnTo>
                    <a:pt x="71" y="21"/>
                  </a:lnTo>
                  <a:lnTo>
                    <a:pt x="67" y="25"/>
                  </a:lnTo>
                  <a:lnTo>
                    <a:pt x="62" y="27"/>
                  </a:lnTo>
                  <a:lnTo>
                    <a:pt x="56" y="32"/>
                  </a:lnTo>
                  <a:lnTo>
                    <a:pt x="53" y="36"/>
                  </a:lnTo>
                  <a:lnTo>
                    <a:pt x="49" y="39"/>
                  </a:lnTo>
                  <a:lnTo>
                    <a:pt x="45" y="44"/>
                  </a:lnTo>
                  <a:lnTo>
                    <a:pt x="41" y="48"/>
                  </a:lnTo>
                  <a:lnTo>
                    <a:pt x="36" y="51"/>
                  </a:lnTo>
                  <a:lnTo>
                    <a:pt x="33" y="56"/>
                  </a:lnTo>
                  <a:lnTo>
                    <a:pt x="30" y="60"/>
                  </a:lnTo>
                  <a:lnTo>
                    <a:pt x="27" y="66"/>
                  </a:lnTo>
                  <a:lnTo>
                    <a:pt x="24" y="69"/>
                  </a:lnTo>
                  <a:lnTo>
                    <a:pt x="23" y="76"/>
                  </a:lnTo>
                  <a:lnTo>
                    <a:pt x="18" y="80"/>
                  </a:lnTo>
                  <a:lnTo>
                    <a:pt x="16" y="86"/>
                  </a:lnTo>
                  <a:lnTo>
                    <a:pt x="15" y="92"/>
                  </a:lnTo>
                  <a:lnTo>
                    <a:pt x="15" y="96"/>
                  </a:lnTo>
                  <a:lnTo>
                    <a:pt x="12" y="102"/>
                  </a:lnTo>
                  <a:lnTo>
                    <a:pt x="10" y="108"/>
                  </a:lnTo>
                  <a:lnTo>
                    <a:pt x="10" y="115"/>
                  </a:lnTo>
                  <a:lnTo>
                    <a:pt x="10" y="121"/>
                  </a:lnTo>
                  <a:lnTo>
                    <a:pt x="10" y="127"/>
                  </a:lnTo>
                  <a:lnTo>
                    <a:pt x="10" y="133"/>
                  </a:lnTo>
                  <a:lnTo>
                    <a:pt x="10" y="139"/>
                  </a:lnTo>
                  <a:lnTo>
                    <a:pt x="10" y="145"/>
                  </a:lnTo>
                  <a:lnTo>
                    <a:pt x="12" y="151"/>
                  </a:lnTo>
                  <a:lnTo>
                    <a:pt x="15" y="157"/>
                  </a:lnTo>
                  <a:lnTo>
                    <a:pt x="15" y="160"/>
                  </a:lnTo>
                  <a:lnTo>
                    <a:pt x="16" y="166"/>
                  </a:lnTo>
                  <a:lnTo>
                    <a:pt x="18" y="172"/>
                  </a:lnTo>
                  <a:lnTo>
                    <a:pt x="23" y="177"/>
                  </a:lnTo>
                  <a:lnTo>
                    <a:pt x="24" y="183"/>
                  </a:lnTo>
                  <a:lnTo>
                    <a:pt x="27" y="187"/>
                  </a:lnTo>
                  <a:lnTo>
                    <a:pt x="30" y="193"/>
                  </a:lnTo>
                  <a:lnTo>
                    <a:pt x="33" y="196"/>
                  </a:lnTo>
                  <a:lnTo>
                    <a:pt x="36" y="201"/>
                  </a:lnTo>
                  <a:lnTo>
                    <a:pt x="41" y="205"/>
                  </a:lnTo>
                  <a:lnTo>
                    <a:pt x="45" y="210"/>
                  </a:lnTo>
                  <a:lnTo>
                    <a:pt x="49" y="213"/>
                  </a:lnTo>
                  <a:lnTo>
                    <a:pt x="53" y="217"/>
                  </a:lnTo>
                  <a:lnTo>
                    <a:pt x="56" y="222"/>
                  </a:lnTo>
                  <a:lnTo>
                    <a:pt x="62" y="225"/>
                  </a:lnTo>
                  <a:lnTo>
                    <a:pt x="67" y="228"/>
                  </a:lnTo>
                  <a:lnTo>
                    <a:pt x="71" y="231"/>
                  </a:lnTo>
                  <a:lnTo>
                    <a:pt x="77" y="234"/>
                  </a:lnTo>
                  <a:lnTo>
                    <a:pt x="83" y="235"/>
                  </a:lnTo>
                  <a:lnTo>
                    <a:pt x="88" y="237"/>
                  </a:lnTo>
                  <a:lnTo>
                    <a:pt x="94" y="240"/>
                  </a:lnTo>
                  <a:lnTo>
                    <a:pt x="100" y="241"/>
                  </a:lnTo>
                  <a:lnTo>
                    <a:pt x="106" y="241"/>
                  </a:lnTo>
                  <a:lnTo>
                    <a:pt x="109" y="243"/>
                  </a:lnTo>
                  <a:lnTo>
                    <a:pt x="115" y="243"/>
                  </a:lnTo>
                  <a:lnTo>
                    <a:pt x="121" y="246"/>
                  </a:lnTo>
                  <a:lnTo>
                    <a:pt x="127" y="246"/>
                  </a:lnTo>
                  <a:lnTo>
                    <a:pt x="133" y="246"/>
                  </a:lnTo>
                  <a:lnTo>
                    <a:pt x="139" y="243"/>
                  </a:lnTo>
                  <a:lnTo>
                    <a:pt x="146" y="243"/>
                  </a:lnTo>
                  <a:lnTo>
                    <a:pt x="152" y="241"/>
                  </a:lnTo>
                  <a:lnTo>
                    <a:pt x="158" y="241"/>
                  </a:lnTo>
                  <a:lnTo>
                    <a:pt x="164" y="240"/>
                  </a:lnTo>
                  <a:lnTo>
                    <a:pt x="170" y="237"/>
                  </a:lnTo>
                  <a:lnTo>
                    <a:pt x="174" y="235"/>
                  </a:lnTo>
                  <a:lnTo>
                    <a:pt x="180" y="234"/>
                  </a:lnTo>
                  <a:lnTo>
                    <a:pt x="185" y="231"/>
                  </a:lnTo>
                  <a:lnTo>
                    <a:pt x="191" y="228"/>
                  </a:lnTo>
                  <a:lnTo>
                    <a:pt x="194" y="225"/>
                  </a:lnTo>
                  <a:lnTo>
                    <a:pt x="200" y="222"/>
                  </a:lnTo>
                  <a:lnTo>
                    <a:pt x="204" y="217"/>
                  </a:lnTo>
                  <a:lnTo>
                    <a:pt x="209" y="213"/>
                  </a:lnTo>
                  <a:lnTo>
                    <a:pt x="212" y="210"/>
                  </a:lnTo>
                  <a:lnTo>
                    <a:pt x="217" y="205"/>
                  </a:lnTo>
                  <a:lnTo>
                    <a:pt x="221" y="201"/>
                  </a:lnTo>
                  <a:lnTo>
                    <a:pt x="223" y="196"/>
                  </a:lnTo>
                  <a:lnTo>
                    <a:pt x="227" y="193"/>
                  </a:lnTo>
                  <a:lnTo>
                    <a:pt x="230" y="187"/>
                  </a:lnTo>
                  <a:lnTo>
                    <a:pt x="233" y="183"/>
                  </a:lnTo>
                  <a:lnTo>
                    <a:pt x="235" y="177"/>
                  </a:lnTo>
                  <a:lnTo>
                    <a:pt x="236" y="172"/>
                  </a:lnTo>
                  <a:lnTo>
                    <a:pt x="241" y="166"/>
                  </a:lnTo>
                  <a:lnTo>
                    <a:pt x="241" y="160"/>
                  </a:lnTo>
                  <a:lnTo>
                    <a:pt x="244" y="157"/>
                  </a:lnTo>
                  <a:lnTo>
                    <a:pt x="245" y="151"/>
                  </a:lnTo>
                  <a:lnTo>
                    <a:pt x="245" y="145"/>
                  </a:lnTo>
                  <a:lnTo>
                    <a:pt x="247" y="139"/>
                  </a:lnTo>
                  <a:lnTo>
                    <a:pt x="247" y="133"/>
                  </a:lnTo>
                  <a:lnTo>
                    <a:pt x="247" y="127"/>
                  </a:lnTo>
                  <a:lnTo>
                    <a:pt x="257" y="127"/>
                  </a:lnTo>
                  <a:close/>
                </a:path>
              </a:pathLst>
            </a:custGeom>
            <a:solidFill>
              <a:srgbClr val="A3B0E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67" name="Freeform 663"/>
            <p:cNvSpPr>
              <a:spLocks noChangeArrowheads="1"/>
            </p:cNvSpPr>
            <p:nvPr/>
          </p:nvSpPr>
          <p:spPr bwMode="auto">
            <a:xfrm>
              <a:off x="5638" y="225"/>
              <a:ext cx="23" cy="24"/>
            </a:xfrm>
            <a:custGeom>
              <a:avLst/>
              <a:gdLst>
                <a:gd name="T0" fmla="*/ 235 w 237"/>
                <a:gd name="T1" fmla="*/ 95 h 239"/>
                <a:gd name="T2" fmla="*/ 225 w 237"/>
                <a:gd name="T3" fmla="*/ 69 h 239"/>
                <a:gd name="T4" fmla="*/ 211 w 237"/>
                <a:gd name="T5" fmla="*/ 44 h 239"/>
                <a:gd name="T6" fmla="*/ 190 w 237"/>
                <a:gd name="T7" fmla="*/ 25 h 239"/>
                <a:gd name="T8" fmla="*/ 164 w 237"/>
                <a:gd name="T9" fmla="*/ 11 h 239"/>
                <a:gd name="T10" fmla="*/ 136 w 237"/>
                <a:gd name="T11" fmla="*/ 2 h 239"/>
                <a:gd name="T12" fmla="*/ 105 w 237"/>
                <a:gd name="T13" fmla="*/ 2 h 239"/>
                <a:gd name="T14" fmla="*/ 78 w 237"/>
                <a:gd name="T15" fmla="*/ 8 h 239"/>
                <a:gd name="T16" fmla="*/ 52 w 237"/>
                <a:gd name="T17" fmla="*/ 20 h 239"/>
                <a:gd name="T18" fmla="*/ 31 w 237"/>
                <a:gd name="T19" fmla="*/ 41 h 239"/>
                <a:gd name="T20" fmla="*/ 14 w 237"/>
                <a:gd name="T21" fmla="*/ 62 h 239"/>
                <a:gd name="T22" fmla="*/ 5 w 237"/>
                <a:gd name="T23" fmla="*/ 89 h 239"/>
                <a:gd name="T24" fmla="*/ 0 w 237"/>
                <a:gd name="T25" fmla="*/ 120 h 239"/>
                <a:gd name="T26" fmla="*/ 5 w 237"/>
                <a:gd name="T27" fmla="*/ 150 h 239"/>
                <a:gd name="T28" fmla="*/ 14 w 237"/>
                <a:gd name="T29" fmla="*/ 176 h 239"/>
                <a:gd name="T30" fmla="*/ 31 w 237"/>
                <a:gd name="T31" fmla="*/ 198 h 239"/>
                <a:gd name="T32" fmla="*/ 52 w 237"/>
                <a:gd name="T33" fmla="*/ 218 h 239"/>
                <a:gd name="T34" fmla="*/ 78 w 237"/>
                <a:gd name="T35" fmla="*/ 230 h 239"/>
                <a:gd name="T36" fmla="*/ 105 w 237"/>
                <a:gd name="T37" fmla="*/ 236 h 239"/>
                <a:gd name="T38" fmla="*/ 136 w 237"/>
                <a:gd name="T39" fmla="*/ 236 h 239"/>
                <a:gd name="T40" fmla="*/ 164 w 237"/>
                <a:gd name="T41" fmla="*/ 228 h 239"/>
                <a:gd name="T42" fmla="*/ 190 w 237"/>
                <a:gd name="T43" fmla="*/ 215 h 239"/>
                <a:gd name="T44" fmla="*/ 211 w 237"/>
                <a:gd name="T45" fmla="*/ 194 h 239"/>
                <a:gd name="T46" fmla="*/ 225 w 237"/>
                <a:gd name="T47" fmla="*/ 170 h 239"/>
                <a:gd name="T48" fmla="*/ 235 w 237"/>
                <a:gd name="T49" fmla="*/ 144 h 239"/>
                <a:gd name="T50" fmla="*/ 229 w 237"/>
                <a:gd name="T51" fmla="*/ 120 h 239"/>
                <a:gd name="T52" fmla="*/ 225 w 237"/>
                <a:gd name="T53" fmla="*/ 91 h 239"/>
                <a:gd name="T54" fmla="*/ 214 w 237"/>
                <a:gd name="T55" fmla="*/ 67 h 239"/>
                <a:gd name="T56" fmla="*/ 199 w 237"/>
                <a:gd name="T57" fmla="*/ 47 h 239"/>
                <a:gd name="T58" fmla="*/ 181 w 237"/>
                <a:gd name="T59" fmla="*/ 29 h 239"/>
                <a:gd name="T60" fmla="*/ 156 w 237"/>
                <a:gd name="T61" fmla="*/ 17 h 239"/>
                <a:gd name="T62" fmla="*/ 129 w 237"/>
                <a:gd name="T63" fmla="*/ 11 h 239"/>
                <a:gd name="T64" fmla="*/ 102 w 237"/>
                <a:gd name="T65" fmla="*/ 12 h 239"/>
                <a:gd name="T66" fmla="*/ 75 w 237"/>
                <a:gd name="T67" fmla="*/ 18 h 239"/>
                <a:gd name="T68" fmla="*/ 52 w 237"/>
                <a:gd name="T69" fmla="*/ 32 h 239"/>
                <a:gd name="T70" fmla="*/ 35 w 237"/>
                <a:gd name="T71" fmla="*/ 50 h 239"/>
                <a:gd name="T72" fmla="*/ 20 w 237"/>
                <a:gd name="T73" fmla="*/ 73 h 239"/>
                <a:gd name="T74" fmla="*/ 11 w 237"/>
                <a:gd name="T75" fmla="*/ 97 h 239"/>
                <a:gd name="T76" fmla="*/ 8 w 237"/>
                <a:gd name="T77" fmla="*/ 126 h 239"/>
                <a:gd name="T78" fmla="*/ 14 w 237"/>
                <a:gd name="T79" fmla="*/ 152 h 239"/>
                <a:gd name="T80" fmla="*/ 25 w 237"/>
                <a:gd name="T81" fmla="*/ 176 h 239"/>
                <a:gd name="T82" fmla="*/ 41 w 237"/>
                <a:gd name="T83" fmla="*/ 197 h 239"/>
                <a:gd name="T84" fmla="*/ 61 w 237"/>
                <a:gd name="T85" fmla="*/ 212 h 239"/>
                <a:gd name="T86" fmla="*/ 85 w 237"/>
                <a:gd name="T87" fmla="*/ 224 h 239"/>
                <a:gd name="T88" fmla="*/ 114 w 237"/>
                <a:gd name="T89" fmla="*/ 228 h 239"/>
                <a:gd name="T90" fmla="*/ 140 w 237"/>
                <a:gd name="T91" fmla="*/ 227 h 239"/>
                <a:gd name="T92" fmla="*/ 166 w 237"/>
                <a:gd name="T93" fmla="*/ 218 h 239"/>
                <a:gd name="T94" fmla="*/ 188 w 237"/>
                <a:gd name="T95" fmla="*/ 204 h 239"/>
                <a:gd name="T96" fmla="*/ 207 w 237"/>
                <a:gd name="T97" fmla="*/ 183 h 239"/>
                <a:gd name="T98" fmla="*/ 219 w 237"/>
                <a:gd name="T99" fmla="*/ 162 h 239"/>
                <a:gd name="T100" fmla="*/ 226 w 237"/>
                <a:gd name="T101" fmla="*/ 13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7" h="239">
                  <a:moveTo>
                    <a:pt x="237" y="120"/>
                  </a:moveTo>
                  <a:lnTo>
                    <a:pt x="237" y="114"/>
                  </a:lnTo>
                  <a:lnTo>
                    <a:pt x="237" y="108"/>
                  </a:lnTo>
                  <a:lnTo>
                    <a:pt x="235" y="101"/>
                  </a:lnTo>
                  <a:lnTo>
                    <a:pt x="235" y="95"/>
                  </a:lnTo>
                  <a:lnTo>
                    <a:pt x="234" y="89"/>
                  </a:lnTo>
                  <a:lnTo>
                    <a:pt x="231" y="85"/>
                  </a:lnTo>
                  <a:lnTo>
                    <a:pt x="231" y="79"/>
                  </a:lnTo>
                  <a:lnTo>
                    <a:pt x="226" y="73"/>
                  </a:lnTo>
                  <a:lnTo>
                    <a:pt x="225" y="69"/>
                  </a:lnTo>
                  <a:lnTo>
                    <a:pt x="223" y="62"/>
                  </a:lnTo>
                  <a:lnTo>
                    <a:pt x="220" y="59"/>
                  </a:lnTo>
                  <a:lnTo>
                    <a:pt x="217" y="53"/>
                  </a:lnTo>
                  <a:lnTo>
                    <a:pt x="213" y="49"/>
                  </a:lnTo>
                  <a:lnTo>
                    <a:pt x="211" y="44"/>
                  </a:lnTo>
                  <a:lnTo>
                    <a:pt x="207" y="41"/>
                  </a:lnTo>
                  <a:lnTo>
                    <a:pt x="202" y="37"/>
                  </a:lnTo>
                  <a:lnTo>
                    <a:pt x="199" y="32"/>
                  </a:lnTo>
                  <a:lnTo>
                    <a:pt x="194" y="29"/>
                  </a:lnTo>
                  <a:lnTo>
                    <a:pt x="190" y="25"/>
                  </a:lnTo>
                  <a:lnTo>
                    <a:pt x="184" y="20"/>
                  </a:lnTo>
                  <a:lnTo>
                    <a:pt x="181" y="18"/>
                  </a:lnTo>
                  <a:lnTo>
                    <a:pt x="175" y="14"/>
                  </a:lnTo>
                  <a:lnTo>
                    <a:pt x="170" y="12"/>
                  </a:lnTo>
                  <a:lnTo>
                    <a:pt x="164" y="11"/>
                  </a:lnTo>
                  <a:lnTo>
                    <a:pt x="160" y="8"/>
                  </a:lnTo>
                  <a:lnTo>
                    <a:pt x="154" y="6"/>
                  </a:lnTo>
                  <a:lnTo>
                    <a:pt x="148" y="5"/>
                  </a:lnTo>
                  <a:lnTo>
                    <a:pt x="142" y="5"/>
                  </a:lnTo>
                  <a:lnTo>
                    <a:pt x="136" y="2"/>
                  </a:lnTo>
                  <a:lnTo>
                    <a:pt x="129" y="2"/>
                  </a:lnTo>
                  <a:lnTo>
                    <a:pt x="123" y="0"/>
                  </a:lnTo>
                  <a:lnTo>
                    <a:pt x="117" y="0"/>
                  </a:lnTo>
                  <a:lnTo>
                    <a:pt x="111" y="0"/>
                  </a:lnTo>
                  <a:lnTo>
                    <a:pt x="105" y="2"/>
                  </a:lnTo>
                  <a:lnTo>
                    <a:pt x="99" y="2"/>
                  </a:lnTo>
                  <a:lnTo>
                    <a:pt x="96" y="5"/>
                  </a:lnTo>
                  <a:lnTo>
                    <a:pt x="90" y="5"/>
                  </a:lnTo>
                  <a:lnTo>
                    <a:pt x="84" y="6"/>
                  </a:lnTo>
                  <a:lnTo>
                    <a:pt x="78" y="8"/>
                  </a:lnTo>
                  <a:lnTo>
                    <a:pt x="73" y="11"/>
                  </a:lnTo>
                  <a:lnTo>
                    <a:pt x="67" y="12"/>
                  </a:lnTo>
                  <a:lnTo>
                    <a:pt x="61" y="14"/>
                  </a:lnTo>
                  <a:lnTo>
                    <a:pt x="57" y="18"/>
                  </a:lnTo>
                  <a:lnTo>
                    <a:pt x="52" y="20"/>
                  </a:lnTo>
                  <a:lnTo>
                    <a:pt x="46" y="25"/>
                  </a:lnTo>
                  <a:lnTo>
                    <a:pt x="43" y="29"/>
                  </a:lnTo>
                  <a:lnTo>
                    <a:pt x="39" y="32"/>
                  </a:lnTo>
                  <a:lnTo>
                    <a:pt x="35" y="37"/>
                  </a:lnTo>
                  <a:lnTo>
                    <a:pt x="31" y="41"/>
                  </a:lnTo>
                  <a:lnTo>
                    <a:pt x="26" y="44"/>
                  </a:lnTo>
                  <a:lnTo>
                    <a:pt x="23" y="49"/>
                  </a:lnTo>
                  <a:lnTo>
                    <a:pt x="20" y="53"/>
                  </a:lnTo>
                  <a:lnTo>
                    <a:pt x="17" y="59"/>
                  </a:lnTo>
                  <a:lnTo>
                    <a:pt x="14" y="62"/>
                  </a:lnTo>
                  <a:lnTo>
                    <a:pt x="13" y="69"/>
                  </a:lnTo>
                  <a:lnTo>
                    <a:pt x="8" y="73"/>
                  </a:lnTo>
                  <a:lnTo>
                    <a:pt x="6" y="79"/>
                  </a:lnTo>
                  <a:lnTo>
                    <a:pt x="5" y="85"/>
                  </a:lnTo>
                  <a:lnTo>
                    <a:pt x="5" y="89"/>
                  </a:lnTo>
                  <a:lnTo>
                    <a:pt x="2" y="95"/>
                  </a:lnTo>
                  <a:lnTo>
                    <a:pt x="0" y="101"/>
                  </a:lnTo>
                  <a:lnTo>
                    <a:pt x="0" y="108"/>
                  </a:lnTo>
                  <a:lnTo>
                    <a:pt x="0" y="114"/>
                  </a:lnTo>
                  <a:lnTo>
                    <a:pt x="0" y="120"/>
                  </a:lnTo>
                  <a:lnTo>
                    <a:pt x="0" y="126"/>
                  </a:lnTo>
                  <a:lnTo>
                    <a:pt x="0" y="132"/>
                  </a:lnTo>
                  <a:lnTo>
                    <a:pt x="0" y="138"/>
                  </a:lnTo>
                  <a:lnTo>
                    <a:pt x="2" y="144"/>
                  </a:lnTo>
                  <a:lnTo>
                    <a:pt x="5" y="150"/>
                  </a:lnTo>
                  <a:lnTo>
                    <a:pt x="5" y="153"/>
                  </a:lnTo>
                  <a:lnTo>
                    <a:pt x="6" y="159"/>
                  </a:lnTo>
                  <a:lnTo>
                    <a:pt x="8" y="165"/>
                  </a:lnTo>
                  <a:lnTo>
                    <a:pt x="13" y="170"/>
                  </a:lnTo>
                  <a:lnTo>
                    <a:pt x="14" y="176"/>
                  </a:lnTo>
                  <a:lnTo>
                    <a:pt x="17" y="180"/>
                  </a:lnTo>
                  <a:lnTo>
                    <a:pt x="20" y="186"/>
                  </a:lnTo>
                  <a:lnTo>
                    <a:pt x="23" y="189"/>
                  </a:lnTo>
                  <a:lnTo>
                    <a:pt x="26" y="194"/>
                  </a:lnTo>
                  <a:lnTo>
                    <a:pt x="31" y="198"/>
                  </a:lnTo>
                  <a:lnTo>
                    <a:pt x="35" y="203"/>
                  </a:lnTo>
                  <a:lnTo>
                    <a:pt x="39" y="206"/>
                  </a:lnTo>
                  <a:lnTo>
                    <a:pt x="43" y="210"/>
                  </a:lnTo>
                  <a:lnTo>
                    <a:pt x="46" y="215"/>
                  </a:lnTo>
                  <a:lnTo>
                    <a:pt x="52" y="218"/>
                  </a:lnTo>
                  <a:lnTo>
                    <a:pt x="57" y="221"/>
                  </a:lnTo>
                  <a:lnTo>
                    <a:pt x="61" y="224"/>
                  </a:lnTo>
                  <a:lnTo>
                    <a:pt x="67" y="227"/>
                  </a:lnTo>
                  <a:lnTo>
                    <a:pt x="73" y="228"/>
                  </a:lnTo>
                  <a:lnTo>
                    <a:pt x="78" y="230"/>
                  </a:lnTo>
                  <a:lnTo>
                    <a:pt x="84" y="233"/>
                  </a:lnTo>
                  <a:lnTo>
                    <a:pt x="90" y="234"/>
                  </a:lnTo>
                  <a:lnTo>
                    <a:pt x="96" y="234"/>
                  </a:lnTo>
                  <a:lnTo>
                    <a:pt x="99" y="236"/>
                  </a:lnTo>
                  <a:lnTo>
                    <a:pt x="105" y="236"/>
                  </a:lnTo>
                  <a:lnTo>
                    <a:pt x="111" y="239"/>
                  </a:lnTo>
                  <a:lnTo>
                    <a:pt x="117" y="239"/>
                  </a:lnTo>
                  <a:lnTo>
                    <a:pt x="123" y="239"/>
                  </a:lnTo>
                  <a:lnTo>
                    <a:pt x="129" y="236"/>
                  </a:lnTo>
                  <a:lnTo>
                    <a:pt x="136" y="236"/>
                  </a:lnTo>
                  <a:lnTo>
                    <a:pt x="142" y="234"/>
                  </a:lnTo>
                  <a:lnTo>
                    <a:pt x="148" y="234"/>
                  </a:lnTo>
                  <a:lnTo>
                    <a:pt x="154" y="233"/>
                  </a:lnTo>
                  <a:lnTo>
                    <a:pt x="160" y="230"/>
                  </a:lnTo>
                  <a:lnTo>
                    <a:pt x="164" y="228"/>
                  </a:lnTo>
                  <a:lnTo>
                    <a:pt x="170" y="227"/>
                  </a:lnTo>
                  <a:lnTo>
                    <a:pt x="175" y="224"/>
                  </a:lnTo>
                  <a:lnTo>
                    <a:pt x="181" y="221"/>
                  </a:lnTo>
                  <a:lnTo>
                    <a:pt x="184" y="218"/>
                  </a:lnTo>
                  <a:lnTo>
                    <a:pt x="190" y="215"/>
                  </a:lnTo>
                  <a:lnTo>
                    <a:pt x="194" y="210"/>
                  </a:lnTo>
                  <a:lnTo>
                    <a:pt x="199" y="206"/>
                  </a:lnTo>
                  <a:lnTo>
                    <a:pt x="202" y="203"/>
                  </a:lnTo>
                  <a:lnTo>
                    <a:pt x="207" y="198"/>
                  </a:lnTo>
                  <a:lnTo>
                    <a:pt x="211" y="194"/>
                  </a:lnTo>
                  <a:lnTo>
                    <a:pt x="213" y="189"/>
                  </a:lnTo>
                  <a:lnTo>
                    <a:pt x="217" y="186"/>
                  </a:lnTo>
                  <a:lnTo>
                    <a:pt x="220" y="180"/>
                  </a:lnTo>
                  <a:lnTo>
                    <a:pt x="223" y="176"/>
                  </a:lnTo>
                  <a:lnTo>
                    <a:pt x="225" y="170"/>
                  </a:lnTo>
                  <a:lnTo>
                    <a:pt x="226" y="165"/>
                  </a:lnTo>
                  <a:lnTo>
                    <a:pt x="231" y="159"/>
                  </a:lnTo>
                  <a:lnTo>
                    <a:pt x="231" y="153"/>
                  </a:lnTo>
                  <a:lnTo>
                    <a:pt x="234" y="150"/>
                  </a:lnTo>
                  <a:lnTo>
                    <a:pt x="235" y="144"/>
                  </a:lnTo>
                  <a:lnTo>
                    <a:pt x="235" y="138"/>
                  </a:lnTo>
                  <a:lnTo>
                    <a:pt x="237" y="132"/>
                  </a:lnTo>
                  <a:lnTo>
                    <a:pt x="237" y="126"/>
                  </a:lnTo>
                  <a:lnTo>
                    <a:pt x="237" y="120"/>
                  </a:lnTo>
                  <a:lnTo>
                    <a:pt x="229" y="120"/>
                  </a:lnTo>
                  <a:lnTo>
                    <a:pt x="226" y="114"/>
                  </a:lnTo>
                  <a:lnTo>
                    <a:pt x="226" y="108"/>
                  </a:lnTo>
                  <a:lnTo>
                    <a:pt x="226" y="103"/>
                  </a:lnTo>
                  <a:lnTo>
                    <a:pt x="225" y="97"/>
                  </a:lnTo>
                  <a:lnTo>
                    <a:pt x="225" y="91"/>
                  </a:lnTo>
                  <a:lnTo>
                    <a:pt x="223" y="87"/>
                  </a:lnTo>
                  <a:lnTo>
                    <a:pt x="220" y="81"/>
                  </a:lnTo>
                  <a:lnTo>
                    <a:pt x="219" y="77"/>
                  </a:lnTo>
                  <a:lnTo>
                    <a:pt x="217" y="73"/>
                  </a:lnTo>
                  <a:lnTo>
                    <a:pt x="214" y="67"/>
                  </a:lnTo>
                  <a:lnTo>
                    <a:pt x="213" y="62"/>
                  </a:lnTo>
                  <a:lnTo>
                    <a:pt x="208" y="59"/>
                  </a:lnTo>
                  <a:lnTo>
                    <a:pt x="207" y="55"/>
                  </a:lnTo>
                  <a:lnTo>
                    <a:pt x="202" y="50"/>
                  </a:lnTo>
                  <a:lnTo>
                    <a:pt x="199" y="47"/>
                  </a:lnTo>
                  <a:lnTo>
                    <a:pt x="196" y="43"/>
                  </a:lnTo>
                  <a:lnTo>
                    <a:pt x="193" y="38"/>
                  </a:lnTo>
                  <a:lnTo>
                    <a:pt x="188" y="35"/>
                  </a:lnTo>
                  <a:lnTo>
                    <a:pt x="184" y="32"/>
                  </a:lnTo>
                  <a:lnTo>
                    <a:pt x="181" y="29"/>
                  </a:lnTo>
                  <a:lnTo>
                    <a:pt x="175" y="26"/>
                  </a:lnTo>
                  <a:lnTo>
                    <a:pt x="170" y="23"/>
                  </a:lnTo>
                  <a:lnTo>
                    <a:pt x="166" y="20"/>
                  </a:lnTo>
                  <a:lnTo>
                    <a:pt x="160" y="18"/>
                  </a:lnTo>
                  <a:lnTo>
                    <a:pt x="156" y="17"/>
                  </a:lnTo>
                  <a:lnTo>
                    <a:pt x="152" y="14"/>
                  </a:lnTo>
                  <a:lnTo>
                    <a:pt x="146" y="14"/>
                  </a:lnTo>
                  <a:lnTo>
                    <a:pt x="140" y="12"/>
                  </a:lnTo>
                  <a:lnTo>
                    <a:pt x="136" y="12"/>
                  </a:lnTo>
                  <a:lnTo>
                    <a:pt x="129" y="11"/>
                  </a:lnTo>
                  <a:lnTo>
                    <a:pt x="123" y="11"/>
                  </a:lnTo>
                  <a:lnTo>
                    <a:pt x="117" y="11"/>
                  </a:lnTo>
                  <a:lnTo>
                    <a:pt x="114" y="11"/>
                  </a:lnTo>
                  <a:lnTo>
                    <a:pt x="108" y="11"/>
                  </a:lnTo>
                  <a:lnTo>
                    <a:pt x="102" y="12"/>
                  </a:lnTo>
                  <a:lnTo>
                    <a:pt x="96" y="12"/>
                  </a:lnTo>
                  <a:lnTo>
                    <a:pt x="91" y="14"/>
                  </a:lnTo>
                  <a:lnTo>
                    <a:pt x="85" y="14"/>
                  </a:lnTo>
                  <a:lnTo>
                    <a:pt x="81" y="17"/>
                  </a:lnTo>
                  <a:lnTo>
                    <a:pt x="75" y="18"/>
                  </a:lnTo>
                  <a:lnTo>
                    <a:pt x="72" y="20"/>
                  </a:lnTo>
                  <a:lnTo>
                    <a:pt x="67" y="23"/>
                  </a:lnTo>
                  <a:lnTo>
                    <a:pt x="61" y="26"/>
                  </a:lnTo>
                  <a:lnTo>
                    <a:pt x="57" y="29"/>
                  </a:lnTo>
                  <a:lnTo>
                    <a:pt x="52" y="32"/>
                  </a:lnTo>
                  <a:lnTo>
                    <a:pt x="49" y="35"/>
                  </a:lnTo>
                  <a:lnTo>
                    <a:pt x="45" y="38"/>
                  </a:lnTo>
                  <a:lnTo>
                    <a:pt x="41" y="43"/>
                  </a:lnTo>
                  <a:lnTo>
                    <a:pt x="37" y="47"/>
                  </a:lnTo>
                  <a:lnTo>
                    <a:pt x="35" y="50"/>
                  </a:lnTo>
                  <a:lnTo>
                    <a:pt x="31" y="55"/>
                  </a:lnTo>
                  <a:lnTo>
                    <a:pt x="26" y="59"/>
                  </a:lnTo>
                  <a:lnTo>
                    <a:pt x="25" y="62"/>
                  </a:lnTo>
                  <a:lnTo>
                    <a:pt x="23" y="67"/>
                  </a:lnTo>
                  <a:lnTo>
                    <a:pt x="20" y="73"/>
                  </a:lnTo>
                  <a:lnTo>
                    <a:pt x="17" y="77"/>
                  </a:lnTo>
                  <a:lnTo>
                    <a:pt x="17" y="81"/>
                  </a:lnTo>
                  <a:lnTo>
                    <a:pt x="14" y="87"/>
                  </a:lnTo>
                  <a:lnTo>
                    <a:pt x="13" y="91"/>
                  </a:lnTo>
                  <a:lnTo>
                    <a:pt x="11" y="97"/>
                  </a:lnTo>
                  <a:lnTo>
                    <a:pt x="11" y="103"/>
                  </a:lnTo>
                  <a:lnTo>
                    <a:pt x="11" y="108"/>
                  </a:lnTo>
                  <a:lnTo>
                    <a:pt x="8" y="114"/>
                  </a:lnTo>
                  <a:lnTo>
                    <a:pt x="8" y="120"/>
                  </a:lnTo>
                  <a:lnTo>
                    <a:pt x="8" y="126"/>
                  </a:lnTo>
                  <a:lnTo>
                    <a:pt x="11" y="132"/>
                  </a:lnTo>
                  <a:lnTo>
                    <a:pt x="11" y="135"/>
                  </a:lnTo>
                  <a:lnTo>
                    <a:pt x="11" y="141"/>
                  </a:lnTo>
                  <a:lnTo>
                    <a:pt x="13" y="147"/>
                  </a:lnTo>
                  <a:lnTo>
                    <a:pt x="14" y="152"/>
                  </a:lnTo>
                  <a:lnTo>
                    <a:pt x="17" y="158"/>
                  </a:lnTo>
                  <a:lnTo>
                    <a:pt x="17" y="162"/>
                  </a:lnTo>
                  <a:lnTo>
                    <a:pt x="20" y="165"/>
                  </a:lnTo>
                  <a:lnTo>
                    <a:pt x="23" y="171"/>
                  </a:lnTo>
                  <a:lnTo>
                    <a:pt x="25" y="176"/>
                  </a:lnTo>
                  <a:lnTo>
                    <a:pt x="26" y="180"/>
                  </a:lnTo>
                  <a:lnTo>
                    <a:pt x="31" y="183"/>
                  </a:lnTo>
                  <a:lnTo>
                    <a:pt x="35" y="188"/>
                  </a:lnTo>
                  <a:lnTo>
                    <a:pt x="37" y="192"/>
                  </a:lnTo>
                  <a:lnTo>
                    <a:pt x="41" y="197"/>
                  </a:lnTo>
                  <a:lnTo>
                    <a:pt x="45" y="200"/>
                  </a:lnTo>
                  <a:lnTo>
                    <a:pt x="49" y="204"/>
                  </a:lnTo>
                  <a:lnTo>
                    <a:pt x="52" y="206"/>
                  </a:lnTo>
                  <a:lnTo>
                    <a:pt x="57" y="210"/>
                  </a:lnTo>
                  <a:lnTo>
                    <a:pt x="61" y="212"/>
                  </a:lnTo>
                  <a:lnTo>
                    <a:pt x="67" y="216"/>
                  </a:lnTo>
                  <a:lnTo>
                    <a:pt x="72" y="218"/>
                  </a:lnTo>
                  <a:lnTo>
                    <a:pt x="75" y="221"/>
                  </a:lnTo>
                  <a:lnTo>
                    <a:pt x="81" y="222"/>
                  </a:lnTo>
                  <a:lnTo>
                    <a:pt x="85" y="224"/>
                  </a:lnTo>
                  <a:lnTo>
                    <a:pt x="91" y="224"/>
                  </a:lnTo>
                  <a:lnTo>
                    <a:pt x="96" y="227"/>
                  </a:lnTo>
                  <a:lnTo>
                    <a:pt x="102" y="227"/>
                  </a:lnTo>
                  <a:lnTo>
                    <a:pt x="108" y="228"/>
                  </a:lnTo>
                  <a:lnTo>
                    <a:pt x="114" y="228"/>
                  </a:lnTo>
                  <a:lnTo>
                    <a:pt x="117" y="228"/>
                  </a:lnTo>
                  <a:lnTo>
                    <a:pt x="123" y="228"/>
                  </a:lnTo>
                  <a:lnTo>
                    <a:pt x="129" y="228"/>
                  </a:lnTo>
                  <a:lnTo>
                    <a:pt x="136" y="227"/>
                  </a:lnTo>
                  <a:lnTo>
                    <a:pt x="140" y="227"/>
                  </a:lnTo>
                  <a:lnTo>
                    <a:pt x="146" y="224"/>
                  </a:lnTo>
                  <a:lnTo>
                    <a:pt x="152" y="224"/>
                  </a:lnTo>
                  <a:lnTo>
                    <a:pt x="156" y="222"/>
                  </a:lnTo>
                  <a:lnTo>
                    <a:pt x="160" y="221"/>
                  </a:lnTo>
                  <a:lnTo>
                    <a:pt x="166" y="218"/>
                  </a:lnTo>
                  <a:lnTo>
                    <a:pt x="170" y="216"/>
                  </a:lnTo>
                  <a:lnTo>
                    <a:pt x="175" y="212"/>
                  </a:lnTo>
                  <a:lnTo>
                    <a:pt x="181" y="210"/>
                  </a:lnTo>
                  <a:lnTo>
                    <a:pt x="184" y="206"/>
                  </a:lnTo>
                  <a:lnTo>
                    <a:pt x="188" y="204"/>
                  </a:lnTo>
                  <a:lnTo>
                    <a:pt x="193" y="200"/>
                  </a:lnTo>
                  <a:lnTo>
                    <a:pt x="196" y="197"/>
                  </a:lnTo>
                  <a:lnTo>
                    <a:pt x="199" y="192"/>
                  </a:lnTo>
                  <a:lnTo>
                    <a:pt x="202" y="188"/>
                  </a:lnTo>
                  <a:lnTo>
                    <a:pt x="207" y="183"/>
                  </a:lnTo>
                  <a:lnTo>
                    <a:pt x="208" y="180"/>
                  </a:lnTo>
                  <a:lnTo>
                    <a:pt x="213" y="176"/>
                  </a:lnTo>
                  <a:lnTo>
                    <a:pt x="214" y="171"/>
                  </a:lnTo>
                  <a:lnTo>
                    <a:pt x="217" y="165"/>
                  </a:lnTo>
                  <a:lnTo>
                    <a:pt x="219" y="162"/>
                  </a:lnTo>
                  <a:lnTo>
                    <a:pt x="220" y="158"/>
                  </a:lnTo>
                  <a:lnTo>
                    <a:pt x="223" y="152"/>
                  </a:lnTo>
                  <a:lnTo>
                    <a:pt x="225" y="147"/>
                  </a:lnTo>
                  <a:lnTo>
                    <a:pt x="225" y="141"/>
                  </a:lnTo>
                  <a:lnTo>
                    <a:pt x="226" y="135"/>
                  </a:lnTo>
                  <a:lnTo>
                    <a:pt x="226" y="132"/>
                  </a:lnTo>
                  <a:lnTo>
                    <a:pt x="226" y="126"/>
                  </a:lnTo>
                  <a:lnTo>
                    <a:pt x="229" y="120"/>
                  </a:lnTo>
                  <a:lnTo>
                    <a:pt x="237" y="120"/>
                  </a:lnTo>
                  <a:close/>
                </a:path>
              </a:pathLst>
            </a:custGeom>
            <a:solidFill>
              <a:srgbClr val="A5B2E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68" name="Freeform 664"/>
            <p:cNvSpPr>
              <a:spLocks noChangeArrowheads="1"/>
            </p:cNvSpPr>
            <p:nvPr/>
          </p:nvSpPr>
          <p:spPr bwMode="auto">
            <a:xfrm>
              <a:off x="5639" y="227"/>
              <a:ext cx="21" cy="21"/>
            </a:xfrm>
            <a:custGeom>
              <a:avLst/>
              <a:gdLst>
                <a:gd name="T0" fmla="*/ 217 w 221"/>
                <a:gd name="T1" fmla="*/ 86 h 217"/>
                <a:gd name="T2" fmla="*/ 209 w 221"/>
                <a:gd name="T3" fmla="*/ 62 h 217"/>
                <a:gd name="T4" fmla="*/ 194 w 221"/>
                <a:gd name="T5" fmla="*/ 39 h 217"/>
                <a:gd name="T6" fmla="*/ 176 w 221"/>
                <a:gd name="T7" fmla="*/ 21 h 217"/>
                <a:gd name="T8" fmla="*/ 152 w 221"/>
                <a:gd name="T9" fmla="*/ 7 h 217"/>
                <a:gd name="T10" fmla="*/ 128 w 221"/>
                <a:gd name="T11" fmla="*/ 1 h 217"/>
                <a:gd name="T12" fmla="*/ 100 w 221"/>
                <a:gd name="T13" fmla="*/ 0 h 217"/>
                <a:gd name="T14" fmla="*/ 73 w 221"/>
                <a:gd name="T15" fmla="*/ 6 h 217"/>
                <a:gd name="T16" fmla="*/ 49 w 221"/>
                <a:gd name="T17" fmla="*/ 18 h 217"/>
                <a:gd name="T18" fmla="*/ 29 w 221"/>
                <a:gd name="T19" fmla="*/ 36 h 217"/>
                <a:gd name="T20" fmla="*/ 15 w 221"/>
                <a:gd name="T21" fmla="*/ 56 h 217"/>
                <a:gd name="T22" fmla="*/ 5 w 221"/>
                <a:gd name="T23" fmla="*/ 80 h 217"/>
                <a:gd name="T24" fmla="*/ 0 w 221"/>
                <a:gd name="T25" fmla="*/ 109 h 217"/>
                <a:gd name="T26" fmla="*/ 5 w 221"/>
                <a:gd name="T27" fmla="*/ 136 h 217"/>
                <a:gd name="T28" fmla="*/ 15 w 221"/>
                <a:gd name="T29" fmla="*/ 160 h 217"/>
                <a:gd name="T30" fmla="*/ 29 w 221"/>
                <a:gd name="T31" fmla="*/ 181 h 217"/>
                <a:gd name="T32" fmla="*/ 49 w 221"/>
                <a:gd name="T33" fmla="*/ 199 h 217"/>
                <a:gd name="T34" fmla="*/ 73 w 221"/>
                <a:gd name="T35" fmla="*/ 211 h 217"/>
                <a:gd name="T36" fmla="*/ 100 w 221"/>
                <a:gd name="T37" fmla="*/ 217 h 217"/>
                <a:gd name="T38" fmla="*/ 128 w 221"/>
                <a:gd name="T39" fmla="*/ 216 h 217"/>
                <a:gd name="T40" fmla="*/ 152 w 221"/>
                <a:gd name="T41" fmla="*/ 210 h 217"/>
                <a:gd name="T42" fmla="*/ 176 w 221"/>
                <a:gd name="T43" fmla="*/ 195 h 217"/>
                <a:gd name="T44" fmla="*/ 194 w 221"/>
                <a:gd name="T45" fmla="*/ 177 h 217"/>
                <a:gd name="T46" fmla="*/ 209 w 221"/>
                <a:gd name="T47" fmla="*/ 154 h 217"/>
                <a:gd name="T48" fmla="*/ 217 w 221"/>
                <a:gd name="T49" fmla="*/ 130 h 217"/>
                <a:gd name="T50" fmla="*/ 211 w 221"/>
                <a:gd name="T51" fmla="*/ 109 h 217"/>
                <a:gd name="T52" fmla="*/ 206 w 221"/>
                <a:gd name="T53" fmla="*/ 84 h 217"/>
                <a:gd name="T54" fmla="*/ 199 w 221"/>
                <a:gd name="T55" fmla="*/ 60 h 217"/>
                <a:gd name="T56" fmla="*/ 185 w 221"/>
                <a:gd name="T57" fmla="*/ 42 h 217"/>
                <a:gd name="T58" fmla="*/ 167 w 221"/>
                <a:gd name="T59" fmla="*/ 26 h 217"/>
                <a:gd name="T60" fmla="*/ 144 w 221"/>
                <a:gd name="T61" fmla="*/ 14 h 217"/>
                <a:gd name="T62" fmla="*/ 120 w 221"/>
                <a:gd name="T63" fmla="*/ 9 h 217"/>
                <a:gd name="T64" fmla="*/ 96 w 221"/>
                <a:gd name="T65" fmla="*/ 9 h 217"/>
                <a:gd name="T66" fmla="*/ 71 w 221"/>
                <a:gd name="T67" fmla="*/ 15 h 217"/>
                <a:gd name="T68" fmla="*/ 50 w 221"/>
                <a:gd name="T69" fmla="*/ 27 h 217"/>
                <a:gd name="T70" fmla="*/ 33 w 221"/>
                <a:gd name="T71" fmla="*/ 44 h 217"/>
                <a:gd name="T72" fmla="*/ 21 w 221"/>
                <a:gd name="T73" fmla="*/ 64 h 217"/>
                <a:gd name="T74" fmla="*/ 12 w 221"/>
                <a:gd name="T75" fmla="*/ 88 h 217"/>
                <a:gd name="T76" fmla="*/ 11 w 221"/>
                <a:gd name="T77" fmla="*/ 115 h 217"/>
                <a:gd name="T78" fmla="*/ 15 w 221"/>
                <a:gd name="T79" fmla="*/ 139 h 217"/>
                <a:gd name="T80" fmla="*/ 24 w 221"/>
                <a:gd name="T81" fmla="*/ 160 h 217"/>
                <a:gd name="T82" fmla="*/ 38 w 221"/>
                <a:gd name="T83" fmla="*/ 178 h 217"/>
                <a:gd name="T84" fmla="*/ 59 w 221"/>
                <a:gd name="T85" fmla="*/ 193 h 217"/>
                <a:gd name="T86" fmla="*/ 82 w 221"/>
                <a:gd name="T87" fmla="*/ 204 h 217"/>
                <a:gd name="T88" fmla="*/ 106 w 221"/>
                <a:gd name="T89" fmla="*/ 210 h 217"/>
                <a:gd name="T90" fmla="*/ 130 w 221"/>
                <a:gd name="T91" fmla="*/ 207 h 217"/>
                <a:gd name="T92" fmla="*/ 154 w 221"/>
                <a:gd name="T93" fmla="*/ 199 h 217"/>
                <a:gd name="T94" fmla="*/ 174 w 221"/>
                <a:gd name="T95" fmla="*/ 186 h 217"/>
                <a:gd name="T96" fmla="*/ 191 w 221"/>
                <a:gd name="T97" fmla="*/ 169 h 217"/>
                <a:gd name="T98" fmla="*/ 203 w 221"/>
                <a:gd name="T99" fmla="*/ 147 h 217"/>
                <a:gd name="T100" fmla="*/ 209 w 221"/>
                <a:gd name="T101" fmla="*/ 12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1" h="217">
                  <a:moveTo>
                    <a:pt x="221" y="109"/>
                  </a:moveTo>
                  <a:lnTo>
                    <a:pt x="218" y="103"/>
                  </a:lnTo>
                  <a:lnTo>
                    <a:pt x="218" y="97"/>
                  </a:lnTo>
                  <a:lnTo>
                    <a:pt x="218" y="92"/>
                  </a:lnTo>
                  <a:lnTo>
                    <a:pt x="217" y="86"/>
                  </a:lnTo>
                  <a:lnTo>
                    <a:pt x="217" y="80"/>
                  </a:lnTo>
                  <a:lnTo>
                    <a:pt x="215" y="76"/>
                  </a:lnTo>
                  <a:lnTo>
                    <a:pt x="212" y="70"/>
                  </a:lnTo>
                  <a:lnTo>
                    <a:pt x="211" y="66"/>
                  </a:lnTo>
                  <a:lnTo>
                    <a:pt x="209" y="62"/>
                  </a:lnTo>
                  <a:lnTo>
                    <a:pt x="206" y="56"/>
                  </a:lnTo>
                  <a:lnTo>
                    <a:pt x="205" y="51"/>
                  </a:lnTo>
                  <a:lnTo>
                    <a:pt x="200" y="48"/>
                  </a:lnTo>
                  <a:lnTo>
                    <a:pt x="199" y="44"/>
                  </a:lnTo>
                  <a:lnTo>
                    <a:pt x="194" y="39"/>
                  </a:lnTo>
                  <a:lnTo>
                    <a:pt x="191" y="36"/>
                  </a:lnTo>
                  <a:lnTo>
                    <a:pt x="188" y="32"/>
                  </a:lnTo>
                  <a:lnTo>
                    <a:pt x="185" y="27"/>
                  </a:lnTo>
                  <a:lnTo>
                    <a:pt x="180" y="24"/>
                  </a:lnTo>
                  <a:lnTo>
                    <a:pt x="176" y="21"/>
                  </a:lnTo>
                  <a:lnTo>
                    <a:pt x="173" y="18"/>
                  </a:lnTo>
                  <a:lnTo>
                    <a:pt x="167" y="15"/>
                  </a:lnTo>
                  <a:lnTo>
                    <a:pt x="162" y="12"/>
                  </a:lnTo>
                  <a:lnTo>
                    <a:pt x="158" y="9"/>
                  </a:lnTo>
                  <a:lnTo>
                    <a:pt x="152" y="7"/>
                  </a:lnTo>
                  <a:lnTo>
                    <a:pt x="148" y="6"/>
                  </a:lnTo>
                  <a:lnTo>
                    <a:pt x="144" y="3"/>
                  </a:lnTo>
                  <a:lnTo>
                    <a:pt x="138" y="3"/>
                  </a:lnTo>
                  <a:lnTo>
                    <a:pt x="132" y="1"/>
                  </a:lnTo>
                  <a:lnTo>
                    <a:pt x="128" y="1"/>
                  </a:lnTo>
                  <a:lnTo>
                    <a:pt x="121" y="0"/>
                  </a:lnTo>
                  <a:lnTo>
                    <a:pt x="115" y="0"/>
                  </a:lnTo>
                  <a:lnTo>
                    <a:pt x="109" y="0"/>
                  </a:lnTo>
                  <a:lnTo>
                    <a:pt x="106" y="0"/>
                  </a:lnTo>
                  <a:lnTo>
                    <a:pt x="100" y="0"/>
                  </a:lnTo>
                  <a:lnTo>
                    <a:pt x="94" y="1"/>
                  </a:lnTo>
                  <a:lnTo>
                    <a:pt x="88" y="1"/>
                  </a:lnTo>
                  <a:lnTo>
                    <a:pt x="83" y="3"/>
                  </a:lnTo>
                  <a:lnTo>
                    <a:pt x="77" y="3"/>
                  </a:lnTo>
                  <a:lnTo>
                    <a:pt x="73" y="6"/>
                  </a:lnTo>
                  <a:lnTo>
                    <a:pt x="67" y="7"/>
                  </a:lnTo>
                  <a:lnTo>
                    <a:pt x="64" y="9"/>
                  </a:lnTo>
                  <a:lnTo>
                    <a:pt x="59" y="12"/>
                  </a:lnTo>
                  <a:lnTo>
                    <a:pt x="53" y="15"/>
                  </a:lnTo>
                  <a:lnTo>
                    <a:pt x="49" y="18"/>
                  </a:lnTo>
                  <a:lnTo>
                    <a:pt x="44" y="21"/>
                  </a:lnTo>
                  <a:lnTo>
                    <a:pt x="41" y="24"/>
                  </a:lnTo>
                  <a:lnTo>
                    <a:pt x="37" y="27"/>
                  </a:lnTo>
                  <a:lnTo>
                    <a:pt x="33" y="32"/>
                  </a:lnTo>
                  <a:lnTo>
                    <a:pt x="29" y="36"/>
                  </a:lnTo>
                  <a:lnTo>
                    <a:pt x="27" y="39"/>
                  </a:lnTo>
                  <a:lnTo>
                    <a:pt x="23" y="44"/>
                  </a:lnTo>
                  <a:lnTo>
                    <a:pt x="18" y="48"/>
                  </a:lnTo>
                  <a:lnTo>
                    <a:pt x="17" y="51"/>
                  </a:lnTo>
                  <a:lnTo>
                    <a:pt x="15" y="56"/>
                  </a:lnTo>
                  <a:lnTo>
                    <a:pt x="12" y="62"/>
                  </a:lnTo>
                  <a:lnTo>
                    <a:pt x="9" y="66"/>
                  </a:lnTo>
                  <a:lnTo>
                    <a:pt x="9" y="70"/>
                  </a:lnTo>
                  <a:lnTo>
                    <a:pt x="6" y="76"/>
                  </a:lnTo>
                  <a:lnTo>
                    <a:pt x="5" y="80"/>
                  </a:lnTo>
                  <a:lnTo>
                    <a:pt x="3" y="86"/>
                  </a:lnTo>
                  <a:lnTo>
                    <a:pt x="3" y="92"/>
                  </a:lnTo>
                  <a:lnTo>
                    <a:pt x="3" y="97"/>
                  </a:lnTo>
                  <a:lnTo>
                    <a:pt x="0" y="103"/>
                  </a:lnTo>
                  <a:lnTo>
                    <a:pt x="0" y="109"/>
                  </a:lnTo>
                  <a:lnTo>
                    <a:pt x="0" y="115"/>
                  </a:lnTo>
                  <a:lnTo>
                    <a:pt x="3" y="121"/>
                  </a:lnTo>
                  <a:lnTo>
                    <a:pt x="3" y="124"/>
                  </a:lnTo>
                  <a:lnTo>
                    <a:pt x="3" y="130"/>
                  </a:lnTo>
                  <a:lnTo>
                    <a:pt x="5" y="136"/>
                  </a:lnTo>
                  <a:lnTo>
                    <a:pt x="6" y="141"/>
                  </a:lnTo>
                  <a:lnTo>
                    <a:pt x="9" y="147"/>
                  </a:lnTo>
                  <a:lnTo>
                    <a:pt x="9" y="151"/>
                  </a:lnTo>
                  <a:lnTo>
                    <a:pt x="12" y="154"/>
                  </a:lnTo>
                  <a:lnTo>
                    <a:pt x="15" y="160"/>
                  </a:lnTo>
                  <a:lnTo>
                    <a:pt x="17" y="165"/>
                  </a:lnTo>
                  <a:lnTo>
                    <a:pt x="18" y="169"/>
                  </a:lnTo>
                  <a:lnTo>
                    <a:pt x="23" y="172"/>
                  </a:lnTo>
                  <a:lnTo>
                    <a:pt x="27" y="177"/>
                  </a:lnTo>
                  <a:lnTo>
                    <a:pt x="29" y="181"/>
                  </a:lnTo>
                  <a:lnTo>
                    <a:pt x="33" y="186"/>
                  </a:lnTo>
                  <a:lnTo>
                    <a:pt x="37" y="189"/>
                  </a:lnTo>
                  <a:lnTo>
                    <a:pt x="41" y="193"/>
                  </a:lnTo>
                  <a:lnTo>
                    <a:pt x="44" y="195"/>
                  </a:lnTo>
                  <a:lnTo>
                    <a:pt x="49" y="199"/>
                  </a:lnTo>
                  <a:lnTo>
                    <a:pt x="53" y="201"/>
                  </a:lnTo>
                  <a:lnTo>
                    <a:pt x="59" y="205"/>
                  </a:lnTo>
                  <a:lnTo>
                    <a:pt x="64" y="207"/>
                  </a:lnTo>
                  <a:lnTo>
                    <a:pt x="67" y="210"/>
                  </a:lnTo>
                  <a:lnTo>
                    <a:pt x="73" y="211"/>
                  </a:lnTo>
                  <a:lnTo>
                    <a:pt x="77" y="213"/>
                  </a:lnTo>
                  <a:lnTo>
                    <a:pt x="83" y="213"/>
                  </a:lnTo>
                  <a:lnTo>
                    <a:pt x="88" y="216"/>
                  </a:lnTo>
                  <a:lnTo>
                    <a:pt x="94" y="216"/>
                  </a:lnTo>
                  <a:lnTo>
                    <a:pt x="100" y="217"/>
                  </a:lnTo>
                  <a:lnTo>
                    <a:pt x="106" y="217"/>
                  </a:lnTo>
                  <a:lnTo>
                    <a:pt x="109" y="217"/>
                  </a:lnTo>
                  <a:lnTo>
                    <a:pt x="115" y="217"/>
                  </a:lnTo>
                  <a:lnTo>
                    <a:pt x="121" y="217"/>
                  </a:lnTo>
                  <a:lnTo>
                    <a:pt x="128" y="216"/>
                  </a:lnTo>
                  <a:lnTo>
                    <a:pt x="132" y="216"/>
                  </a:lnTo>
                  <a:lnTo>
                    <a:pt x="138" y="213"/>
                  </a:lnTo>
                  <a:lnTo>
                    <a:pt x="144" y="213"/>
                  </a:lnTo>
                  <a:lnTo>
                    <a:pt x="148" y="211"/>
                  </a:lnTo>
                  <a:lnTo>
                    <a:pt x="152" y="210"/>
                  </a:lnTo>
                  <a:lnTo>
                    <a:pt x="158" y="207"/>
                  </a:lnTo>
                  <a:lnTo>
                    <a:pt x="162" y="205"/>
                  </a:lnTo>
                  <a:lnTo>
                    <a:pt x="167" y="201"/>
                  </a:lnTo>
                  <a:lnTo>
                    <a:pt x="173" y="199"/>
                  </a:lnTo>
                  <a:lnTo>
                    <a:pt x="176" y="195"/>
                  </a:lnTo>
                  <a:lnTo>
                    <a:pt x="180" y="193"/>
                  </a:lnTo>
                  <a:lnTo>
                    <a:pt x="185" y="189"/>
                  </a:lnTo>
                  <a:lnTo>
                    <a:pt x="188" y="186"/>
                  </a:lnTo>
                  <a:lnTo>
                    <a:pt x="191" y="181"/>
                  </a:lnTo>
                  <a:lnTo>
                    <a:pt x="194" y="177"/>
                  </a:lnTo>
                  <a:lnTo>
                    <a:pt x="199" y="172"/>
                  </a:lnTo>
                  <a:lnTo>
                    <a:pt x="200" y="169"/>
                  </a:lnTo>
                  <a:lnTo>
                    <a:pt x="205" y="165"/>
                  </a:lnTo>
                  <a:lnTo>
                    <a:pt x="206" y="160"/>
                  </a:lnTo>
                  <a:lnTo>
                    <a:pt x="209" y="154"/>
                  </a:lnTo>
                  <a:lnTo>
                    <a:pt x="211" y="151"/>
                  </a:lnTo>
                  <a:lnTo>
                    <a:pt x="212" y="147"/>
                  </a:lnTo>
                  <a:lnTo>
                    <a:pt x="215" y="141"/>
                  </a:lnTo>
                  <a:lnTo>
                    <a:pt x="217" y="136"/>
                  </a:lnTo>
                  <a:lnTo>
                    <a:pt x="217" y="130"/>
                  </a:lnTo>
                  <a:lnTo>
                    <a:pt x="218" y="124"/>
                  </a:lnTo>
                  <a:lnTo>
                    <a:pt x="218" y="121"/>
                  </a:lnTo>
                  <a:lnTo>
                    <a:pt x="218" y="115"/>
                  </a:lnTo>
                  <a:lnTo>
                    <a:pt x="221" y="109"/>
                  </a:lnTo>
                  <a:lnTo>
                    <a:pt x="211" y="109"/>
                  </a:lnTo>
                  <a:lnTo>
                    <a:pt x="211" y="103"/>
                  </a:lnTo>
                  <a:lnTo>
                    <a:pt x="211" y="98"/>
                  </a:lnTo>
                  <a:lnTo>
                    <a:pt x="209" y="92"/>
                  </a:lnTo>
                  <a:lnTo>
                    <a:pt x="209" y="88"/>
                  </a:lnTo>
                  <a:lnTo>
                    <a:pt x="206" y="84"/>
                  </a:lnTo>
                  <a:lnTo>
                    <a:pt x="206" y="78"/>
                  </a:lnTo>
                  <a:lnTo>
                    <a:pt x="205" y="74"/>
                  </a:lnTo>
                  <a:lnTo>
                    <a:pt x="203" y="70"/>
                  </a:lnTo>
                  <a:lnTo>
                    <a:pt x="200" y="64"/>
                  </a:lnTo>
                  <a:lnTo>
                    <a:pt x="199" y="60"/>
                  </a:lnTo>
                  <a:lnTo>
                    <a:pt x="197" y="56"/>
                  </a:lnTo>
                  <a:lnTo>
                    <a:pt x="194" y="51"/>
                  </a:lnTo>
                  <a:lnTo>
                    <a:pt x="191" y="48"/>
                  </a:lnTo>
                  <a:lnTo>
                    <a:pt x="188" y="44"/>
                  </a:lnTo>
                  <a:lnTo>
                    <a:pt x="185" y="42"/>
                  </a:lnTo>
                  <a:lnTo>
                    <a:pt x="182" y="38"/>
                  </a:lnTo>
                  <a:lnTo>
                    <a:pt x="179" y="33"/>
                  </a:lnTo>
                  <a:lnTo>
                    <a:pt x="174" y="32"/>
                  </a:lnTo>
                  <a:lnTo>
                    <a:pt x="170" y="27"/>
                  </a:lnTo>
                  <a:lnTo>
                    <a:pt x="167" y="26"/>
                  </a:lnTo>
                  <a:lnTo>
                    <a:pt x="162" y="24"/>
                  </a:lnTo>
                  <a:lnTo>
                    <a:pt x="158" y="20"/>
                  </a:lnTo>
                  <a:lnTo>
                    <a:pt x="154" y="18"/>
                  </a:lnTo>
                  <a:lnTo>
                    <a:pt x="150" y="15"/>
                  </a:lnTo>
                  <a:lnTo>
                    <a:pt x="144" y="14"/>
                  </a:lnTo>
                  <a:lnTo>
                    <a:pt x="140" y="14"/>
                  </a:lnTo>
                  <a:lnTo>
                    <a:pt x="136" y="12"/>
                  </a:lnTo>
                  <a:lnTo>
                    <a:pt x="130" y="9"/>
                  </a:lnTo>
                  <a:lnTo>
                    <a:pt x="126" y="9"/>
                  </a:lnTo>
                  <a:lnTo>
                    <a:pt x="120" y="9"/>
                  </a:lnTo>
                  <a:lnTo>
                    <a:pt x="115" y="7"/>
                  </a:lnTo>
                  <a:lnTo>
                    <a:pt x="109" y="7"/>
                  </a:lnTo>
                  <a:lnTo>
                    <a:pt x="106" y="7"/>
                  </a:lnTo>
                  <a:lnTo>
                    <a:pt x="100" y="9"/>
                  </a:lnTo>
                  <a:lnTo>
                    <a:pt x="96" y="9"/>
                  </a:lnTo>
                  <a:lnTo>
                    <a:pt x="89" y="9"/>
                  </a:lnTo>
                  <a:lnTo>
                    <a:pt x="85" y="12"/>
                  </a:lnTo>
                  <a:lnTo>
                    <a:pt x="82" y="14"/>
                  </a:lnTo>
                  <a:lnTo>
                    <a:pt x="76" y="14"/>
                  </a:lnTo>
                  <a:lnTo>
                    <a:pt x="71" y="15"/>
                  </a:lnTo>
                  <a:lnTo>
                    <a:pt x="67" y="18"/>
                  </a:lnTo>
                  <a:lnTo>
                    <a:pt x="64" y="20"/>
                  </a:lnTo>
                  <a:lnTo>
                    <a:pt x="59" y="24"/>
                  </a:lnTo>
                  <a:lnTo>
                    <a:pt x="55" y="26"/>
                  </a:lnTo>
                  <a:lnTo>
                    <a:pt x="50" y="27"/>
                  </a:lnTo>
                  <a:lnTo>
                    <a:pt x="47" y="32"/>
                  </a:lnTo>
                  <a:lnTo>
                    <a:pt x="43" y="33"/>
                  </a:lnTo>
                  <a:lnTo>
                    <a:pt x="38" y="38"/>
                  </a:lnTo>
                  <a:lnTo>
                    <a:pt x="37" y="42"/>
                  </a:lnTo>
                  <a:lnTo>
                    <a:pt x="33" y="44"/>
                  </a:lnTo>
                  <a:lnTo>
                    <a:pt x="31" y="48"/>
                  </a:lnTo>
                  <a:lnTo>
                    <a:pt x="27" y="51"/>
                  </a:lnTo>
                  <a:lnTo>
                    <a:pt x="24" y="56"/>
                  </a:lnTo>
                  <a:lnTo>
                    <a:pt x="23" y="60"/>
                  </a:lnTo>
                  <a:lnTo>
                    <a:pt x="21" y="64"/>
                  </a:lnTo>
                  <a:lnTo>
                    <a:pt x="18" y="70"/>
                  </a:lnTo>
                  <a:lnTo>
                    <a:pt x="17" y="74"/>
                  </a:lnTo>
                  <a:lnTo>
                    <a:pt x="15" y="78"/>
                  </a:lnTo>
                  <a:lnTo>
                    <a:pt x="12" y="84"/>
                  </a:lnTo>
                  <a:lnTo>
                    <a:pt x="12" y="88"/>
                  </a:lnTo>
                  <a:lnTo>
                    <a:pt x="11" y="92"/>
                  </a:lnTo>
                  <a:lnTo>
                    <a:pt x="11" y="98"/>
                  </a:lnTo>
                  <a:lnTo>
                    <a:pt x="11" y="103"/>
                  </a:lnTo>
                  <a:lnTo>
                    <a:pt x="11" y="109"/>
                  </a:lnTo>
                  <a:lnTo>
                    <a:pt x="11" y="115"/>
                  </a:lnTo>
                  <a:lnTo>
                    <a:pt x="11" y="118"/>
                  </a:lnTo>
                  <a:lnTo>
                    <a:pt x="11" y="124"/>
                  </a:lnTo>
                  <a:lnTo>
                    <a:pt x="12" y="128"/>
                  </a:lnTo>
                  <a:lnTo>
                    <a:pt x="12" y="133"/>
                  </a:lnTo>
                  <a:lnTo>
                    <a:pt x="15" y="139"/>
                  </a:lnTo>
                  <a:lnTo>
                    <a:pt x="17" y="142"/>
                  </a:lnTo>
                  <a:lnTo>
                    <a:pt x="18" y="147"/>
                  </a:lnTo>
                  <a:lnTo>
                    <a:pt x="21" y="153"/>
                  </a:lnTo>
                  <a:lnTo>
                    <a:pt x="23" y="157"/>
                  </a:lnTo>
                  <a:lnTo>
                    <a:pt x="24" y="160"/>
                  </a:lnTo>
                  <a:lnTo>
                    <a:pt x="27" y="165"/>
                  </a:lnTo>
                  <a:lnTo>
                    <a:pt x="31" y="169"/>
                  </a:lnTo>
                  <a:lnTo>
                    <a:pt x="33" y="172"/>
                  </a:lnTo>
                  <a:lnTo>
                    <a:pt x="37" y="175"/>
                  </a:lnTo>
                  <a:lnTo>
                    <a:pt x="38" y="178"/>
                  </a:lnTo>
                  <a:lnTo>
                    <a:pt x="43" y="183"/>
                  </a:lnTo>
                  <a:lnTo>
                    <a:pt x="47" y="186"/>
                  </a:lnTo>
                  <a:lnTo>
                    <a:pt x="50" y="189"/>
                  </a:lnTo>
                  <a:lnTo>
                    <a:pt x="55" y="192"/>
                  </a:lnTo>
                  <a:lnTo>
                    <a:pt x="59" y="193"/>
                  </a:lnTo>
                  <a:lnTo>
                    <a:pt x="64" y="198"/>
                  </a:lnTo>
                  <a:lnTo>
                    <a:pt x="67" y="199"/>
                  </a:lnTo>
                  <a:lnTo>
                    <a:pt x="71" y="201"/>
                  </a:lnTo>
                  <a:lnTo>
                    <a:pt x="76" y="204"/>
                  </a:lnTo>
                  <a:lnTo>
                    <a:pt x="82" y="204"/>
                  </a:lnTo>
                  <a:lnTo>
                    <a:pt x="85" y="205"/>
                  </a:lnTo>
                  <a:lnTo>
                    <a:pt x="89" y="207"/>
                  </a:lnTo>
                  <a:lnTo>
                    <a:pt x="96" y="207"/>
                  </a:lnTo>
                  <a:lnTo>
                    <a:pt x="100" y="207"/>
                  </a:lnTo>
                  <a:lnTo>
                    <a:pt x="106" y="210"/>
                  </a:lnTo>
                  <a:lnTo>
                    <a:pt x="109" y="210"/>
                  </a:lnTo>
                  <a:lnTo>
                    <a:pt x="115" y="210"/>
                  </a:lnTo>
                  <a:lnTo>
                    <a:pt x="120" y="207"/>
                  </a:lnTo>
                  <a:lnTo>
                    <a:pt x="126" y="207"/>
                  </a:lnTo>
                  <a:lnTo>
                    <a:pt x="130" y="207"/>
                  </a:lnTo>
                  <a:lnTo>
                    <a:pt x="136" y="205"/>
                  </a:lnTo>
                  <a:lnTo>
                    <a:pt x="140" y="204"/>
                  </a:lnTo>
                  <a:lnTo>
                    <a:pt x="144" y="204"/>
                  </a:lnTo>
                  <a:lnTo>
                    <a:pt x="150" y="201"/>
                  </a:lnTo>
                  <a:lnTo>
                    <a:pt x="154" y="199"/>
                  </a:lnTo>
                  <a:lnTo>
                    <a:pt x="158" y="198"/>
                  </a:lnTo>
                  <a:lnTo>
                    <a:pt x="162" y="193"/>
                  </a:lnTo>
                  <a:lnTo>
                    <a:pt x="167" y="192"/>
                  </a:lnTo>
                  <a:lnTo>
                    <a:pt x="170" y="189"/>
                  </a:lnTo>
                  <a:lnTo>
                    <a:pt x="174" y="186"/>
                  </a:lnTo>
                  <a:lnTo>
                    <a:pt x="179" y="183"/>
                  </a:lnTo>
                  <a:lnTo>
                    <a:pt x="182" y="178"/>
                  </a:lnTo>
                  <a:lnTo>
                    <a:pt x="185" y="175"/>
                  </a:lnTo>
                  <a:lnTo>
                    <a:pt x="188" y="172"/>
                  </a:lnTo>
                  <a:lnTo>
                    <a:pt x="191" y="169"/>
                  </a:lnTo>
                  <a:lnTo>
                    <a:pt x="194" y="165"/>
                  </a:lnTo>
                  <a:lnTo>
                    <a:pt x="197" y="160"/>
                  </a:lnTo>
                  <a:lnTo>
                    <a:pt x="199" y="157"/>
                  </a:lnTo>
                  <a:lnTo>
                    <a:pt x="200" y="153"/>
                  </a:lnTo>
                  <a:lnTo>
                    <a:pt x="203" y="147"/>
                  </a:lnTo>
                  <a:lnTo>
                    <a:pt x="205" y="142"/>
                  </a:lnTo>
                  <a:lnTo>
                    <a:pt x="206" y="139"/>
                  </a:lnTo>
                  <a:lnTo>
                    <a:pt x="206" y="133"/>
                  </a:lnTo>
                  <a:lnTo>
                    <a:pt x="209" y="128"/>
                  </a:lnTo>
                  <a:lnTo>
                    <a:pt x="209" y="124"/>
                  </a:lnTo>
                  <a:lnTo>
                    <a:pt x="211" y="118"/>
                  </a:lnTo>
                  <a:lnTo>
                    <a:pt x="211" y="115"/>
                  </a:lnTo>
                  <a:lnTo>
                    <a:pt x="211" y="109"/>
                  </a:lnTo>
                  <a:lnTo>
                    <a:pt x="221" y="109"/>
                  </a:lnTo>
                  <a:close/>
                </a:path>
              </a:pathLst>
            </a:custGeom>
            <a:solidFill>
              <a:srgbClr val="A8B5E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69" name="Freeform 665"/>
            <p:cNvSpPr>
              <a:spLocks noChangeArrowheads="1"/>
            </p:cNvSpPr>
            <p:nvPr/>
          </p:nvSpPr>
          <p:spPr bwMode="auto">
            <a:xfrm>
              <a:off x="5640" y="227"/>
              <a:ext cx="20" cy="20"/>
            </a:xfrm>
            <a:custGeom>
              <a:avLst/>
              <a:gdLst>
                <a:gd name="T0" fmla="*/ 198 w 200"/>
                <a:gd name="T1" fmla="*/ 81 h 203"/>
                <a:gd name="T2" fmla="*/ 189 w 200"/>
                <a:gd name="T3" fmla="*/ 57 h 203"/>
                <a:gd name="T4" fmla="*/ 177 w 200"/>
                <a:gd name="T5" fmla="*/ 37 h 203"/>
                <a:gd name="T6" fmla="*/ 159 w 200"/>
                <a:gd name="T7" fmla="*/ 20 h 203"/>
                <a:gd name="T8" fmla="*/ 139 w 200"/>
                <a:gd name="T9" fmla="*/ 8 h 203"/>
                <a:gd name="T10" fmla="*/ 115 w 200"/>
                <a:gd name="T11" fmla="*/ 2 h 203"/>
                <a:gd name="T12" fmla="*/ 89 w 200"/>
                <a:gd name="T13" fmla="*/ 2 h 203"/>
                <a:gd name="T14" fmla="*/ 65 w 200"/>
                <a:gd name="T15" fmla="*/ 7 h 203"/>
                <a:gd name="T16" fmla="*/ 44 w 200"/>
                <a:gd name="T17" fmla="*/ 19 h 203"/>
                <a:gd name="T18" fmla="*/ 26 w 200"/>
                <a:gd name="T19" fmla="*/ 35 h 203"/>
                <a:gd name="T20" fmla="*/ 12 w 200"/>
                <a:gd name="T21" fmla="*/ 53 h 203"/>
                <a:gd name="T22" fmla="*/ 1 w 200"/>
                <a:gd name="T23" fmla="*/ 77 h 203"/>
                <a:gd name="T24" fmla="*/ 0 w 200"/>
                <a:gd name="T25" fmla="*/ 102 h 203"/>
                <a:gd name="T26" fmla="*/ 1 w 200"/>
                <a:gd name="T27" fmla="*/ 126 h 203"/>
                <a:gd name="T28" fmla="*/ 12 w 200"/>
                <a:gd name="T29" fmla="*/ 150 h 203"/>
                <a:gd name="T30" fmla="*/ 26 w 200"/>
                <a:gd name="T31" fmla="*/ 168 h 203"/>
                <a:gd name="T32" fmla="*/ 44 w 200"/>
                <a:gd name="T33" fmla="*/ 185 h 203"/>
                <a:gd name="T34" fmla="*/ 65 w 200"/>
                <a:gd name="T35" fmla="*/ 197 h 203"/>
                <a:gd name="T36" fmla="*/ 89 w 200"/>
                <a:gd name="T37" fmla="*/ 200 h 203"/>
                <a:gd name="T38" fmla="*/ 115 w 200"/>
                <a:gd name="T39" fmla="*/ 200 h 203"/>
                <a:gd name="T40" fmla="*/ 139 w 200"/>
                <a:gd name="T41" fmla="*/ 194 h 203"/>
                <a:gd name="T42" fmla="*/ 159 w 200"/>
                <a:gd name="T43" fmla="*/ 182 h 203"/>
                <a:gd name="T44" fmla="*/ 177 w 200"/>
                <a:gd name="T45" fmla="*/ 165 h 203"/>
                <a:gd name="T46" fmla="*/ 189 w 200"/>
                <a:gd name="T47" fmla="*/ 146 h 203"/>
                <a:gd name="T48" fmla="*/ 198 w 200"/>
                <a:gd name="T49" fmla="*/ 121 h 203"/>
                <a:gd name="T50" fmla="*/ 192 w 200"/>
                <a:gd name="T51" fmla="*/ 102 h 203"/>
                <a:gd name="T52" fmla="*/ 188 w 200"/>
                <a:gd name="T53" fmla="*/ 79 h 203"/>
                <a:gd name="T54" fmla="*/ 180 w 200"/>
                <a:gd name="T55" fmla="*/ 59 h 203"/>
                <a:gd name="T56" fmla="*/ 168 w 200"/>
                <a:gd name="T57" fmla="*/ 41 h 203"/>
                <a:gd name="T58" fmla="*/ 151 w 200"/>
                <a:gd name="T59" fmla="*/ 26 h 203"/>
                <a:gd name="T60" fmla="*/ 131 w 200"/>
                <a:gd name="T61" fmla="*/ 17 h 203"/>
                <a:gd name="T62" fmla="*/ 109 w 200"/>
                <a:gd name="T63" fmla="*/ 11 h 203"/>
                <a:gd name="T64" fmla="*/ 86 w 200"/>
                <a:gd name="T65" fmla="*/ 11 h 203"/>
                <a:gd name="T66" fmla="*/ 65 w 200"/>
                <a:gd name="T67" fmla="*/ 17 h 203"/>
                <a:gd name="T68" fmla="*/ 44 w 200"/>
                <a:gd name="T69" fmla="*/ 29 h 203"/>
                <a:gd name="T70" fmla="*/ 30 w 200"/>
                <a:gd name="T71" fmla="*/ 43 h 203"/>
                <a:gd name="T72" fmla="*/ 18 w 200"/>
                <a:gd name="T73" fmla="*/ 61 h 203"/>
                <a:gd name="T74" fmla="*/ 10 w 200"/>
                <a:gd name="T75" fmla="*/ 83 h 203"/>
                <a:gd name="T76" fmla="*/ 7 w 200"/>
                <a:gd name="T77" fmla="*/ 105 h 203"/>
                <a:gd name="T78" fmla="*/ 12 w 200"/>
                <a:gd name="T79" fmla="*/ 127 h 203"/>
                <a:gd name="T80" fmla="*/ 22 w 200"/>
                <a:gd name="T81" fmla="*/ 147 h 203"/>
                <a:gd name="T82" fmla="*/ 33 w 200"/>
                <a:gd name="T83" fmla="*/ 165 h 203"/>
                <a:gd name="T84" fmla="*/ 53 w 200"/>
                <a:gd name="T85" fmla="*/ 180 h 203"/>
                <a:gd name="T86" fmla="*/ 72 w 200"/>
                <a:gd name="T87" fmla="*/ 188 h 203"/>
                <a:gd name="T88" fmla="*/ 95 w 200"/>
                <a:gd name="T89" fmla="*/ 192 h 203"/>
                <a:gd name="T90" fmla="*/ 117 w 200"/>
                <a:gd name="T91" fmla="*/ 191 h 203"/>
                <a:gd name="T92" fmla="*/ 139 w 200"/>
                <a:gd name="T93" fmla="*/ 185 h 203"/>
                <a:gd name="T94" fmla="*/ 157 w 200"/>
                <a:gd name="T95" fmla="*/ 171 h 203"/>
                <a:gd name="T96" fmla="*/ 174 w 200"/>
                <a:gd name="T97" fmla="*/ 156 h 203"/>
                <a:gd name="T98" fmla="*/ 183 w 200"/>
                <a:gd name="T99" fmla="*/ 138 h 203"/>
                <a:gd name="T100" fmla="*/ 189 w 200"/>
                <a:gd name="T101" fmla="*/ 11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 h="203">
                  <a:moveTo>
                    <a:pt x="200" y="102"/>
                  </a:moveTo>
                  <a:lnTo>
                    <a:pt x="200" y="96"/>
                  </a:lnTo>
                  <a:lnTo>
                    <a:pt x="200" y="91"/>
                  </a:lnTo>
                  <a:lnTo>
                    <a:pt x="198" y="85"/>
                  </a:lnTo>
                  <a:lnTo>
                    <a:pt x="198" y="81"/>
                  </a:lnTo>
                  <a:lnTo>
                    <a:pt x="195" y="77"/>
                  </a:lnTo>
                  <a:lnTo>
                    <a:pt x="195" y="71"/>
                  </a:lnTo>
                  <a:lnTo>
                    <a:pt x="194" y="67"/>
                  </a:lnTo>
                  <a:lnTo>
                    <a:pt x="192" y="63"/>
                  </a:lnTo>
                  <a:lnTo>
                    <a:pt x="189" y="57"/>
                  </a:lnTo>
                  <a:lnTo>
                    <a:pt x="188" y="53"/>
                  </a:lnTo>
                  <a:lnTo>
                    <a:pt x="186" y="49"/>
                  </a:lnTo>
                  <a:lnTo>
                    <a:pt x="183" y="44"/>
                  </a:lnTo>
                  <a:lnTo>
                    <a:pt x="180" y="41"/>
                  </a:lnTo>
                  <a:lnTo>
                    <a:pt x="177" y="37"/>
                  </a:lnTo>
                  <a:lnTo>
                    <a:pt x="174" y="35"/>
                  </a:lnTo>
                  <a:lnTo>
                    <a:pt x="171" y="31"/>
                  </a:lnTo>
                  <a:lnTo>
                    <a:pt x="168" y="26"/>
                  </a:lnTo>
                  <a:lnTo>
                    <a:pt x="163" y="25"/>
                  </a:lnTo>
                  <a:lnTo>
                    <a:pt x="159" y="20"/>
                  </a:lnTo>
                  <a:lnTo>
                    <a:pt x="156" y="19"/>
                  </a:lnTo>
                  <a:lnTo>
                    <a:pt x="151" y="17"/>
                  </a:lnTo>
                  <a:lnTo>
                    <a:pt x="147" y="13"/>
                  </a:lnTo>
                  <a:lnTo>
                    <a:pt x="143" y="11"/>
                  </a:lnTo>
                  <a:lnTo>
                    <a:pt x="139" y="8"/>
                  </a:lnTo>
                  <a:lnTo>
                    <a:pt x="133" y="7"/>
                  </a:lnTo>
                  <a:lnTo>
                    <a:pt x="129" y="7"/>
                  </a:lnTo>
                  <a:lnTo>
                    <a:pt x="125" y="5"/>
                  </a:lnTo>
                  <a:lnTo>
                    <a:pt x="119" y="2"/>
                  </a:lnTo>
                  <a:lnTo>
                    <a:pt x="115" y="2"/>
                  </a:lnTo>
                  <a:lnTo>
                    <a:pt x="109" y="2"/>
                  </a:lnTo>
                  <a:lnTo>
                    <a:pt x="104" y="0"/>
                  </a:lnTo>
                  <a:lnTo>
                    <a:pt x="98" y="0"/>
                  </a:lnTo>
                  <a:lnTo>
                    <a:pt x="95" y="0"/>
                  </a:lnTo>
                  <a:lnTo>
                    <a:pt x="89" y="2"/>
                  </a:lnTo>
                  <a:lnTo>
                    <a:pt x="85" y="2"/>
                  </a:lnTo>
                  <a:lnTo>
                    <a:pt x="78" y="2"/>
                  </a:lnTo>
                  <a:lnTo>
                    <a:pt x="74" y="5"/>
                  </a:lnTo>
                  <a:lnTo>
                    <a:pt x="71" y="7"/>
                  </a:lnTo>
                  <a:lnTo>
                    <a:pt x="65" y="7"/>
                  </a:lnTo>
                  <a:lnTo>
                    <a:pt x="60" y="8"/>
                  </a:lnTo>
                  <a:lnTo>
                    <a:pt x="56" y="11"/>
                  </a:lnTo>
                  <a:lnTo>
                    <a:pt x="53" y="13"/>
                  </a:lnTo>
                  <a:lnTo>
                    <a:pt x="48" y="17"/>
                  </a:lnTo>
                  <a:lnTo>
                    <a:pt x="44" y="19"/>
                  </a:lnTo>
                  <a:lnTo>
                    <a:pt x="39" y="20"/>
                  </a:lnTo>
                  <a:lnTo>
                    <a:pt x="36" y="25"/>
                  </a:lnTo>
                  <a:lnTo>
                    <a:pt x="32" y="26"/>
                  </a:lnTo>
                  <a:lnTo>
                    <a:pt x="27" y="31"/>
                  </a:lnTo>
                  <a:lnTo>
                    <a:pt x="26" y="35"/>
                  </a:lnTo>
                  <a:lnTo>
                    <a:pt x="22" y="37"/>
                  </a:lnTo>
                  <a:lnTo>
                    <a:pt x="20" y="41"/>
                  </a:lnTo>
                  <a:lnTo>
                    <a:pt x="16" y="44"/>
                  </a:lnTo>
                  <a:lnTo>
                    <a:pt x="13" y="49"/>
                  </a:lnTo>
                  <a:lnTo>
                    <a:pt x="12" y="53"/>
                  </a:lnTo>
                  <a:lnTo>
                    <a:pt x="10" y="57"/>
                  </a:lnTo>
                  <a:lnTo>
                    <a:pt x="7" y="63"/>
                  </a:lnTo>
                  <a:lnTo>
                    <a:pt x="6" y="67"/>
                  </a:lnTo>
                  <a:lnTo>
                    <a:pt x="4" y="71"/>
                  </a:lnTo>
                  <a:lnTo>
                    <a:pt x="1" y="77"/>
                  </a:lnTo>
                  <a:lnTo>
                    <a:pt x="1" y="81"/>
                  </a:lnTo>
                  <a:lnTo>
                    <a:pt x="0" y="85"/>
                  </a:lnTo>
                  <a:lnTo>
                    <a:pt x="0" y="91"/>
                  </a:lnTo>
                  <a:lnTo>
                    <a:pt x="0" y="96"/>
                  </a:lnTo>
                  <a:lnTo>
                    <a:pt x="0" y="102"/>
                  </a:lnTo>
                  <a:lnTo>
                    <a:pt x="0" y="108"/>
                  </a:lnTo>
                  <a:lnTo>
                    <a:pt x="0" y="111"/>
                  </a:lnTo>
                  <a:lnTo>
                    <a:pt x="0" y="117"/>
                  </a:lnTo>
                  <a:lnTo>
                    <a:pt x="1" y="121"/>
                  </a:lnTo>
                  <a:lnTo>
                    <a:pt x="1" y="126"/>
                  </a:lnTo>
                  <a:lnTo>
                    <a:pt x="4" y="132"/>
                  </a:lnTo>
                  <a:lnTo>
                    <a:pt x="6" y="135"/>
                  </a:lnTo>
                  <a:lnTo>
                    <a:pt x="7" y="140"/>
                  </a:lnTo>
                  <a:lnTo>
                    <a:pt x="10" y="146"/>
                  </a:lnTo>
                  <a:lnTo>
                    <a:pt x="12" y="150"/>
                  </a:lnTo>
                  <a:lnTo>
                    <a:pt x="13" y="153"/>
                  </a:lnTo>
                  <a:lnTo>
                    <a:pt x="16" y="158"/>
                  </a:lnTo>
                  <a:lnTo>
                    <a:pt x="20" y="162"/>
                  </a:lnTo>
                  <a:lnTo>
                    <a:pt x="22" y="165"/>
                  </a:lnTo>
                  <a:lnTo>
                    <a:pt x="26" y="168"/>
                  </a:lnTo>
                  <a:lnTo>
                    <a:pt x="27" y="171"/>
                  </a:lnTo>
                  <a:lnTo>
                    <a:pt x="32" y="176"/>
                  </a:lnTo>
                  <a:lnTo>
                    <a:pt x="36" y="179"/>
                  </a:lnTo>
                  <a:lnTo>
                    <a:pt x="39" y="182"/>
                  </a:lnTo>
                  <a:lnTo>
                    <a:pt x="44" y="185"/>
                  </a:lnTo>
                  <a:lnTo>
                    <a:pt x="48" y="186"/>
                  </a:lnTo>
                  <a:lnTo>
                    <a:pt x="53" y="191"/>
                  </a:lnTo>
                  <a:lnTo>
                    <a:pt x="56" y="192"/>
                  </a:lnTo>
                  <a:lnTo>
                    <a:pt x="60" y="194"/>
                  </a:lnTo>
                  <a:lnTo>
                    <a:pt x="65" y="197"/>
                  </a:lnTo>
                  <a:lnTo>
                    <a:pt x="71" y="197"/>
                  </a:lnTo>
                  <a:lnTo>
                    <a:pt x="74" y="198"/>
                  </a:lnTo>
                  <a:lnTo>
                    <a:pt x="78" y="200"/>
                  </a:lnTo>
                  <a:lnTo>
                    <a:pt x="85" y="200"/>
                  </a:lnTo>
                  <a:lnTo>
                    <a:pt x="89" y="200"/>
                  </a:lnTo>
                  <a:lnTo>
                    <a:pt x="95" y="203"/>
                  </a:lnTo>
                  <a:lnTo>
                    <a:pt x="98" y="203"/>
                  </a:lnTo>
                  <a:lnTo>
                    <a:pt x="104" y="203"/>
                  </a:lnTo>
                  <a:lnTo>
                    <a:pt x="109" y="200"/>
                  </a:lnTo>
                  <a:lnTo>
                    <a:pt x="115" y="200"/>
                  </a:lnTo>
                  <a:lnTo>
                    <a:pt x="119" y="200"/>
                  </a:lnTo>
                  <a:lnTo>
                    <a:pt x="125" y="198"/>
                  </a:lnTo>
                  <a:lnTo>
                    <a:pt x="129" y="197"/>
                  </a:lnTo>
                  <a:lnTo>
                    <a:pt x="133" y="197"/>
                  </a:lnTo>
                  <a:lnTo>
                    <a:pt x="139" y="194"/>
                  </a:lnTo>
                  <a:lnTo>
                    <a:pt x="143" y="192"/>
                  </a:lnTo>
                  <a:lnTo>
                    <a:pt x="147" y="191"/>
                  </a:lnTo>
                  <a:lnTo>
                    <a:pt x="151" y="186"/>
                  </a:lnTo>
                  <a:lnTo>
                    <a:pt x="156" y="185"/>
                  </a:lnTo>
                  <a:lnTo>
                    <a:pt x="159" y="182"/>
                  </a:lnTo>
                  <a:lnTo>
                    <a:pt x="163" y="179"/>
                  </a:lnTo>
                  <a:lnTo>
                    <a:pt x="168" y="176"/>
                  </a:lnTo>
                  <a:lnTo>
                    <a:pt x="171" y="171"/>
                  </a:lnTo>
                  <a:lnTo>
                    <a:pt x="174" y="168"/>
                  </a:lnTo>
                  <a:lnTo>
                    <a:pt x="177" y="165"/>
                  </a:lnTo>
                  <a:lnTo>
                    <a:pt x="180" y="162"/>
                  </a:lnTo>
                  <a:lnTo>
                    <a:pt x="183" y="158"/>
                  </a:lnTo>
                  <a:lnTo>
                    <a:pt x="186" y="153"/>
                  </a:lnTo>
                  <a:lnTo>
                    <a:pt x="188" y="150"/>
                  </a:lnTo>
                  <a:lnTo>
                    <a:pt x="189" y="146"/>
                  </a:lnTo>
                  <a:lnTo>
                    <a:pt x="192" y="140"/>
                  </a:lnTo>
                  <a:lnTo>
                    <a:pt x="194" y="135"/>
                  </a:lnTo>
                  <a:lnTo>
                    <a:pt x="195" y="132"/>
                  </a:lnTo>
                  <a:lnTo>
                    <a:pt x="195" y="126"/>
                  </a:lnTo>
                  <a:lnTo>
                    <a:pt x="198" y="121"/>
                  </a:lnTo>
                  <a:lnTo>
                    <a:pt x="198" y="117"/>
                  </a:lnTo>
                  <a:lnTo>
                    <a:pt x="200" y="111"/>
                  </a:lnTo>
                  <a:lnTo>
                    <a:pt x="200" y="108"/>
                  </a:lnTo>
                  <a:lnTo>
                    <a:pt x="200" y="102"/>
                  </a:lnTo>
                  <a:lnTo>
                    <a:pt x="192" y="102"/>
                  </a:lnTo>
                  <a:lnTo>
                    <a:pt x="189" y="97"/>
                  </a:lnTo>
                  <a:lnTo>
                    <a:pt x="189" y="91"/>
                  </a:lnTo>
                  <a:lnTo>
                    <a:pt x="189" y="87"/>
                  </a:lnTo>
                  <a:lnTo>
                    <a:pt x="189" y="83"/>
                  </a:lnTo>
                  <a:lnTo>
                    <a:pt x="188" y="79"/>
                  </a:lnTo>
                  <a:lnTo>
                    <a:pt x="188" y="75"/>
                  </a:lnTo>
                  <a:lnTo>
                    <a:pt x="186" y="69"/>
                  </a:lnTo>
                  <a:lnTo>
                    <a:pt x="183" y="65"/>
                  </a:lnTo>
                  <a:lnTo>
                    <a:pt x="182" y="61"/>
                  </a:lnTo>
                  <a:lnTo>
                    <a:pt x="180" y="59"/>
                  </a:lnTo>
                  <a:lnTo>
                    <a:pt x="177" y="55"/>
                  </a:lnTo>
                  <a:lnTo>
                    <a:pt x="175" y="51"/>
                  </a:lnTo>
                  <a:lnTo>
                    <a:pt x="174" y="47"/>
                  </a:lnTo>
                  <a:lnTo>
                    <a:pt x="169" y="43"/>
                  </a:lnTo>
                  <a:lnTo>
                    <a:pt x="168" y="41"/>
                  </a:lnTo>
                  <a:lnTo>
                    <a:pt x="163" y="37"/>
                  </a:lnTo>
                  <a:lnTo>
                    <a:pt x="162" y="35"/>
                  </a:lnTo>
                  <a:lnTo>
                    <a:pt x="157" y="31"/>
                  </a:lnTo>
                  <a:lnTo>
                    <a:pt x="153" y="29"/>
                  </a:lnTo>
                  <a:lnTo>
                    <a:pt x="151" y="26"/>
                  </a:lnTo>
                  <a:lnTo>
                    <a:pt x="147" y="23"/>
                  </a:lnTo>
                  <a:lnTo>
                    <a:pt x="143" y="20"/>
                  </a:lnTo>
                  <a:lnTo>
                    <a:pt x="139" y="19"/>
                  </a:lnTo>
                  <a:lnTo>
                    <a:pt x="135" y="17"/>
                  </a:lnTo>
                  <a:lnTo>
                    <a:pt x="131" y="17"/>
                  </a:lnTo>
                  <a:lnTo>
                    <a:pt x="127" y="14"/>
                  </a:lnTo>
                  <a:lnTo>
                    <a:pt x="123" y="13"/>
                  </a:lnTo>
                  <a:lnTo>
                    <a:pt x="117" y="13"/>
                  </a:lnTo>
                  <a:lnTo>
                    <a:pt x="113" y="11"/>
                  </a:lnTo>
                  <a:lnTo>
                    <a:pt x="109" y="11"/>
                  </a:lnTo>
                  <a:lnTo>
                    <a:pt x="104" y="11"/>
                  </a:lnTo>
                  <a:lnTo>
                    <a:pt x="98" y="11"/>
                  </a:lnTo>
                  <a:lnTo>
                    <a:pt x="95" y="11"/>
                  </a:lnTo>
                  <a:lnTo>
                    <a:pt x="91" y="11"/>
                  </a:lnTo>
                  <a:lnTo>
                    <a:pt x="86" y="11"/>
                  </a:lnTo>
                  <a:lnTo>
                    <a:pt x="80" y="13"/>
                  </a:lnTo>
                  <a:lnTo>
                    <a:pt x="77" y="13"/>
                  </a:lnTo>
                  <a:lnTo>
                    <a:pt x="72" y="14"/>
                  </a:lnTo>
                  <a:lnTo>
                    <a:pt x="68" y="17"/>
                  </a:lnTo>
                  <a:lnTo>
                    <a:pt x="65" y="17"/>
                  </a:lnTo>
                  <a:lnTo>
                    <a:pt x="60" y="19"/>
                  </a:lnTo>
                  <a:lnTo>
                    <a:pt x="56" y="20"/>
                  </a:lnTo>
                  <a:lnTo>
                    <a:pt x="53" y="23"/>
                  </a:lnTo>
                  <a:lnTo>
                    <a:pt x="48" y="26"/>
                  </a:lnTo>
                  <a:lnTo>
                    <a:pt x="44" y="29"/>
                  </a:lnTo>
                  <a:lnTo>
                    <a:pt x="42" y="31"/>
                  </a:lnTo>
                  <a:lnTo>
                    <a:pt x="38" y="35"/>
                  </a:lnTo>
                  <a:lnTo>
                    <a:pt x="33" y="37"/>
                  </a:lnTo>
                  <a:lnTo>
                    <a:pt x="32" y="41"/>
                  </a:lnTo>
                  <a:lnTo>
                    <a:pt x="30" y="43"/>
                  </a:lnTo>
                  <a:lnTo>
                    <a:pt x="26" y="47"/>
                  </a:lnTo>
                  <a:lnTo>
                    <a:pt x="24" y="51"/>
                  </a:lnTo>
                  <a:lnTo>
                    <a:pt x="22" y="55"/>
                  </a:lnTo>
                  <a:lnTo>
                    <a:pt x="20" y="59"/>
                  </a:lnTo>
                  <a:lnTo>
                    <a:pt x="18" y="61"/>
                  </a:lnTo>
                  <a:lnTo>
                    <a:pt x="16" y="65"/>
                  </a:lnTo>
                  <a:lnTo>
                    <a:pt x="13" y="69"/>
                  </a:lnTo>
                  <a:lnTo>
                    <a:pt x="12" y="75"/>
                  </a:lnTo>
                  <a:lnTo>
                    <a:pt x="12" y="79"/>
                  </a:lnTo>
                  <a:lnTo>
                    <a:pt x="10" y="83"/>
                  </a:lnTo>
                  <a:lnTo>
                    <a:pt x="10" y="87"/>
                  </a:lnTo>
                  <a:lnTo>
                    <a:pt x="10" y="91"/>
                  </a:lnTo>
                  <a:lnTo>
                    <a:pt x="7" y="97"/>
                  </a:lnTo>
                  <a:lnTo>
                    <a:pt x="7" y="102"/>
                  </a:lnTo>
                  <a:lnTo>
                    <a:pt x="7" y="105"/>
                  </a:lnTo>
                  <a:lnTo>
                    <a:pt x="10" y="111"/>
                  </a:lnTo>
                  <a:lnTo>
                    <a:pt x="10" y="115"/>
                  </a:lnTo>
                  <a:lnTo>
                    <a:pt x="10" y="120"/>
                  </a:lnTo>
                  <a:lnTo>
                    <a:pt x="12" y="123"/>
                  </a:lnTo>
                  <a:lnTo>
                    <a:pt x="12" y="127"/>
                  </a:lnTo>
                  <a:lnTo>
                    <a:pt x="13" y="134"/>
                  </a:lnTo>
                  <a:lnTo>
                    <a:pt x="16" y="138"/>
                  </a:lnTo>
                  <a:lnTo>
                    <a:pt x="18" y="141"/>
                  </a:lnTo>
                  <a:lnTo>
                    <a:pt x="20" y="144"/>
                  </a:lnTo>
                  <a:lnTo>
                    <a:pt x="22" y="147"/>
                  </a:lnTo>
                  <a:lnTo>
                    <a:pt x="24" y="152"/>
                  </a:lnTo>
                  <a:lnTo>
                    <a:pt x="26" y="156"/>
                  </a:lnTo>
                  <a:lnTo>
                    <a:pt x="30" y="159"/>
                  </a:lnTo>
                  <a:lnTo>
                    <a:pt x="32" y="162"/>
                  </a:lnTo>
                  <a:lnTo>
                    <a:pt x="33" y="165"/>
                  </a:lnTo>
                  <a:lnTo>
                    <a:pt x="38" y="168"/>
                  </a:lnTo>
                  <a:lnTo>
                    <a:pt x="42" y="171"/>
                  </a:lnTo>
                  <a:lnTo>
                    <a:pt x="44" y="174"/>
                  </a:lnTo>
                  <a:lnTo>
                    <a:pt x="48" y="176"/>
                  </a:lnTo>
                  <a:lnTo>
                    <a:pt x="53" y="180"/>
                  </a:lnTo>
                  <a:lnTo>
                    <a:pt x="56" y="182"/>
                  </a:lnTo>
                  <a:lnTo>
                    <a:pt x="60" y="185"/>
                  </a:lnTo>
                  <a:lnTo>
                    <a:pt x="65" y="186"/>
                  </a:lnTo>
                  <a:lnTo>
                    <a:pt x="68" y="186"/>
                  </a:lnTo>
                  <a:lnTo>
                    <a:pt x="72" y="188"/>
                  </a:lnTo>
                  <a:lnTo>
                    <a:pt x="77" y="191"/>
                  </a:lnTo>
                  <a:lnTo>
                    <a:pt x="80" y="191"/>
                  </a:lnTo>
                  <a:lnTo>
                    <a:pt x="86" y="192"/>
                  </a:lnTo>
                  <a:lnTo>
                    <a:pt x="91" y="192"/>
                  </a:lnTo>
                  <a:lnTo>
                    <a:pt x="95" y="192"/>
                  </a:lnTo>
                  <a:lnTo>
                    <a:pt x="98" y="192"/>
                  </a:lnTo>
                  <a:lnTo>
                    <a:pt x="104" y="192"/>
                  </a:lnTo>
                  <a:lnTo>
                    <a:pt x="109" y="192"/>
                  </a:lnTo>
                  <a:lnTo>
                    <a:pt x="113" y="192"/>
                  </a:lnTo>
                  <a:lnTo>
                    <a:pt x="117" y="191"/>
                  </a:lnTo>
                  <a:lnTo>
                    <a:pt x="123" y="191"/>
                  </a:lnTo>
                  <a:lnTo>
                    <a:pt x="127" y="188"/>
                  </a:lnTo>
                  <a:lnTo>
                    <a:pt x="131" y="186"/>
                  </a:lnTo>
                  <a:lnTo>
                    <a:pt x="135" y="186"/>
                  </a:lnTo>
                  <a:lnTo>
                    <a:pt x="139" y="185"/>
                  </a:lnTo>
                  <a:lnTo>
                    <a:pt x="143" y="182"/>
                  </a:lnTo>
                  <a:lnTo>
                    <a:pt x="147" y="180"/>
                  </a:lnTo>
                  <a:lnTo>
                    <a:pt x="151" y="176"/>
                  </a:lnTo>
                  <a:lnTo>
                    <a:pt x="153" y="174"/>
                  </a:lnTo>
                  <a:lnTo>
                    <a:pt x="157" y="171"/>
                  </a:lnTo>
                  <a:lnTo>
                    <a:pt x="162" y="168"/>
                  </a:lnTo>
                  <a:lnTo>
                    <a:pt x="163" y="165"/>
                  </a:lnTo>
                  <a:lnTo>
                    <a:pt x="168" y="162"/>
                  </a:lnTo>
                  <a:lnTo>
                    <a:pt x="169" y="159"/>
                  </a:lnTo>
                  <a:lnTo>
                    <a:pt x="174" y="156"/>
                  </a:lnTo>
                  <a:lnTo>
                    <a:pt x="175" y="152"/>
                  </a:lnTo>
                  <a:lnTo>
                    <a:pt x="177" y="147"/>
                  </a:lnTo>
                  <a:lnTo>
                    <a:pt x="180" y="144"/>
                  </a:lnTo>
                  <a:lnTo>
                    <a:pt x="182" y="141"/>
                  </a:lnTo>
                  <a:lnTo>
                    <a:pt x="183" y="138"/>
                  </a:lnTo>
                  <a:lnTo>
                    <a:pt x="186" y="134"/>
                  </a:lnTo>
                  <a:lnTo>
                    <a:pt x="188" y="127"/>
                  </a:lnTo>
                  <a:lnTo>
                    <a:pt x="188" y="123"/>
                  </a:lnTo>
                  <a:lnTo>
                    <a:pt x="189" y="120"/>
                  </a:lnTo>
                  <a:lnTo>
                    <a:pt x="189" y="115"/>
                  </a:lnTo>
                  <a:lnTo>
                    <a:pt x="189" y="111"/>
                  </a:lnTo>
                  <a:lnTo>
                    <a:pt x="189" y="105"/>
                  </a:lnTo>
                  <a:lnTo>
                    <a:pt x="192" y="102"/>
                  </a:lnTo>
                  <a:lnTo>
                    <a:pt x="200" y="102"/>
                  </a:lnTo>
                  <a:close/>
                </a:path>
              </a:pathLst>
            </a:custGeom>
            <a:solidFill>
              <a:srgbClr val="AEB8EB"/>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70" name="Freeform 666"/>
            <p:cNvSpPr>
              <a:spLocks noChangeArrowheads="1"/>
            </p:cNvSpPr>
            <p:nvPr/>
          </p:nvSpPr>
          <p:spPr bwMode="auto">
            <a:xfrm>
              <a:off x="5641" y="229"/>
              <a:ext cx="18" cy="17"/>
            </a:xfrm>
            <a:custGeom>
              <a:avLst/>
              <a:gdLst>
                <a:gd name="T0" fmla="*/ 182 w 185"/>
                <a:gd name="T1" fmla="*/ 72 h 181"/>
                <a:gd name="T2" fmla="*/ 175 w 185"/>
                <a:gd name="T3" fmla="*/ 50 h 181"/>
                <a:gd name="T4" fmla="*/ 162 w 185"/>
                <a:gd name="T5" fmla="*/ 32 h 181"/>
                <a:gd name="T6" fmla="*/ 146 w 185"/>
                <a:gd name="T7" fmla="*/ 18 h 181"/>
                <a:gd name="T8" fmla="*/ 128 w 185"/>
                <a:gd name="T9" fmla="*/ 6 h 181"/>
                <a:gd name="T10" fmla="*/ 106 w 185"/>
                <a:gd name="T11" fmla="*/ 0 h 181"/>
                <a:gd name="T12" fmla="*/ 84 w 185"/>
                <a:gd name="T13" fmla="*/ 0 h 181"/>
                <a:gd name="T14" fmla="*/ 61 w 185"/>
                <a:gd name="T15" fmla="*/ 6 h 181"/>
                <a:gd name="T16" fmla="*/ 41 w 185"/>
                <a:gd name="T17" fmla="*/ 15 h 181"/>
                <a:gd name="T18" fmla="*/ 25 w 185"/>
                <a:gd name="T19" fmla="*/ 30 h 181"/>
                <a:gd name="T20" fmla="*/ 13 w 185"/>
                <a:gd name="T21" fmla="*/ 48 h 181"/>
                <a:gd name="T22" fmla="*/ 5 w 185"/>
                <a:gd name="T23" fmla="*/ 68 h 181"/>
                <a:gd name="T24" fmla="*/ 0 w 185"/>
                <a:gd name="T25" fmla="*/ 91 h 181"/>
                <a:gd name="T26" fmla="*/ 5 w 185"/>
                <a:gd name="T27" fmla="*/ 112 h 181"/>
                <a:gd name="T28" fmla="*/ 13 w 185"/>
                <a:gd name="T29" fmla="*/ 133 h 181"/>
                <a:gd name="T30" fmla="*/ 25 w 185"/>
                <a:gd name="T31" fmla="*/ 151 h 181"/>
                <a:gd name="T32" fmla="*/ 41 w 185"/>
                <a:gd name="T33" fmla="*/ 165 h 181"/>
                <a:gd name="T34" fmla="*/ 61 w 185"/>
                <a:gd name="T35" fmla="*/ 175 h 181"/>
                <a:gd name="T36" fmla="*/ 84 w 185"/>
                <a:gd name="T37" fmla="*/ 181 h 181"/>
                <a:gd name="T38" fmla="*/ 106 w 185"/>
                <a:gd name="T39" fmla="*/ 181 h 181"/>
                <a:gd name="T40" fmla="*/ 128 w 185"/>
                <a:gd name="T41" fmla="*/ 175 h 181"/>
                <a:gd name="T42" fmla="*/ 146 w 185"/>
                <a:gd name="T43" fmla="*/ 163 h 181"/>
                <a:gd name="T44" fmla="*/ 162 w 185"/>
                <a:gd name="T45" fmla="*/ 148 h 181"/>
                <a:gd name="T46" fmla="*/ 175 w 185"/>
                <a:gd name="T47" fmla="*/ 130 h 181"/>
                <a:gd name="T48" fmla="*/ 182 w 185"/>
                <a:gd name="T49" fmla="*/ 109 h 181"/>
                <a:gd name="T50" fmla="*/ 175 w 185"/>
                <a:gd name="T51" fmla="*/ 91 h 181"/>
                <a:gd name="T52" fmla="*/ 173 w 185"/>
                <a:gd name="T53" fmla="*/ 70 h 181"/>
                <a:gd name="T54" fmla="*/ 164 w 185"/>
                <a:gd name="T55" fmla="*/ 52 h 181"/>
                <a:gd name="T56" fmla="*/ 152 w 185"/>
                <a:gd name="T57" fmla="*/ 36 h 181"/>
                <a:gd name="T58" fmla="*/ 138 w 185"/>
                <a:gd name="T59" fmla="*/ 21 h 181"/>
                <a:gd name="T60" fmla="*/ 120 w 185"/>
                <a:gd name="T61" fmla="*/ 14 h 181"/>
                <a:gd name="T62" fmla="*/ 102 w 185"/>
                <a:gd name="T63" fmla="*/ 9 h 181"/>
                <a:gd name="T64" fmla="*/ 79 w 185"/>
                <a:gd name="T65" fmla="*/ 9 h 181"/>
                <a:gd name="T66" fmla="*/ 61 w 185"/>
                <a:gd name="T67" fmla="*/ 15 h 181"/>
                <a:gd name="T68" fmla="*/ 43 w 185"/>
                <a:gd name="T69" fmla="*/ 24 h 181"/>
                <a:gd name="T70" fmla="*/ 29 w 185"/>
                <a:gd name="T71" fmla="*/ 38 h 181"/>
                <a:gd name="T72" fmla="*/ 19 w 185"/>
                <a:gd name="T73" fmla="*/ 54 h 181"/>
                <a:gd name="T74" fmla="*/ 13 w 185"/>
                <a:gd name="T75" fmla="*/ 74 h 181"/>
                <a:gd name="T76" fmla="*/ 11 w 185"/>
                <a:gd name="T77" fmla="*/ 94 h 181"/>
                <a:gd name="T78" fmla="*/ 15 w 185"/>
                <a:gd name="T79" fmla="*/ 115 h 181"/>
                <a:gd name="T80" fmla="*/ 23 w 185"/>
                <a:gd name="T81" fmla="*/ 133 h 181"/>
                <a:gd name="T82" fmla="*/ 35 w 185"/>
                <a:gd name="T83" fmla="*/ 148 h 181"/>
                <a:gd name="T84" fmla="*/ 49 w 185"/>
                <a:gd name="T85" fmla="*/ 160 h 181"/>
                <a:gd name="T86" fmla="*/ 67 w 185"/>
                <a:gd name="T87" fmla="*/ 169 h 181"/>
                <a:gd name="T88" fmla="*/ 88 w 185"/>
                <a:gd name="T89" fmla="*/ 174 h 181"/>
                <a:gd name="T90" fmla="*/ 110 w 185"/>
                <a:gd name="T91" fmla="*/ 171 h 181"/>
                <a:gd name="T92" fmla="*/ 128 w 185"/>
                <a:gd name="T93" fmla="*/ 165 h 181"/>
                <a:gd name="T94" fmla="*/ 144 w 185"/>
                <a:gd name="T95" fmla="*/ 153 h 181"/>
                <a:gd name="T96" fmla="*/ 158 w 185"/>
                <a:gd name="T97" fmla="*/ 139 h 181"/>
                <a:gd name="T98" fmla="*/ 168 w 185"/>
                <a:gd name="T99" fmla="*/ 123 h 181"/>
                <a:gd name="T100" fmla="*/ 175 w 185"/>
                <a:gd name="T101" fmla="*/ 10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5" h="181">
                  <a:moveTo>
                    <a:pt x="185" y="91"/>
                  </a:moveTo>
                  <a:lnTo>
                    <a:pt x="182" y="86"/>
                  </a:lnTo>
                  <a:lnTo>
                    <a:pt x="182" y="80"/>
                  </a:lnTo>
                  <a:lnTo>
                    <a:pt x="182" y="76"/>
                  </a:lnTo>
                  <a:lnTo>
                    <a:pt x="182" y="72"/>
                  </a:lnTo>
                  <a:lnTo>
                    <a:pt x="181" y="68"/>
                  </a:lnTo>
                  <a:lnTo>
                    <a:pt x="181" y="64"/>
                  </a:lnTo>
                  <a:lnTo>
                    <a:pt x="179" y="58"/>
                  </a:lnTo>
                  <a:lnTo>
                    <a:pt x="176" y="54"/>
                  </a:lnTo>
                  <a:lnTo>
                    <a:pt x="175" y="50"/>
                  </a:lnTo>
                  <a:lnTo>
                    <a:pt x="173" y="48"/>
                  </a:lnTo>
                  <a:lnTo>
                    <a:pt x="170" y="44"/>
                  </a:lnTo>
                  <a:lnTo>
                    <a:pt x="168" y="40"/>
                  </a:lnTo>
                  <a:lnTo>
                    <a:pt x="167" y="36"/>
                  </a:lnTo>
                  <a:lnTo>
                    <a:pt x="162" y="32"/>
                  </a:lnTo>
                  <a:lnTo>
                    <a:pt x="161" y="30"/>
                  </a:lnTo>
                  <a:lnTo>
                    <a:pt x="156" y="26"/>
                  </a:lnTo>
                  <a:lnTo>
                    <a:pt x="155" y="24"/>
                  </a:lnTo>
                  <a:lnTo>
                    <a:pt x="150" y="20"/>
                  </a:lnTo>
                  <a:lnTo>
                    <a:pt x="146" y="18"/>
                  </a:lnTo>
                  <a:lnTo>
                    <a:pt x="144" y="15"/>
                  </a:lnTo>
                  <a:lnTo>
                    <a:pt x="140" y="12"/>
                  </a:lnTo>
                  <a:lnTo>
                    <a:pt x="136" y="9"/>
                  </a:lnTo>
                  <a:lnTo>
                    <a:pt x="132" y="8"/>
                  </a:lnTo>
                  <a:lnTo>
                    <a:pt x="128" y="6"/>
                  </a:lnTo>
                  <a:lnTo>
                    <a:pt x="124" y="6"/>
                  </a:lnTo>
                  <a:lnTo>
                    <a:pt x="120" y="3"/>
                  </a:lnTo>
                  <a:lnTo>
                    <a:pt x="116" y="2"/>
                  </a:lnTo>
                  <a:lnTo>
                    <a:pt x="110" y="2"/>
                  </a:lnTo>
                  <a:lnTo>
                    <a:pt x="106" y="0"/>
                  </a:lnTo>
                  <a:lnTo>
                    <a:pt x="102" y="0"/>
                  </a:lnTo>
                  <a:lnTo>
                    <a:pt x="97" y="0"/>
                  </a:lnTo>
                  <a:lnTo>
                    <a:pt x="91" y="0"/>
                  </a:lnTo>
                  <a:lnTo>
                    <a:pt x="88" y="0"/>
                  </a:lnTo>
                  <a:lnTo>
                    <a:pt x="84" y="0"/>
                  </a:lnTo>
                  <a:lnTo>
                    <a:pt x="79" y="0"/>
                  </a:lnTo>
                  <a:lnTo>
                    <a:pt x="73" y="2"/>
                  </a:lnTo>
                  <a:lnTo>
                    <a:pt x="70" y="2"/>
                  </a:lnTo>
                  <a:lnTo>
                    <a:pt x="65" y="3"/>
                  </a:lnTo>
                  <a:lnTo>
                    <a:pt x="61" y="6"/>
                  </a:lnTo>
                  <a:lnTo>
                    <a:pt x="58" y="6"/>
                  </a:lnTo>
                  <a:lnTo>
                    <a:pt x="53" y="8"/>
                  </a:lnTo>
                  <a:lnTo>
                    <a:pt x="49" y="9"/>
                  </a:lnTo>
                  <a:lnTo>
                    <a:pt x="46" y="12"/>
                  </a:lnTo>
                  <a:lnTo>
                    <a:pt x="41" y="15"/>
                  </a:lnTo>
                  <a:lnTo>
                    <a:pt x="37" y="18"/>
                  </a:lnTo>
                  <a:lnTo>
                    <a:pt x="35" y="20"/>
                  </a:lnTo>
                  <a:lnTo>
                    <a:pt x="31" y="24"/>
                  </a:lnTo>
                  <a:lnTo>
                    <a:pt x="26" y="26"/>
                  </a:lnTo>
                  <a:lnTo>
                    <a:pt x="25" y="30"/>
                  </a:lnTo>
                  <a:lnTo>
                    <a:pt x="23" y="32"/>
                  </a:lnTo>
                  <a:lnTo>
                    <a:pt x="19" y="36"/>
                  </a:lnTo>
                  <a:lnTo>
                    <a:pt x="17" y="40"/>
                  </a:lnTo>
                  <a:lnTo>
                    <a:pt x="15" y="44"/>
                  </a:lnTo>
                  <a:lnTo>
                    <a:pt x="13" y="48"/>
                  </a:lnTo>
                  <a:lnTo>
                    <a:pt x="11" y="50"/>
                  </a:lnTo>
                  <a:lnTo>
                    <a:pt x="9" y="54"/>
                  </a:lnTo>
                  <a:lnTo>
                    <a:pt x="6" y="58"/>
                  </a:lnTo>
                  <a:lnTo>
                    <a:pt x="5" y="64"/>
                  </a:lnTo>
                  <a:lnTo>
                    <a:pt x="5" y="68"/>
                  </a:lnTo>
                  <a:lnTo>
                    <a:pt x="3" y="72"/>
                  </a:lnTo>
                  <a:lnTo>
                    <a:pt x="3" y="76"/>
                  </a:lnTo>
                  <a:lnTo>
                    <a:pt x="0" y="80"/>
                  </a:lnTo>
                  <a:lnTo>
                    <a:pt x="0" y="86"/>
                  </a:lnTo>
                  <a:lnTo>
                    <a:pt x="0" y="91"/>
                  </a:lnTo>
                  <a:lnTo>
                    <a:pt x="0" y="94"/>
                  </a:lnTo>
                  <a:lnTo>
                    <a:pt x="0" y="100"/>
                  </a:lnTo>
                  <a:lnTo>
                    <a:pt x="3" y="104"/>
                  </a:lnTo>
                  <a:lnTo>
                    <a:pt x="3" y="109"/>
                  </a:lnTo>
                  <a:lnTo>
                    <a:pt x="5" y="112"/>
                  </a:lnTo>
                  <a:lnTo>
                    <a:pt x="5" y="116"/>
                  </a:lnTo>
                  <a:lnTo>
                    <a:pt x="6" y="123"/>
                  </a:lnTo>
                  <a:lnTo>
                    <a:pt x="9" y="127"/>
                  </a:lnTo>
                  <a:lnTo>
                    <a:pt x="11" y="130"/>
                  </a:lnTo>
                  <a:lnTo>
                    <a:pt x="13" y="133"/>
                  </a:lnTo>
                  <a:lnTo>
                    <a:pt x="15" y="136"/>
                  </a:lnTo>
                  <a:lnTo>
                    <a:pt x="17" y="141"/>
                  </a:lnTo>
                  <a:lnTo>
                    <a:pt x="19" y="145"/>
                  </a:lnTo>
                  <a:lnTo>
                    <a:pt x="23" y="148"/>
                  </a:lnTo>
                  <a:lnTo>
                    <a:pt x="25" y="151"/>
                  </a:lnTo>
                  <a:lnTo>
                    <a:pt x="26" y="154"/>
                  </a:lnTo>
                  <a:lnTo>
                    <a:pt x="31" y="157"/>
                  </a:lnTo>
                  <a:lnTo>
                    <a:pt x="35" y="160"/>
                  </a:lnTo>
                  <a:lnTo>
                    <a:pt x="37" y="163"/>
                  </a:lnTo>
                  <a:lnTo>
                    <a:pt x="41" y="165"/>
                  </a:lnTo>
                  <a:lnTo>
                    <a:pt x="46" y="169"/>
                  </a:lnTo>
                  <a:lnTo>
                    <a:pt x="49" y="171"/>
                  </a:lnTo>
                  <a:lnTo>
                    <a:pt x="53" y="174"/>
                  </a:lnTo>
                  <a:lnTo>
                    <a:pt x="58" y="175"/>
                  </a:lnTo>
                  <a:lnTo>
                    <a:pt x="61" y="175"/>
                  </a:lnTo>
                  <a:lnTo>
                    <a:pt x="65" y="177"/>
                  </a:lnTo>
                  <a:lnTo>
                    <a:pt x="70" y="180"/>
                  </a:lnTo>
                  <a:lnTo>
                    <a:pt x="73" y="180"/>
                  </a:lnTo>
                  <a:lnTo>
                    <a:pt x="79" y="181"/>
                  </a:lnTo>
                  <a:lnTo>
                    <a:pt x="84" y="181"/>
                  </a:lnTo>
                  <a:lnTo>
                    <a:pt x="88" y="181"/>
                  </a:lnTo>
                  <a:lnTo>
                    <a:pt x="91" y="181"/>
                  </a:lnTo>
                  <a:lnTo>
                    <a:pt x="97" y="181"/>
                  </a:lnTo>
                  <a:lnTo>
                    <a:pt x="102" y="181"/>
                  </a:lnTo>
                  <a:lnTo>
                    <a:pt x="106" y="181"/>
                  </a:lnTo>
                  <a:lnTo>
                    <a:pt x="110" y="180"/>
                  </a:lnTo>
                  <a:lnTo>
                    <a:pt x="116" y="180"/>
                  </a:lnTo>
                  <a:lnTo>
                    <a:pt x="120" y="177"/>
                  </a:lnTo>
                  <a:lnTo>
                    <a:pt x="124" y="175"/>
                  </a:lnTo>
                  <a:lnTo>
                    <a:pt x="128" y="175"/>
                  </a:lnTo>
                  <a:lnTo>
                    <a:pt x="132" y="174"/>
                  </a:lnTo>
                  <a:lnTo>
                    <a:pt x="136" y="171"/>
                  </a:lnTo>
                  <a:lnTo>
                    <a:pt x="140" y="169"/>
                  </a:lnTo>
                  <a:lnTo>
                    <a:pt x="144" y="165"/>
                  </a:lnTo>
                  <a:lnTo>
                    <a:pt x="146" y="163"/>
                  </a:lnTo>
                  <a:lnTo>
                    <a:pt x="150" y="160"/>
                  </a:lnTo>
                  <a:lnTo>
                    <a:pt x="155" y="157"/>
                  </a:lnTo>
                  <a:lnTo>
                    <a:pt x="156" y="154"/>
                  </a:lnTo>
                  <a:lnTo>
                    <a:pt x="161" y="151"/>
                  </a:lnTo>
                  <a:lnTo>
                    <a:pt x="162" y="148"/>
                  </a:lnTo>
                  <a:lnTo>
                    <a:pt x="167" y="145"/>
                  </a:lnTo>
                  <a:lnTo>
                    <a:pt x="168" y="141"/>
                  </a:lnTo>
                  <a:lnTo>
                    <a:pt x="170" y="136"/>
                  </a:lnTo>
                  <a:lnTo>
                    <a:pt x="173" y="133"/>
                  </a:lnTo>
                  <a:lnTo>
                    <a:pt x="175" y="130"/>
                  </a:lnTo>
                  <a:lnTo>
                    <a:pt x="176" y="127"/>
                  </a:lnTo>
                  <a:lnTo>
                    <a:pt x="179" y="123"/>
                  </a:lnTo>
                  <a:lnTo>
                    <a:pt x="181" y="116"/>
                  </a:lnTo>
                  <a:lnTo>
                    <a:pt x="181" y="112"/>
                  </a:lnTo>
                  <a:lnTo>
                    <a:pt x="182" y="109"/>
                  </a:lnTo>
                  <a:lnTo>
                    <a:pt x="182" y="104"/>
                  </a:lnTo>
                  <a:lnTo>
                    <a:pt x="182" y="100"/>
                  </a:lnTo>
                  <a:lnTo>
                    <a:pt x="182" y="94"/>
                  </a:lnTo>
                  <a:lnTo>
                    <a:pt x="185" y="91"/>
                  </a:lnTo>
                  <a:lnTo>
                    <a:pt x="175" y="91"/>
                  </a:lnTo>
                  <a:lnTo>
                    <a:pt x="175" y="86"/>
                  </a:lnTo>
                  <a:lnTo>
                    <a:pt x="175" y="82"/>
                  </a:lnTo>
                  <a:lnTo>
                    <a:pt x="175" y="79"/>
                  </a:lnTo>
                  <a:lnTo>
                    <a:pt x="173" y="74"/>
                  </a:lnTo>
                  <a:lnTo>
                    <a:pt x="173" y="70"/>
                  </a:lnTo>
                  <a:lnTo>
                    <a:pt x="170" y="66"/>
                  </a:lnTo>
                  <a:lnTo>
                    <a:pt x="170" y="62"/>
                  </a:lnTo>
                  <a:lnTo>
                    <a:pt x="168" y="58"/>
                  </a:lnTo>
                  <a:lnTo>
                    <a:pt x="167" y="54"/>
                  </a:lnTo>
                  <a:lnTo>
                    <a:pt x="164" y="52"/>
                  </a:lnTo>
                  <a:lnTo>
                    <a:pt x="162" y="48"/>
                  </a:lnTo>
                  <a:lnTo>
                    <a:pt x="161" y="44"/>
                  </a:lnTo>
                  <a:lnTo>
                    <a:pt x="158" y="42"/>
                  </a:lnTo>
                  <a:lnTo>
                    <a:pt x="156" y="38"/>
                  </a:lnTo>
                  <a:lnTo>
                    <a:pt x="152" y="36"/>
                  </a:lnTo>
                  <a:lnTo>
                    <a:pt x="150" y="32"/>
                  </a:lnTo>
                  <a:lnTo>
                    <a:pt x="149" y="30"/>
                  </a:lnTo>
                  <a:lnTo>
                    <a:pt x="144" y="27"/>
                  </a:lnTo>
                  <a:lnTo>
                    <a:pt x="143" y="24"/>
                  </a:lnTo>
                  <a:lnTo>
                    <a:pt x="138" y="21"/>
                  </a:lnTo>
                  <a:lnTo>
                    <a:pt x="134" y="20"/>
                  </a:lnTo>
                  <a:lnTo>
                    <a:pt x="132" y="18"/>
                  </a:lnTo>
                  <a:lnTo>
                    <a:pt x="128" y="15"/>
                  </a:lnTo>
                  <a:lnTo>
                    <a:pt x="124" y="15"/>
                  </a:lnTo>
                  <a:lnTo>
                    <a:pt x="120" y="14"/>
                  </a:lnTo>
                  <a:lnTo>
                    <a:pt x="116" y="12"/>
                  </a:lnTo>
                  <a:lnTo>
                    <a:pt x="114" y="12"/>
                  </a:lnTo>
                  <a:lnTo>
                    <a:pt x="110" y="9"/>
                  </a:lnTo>
                  <a:lnTo>
                    <a:pt x="106" y="9"/>
                  </a:lnTo>
                  <a:lnTo>
                    <a:pt x="102" y="9"/>
                  </a:lnTo>
                  <a:lnTo>
                    <a:pt x="96" y="8"/>
                  </a:lnTo>
                  <a:lnTo>
                    <a:pt x="91" y="8"/>
                  </a:lnTo>
                  <a:lnTo>
                    <a:pt x="88" y="8"/>
                  </a:lnTo>
                  <a:lnTo>
                    <a:pt x="84" y="9"/>
                  </a:lnTo>
                  <a:lnTo>
                    <a:pt x="79" y="9"/>
                  </a:lnTo>
                  <a:lnTo>
                    <a:pt x="76" y="9"/>
                  </a:lnTo>
                  <a:lnTo>
                    <a:pt x="71" y="12"/>
                  </a:lnTo>
                  <a:lnTo>
                    <a:pt x="67" y="12"/>
                  </a:lnTo>
                  <a:lnTo>
                    <a:pt x="64" y="14"/>
                  </a:lnTo>
                  <a:lnTo>
                    <a:pt x="61" y="15"/>
                  </a:lnTo>
                  <a:lnTo>
                    <a:pt x="58" y="15"/>
                  </a:lnTo>
                  <a:lnTo>
                    <a:pt x="53" y="18"/>
                  </a:lnTo>
                  <a:lnTo>
                    <a:pt x="49" y="20"/>
                  </a:lnTo>
                  <a:lnTo>
                    <a:pt x="47" y="21"/>
                  </a:lnTo>
                  <a:lnTo>
                    <a:pt x="43" y="24"/>
                  </a:lnTo>
                  <a:lnTo>
                    <a:pt x="41" y="27"/>
                  </a:lnTo>
                  <a:lnTo>
                    <a:pt x="37" y="30"/>
                  </a:lnTo>
                  <a:lnTo>
                    <a:pt x="35" y="32"/>
                  </a:lnTo>
                  <a:lnTo>
                    <a:pt x="31" y="36"/>
                  </a:lnTo>
                  <a:lnTo>
                    <a:pt x="29" y="38"/>
                  </a:lnTo>
                  <a:lnTo>
                    <a:pt x="26" y="42"/>
                  </a:lnTo>
                  <a:lnTo>
                    <a:pt x="25" y="44"/>
                  </a:lnTo>
                  <a:lnTo>
                    <a:pt x="23" y="48"/>
                  </a:lnTo>
                  <a:lnTo>
                    <a:pt x="20" y="52"/>
                  </a:lnTo>
                  <a:lnTo>
                    <a:pt x="19" y="54"/>
                  </a:lnTo>
                  <a:lnTo>
                    <a:pt x="17" y="58"/>
                  </a:lnTo>
                  <a:lnTo>
                    <a:pt x="15" y="62"/>
                  </a:lnTo>
                  <a:lnTo>
                    <a:pt x="15" y="66"/>
                  </a:lnTo>
                  <a:lnTo>
                    <a:pt x="13" y="70"/>
                  </a:lnTo>
                  <a:lnTo>
                    <a:pt x="13" y="74"/>
                  </a:lnTo>
                  <a:lnTo>
                    <a:pt x="11" y="79"/>
                  </a:lnTo>
                  <a:lnTo>
                    <a:pt x="11" y="82"/>
                  </a:lnTo>
                  <a:lnTo>
                    <a:pt x="11" y="86"/>
                  </a:lnTo>
                  <a:lnTo>
                    <a:pt x="11" y="91"/>
                  </a:lnTo>
                  <a:lnTo>
                    <a:pt x="11" y="94"/>
                  </a:lnTo>
                  <a:lnTo>
                    <a:pt x="11" y="98"/>
                  </a:lnTo>
                  <a:lnTo>
                    <a:pt x="11" y="103"/>
                  </a:lnTo>
                  <a:lnTo>
                    <a:pt x="13" y="106"/>
                  </a:lnTo>
                  <a:lnTo>
                    <a:pt x="13" y="110"/>
                  </a:lnTo>
                  <a:lnTo>
                    <a:pt x="15" y="115"/>
                  </a:lnTo>
                  <a:lnTo>
                    <a:pt x="15" y="118"/>
                  </a:lnTo>
                  <a:lnTo>
                    <a:pt x="17" y="123"/>
                  </a:lnTo>
                  <a:lnTo>
                    <a:pt x="19" y="127"/>
                  </a:lnTo>
                  <a:lnTo>
                    <a:pt x="20" y="129"/>
                  </a:lnTo>
                  <a:lnTo>
                    <a:pt x="23" y="133"/>
                  </a:lnTo>
                  <a:lnTo>
                    <a:pt x="25" y="136"/>
                  </a:lnTo>
                  <a:lnTo>
                    <a:pt x="26" y="139"/>
                  </a:lnTo>
                  <a:lnTo>
                    <a:pt x="29" y="142"/>
                  </a:lnTo>
                  <a:lnTo>
                    <a:pt x="31" y="145"/>
                  </a:lnTo>
                  <a:lnTo>
                    <a:pt x="35" y="148"/>
                  </a:lnTo>
                  <a:lnTo>
                    <a:pt x="37" y="151"/>
                  </a:lnTo>
                  <a:lnTo>
                    <a:pt x="41" y="153"/>
                  </a:lnTo>
                  <a:lnTo>
                    <a:pt x="43" y="157"/>
                  </a:lnTo>
                  <a:lnTo>
                    <a:pt x="47" y="159"/>
                  </a:lnTo>
                  <a:lnTo>
                    <a:pt x="49" y="160"/>
                  </a:lnTo>
                  <a:lnTo>
                    <a:pt x="53" y="163"/>
                  </a:lnTo>
                  <a:lnTo>
                    <a:pt x="58" y="165"/>
                  </a:lnTo>
                  <a:lnTo>
                    <a:pt x="61" y="165"/>
                  </a:lnTo>
                  <a:lnTo>
                    <a:pt x="64" y="168"/>
                  </a:lnTo>
                  <a:lnTo>
                    <a:pt x="67" y="169"/>
                  </a:lnTo>
                  <a:lnTo>
                    <a:pt x="71" y="169"/>
                  </a:lnTo>
                  <a:lnTo>
                    <a:pt x="76" y="171"/>
                  </a:lnTo>
                  <a:lnTo>
                    <a:pt x="79" y="171"/>
                  </a:lnTo>
                  <a:lnTo>
                    <a:pt x="84" y="171"/>
                  </a:lnTo>
                  <a:lnTo>
                    <a:pt x="88" y="174"/>
                  </a:lnTo>
                  <a:lnTo>
                    <a:pt x="91" y="174"/>
                  </a:lnTo>
                  <a:lnTo>
                    <a:pt x="96" y="174"/>
                  </a:lnTo>
                  <a:lnTo>
                    <a:pt x="102" y="171"/>
                  </a:lnTo>
                  <a:lnTo>
                    <a:pt x="106" y="171"/>
                  </a:lnTo>
                  <a:lnTo>
                    <a:pt x="110" y="171"/>
                  </a:lnTo>
                  <a:lnTo>
                    <a:pt x="114" y="169"/>
                  </a:lnTo>
                  <a:lnTo>
                    <a:pt x="116" y="169"/>
                  </a:lnTo>
                  <a:lnTo>
                    <a:pt x="120" y="168"/>
                  </a:lnTo>
                  <a:lnTo>
                    <a:pt x="124" y="165"/>
                  </a:lnTo>
                  <a:lnTo>
                    <a:pt x="128" y="165"/>
                  </a:lnTo>
                  <a:lnTo>
                    <a:pt x="132" y="163"/>
                  </a:lnTo>
                  <a:lnTo>
                    <a:pt x="134" y="160"/>
                  </a:lnTo>
                  <a:lnTo>
                    <a:pt x="138" y="159"/>
                  </a:lnTo>
                  <a:lnTo>
                    <a:pt x="143" y="157"/>
                  </a:lnTo>
                  <a:lnTo>
                    <a:pt x="144" y="153"/>
                  </a:lnTo>
                  <a:lnTo>
                    <a:pt x="149" y="151"/>
                  </a:lnTo>
                  <a:lnTo>
                    <a:pt x="150" y="148"/>
                  </a:lnTo>
                  <a:lnTo>
                    <a:pt x="152" y="145"/>
                  </a:lnTo>
                  <a:lnTo>
                    <a:pt x="156" y="142"/>
                  </a:lnTo>
                  <a:lnTo>
                    <a:pt x="158" y="139"/>
                  </a:lnTo>
                  <a:lnTo>
                    <a:pt x="161" y="136"/>
                  </a:lnTo>
                  <a:lnTo>
                    <a:pt x="162" y="133"/>
                  </a:lnTo>
                  <a:lnTo>
                    <a:pt x="164" y="129"/>
                  </a:lnTo>
                  <a:lnTo>
                    <a:pt x="167" y="127"/>
                  </a:lnTo>
                  <a:lnTo>
                    <a:pt x="168" y="123"/>
                  </a:lnTo>
                  <a:lnTo>
                    <a:pt x="170" y="118"/>
                  </a:lnTo>
                  <a:lnTo>
                    <a:pt x="170" y="115"/>
                  </a:lnTo>
                  <a:lnTo>
                    <a:pt x="173" y="110"/>
                  </a:lnTo>
                  <a:lnTo>
                    <a:pt x="173" y="106"/>
                  </a:lnTo>
                  <a:lnTo>
                    <a:pt x="175" y="103"/>
                  </a:lnTo>
                  <a:lnTo>
                    <a:pt x="175" y="98"/>
                  </a:lnTo>
                  <a:lnTo>
                    <a:pt x="175" y="94"/>
                  </a:lnTo>
                  <a:lnTo>
                    <a:pt x="175" y="91"/>
                  </a:lnTo>
                  <a:lnTo>
                    <a:pt x="185" y="91"/>
                  </a:lnTo>
                  <a:close/>
                </a:path>
              </a:pathLst>
            </a:custGeom>
            <a:solidFill>
              <a:srgbClr val="B0BAE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71" name="Freeform 667"/>
            <p:cNvSpPr>
              <a:spLocks noChangeArrowheads="1"/>
            </p:cNvSpPr>
            <p:nvPr/>
          </p:nvSpPr>
          <p:spPr bwMode="auto">
            <a:xfrm>
              <a:off x="5641" y="229"/>
              <a:ext cx="16" cy="17"/>
            </a:xfrm>
            <a:custGeom>
              <a:avLst/>
              <a:gdLst>
                <a:gd name="T0" fmla="*/ 162 w 164"/>
                <a:gd name="T1" fmla="*/ 66 h 166"/>
                <a:gd name="T2" fmla="*/ 156 w 164"/>
                <a:gd name="T3" fmla="*/ 46 h 166"/>
                <a:gd name="T4" fmla="*/ 145 w 164"/>
                <a:gd name="T5" fmla="*/ 30 h 166"/>
                <a:gd name="T6" fmla="*/ 132 w 164"/>
                <a:gd name="T7" fmla="*/ 16 h 166"/>
                <a:gd name="T8" fmla="*/ 113 w 164"/>
                <a:gd name="T9" fmla="*/ 7 h 166"/>
                <a:gd name="T10" fmla="*/ 95 w 164"/>
                <a:gd name="T11" fmla="*/ 1 h 166"/>
                <a:gd name="T12" fmla="*/ 73 w 164"/>
                <a:gd name="T13" fmla="*/ 1 h 166"/>
                <a:gd name="T14" fmla="*/ 53 w 164"/>
                <a:gd name="T15" fmla="*/ 6 h 166"/>
                <a:gd name="T16" fmla="*/ 36 w 164"/>
                <a:gd name="T17" fmla="*/ 13 h 166"/>
                <a:gd name="T18" fmla="*/ 20 w 164"/>
                <a:gd name="T19" fmla="*/ 28 h 166"/>
                <a:gd name="T20" fmla="*/ 9 w 164"/>
                <a:gd name="T21" fmla="*/ 44 h 166"/>
                <a:gd name="T22" fmla="*/ 2 w 164"/>
                <a:gd name="T23" fmla="*/ 62 h 166"/>
                <a:gd name="T24" fmla="*/ 0 w 164"/>
                <a:gd name="T25" fmla="*/ 83 h 166"/>
                <a:gd name="T26" fmla="*/ 2 w 164"/>
                <a:gd name="T27" fmla="*/ 102 h 166"/>
                <a:gd name="T28" fmla="*/ 9 w 164"/>
                <a:gd name="T29" fmla="*/ 121 h 166"/>
                <a:gd name="T30" fmla="*/ 20 w 164"/>
                <a:gd name="T31" fmla="*/ 137 h 166"/>
                <a:gd name="T32" fmla="*/ 36 w 164"/>
                <a:gd name="T33" fmla="*/ 151 h 166"/>
                <a:gd name="T34" fmla="*/ 53 w 164"/>
                <a:gd name="T35" fmla="*/ 160 h 166"/>
                <a:gd name="T36" fmla="*/ 73 w 164"/>
                <a:gd name="T37" fmla="*/ 163 h 166"/>
                <a:gd name="T38" fmla="*/ 95 w 164"/>
                <a:gd name="T39" fmla="*/ 163 h 166"/>
                <a:gd name="T40" fmla="*/ 113 w 164"/>
                <a:gd name="T41" fmla="*/ 157 h 166"/>
                <a:gd name="T42" fmla="*/ 132 w 164"/>
                <a:gd name="T43" fmla="*/ 149 h 166"/>
                <a:gd name="T44" fmla="*/ 145 w 164"/>
                <a:gd name="T45" fmla="*/ 134 h 166"/>
                <a:gd name="T46" fmla="*/ 156 w 164"/>
                <a:gd name="T47" fmla="*/ 119 h 166"/>
                <a:gd name="T48" fmla="*/ 162 w 164"/>
                <a:gd name="T49" fmla="*/ 98 h 166"/>
                <a:gd name="T50" fmla="*/ 156 w 164"/>
                <a:gd name="T51" fmla="*/ 83 h 166"/>
                <a:gd name="T52" fmla="*/ 151 w 164"/>
                <a:gd name="T53" fmla="*/ 64 h 166"/>
                <a:gd name="T54" fmla="*/ 145 w 164"/>
                <a:gd name="T55" fmla="*/ 48 h 166"/>
                <a:gd name="T56" fmla="*/ 135 w 164"/>
                <a:gd name="T57" fmla="*/ 34 h 166"/>
                <a:gd name="T58" fmla="*/ 123 w 164"/>
                <a:gd name="T59" fmla="*/ 22 h 166"/>
                <a:gd name="T60" fmla="*/ 107 w 164"/>
                <a:gd name="T61" fmla="*/ 13 h 166"/>
                <a:gd name="T62" fmla="*/ 89 w 164"/>
                <a:gd name="T63" fmla="*/ 10 h 166"/>
                <a:gd name="T64" fmla="*/ 71 w 164"/>
                <a:gd name="T65" fmla="*/ 10 h 166"/>
                <a:gd name="T66" fmla="*/ 53 w 164"/>
                <a:gd name="T67" fmla="*/ 16 h 166"/>
                <a:gd name="T68" fmla="*/ 38 w 164"/>
                <a:gd name="T69" fmla="*/ 24 h 166"/>
                <a:gd name="T70" fmla="*/ 26 w 164"/>
                <a:gd name="T71" fmla="*/ 36 h 166"/>
                <a:gd name="T72" fmla="*/ 15 w 164"/>
                <a:gd name="T73" fmla="*/ 50 h 166"/>
                <a:gd name="T74" fmla="*/ 9 w 164"/>
                <a:gd name="T75" fmla="*/ 68 h 166"/>
                <a:gd name="T76" fmla="*/ 8 w 164"/>
                <a:gd name="T77" fmla="*/ 86 h 166"/>
                <a:gd name="T78" fmla="*/ 12 w 164"/>
                <a:gd name="T79" fmla="*/ 104 h 166"/>
                <a:gd name="T80" fmla="*/ 20 w 164"/>
                <a:gd name="T81" fmla="*/ 121 h 166"/>
                <a:gd name="T82" fmla="*/ 30 w 164"/>
                <a:gd name="T83" fmla="*/ 134 h 166"/>
                <a:gd name="T84" fmla="*/ 44 w 164"/>
                <a:gd name="T85" fmla="*/ 145 h 166"/>
                <a:gd name="T86" fmla="*/ 60 w 164"/>
                <a:gd name="T87" fmla="*/ 151 h 166"/>
                <a:gd name="T88" fmla="*/ 79 w 164"/>
                <a:gd name="T89" fmla="*/ 155 h 166"/>
                <a:gd name="T90" fmla="*/ 97 w 164"/>
                <a:gd name="T91" fmla="*/ 152 h 166"/>
                <a:gd name="T92" fmla="*/ 113 w 164"/>
                <a:gd name="T93" fmla="*/ 149 h 166"/>
                <a:gd name="T94" fmla="*/ 127 w 164"/>
                <a:gd name="T95" fmla="*/ 139 h 166"/>
                <a:gd name="T96" fmla="*/ 139 w 164"/>
                <a:gd name="T97" fmla="*/ 127 h 166"/>
                <a:gd name="T98" fmla="*/ 150 w 164"/>
                <a:gd name="T99" fmla="*/ 110 h 166"/>
                <a:gd name="T100" fmla="*/ 153 w 164"/>
                <a:gd name="T101" fmla="*/ 9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4" h="166">
                  <a:moveTo>
                    <a:pt x="164" y="83"/>
                  </a:moveTo>
                  <a:lnTo>
                    <a:pt x="164" y="78"/>
                  </a:lnTo>
                  <a:lnTo>
                    <a:pt x="164" y="74"/>
                  </a:lnTo>
                  <a:lnTo>
                    <a:pt x="164" y="71"/>
                  </a:lnTo>
                  <a:lnTo>
                    <a:pt x="162" y="66"/>
                  </a:lnTo>
                  <a:lnTo>
                    <a:pt x="162" y="62"/>
                  </a:lnTo>
                  <a:lnTo>
                    <a:pt x="159" y="58"/>
                  </a:lnTo>
                  <a:lnTo>
                    <a:pt x="159" y="54"/>
                  </a:lnTo>
                  <a:lnTo>
                    <a:pt x="157" y="50"/>
                  </a:lnTo>
                  <a:lnTo>
                    <a:pt x="156" y="46"/>
                  </a:lnTo>
                  <a:lnTo>
                    <a:pt x="153" y="44"/>
                  </a:lnTo>
                  <a:lnTo>
                    <a:pt x="151" y="40"/>
                  </a:lnTo>
                  <a:lnTo>
                    <a:pt x="150" y="36"/>
                  </a:lnTo>
                  <a:lnTo>
                    <a:pt x="147" y="34"/>
                  </a:lnTo>
                  <a:lnTo>
                    <a:pt x="145" y="30"/>
                  </a:lnTo>
                  <a:lnTo>
                    <a:pt x="141" y="28"/>
                  </a:lnTo>
                  <a:lnTo>
                    <a:pt x="139" y="24"/>
                  </a:lnTo>
                  <a:lnTo>
                    <a:pt x="138" y="22"/>
                  </a:lnTo>
                  <a:lnTo>
                    <a:pt x="133" y="19"/>
                  </a:lnTo>
                  <a:lnTo>
                    <a:pt x="132" y="16"/>
                  </a:lnTo>
                  <a:lnTo>
                    <a:pt x="127" y="13"/>
                  </a:lnTo>
                  <a:lnTo>
                    <a:pt x="123" y="12"/>
                  </a:lnTo>
                  <a:lnTo>
                    <a:pt x="121" y="10"/>
                  </a:lnTo>
                  <a:lnTo>
                    <a:pt x="117" y="7"/>
                  </a:lnTo>
                  <a:lnTo>
                    <a:pt x="113" y="7"/>
                  </a:lnTo>
                  <a:lnTo>
                    <a:pt x="109" y="6"/>
                  </a:lnTo>
                  <a:lnTo>
                    <a:pt x="105" y="4"/>
                  </a:lnTo>
                  <a:lnTo>
                    <a:pt x="103" y="4"/>
                  </a:lnTo>
                  <a:lnTo>
                    <a:pt x="99" y="1"/>
                  </a:lnTo>
                  <a:lnTo>
                    <a:pt x="95" y="1"/>
                  </a:lnTo>
                  <a:lnTo>
                    <a:pt x="91" y="1"/>
                  </a:lnTo>
                  <a:lnTo>
                    <a:pt x="85" y="0"/>
                  </a:lnTo>
                  <a:lnTo>
                    <a:pt x="80" y="0"/>
                  </a:lnTo>
                  <a:lnTo>
                    <a:pt x="77" y="0"/>
                  </a:lnTo>
                  <a:lnTo>
                    <a:pt x="73" y="1"/>
                  </a:lnTo>
                  <a:lnTo>
                    <a:pt x="68" y="1"/>
                  </a:lnTo>
                  <a:lnTo>
                    <a:pt x="65" y="1"/>
                  </a:lnTo>
                  <a:lnTo>
                    <a:pt x="60" y="4"/>
                  </a:lnTo>
                  <a:lnTo>
                    <a:pt x="56" y="4"/>
                  </a:lnTo>
                  <a:lnTo>
                    <a:pt x="53" y="6"/>
                  </a:lnTo>
                  <a:lnTo>
                    <a:pt x="50" y="7"/>
                  </a:lnTo>
                  <a:lnTo>
                    <a:pt x="47" y="7"/>
                  </a:lnTo>
                  <a:lnTo>
                    <a:pt x="42" y="10"/>
                  </a:lnTo>
                  <a:lnTo>
                    <a:pt x="38" y="12"/>
                  </a:lnTo>
                  <a:lnTo>
                    <a:pt x="36" y="13"/>
                  </a:lnTo>
                  <a:lnTo>
                    <a:pt x="32" y="16"/>
                  </a:lnTo>
                  <a:lnTo>
                    <a:pt x="30" y="19"/>
                  </a:lnTo>
                  <a:lnTo>
                    <a:pt x="26" y="22"/>
                  </a:lnTo>
                  <a:lnTo>
                    <a:pt x="24" y="24"/>
                  </a:lnTo>
                  <a:lnTo>
                    <a:pt x="20" y="28"/>
                  </a:lnTo>
                  <a:lnTo>
                    <a:pt x="18" y="30"/>
                  </a:lnTo>
                  <a:lnTo>
                    <a:pt x="15" y="34"/>
                  </a:lnTo>
                  <a:lnTo>
                    <a:pt x="14" y="36"/>
                  </a:lnTo>
                  <a:lnTo>
                    <a:pt x="12" y="40"/>
                  </a:lnTo>
                  <a:lnTo>
                    <a:pt x="9" y="44"/>
                  </a:lnTo>
                  <a:lnTo>
                    <a:pt x="8" y="46"/>
                  </a:lnTo>
                  <a:lnTo>
                    <a:pt x="6" y="50"/>
                  </a:lnTo>
                  <a:lnTo>
                    <a:pt x="4" y="54"/>
                  </a:lnTo>
                  <a:lnTo>
                    <a:pt x="4" y="58"/>
                  </a:lnTo>
                  <a:lnTo>
                    <a:pt x="2" y="62"/>
                  </a:lnTo>
                  <a:lnTo>
                    <a:pt x="2" y="66"/>
                  </a:lnTo>
                  <a:lnTo>
                    <a:pt x="0" y="71"/>
                  </a:lnTo>
                  <a:lnTo>
                    <a:pt x="0" y="74"/>
                  </a:lnTo>
                  <a:lnTo>
                    <a:pt x="0" y="78"/>
                  </a:lnTo>
                  <a:lnTo>
                    <a:pt x="0" y="83"/>
                  </a:lnTo>
                  <a:lnTo>
                    <a:pt x="0" y="86"/>
                  </a:lnTo>
                  <a:lnTo>
                    <a:pt x="0" y="90"/>
                  </a:lnTo>
                  <a:lnTo>
                    <a:pt x="0" y="95"/>
                  </a:lnTo>
                  <a:lnTo>
                    <a:pt x="2" y="98"/>
                  </a:lnTo>
                  <a:lnTo>
                    <a:pt x="2" y="102"/>
                  </a:lnTo>
                  <a:lnTo>
                    <a:pt x="4" y="107"/>
                  </a:lnTo>
                  <a:lnTo>
                    <a:pt x="4" y="110"/>
                  </a:lnTo>
                  <a:lnTo>
                    <a:pt x="6" y="115"/>
                  </a:lnTo>
                  <a:lnTo>
                    <a:pt x="8" y="119"/>
                  </a:lnTo>
                  <a:lnTo>
                    <a:pt x="9" y="121"/>
                  </a:lnTo>
                  <a:lnTo>
                    <a:pt x="12" y="125"/>
                  </a:lnTo>
                  <a:lnTo>
                    <a:pt x="14" y="128"/>
                  </a:lnTo>
                  <a:lnTo>
                    <a:pt x="15" y="131"/>
                  </a:lnTo>
                  <a:lnTo>
                    <a:pt x="18" y="134"/>
                  </a:lnTo>
                  <a:lnTo>
                    <a:pt x="20" y="137"/>
                  </a:lnTo>
                  <a:lnTo>
                    <a:pt x="24" y="140"/>
                  </a:lnTo>
                  <a:lnTo>
                    <a:pt x="26" y="143"/>
                  </a:lnTo>
                  <a:lnTo>
                    <a:pt x="30" y="145"/>
                  </a:lnTo>
                  <a:lnTo>
                    <a:pt x="32" y="149"/>
                  </a:lnTo>
                  <a:lnTo>
                    <a:pt x="36" y="151"/>
                  </a:lnTo>
                  <a:lnTo>
                    <a:pt x="38" y="152"/>
                  </a:lnTo>
                  <a:lnTo>
                    <a:pt x="42" y="155"/>
                  </a:lnTo>
                  <a:lnTo>
                    <a:pt x="47" y="157"/>
                  </a:lnTo>
                  <a:lnTo>
                    <a:pt x="50" y="157"/>
                  </a:lnTo>
                  <a:lnTo>
                    <a:pt x="53" y="160"/>
                  </a:lnTo>
                  <a:lnTo>
                    <a:pt x="56" y="161"/>
                  </a:lnTo>
                  <a:lnTo>
                    <a:pt x="60" y="161"/>
                  </a:lnTo>
                  <a:lnTo>
                    <a:pt x="65" y="163"/>
                  </a:lnTo>
                  <a:lnTo>
                    <a:pt x="68" y="163"/>
                  </a:lnTo>
                  <a:lnTo>
                    <a:pt x="73" y="163"/>
                  </a:lnTo>
                  <a:lnTo>
                    <a:pt x="77" y="166"/>
                  </a:lnTo>
                  <a:lnTo>
                    <a:pt x="80" y="166"/>
                  </a:lnTo>
                  <a:lnTo>
                    <a:pt x="85" y="166"/>
                  </a:lnTo>
                  <a:lnTo>
                    <a:pt x="91" y="163"/>
                  </a:lnTo>
                  <a:lnTo>
                    <a:pt x="95" y="163"/>
                  </a:lnTo>
                  <a:lnTo>
                    <a:pt x="99" y="163"/>
                  </a:lnTo>
                  <a:lnTo>
                    <a:pt x="103" y="161"/>
                  </a:lnTo>
                  <a:lnTo>
                    <a:pt x="105" y="161"/>
                  </a:lnTo>
                  <a:lnTo>
                    <a:pt x="109" y="160"/>
                  </a:lnTo>
                  <a:lnTo>
                    <a:pt x="113" y="157"/>
                  </a:lnTo>
                  <a:lnTo>
                    <a:pt x="117" y="157"/>
                  </a:lnTo>
                  <a:lnTo>
                    <a:pt x="121" y="155"/>
                  </a:lnTo>
                  <a:lnTo>
                    <a:pt x="123" y="152"/>
                  </a:lnTo>
                  <a:lnTo>
                    <a:pt x="127" y="151"/>
                  </a:lnTo>
                  <a:lnTo>
                    <a:pt x="132" y="149"/>
                  </a:lnTo>
                  <a:lnTo>
                    <a:pt x="133" y="145"/>
                  </a:lnTo>
                  <a:lnTo>
                    <a:pt x="138" y="143"/>
                  </a:lnTo>
                  <a:lnTo>
                    <a:pt x="139" y="140"/>
                  </a:lnTo>
                  <a:lnTo>
                    <a:pt x="141" y="137"/>
                  </a:lnTo>
                  <a:lnTo>
                    <a:pt x="145" y="134"/>
                  </a:lnTo>
                  <a:lnTo>
                    <a:pt x="147" y="131"/>
                  </a:lnTo>
                  <a:lnTo>
                    <a:pt x="150" y="128"/>
                  </a:lnTo>
                  <a:lnTo>
                    <a:pt x="151" y="125"/>
                  </a:lnTo>
                  <a:lnTo>
                    <a:pt x="153" y="121"/>
                  </a:lnTo>
                  <a:lnTo>
                    <a:pt x="156" y="119"/>
                  </a:lnTo>
                  <a:lnTo>
                    <a:pt x="157" y="115"/>
                  </a:lnTo>
                  <a:lnTo>
                    <a:pt x="159" y="110"/>
                  </a:lnTo>
                  <a:lnTo>
                    <a:pt x="159" y="107"/>
                  </a:lnTo>
                  <a:lnTo>
                    <a:pt x="162" y="102"/>
                  </a:lnTo>
                  <a:lnTo>
                    <a:pt x="162" y="98"/>
                  </a:lnTo>
                  <a:lnTo>
                    <a:pt x="164" y="95"/>
                  </a:lnTo>
                  <a:lnTo>
                    <a:pt x="164" y="90"/>
                  </a:lnTo>
                  <a:lnTo>
                    <a:pt x="164" y="86"/>
                  </a:lnTo>
                  <a:lnTo>
                    <a:pt x="164" y="83"/>
                  </a:lnTo>
                  <a:lnTo>
                    <a:pt x="156" y="83"/>
                  </a:lnTo>
                  <a:lnTo>
                    <a:pt x="153" y="78"/>
                  </a:lnTo>
                  <a:lnTo>
                    <a:pt x="153" y="74"/>
                  </a:lnTo>
                  <a:lnTo>
                    <a:pt x="153" y="72"/>
                  </a:lnTo>
                  <a:lnTo>
                    <a:pt x="153" y="68"/>
                  </a:lnTo>
                  <a:lnTo>
                    <a:pt x="151" y="64"/>
                  </a:lnTo>
                  <a:lnTo>
                    <a:pt x="151" y="60"/>
                  </a:lnTo>
                  <a:lnTo>
                    <a:pt x="150" y="58"/>
                  </a:lnTo>
                  <a:lnTo>
                    <a:pt x="150" y="54"/>
                  </a:lnTo>
                  <a:lnTo>
                    <a:pt x="147" y="50"/>
                  </a:lnTo>
                  <a:lnTo>
                    <a:pt x="145" y="48"/>
                  </a:lnTo>
                  <a:lnTo>
                    <a:pt x="144" y="44"/>
                  </a:lnTo>
                  <a:lnTo>
                    <a:pt x="141" y="42"/>
                  </a:lnTo>
                  <a:lnTo>
                    <a:pt x="139" y="38"/>
                  </a:lnTo>
                  <a:lnTo>
                    <a:pt x="138" y="36"/>
                  </a:lnTo>
                  <a:lnTo>
                    <a:pt x="135" y="34"/>
                  </a:lnTo>
                  <a:lnTo>
                    <a:pt x="133" y="30"/>
                  </a:lnTo>
                  <a:lnTo>
                    <a:pt x="132" y="28"/>
                  </a:lnTo>
                  <a:lnTo>
                    <a:pt x="127" y="25"/>
                  </a:lnTo>
                  <a:lnTo>
                    <a:pt x="125" y="24"/>
                  </a:lnTo>
                  <a:lnTo>
                    <a:pt x="123" y="22"/>
                  </a:lnTo>
                  <a:lnTo>
                    <a:pt x="119" y="19"/>
                  </a:lnTo>
                  <a:lnTo>
                    <a:pt x="117" y="18"/>
                  </a:lnTo>
                  <a:lnTo>
                    <a:pt x="113" y="16"/>
                  </a:lnTo>
                  <a:lnTo>
                    <a:pt x="109" y="16"/>
                  </a:lnTo>
                  <a:lnTo>
                    <a:pt x="107" y="13"/>
                  </a:lnTo>
                  <a:lnTo>
                    <a:pt x="103" y="13"/>
                  </a:lnTo>
                  <a:lnTo>
                    <a:pt x="99" y="12"/>
                  </a:lnTo>
                  <a:lnTo>
                    <a:pt x="97" y="12"/>
                  </a:lnTo>
                  <a:lnTo>
                    <a:pt x="92" y="10"/>
                  </a:lnTo>
                  <a:lnTo>
                    <a:pt x="89" y="10"/>
                  </a:lnTo>
                  <a:lnTo>
                    <a:pt x="85" y="10"/>
                  </a:lnTo>
                  <a:lnTo>
                    <a:pt x="80" y="10"/>
                  </a:lnTo>
                  <a:lnTo>
                    <a:pt x="79" y="10"/>
                  </a:lnTo>
                  <a:lnTo>
                    <a:pt x="74" y="10"/>
                  </a:lnTo>
                  <a:lnTo>
                    <a:pt x="71" y="10"/>
                  </a:lnTo>
                  <a:lnTo>
                    <a:pt x="67" y="12"/>
                  </a:lnTo>
                  <a:lnTo>
                    <a:pt x="62" y="12"/>
                  </a:lnTo>
                  <a:lnTo>
                    <a:pt x="60" y="13"/>
                  </a:lnTo>
                  <a:lnTo>
                    <a:pt x="56" y="13"/>
                  </a:lnTo>
                  <a:lnTo>
                    <a:pt x="53" y="16"/>
                  </a:lnTo>
                  <a:lnTo>
                    <a:pt x="50" y="16"/>
                  </a:lnTo>
                  <a:lnTo>
                    <a:pt x="47" y="18"/>
                  </a:lnTo>
                  <a:lnTo>
                    <a:pt x="44" y="19"/>
                  </a:lnTo>
                  <a:lnTo>
                    <a:pt x="41" y="22"/>
                  </a:lnTo>
                  <a:lnTo>
                    <a:pt x="38" y="24"/>
                  </a:lnTo>
                  <a:lnTo>
                    <a:pt x="35" y="25"/>
                  </a:lnTo>
                  <a:lnTo>
                    <a:pt x="32" y="28"/>
                  </a:lnTo>
                  <a:lnTo>
                    <a:pt x="30" y="30"/>
                  </a:lnTo>
                  <a:lnTo>
                    <a:pt x="27" y="34"/>
                  </a:lnTo>
                  <a:lnTo>
                    <a:pt x="26" y="36"/>
                  </a:lnTo>
                  <a:lnTo>
                    <a:pt x="21" y="38"/>
                  </a:lnTo>
                  <a:lnTo>
                    <a:pt x="20" y="42"/>
                  </a:lnTo>
                  <a:lnTo>
                    <a:pt x="20" y="44"/>
                  </a:lnTo>
                  <a:lnTo>
                    <a:pt x="18" y="48"/>
                  </a:lnTo>
                  <a:lnTo>
                    <a:pt x="15" y="50"/>
                  </a:lnTo>
                  <a:lnTo>
                    <a:pt x="14" y="54"/>
                  </a:lnTo>
                  <a:lnTo>
                    <a:pt x="12" y="58"/>
                  </a:lnTo>
                  <a:lnTo>
                    <a:pt x="12" y="60"/>
                  </a:lnTo>
                  <a:lnTo>
                    <a:pt x="9" y="64"/>
                  </a:lnTo>
                  <a:lnTo>
                    <a:pt x="9" y="68"/>
                  </a:lnTo>
                  <a:lnTo>
                    <a:pt x="9" y="72"/>
                  </a:lnTo>
                  <a:lnTo>
                    <a:pt x="8" y="74"/>
                  </a:lnTo>
                  <a:lnTo>
                    <a:pt x="8" y="78"/>
                  </a:lnTo>
                  <a:lnTo>
                    <a:pt x="8" y="83"/>
                  </a:lnTo>
                  <a:lnTo>
                    <a:pt x="8" y="86"/>
                  </a:lnTo>
                  <a:lnTo>
                    <a:pt x="8" y="90"/>
                  </a:lnTo>
                  <a:lnTo>
                    <a:pt x="9" y="92"/>
                  </a:lnTo>
                  <a:lnTo>
                    <a:pt x="9" y="96"/>
                  </a:lnTo>
                  <a:lnTo>
                    <a:pt x="9" y="101"/>
                  </a:lnTo>
                  <a:lnTo>
                    <a:pt x="12" y="104"/>
                  </a:lnTo>
                  <a:lnTo>
                    <a:pt x="12" y="107"/>
                  </a:lnTo>
                  <a:lnTo>
                    <a:pt x="14" y="110"/>
                  </a:lnTo>
                  <a:lnTo>
                    <a:pt x="15" y="115"/>
                  </a:lnTo>
                  <a:lnTo>
                    <a:pt x="18" y="116"/>
                  </a:lnTo>
                  <a:lnTo>
                    <a:pt x="20" y="121"/>
                  </a:lnTo>
                  <a:lnTo>
                    <a:pt x="20" y="122"/>
                  </a:lnTo>
                  <a:lnTo>
                    <a:pt x="21" y="127"/>
                  </a:lnTo>
                  <a:lnTo>
                    <a:pt x="26" y="128"/>
                  </a:lnTo>
                  <a:lnTo>
                    <a:pt x="27" y="131"/>
                  </a:lnTo>
                  <a:lnTo>
                    <a:pt x="30" y="134"/>
                  </a:lnTo>
                  <a:lnTo>
                    <a:pt x="32" y="137"/>
                  </a:lnTo>
                  <a:lnTo>
                    <a:pt x="35" y="139"/>
                  </a:lnTo>
                  <a:lnTo>
                    <a:pt x="38" y="140"/>
                  </a:lnTo>
                  <a:lnTo>
                    <a:pt x="41" y="143"/>
                  </a:lnTo>
                  <a:lnTo>
                    <a:pt x="44" y="145"/>
                  </a:lnTo>
                  <a:lnTo>
                    <a:pt x="47" y="146"/>
                  </a:lnTo>
                  <a:lnTo>
                    <a:pt x="50" y="149"/>
                  </a:lnTo>
                  <a:lnTo>
                    <a:pt x="53" y="149"/>
                  </a:lnTo>
                  <a:lnTo>
                    <a:pt x="56" y="151"/>
                  </a:lnTo>
                  <a:lnTo>
                    <a:pt x="60" y="151"/>
                  </a:lnTo>
                  <a:lnTo>
                    <a:pt x="62" y="152"/>
                  </a:lnTo>
                  <a:lnTo>
                    <a:pt x="67" y="152"/>
                  </a:lnTo>
                  <a:lnTo>
                    <a:pt x="71" y="155"/>
                  </a:lnTo>
                  <a:lnTo>
                    <a:pt x="74" y="155"/>
                  </a:lnTo>
                  <a:lnTo>
                    <a:pt x="79" y="155"/>
                  </a:lnTo>
                  <a:lnTo>
                    <a:pt x="80" y="155"/>
                  </a:lnTo>
                  <a:lnTo>
                    <a:pt x="85" y="155"/>
                  </a:lnTo>
                  <a:lnTo>
                    <a:pt x="89" y="155"/>
                  </a:lnTo>
                  <a:lnTo>
                    <a:pt x="92" y="155"/>
                  </a:lnTo>
                  <a:lnTo>
                    <a:pt x="97" y="152"/>
                  </a:lnTo>
                  <a:lnTo>
                    <a:pt x="99" y="152"/>
                  </a:lnTo>
                  <a:lnTo>
                    <a:pt x="103" y="151"/>
                  </a:lnTo>
                  <a:lnTo>
                    <a:pt x="107" y="151"/>
                  </a:lnTo>
                  <a:lnTo>
                    <a:pt x="109" y="149"/>
                  </a:lnTo>
                  <a:lnTo>
                    <a:pt x="113" y="149"/>
                  </a:lnTo>
                  <a:lnTo>
                    <a:pt x="117" y="146"/>
                  </a:lnTo>
                  <a:lnTo>
                    <a:pt x="119" y="145"/>
                  </a:lnTo>
                  <a:lnTo>
                    <a:pt x="123" y="143"/>
                  </a:lnTo>
                  <a:lnTo>
                    <a:pt x="125" y="140"/>
                  </a:lnTo>
                  <a:lnTo>
                    <a:pt x="127" y="139"/>
                  </a:lnTo>
                  <a:lnTo>
                    <a:pt x="132" y="137"/>
                  </a:lnTo>
                  <a:lnTo>
                    <a:pt x="133" y="134"/>
                  </a:lnTo>
                  <a:lnTo>
                    <a:pt x="135" y="131"/>
                  </a:lnTo>
                  <a:lnTo>
                    <a:pt x="138" y="128"/>
                  </a:lnTo>
                  <a:lnTo>
                    <a:pt x="139" y="127"/>
                  </a:lnTo>
                  <a:lnTo>
                    <a:pt x="141" y="122"/>
                  </a:lnTo>
                  <a:lnTo>
                    <a:pt x="144" y="121"/>
                  </a:lnTo>
                  <a:lnTo>
                    <a:pt x="145" y="116"/>
                  </a:lnTo>
                  <a:lnTo>
                    <a:pt x="147" y="115"/>
                  </a:lnTo>
                  <a:lnTo>
                    <a:pt x="150" y="110"/>
                  </a:lnTo>
                  <a:lnTo>
                    <a:pt x="150" y="107"/>
                  </a:lnTo>
                  <a:lnTo>
                    <a:pt x="151" y="104"/>
                  </a:lnTo>
                  <a:lnTo>
                    <a:pt x="151" y="101"/>
                  </a:lnTo>
                  <a:lnTo>
                    <a:pt x="153" y="96"/>
                  </a:lnTo>
                  <a:lnTo>
                    <a:pt x="153" y="92"/>
                  </a:lnTo>
                  <a:lnTo>
                    <a:pt x="153" y="90"/>
                  </a:lnTo>
                  <a:lnTo>
                    <a:pt x="153" y="86"/>
                  </a:lnTo>
                  <a:lnTo>
                    <a:pt x="156" y="83"/>
                  </a:lnTo>
                  <a:lnTo>
                    <a:pt x="164" y="83"/>
                  </a:lnTo>
                  <a:close/>
                </a:path>
              </a:pathLst>
            </a:custGeom>
            <a:solidFill>
              <a:srgbClr val="B2BAE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72" name="Freeform 668"/>
            <p:cNvSpPr>
              <a:spLocks noChangeArrowheads="1"/>
            </p:cNvSpPr>
            <p:nvPr/>
          </p:nvSpPr>
          <p:spPr bwMode="auto">
            <a:xfrm>
              <a:off x="5642" y="230"/>
              <a:ext cx="15" cy="14"/>
            </a:xfrm>
            <a:custGeom>
              <a:avLst/>
              <a:gdLst>
                <a:gd name="T0" fmla="*/ 145 w 148"/>
                <a:gd name="T1" fmla="*/ 58 h 145"/>
                <a:gd name="T2" fmla="*/ 139 w 148"/>
                <a:gd name="T3" fmla="*/ 40 h 145"/>
                <a:gd name="T4" fmla="*/ 130 w 148"/>
                <a:gd name="T5" fmla="*/ 26 h 145"/>
                <a:gd name="T6" fmla="*/ 117 w 148"/>
                <a:gd name="T7" fmla="*/ 14 h 145"/>
                <a:gd name="T8" fmla="*/ 101 w 148"/>
                <a:gd name="T9" fmla="*/ 6 h 145"/>
                <a:gd name="T10" fmla="*/ 84 w 148"/>
                <a:gd name="T11" fmla="*/ 0 h 145"/>
                <a:gd name="T12" fmla="*/ 66 w 148"/>
                <a:gd name="T13" fmla="*/ 0 h 145"/>
                <a:gd name="T14" fmla="*/ 48 w 148"/>
                <a:gd name="T15" fmla="*/ 3 h 145"/>
                <a:gd name="T16" fmla="*/ 33 w 148"/>
                <a:gd name="T17" fmla="*/ 12 h 145"/>
                <a:gd name="T18" fmla="*/ 19 w 148"/>
                <a:gd name="T19" fmla="*/ 24 h 145"/>
                <a:gd name="T20" fmla="*/ 10 w 148"/>
                <a:gd name="T21" fmla="*/ 38 h 145"/>
                <a:gd name="T22" fmla="*/ 1 w 148"/>
                <a:gd name="T23" fmla="*/ 54 h 145"/>
                <a:gd name="T24" fmla="*/ 0 w 148"/>
                <a:gd name="T25" fmla="*/ 73 h 145"/>
                <a:gd name="T26" fmla="*/ 1 w 148"/>
                <a:gd name="T27" fmla="*/ 91 h 145"/>
                <a:gd name="T28" fmla="*/ 10 w 148"/>
                <a:gd name="T29" fmla="*/ 106 h 145"/>
                <a:gd name="T30" fmla="*/ 19 w 148"/>
                <a:gd name="T31" fmla="*/ 121 h 145"/>
                <a:gd name="T32" fmla="*/ 33 w 148"/>
                <a:gd name="T33" fmla="*/ 133 h 145"/>
                <a:gd name="T34" fmla="*/ 48 w 148"/>
                <a:gd name="T35" fmla="*/ 141 h 145"/>
                <a:gd name="T36" fmla="*/ 66 w 148"/>
                <a:gd name="T37" fmla="*/ 145 h 145"/>
                <a:gd name="T38" fmla="*/ 84 w 148"/>
                <a:gd name="T39" fmla="*/ 145 h 145"/>
                <a:gd name="T40" fmla="*/ 101 w 148"/>
                <a:gd name="T41" fmla="*/ 139 h 145"/>
                <a:gd name="T42" fmla="*/ 117 w 148"/>
                <a:gd name="T43" fmla="*/ 130 h 145"/>
                <a:gd name="T44" fmla="*/ 130 w 148"/>
                <a:gd name="T45" fmla="*/ 118 h 145"/>
                <a:gd name="T46" fmla="*/ 139 w 148"/>
                <a:gd name="T47" fmla="*/ 105 h 145"/>
                <a:gd name="T48" fmla="*/ 145 w 148"/>
                <a:gd name="T49" fmla="*/ 86 h 145"/>
                <a:gd name="T50" fmla="*/ 137 w 148"/>
                <a:gd name="T51" fmla="*/ 73 h 145"/>
                <a:gd name="T52" fmla="*/ 136 w 148"/>
                <a:gd name="T53" fmla="*/ 56 h 145"/>
                <a:gd name="T54" fmla="*/ 130 w 148"/>
                <a:gd name="T55" fmla="*/ 42 h 145"/>
                <a:gd name="T56" fmla="*/ 121 w 148"/>
                <a:gd name="T57" fmla="*/ 30 h 145"/>
                <a:gd name="T58" fmla="*/ 109 w 148"/>
                <a:gd name="T59" fmla="*/ 20 h 145"/>
                <a:gd name="T60" fmla="*/ 95 w 148"/>
                <a:gd name="T61" fmla="*/ 12 h 145"/>
                <a:gd name="T62" fmla="*/ 81 w 148"/>
                <a:gd name="T63" fmla="*/ 9 h 145"/>
                <a:gd name="T64" fmla="*/ 65 w 148"/>
                <a:gd name="T65" fmla="*/ 9 h 145"/>
                <a:gd name="T66" fmla="*/ 48 w 148"/>
                <a:gd name="T67" fmla="*/ 14 h 145"/>
                <a:gd name="T68" fmla="*/ 34 w 148"/>
                <a:gd name="T69" fmla="*/ 22 h 145"/>
                <a:gd name="T70" fmla="*/ 24 w 148"/>
                <a:gd name="T71" fmla="*/ 32 h 145"/>
                <a:gd name="T72" fmla="*/ 16 w 148"/>
                <a:gd name="T73" fmla="*/ 44 h 145"/>
                <a:gd name="T74" fmla="*/ 10 w 148"/>
                <a:gd name="T75" fmla="*/ 61 h 145"/>
                <a:gd name="T76" fmla="*/ 10 w 148"/>
                <a:gd name="T77" fmla="*/ 76 h 145"/>
                <a:gd name="T78" fmla="*/ 12 w 148"/>
                <a:gd name="T79" fmla="*/ 91 h 145"/>
                <a:gd name="T80" fmla="*/ 18 w 148"/>
                <a:gd name="T81" fmla="*/ 105 h 145"/>
                <a:gd name="T82" fmla="*/ 28 w 148"/>
                <a:gd name="T83" fmla="*/ 117 h 145"/>
                <a:gd name="T84" fmla="*/ 40 w 148"/>
                <a:gd name="T85" fmla="*/ 127 h 145"/>
                <a:gd name="T86" fmla="*/ 54 w 148"/>
                <a:gd name="T87" fmla="*/ 133 h 145"/>
                <a:gd name="T88" fmla="*/ 71 w 148"/>
                <a:gd name="T89" fmla="*/ 136 h 145"/>
                <a:gd name="T90" fmla="*/ 87 w 148"/>
                <a:gd name="T91" fmla="*/ 135 h 145"/>
                <a:gd name="T92" fmla="*/ 101 w 148"/>
                <a:gd name="T93" fmla="*/ 129 h 145"/>
                <a:gd name="T94" fmla="*/ 113 w 148"/>
                <a:gd name="T95" fmla="*/ 121 h 145"/>
                <a:gd name="T96" fmla="*/ 125 w 148"/>
                <a:gd name="T97" fmla="*/ 111 h 145"/>
                <a:gd name="T98" fmla="*/ 133 w 148"/>
                <a:gd name="T99" fmla="*/ 97 h 145"/>
                <a:gd name="T100" fmla="*/ 137 w 148"/>
                <a:gd name="T101" fmla="*/ 8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8" h="145">
                  <a:moveTo>
                    <a:pt x="148" y="73"/>
                  </a:moveTo>
                  <a:lnTo>
                    <a:pt x="145" y="68"/>
                  </a:lnTo>
                  <a:lnTo>
                    <a:pt x="145" y="64"/>
                  </a:lnTo>
                  <a:lnTo>
                    <a:pt x="145" y="62"/>
                  </a:lnTo>
                  <a:lnTo>
                    <a:pt x="145" y="58"/>
                  </a:lnTo>
                  <a:lnTo>
                    <a:pt x="143" y="54"/>
                  </a:lnTo>
                  <a:lnTo>
                    <a:pt x="143" y="50"/>
                  </a:lnTo>
                  <a:lnTo>
                    <a:pt x="142" y="48"/>
                  </a:lnTo>
                  <a:lnTo>
                    <a:pt x="142" y="44"/>
                  </a:lnTo>
                  <a:lnTo>
                    <a:pt x="139" y="40"/>
                  </a:lnTo>
                  <a:lnTo>
                    <a:pt x="137" y="38"/>
                  </a:lnTo>
                  <a:lnTo>
                    <a:pt x="136" y="34"/>
                  </a:lnTo>
                  <a:lnTo>
                    <a:pt x="133" y="32"/>
                  </a:lnTo>
                  <a:lnTo>
                    <a:pt x="131" y="28"/>
                  </a:lnTo>
                  <a:lnTo>
                    <a:pt x="130" y="26"/>
                  </a:lnTo>
                  <a:lnTo>
                    <a:pt x="127" y="24"/>
                  </a:lnTo>
                  <a:lnTo>
                    <a:pt x="125" y="20"/>
                  </a:lnTo>
                  <a:lnTo>
                    <a:pt x="124" y="18"/>
                  </a:lnTo>
                  <a:lnTo>
                    <a:pt x="119" y="15"/>
                  </a:lnTo>
                  <a:lnTo>
                    <a:pt x="117" y="14"/>
                  </a:lnTo>
                  <a:lnTo>
                    <a:pt x="115" y="12"/>
                  </a:lnTo>
                  <a:lnTo>
                    <a:pt x="111" y="9"/>
                  </a:lnTo>
                  <a:lnTo>
                    <a:pt x="109" y="8"/>
                  </a:lnTo>
                  <a:lnTo>
                    <a:pt x="105" y="6"/>
                  </a:lnTo>
                  <a:lnTo>
                    <a:pt x="101" y="6"/>
                  </a:lnTo>
                  <a:lnTo>
                    <a:pt x="99" y="3"/>
                  </a:lnTo>
                  <a:lnTo>
                    <a:pt x="95" y="3"/>
                  </a:lnTo>
                  <a:lnTo>
                    <a:pt x="91" y="2"/>
                  </a:lnTo>
                  <a:lnTo>
                    <a:pt x="89" y="2"/>
                  </a:lnTo>
                  <a:lnTo>
                    <a:pt x="84" y="0"/>
                  </a:lnTo>
                  <a:lnTo>
                    <a:pt x="81" y="0"/>
                  </a:lnTo>
                  <a:lnTo>
                    <a:pt x="77" y="0"/>
                  </a:lnTo>
                  <a:lnTo>
                    <a:pt x="72" y="0"/>
                  </a:lnTo>
                  <a:lnTo>
                    <a:pt x="71" y="0"/>
                  </a:lnTo>
                  <a:lnTo>
                    <a:pt x="66" y="0"/>
                  </a:lnTo>
                  <a:lnTo>
                    <a:pt x="63" y="0"/>
                  </a:lnTo>
                  <a:lnTo>
                    <a:pt x="59" y="2"/>
                  </a:lnTo>
                  <a:lnTo>
                    <a:pt x="54" y="2"/>
                  </a:lnTo>
                  <a:lnTo>
                    <a:pt x="52" y="3"/>
                  </a:lnTo>
                  <a:lnTo>
                    <a:pt x="48" y="3"/>
                  </a:lnTo>
                  <a:lnTo>
                    <a:pt x="45" y="6"/>
                  </a:lnTo>
                  <a:lnTo>
                    <a:pt x="42" y="6"/>
                  </a:lnTo>
                  <a:lnTo>
                    <a:pt x="39" y="8"/>
                  </a:lnTo>
                  <a:lnTo>
                    <a:pt x="36" y="9"/>
                  </a:lnTo>
                  <a:lnTo>
                    <a:pt x="33" y="12"/>
                  </a:lnTo>
                  <a:lnTo>
                    <a:pt x="30" y="14"/>
                  </a:lnTo>
                  <a:lnTo>
                    <a:pt x="27" y="15"/>
                  </a:lnTo>
                  <a:lnTo>
                    <a:pt x="24" y="18"/>
                  </a:lnTo>
                  <a:lnTo>
                    <a:pt x="22" y="20"/>
                  </a:lnTo>
                  <a:lnTo>
                    <a:pt x="19" y="24"/>
                  </a:lnTo>
                  <a:lnTo>
                    <a:pt x="18" y="26"/>
                  </a:lnTo>
                  <a:lnTo>
                    <a:pt x="13" y="28"/>
                  </a:lnTo>
                  <a:lnTo>
                    <a:pt x="12" y="32"/>
                  </a:lnTo>
                  <a:lnTo>
                    <a:pt x="12" y="34"/>
                  </a:lnTo>
                  <a:lnTo>
                    <a:pt x="10" y="38"/>
                  </a:lnTo>
                  <a:lnTo>
                    <a:pt x="7" y="40"/>
                  </a:lnTo>
                  <a:lnTo>
                    <a:pt x="6" y="44"/>
                  </a:lnTo>
                  <a:lnTo>
                    <a:pt x="4" y="48"/>
                  </a:lnTo>
                  <a:lnTo>
                    <a:pt x="4" y="50"/>
                  </a:lnTo>
                  <a:lnTo>
                    <a:pt x="1" y="54"/>
                  </a:lnTo>
                  <a:lnTo>
                    <a:pt x="1" y="58"/>
                  </a:lnTo>
                  <a:lnTo>
                    <a:pt x="1" y="62"/>
                  </a:lnTo>
                  <a:lnTo>
                    <a:pt x="0" y="64"/>
                  </a:lnTo>
                  <a:lnTo>
                    <a:pt x="0" y="68"/>
                  </a:lnTo>
                  <a:lnTo>
                    <a:pt x="0" y="73"/>
                  </a:lnTo>
                  <a:lnTo>
                    <a:pt x="0" y="76"/>
                  </a:lnTo>
                  <a:lnTo>
                    <a:pt x="0" y="80"/>
                  </a:lnTo>
                  <a:lnTo>
                    <a:pt x="1" y="82"/>
                  </a:lnTo>
                  <a:lnTo>
                    <a:pt x="1" y="86"/>
                  </a:lnTo>
                  <a:lnTo>
                    <a:pt x="1" y="91"/>
                  </a:lnTo>
                  <a:lnTo>
                    <a:pt x="4" y="94"/>
                  </a:lnTo>
                  <a:lnTo>
                    <a:pt x="4" y="97"/>
                  </a:lnTo>
                  <a:lnTo>
                    <a:pt x="6" y="100"/>
                  </a:lnTo>
                  <a:lnTo>
                    <a:pt x="7" y="105"/>
                  </a:lnTo>
                  <a:lnTo>
                    <a:pt x="10" y="106"/>
                  </a:lnTo>
                  <a:lnTo>
                    <a:pt x="12" y="111"/>
                  </a:lnTo>
                  <a:lnTo>
                    <a:pt x="12" y="112"/>
                  </a:lnTo>
                  <a:lnTo>
                    <a:pt x="13" y="117"/>
                  </a:lnTo>
                  <a:lnTo>
                    <a:pt x="18" y="118"/>
                  </a:lnTo>
                  <a:lnTo>
                    <a:pt x="19" y="121"/>
                  </a:lnTo>
                  <a:lnTo>
                    <a:pt x="22" y="124"/>
                  </a:lnTo>
                  <a:lnTo>
                    <a:pt x="24" y="127"/>
                  </a:lnTo>
                  <a:lnTo>
                    <a:pt x="27" y="129"/>
                  </a:lnTo>
                  <a:lnTo>
                    <a:pt x="30" y="130"/>
                  </a:lnTo>
                  <a:lnTo>
                    <a:pt x="33" y="133"/>
                  </a:lnTo>
                  <a:lnTo>
                    <a:pt x="36" y="135"/>
                  </a:lnTo>
                  <a:lnTo>
                    <a:pt x="39" y="136"/>
                  </a:lnTo>
                  <a:lnTo>
                    <a:pt x="42" y="139"/>
                  </a:lnTo>
                  <a:lnTo>
                    <a:pt x="45" y="139"/>
                  </a:lnTo>
                  <a:lnTo>
                    <a:pt x="48" y="141"/>
                  </a:lnTo>
                  <a:lnTo>
                    <a:pt x="52" y="141"/>
                  </a:lnTo>
                  <a:lnTo>
                    <a:pt x="54" y="142"/>
                  </a:lnTo>
                  <a:lnTo>
                    <a:pt x="59" y="142"/>
                  </a:lnTo>
                  <a:lnTo>
                    <a:pt x="63" y="145"/>
                  </a:lnTo>
                  <a:lnTo>
                    <a:pt x="66" y="145"/>
                  </a:lnTo>
                  <a:lnTo>
                    <a:pt x="71" y="145"/>
                  </a:lnTo>
                  <a:lnTo>
                    <a:pt x="72" y="145"/>
                  </a:lnTo>
                  <a:lnTo>
                    <a:pt x="77" y="145"/>
                  </a:lnTo>
                  <a:lnTo>
                    <a:pt x="81" y="145"/>
                  </a:lnTo>
                  <a:lnTo>
                    <a:pt x="84" y="145"/>
                  </a:lnTo>
                  <a:lnTo>
                    <a:pt x="89" y="142"/>
                  </a:lnTo>
                  <a:lnTo>
                    <a:pt x="91" y="142"/>
                  </a:lnTo>
                  <a:lnTo>
                    <a:pt x="95" y="141"/>
                  </a:lnTo>
                  <a:lnTo>
                    <a:pt x="99" y="141"/>
                  </a:lnTo>
                  <a:lnTo>
                    <a:pt x="101" y="139"/>
                  </a:lnTo>
                  <a:lnTo>
                    <a:pt x="105" y="139"/>
                  </a:lnTo>
                  <a:lnTo>
                    <a:pt x="109" y="136"/>
                  </a:lnTo>
                  <a:lnTo>
                    <a:pt x="111" y="135"/>
                  </a:lnTo>
                  <a:lnTo>
                    <a:pt x="115" y="133"/>
                  </a:lnTo>
                  <a:lnTo>
                    <a:pt x="117" y="130"/>
                  </a:lnTo>
                  <a:lnTo>
                    <a:pt x="119" y="129"/>
                  </a:lnTo>
                  <a:lnTo>
                    <a:pt x="124" y="127"/>
                  </a:lnTo>
                  <a:lnTo>
                    <a:pt x="125" y="124"/>
                  </a:lnTo>
                  <a:lnTo>
                    <a:pt x="127" y="121"/>
                  </a:lnTo>
                  <a:lnTo>
                    <a:pt x="130" y="118"/>
                  </a:lnTo>
                  <a:lnTo>
                    <a:pt x="131" y="117"/>
                  </a:lnTo>
                  <a:lnTo>
                    <a:pt x="133" y="112"/>
                  </a:lnTo>
                  <a:lnTo>
                    <a:pt x="136" y="111"/>
                  </a:lnTo>
                  <a:lnTo>
                    <a:pt x="137" y="106"/>
                  </a:lnTo>
                  <a:lnTo>
                    <a:pt x="139" y="105"/>
                  </a:lnTo>
                  <a:lnTo>
                    <a:pt x="142" y="100"/>
                  </a:lnTo>
                  <a:lnTo>
                    <a:pt x="142" y="97"/>
                  </a:lnTo>
                  <a:lnTo>
                    <a:pt x="143" y="94"/>
                  </a:lnTo>
                  <a:lnTo>
                    <a:pt x="143" y="91"/>
                  </a:lnTo>
                  <a:lnTo>
                    <a:pt x="145" y="86"/>
                  </a:lnTo>
                  <a:lnTo>
                    <a:pt x="145" y="82"/>
                  </a:lnTo>
                  <a:lnTo>
                    <a:pt x="145" y="80"/>
                  </a:lnTo>
                  <a:lnTo>
                    <a:pt x="145" y="76"/>
                  </a:lnTo>
                  <a:lnTo>
                    <a:pt x="148" y="73"/>
                  </a:lnTo>
                  <a:lnTo>
                    <a:pt x="137" y="73"/>
                  </a:lnTo>
                  <a:lnTo>
                    <a:pt x="137" y="68"/>
                  </a:lnTo>
                  <a:lnTo>
                    <a:pt x="137" y="67"/>
                  </a:lnTo>
                  <a:lnTo>
                    <a:pt x="137" y="62"/>
                  </a:lnTo>
                  <a:lnTo>
                    <a:pt x="136" y="61"/>
                  </a:lnTo>
                  <a:lnTo>
                    <a:pt x="136" y="56"/>
                  </a:lnTo>
                  <a:lnTo>
                    <a:pt x="136" y="54"/>
                  </a:lnTo>
                  <a:lnTo>
                    <a:pt x="133" y="50"/>
                  </a:lnTo>
                  <a:lnTo>
                    <a:pt x="133" y="48"/>
                  </a:lnTo>
                  <a:lnTo>
                    <a:pt x="131" y="44"/>
                  </a:lnTo>
                  <a:lnTo>
                    <a:pt x="130" y="42"/>
                  </a:lnTo>
                  <a:lnTo>
                    <a:pt x="127" y="40"/>
                  </a:lnTo>
                  <a:lnTo>
                    <a:pt x="127" y="36"/>
                  </a:lnTo>
                  <a:lnTo>
                    <a:pt x="125" y="34"/>
                  </a:lnTo>
                  <a:lnTo>
                    <a:pt x="124" y="32"/>
                  </a:lnTo>
                  <a:lnTo>
                    <a:pt x="121" y="30"/>
                  </a:lnTo>
                  <a:lnTo>
                    <a:pt x="119" y="28"/>
                  </a:lnTo>
                  <a:lnTo>
                    <a:pt x="117" y="26"/>
                  </a:lnTo>
                  <a:lnTo>
                    <a:pt x="113" y="24"/>
                  </a:lnTo>
                  <a:lnTo>
                    <a:pt x="111" y="22"/>
                  </a:lnTo>
                  <a:lnTo>
                    <a:pt x="109" y="20"/>
                  </a:lnTo>
                  <a:lnTo>
                    <a:pt x="107" y="18"/>
                  </a:lnTo>
                  <a:lnTo>
                    <a:pt x="103" y="15"/>
                  </a:lnTo>
                  <a:lnTo>
                    <a:pt x="101" y="15"/>
                  </a:lnTo>
                  <a:lnTo>
                    <a:pt x="99" y="14"/>
                  </a:lnTo>
                  <a:lnTo>
                    <a:pt x="95" y="12"/>
                  </a:lnTo>
                  <a:lnTo>
                    <a:pt x="93" y="12"/>
                  </a:lnTo>
                  <a:lnTo>
                    <a:pt x="89" y="9"/>
                  </a:lnTo>
                  <a:lnTo>
                    <a:pt x="87" y="9"/>
                  </a:lnTo>
                  <a:lnTo>
                    <a:pt x="83" y="9"/>
                  </a:lnTo>
                  <a:lnTo>
                    <a:pt x="81" y="9"/>
                  </a:lnTo>
                  <a:lnTo>
                    <a:pt x="77" y="8"/>
                  </a:lnTo>
                  <a:lnTo>
                    <a:pt x="72" y="8"/>
                  </a:lnTo>
                  <a:lnTo>
                    <a:pt x="71" y="8"/>
                  </a:lnTo>
                  <a:lnTo>
                    <a:pt x="66" y="9"/>
                  </a:lnTo>
                  <a:lnTo>
                    <a:pt x="65" y="9"/>
                  </a:lnTo>
                  <a:lnTo>
                    <a:pt x="60" y="9"/>
                  </a:lnTo>
                  <a:lnTo>
                    <a:pt x="59" y="9"/>
                  </a:lnTo>
                  <a:lnTo>
                    <a:pt x="54" y="12"/>
                  </a:lnTo>
                  <a:lnTo>
                    <a:pt x="52" y="12"/>
                  </a:lnTo>
                  <a:lnTo>
                    <a:pt x="48" y="14"/>
                  </a:lnTo>
                  <a:lnTo>
                    <a:pt x="46" y="15"/>
                  </a:lnTo>
                  <a:lnTo>
                    <a:pt x="42" y="15"/>
                  </a:lnTo>
                  <a:lnTo>
                    <a:pt x="40" y="18"/>
                  </a:lnTo>
                  <a:lnTo>
                    <a:pt x="39" y="20"/>
                  </a:lnTo>
                  <a:lnTo>
                    <a:pt x="34" y="22"/>
                  </a:lnTo>
                  <a:lnTo>
                    <a:pt x="33" y="24"/>
                  </a:lnTo>
                  <a:lnTo>
                    <a:pt x="30" y="26"/>
                  </a:lnTo>
                  <a:lnTo>
                    <a:pt x="28" y="28"/>
                  </a:lnTo>
                  <a:lnTo>
                    <a:pt x="27" y="30"/>
                  </a:lnTo>
                  <a:lnTo>
                    <a:pt x="24" y="32"/>
                  </a:lnTo>
                  <a:lnTo>
                    <a:pt x="22" y="34"/>
                  </a:lnTo>
                  <a:lnTo>
                    <a:pt x="19" y="36"/>
                  </a:lnTo>
                  <a:lnTo>
                    <a:pt x="18" y="40"/>
                  </a:lnTo>
                  <a:lnTo>
                    <a:pt x="18" y="42"/>
                  </a:lnTo>
                  <a:lnTo>
                    <a:pt x="16" y="44"/>
                  </a:lnTo>
                  <a:lnTo>
                    <a:pt x="13" y="48"/>
                  </a:lnTo>
                  <a:lnTo>
                    <a:pt x="13" y="50"/>
                  </a:lnTo>
                  <a:lnTo>
                    <a:pt x="12" y="54"/>
                  </a:lnTo>
                  <a:lnTo>
                    <a:pt x="12" y="56"/>
                  </a:lnTo>
                  <a:lnTo>
                    <a:pt x="10" y="61"/>
                  </a:lnTo>
                  <a:lnTo>
                    <a:pt x="10" y="62"/>
                  </a:lnTo>
                  <a:lnTo>
                    <a:pt x="10" y="67"/>
                  </a:lnTo>
                  <a:lnTo>
                    <a:pt x="10" y="68"/>
                  </a:lnTo>
                  <a:lnTo>
                    <a:pt x="10" y="73"/>
                  </a:lnTo>
                  <a:lnTo>
                    <a:pt x="10" y="76"/>
                  </a:lnTo>
                  <a:lnTo>
                    <a:pt x="10" y="79"/>
                  </a:lnTo>
                  <a:lnTo>
                    <a:pt x="10" y="82"/>
                  </a:lnTo>
                  <a:lnTo>
                    <a:pt x="10" y="85"/>
                  </a:lnTo>
                  <a:lnTo>
                    <a:pt x="12" y="88"/>
                  </a:lnTo>
                  <a:lnTo>
                    <a:pt x="12" y="91"/>
                  </a:lnTo>
                  <a:lnTo>
                    <a:pt x="13" y="94"/>
                  </a:lnTo>
                  <a:lnTo>
                    <a:pt x="13" y="97"/>
                  </a:lnTo>
                  <a:lnTo>
                    <a:pt x="16" y="100"/>
                  </a:lnTo>
                  <a:lnTo>
                    <a:pt x="18" y="103"/>
                  </a:lnTo>
                  <a:lnTo>
                    <a:pt x="18" y="105"/>
                  </a:lnTo>
                  <a:lnTo>
                    <a:pt x="19" y="109"/>
                  </a:lnTo>
                  <a:lnTo>
                    <a:pt x="22" y="111"/>
                  </a:lnTo>
                  <a:lnTo>
                    <a:pt x="24" y="112"/>
                  </a:lnTo>
                  <a:lnTo>
                    <a:pt x="27" y="115"/>
                  </a:lnTo>
                  <a:lnTo>
                    <a:pt x="28" y="117"/>
                  </a:lnTo>
                  <a:lnTo>
                    <a:pt x="30" y="118"/>
                  </a:lnTo>
                  <a:lnTo>
                    <a:pt x="33" y="121"/>
                  </a:lnTo>
                  <a:lnTo>
                    <a:pt x="34" y="123"/>
                  </a:lnTo>
                  <a:lnTo>
                    <a:pt x="39" y="124"/>
                  </a:lnTo>
                  <a:lnTo>
                    <a:pt x="40" y="127"/>
                  </a:lnTo>
                  <a:lnTo>
                    <a:pt x="42" y="129"/>
                  </a:lnTo>
                  <a:lnTo>
                    <a:pt x="46" y="129"/>
                  </a:lnTo>
                  <a:lnTo>
                    <a:pt x="48" y="130"/>
                  </a:lnTo>
                  <a:lnTo>
                    <a:pt x="52" y="133"/>
                  </a:lnTo>
                  <a:lnTo>
                    <a:pt x="54" y="133"/>
                  </a:lnTo>
                  <a:lnTo>
                    <a:pt x="59" y="135"/>
                  </a:lnTo>
                  <a:lnTo>
                    <a:pt x="60" y="135"/>
                  </a:lnTo>
                  <a:lnTo>
                    <a:pt x="65" y="135"/>
                  </a:lnTo>
                  <a:lnTo>
                    <a:pt x="66" y="135"/>
                  </a:lnTo>
                  <a:lnTo>
                    <a:pt x="71" y="136"/>
                  </a:lnTo>
                  <a:lnTo>
                    <a:pt x="72" y="136"/>
                  </a:lnTo>
                  <a:lnTo>
                    <a:pt x="77" y="136"/>
                  </a:lnTo>
                  <a:lnTo>
                    <a:pt x="81" y="135"/>
                  </a:lnTo>
                  <a:lnTo>
                    <a:pt x="83" y="135"/>
                  </a:lnTo>
                  <a:lnTo>
                    <a:pt x="87" y="135"/>
                  </a:lnTo>
                  <a:lnTo>
                    <a:pt x="89" y="135"/>
                  </a:lnTo>
                  <a:lnTo>
                    <a:pt x="93" y="133"/>
                  </a:lnTo>
                  <a:lnTo>
                    <a:pt x="95" y="133"/>
                  </a:lnTo>
                  <a:lnTo>
                    <a:pt x="99" y="130"/>
                  </a:lnTo>
                  <a:lnTo>
                    <a:pt x="101" y="129"/>
                  </a:lnTo>
                  <a:lnTo>
                    <a:pt x="103" y="129"/>
                  </a:lnTo>
                  <a:lnTo>
                    <a:pt x="107" y="127"/>
                  </a:lnTo>
                  <a:lnTo>
                    <a:pt x="109" y="124"/>
                  </a:lnTo>
                  <a:lnTo>
                    <a:pt x="111" y="123"/>
                  </a:lnTo>
                  <a:lnTo>
                    <a:pt x="113" y="121"/>
                  </a:lnTo>
                  <a:lnTo>
                    <a:pt x="117" y="118"/>
                  </a:lnTo>
                  <a:lnTo>
                    <a:pt x="119" y="117"/>
                  </a:lnTo>
                  <a:lnTo>
                    <a:pt x="121" y="115"/>
                  </a:lnTo>
                  <a:lnTo>
                    <a:pt x="124" y="112"/>
                  </a:lnTo>
                  <a:lnTo>
                    <a:pt x="125" y="111"/>
                  </a:lnTo>
                  <a:lnTo>
                    <a:pt x="127" y="109"/>
                  </a:lnTo>
                  <a:lnTo>
                    <a:pt x="127" y="105"/>
                  </a:lnTo>
                  <a:lnTo>
                    <a:pt x="130" y="103"/>
                  </a:lnTo>
                  <a:lnTo>
                    <a:pt x="131" y="100"/>
                  </a:lnTo>
                  <a:lnTo>
                    <a:pt x="133" y="97"/>
                  </a:lnTo>
                  <a:lnTo>
                    <a:pt x="133" y="94"/>
                  </a:lnTo>
                  <a:lnTo>
                    <a:pt x="136" y="91"/>
                  </a:lnTo>
                  <a:lnTo>
                    <a:pt x="136" y="88"/>
                  </a:lnTo>
                  <a:lnTo>
                    <a:pt x="136" y="85"/>
                  </a:lnTo>
                  <a:lnTo>
                    <a:pt x="137" y="82"/>
                  </a:lnTo>
                  <a:lnTo>
                    <a:pt x="137" y="79"/>
                  </a:lnTo>
                  <a:lnTo>
                    <a:pt x="137" y="76"/>
                  </a:lnTo>
                  <a:lnTo>
                    <a:pt x="137" y="73"/>
                  </a:lnTo>
                  <a:lnTo>
                    <a:pt x="148" y="73"/>
                  </a:lnTo>
                  <a:close/>
                </a:path>
              </a:pathLst>
            </a:custGeom>
            <a:solidFill>
              <a:srgbClr val="B5BDF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73" name="Freeform 669"/>
            <p:cNvSpPr>
              <a:spLocks noChangeArrowheads="1"/>
            </p:cNvSpPr>
            <p:nvPr/>
          </p:nvSpPr>
          <p:spPr bwMode="auto">
            <a:xfrm>
              <a:off x="5643" y="231"/>
              <a:ext cx="13" cy="13"/>
            </a:xfrm>
            <a:custGeom>
              <a:avLst/>
              <a:gdLst>
                <a:gd name="T0" fmla="*/ 126 w 127"/>
                <a:gd name="T1" fmla="*/ 53 h 128"/>
                <a:gd name="T2" fmla="*/ 121 w 127"/>
                <a:gd name="T3" fmla="*/ 36 h 128"/>
                <a:gd name="T4" fmla="*/ 114 w 127"/>
                <a:gd name="T5" fmla="*/ 24 h 128"/>
                <a:gd name="T6" fmla="*/ 101 w 127"/>
                <a:gd name="T7" fmla="*/ 14 h 128"/>
                <a:gd name="T8" fmla="*/ 89 w 127"/>
                <a:gd name="T9" fmla="*/ 6 h 128"/>
                <a:gd name="T10" fmla="*/ 73 w 127"/>
                <a:gd name="T11" fmla="*/ 1 h 128"/>
                <a:gd name="T12" fmla="*/ 56 w 127"/>
                <a:gd name="T13" fmla="*/ 1 h 128"/>
                <a:gd name="T14" fmla="*/ 42 w 127"/>
                <a:gd name="T15" fmla="*/ 4 h 128"/>
                <a:gd name="T16" fmla="*/ 29 w 127"/>
                <a:gd name="T17" fmla="*/ 12 h 128"/>
                <a:gd name="T18" fmla="*/ 17 w 127"/>
                <a:gd name="T19" fmla="*/ 22 h 128"/>
                <a:gd name="T20" fmla="*/ 8 w 127"/>
                <a:gd name="T21" fmla="*/ 34 h 128"/>
                <a:gd name="T22" fmla="*/ 2 w 127"/>
                <a:gd name="T23" fmla="*/ 48 h 128"/>
                <a:gd name="T24" fmla="*/ 0 w 127"/>
                <a:gd name="T25" fmla="*/ 65 h 128"/>
                <a:gd name="T26" fmla="*/ 2 w 127"/>
                <a:gd name="T27" fmla="*/ 80 h 128"/>
                <a:gd name="T28" fmla="*/ 8 w 127"/>
                <a:gd name="T29" fmla="*/ 95 h 128"/>
                <a:gd name="T30" fmla="*/ 17 w 127"/>
                <a:gd name="T31" fmla="*/ 107 h 128"/>
                <a:gd name="T32" fmla="*/ 29 w 127"/>
                <a:gd name="T33" fmla="*/ 116 h 128"/>
                <a:gd name="T34" fmla="*/ 42 w 127"/>
                <a:gd name="T35" fmla="*/ 125 h 128"/>
                <a:gd name="T36" fmla="*/ 56 w 127"/>
                <a:gd name="T37" fmla="*/ 127 h 128"/>
                <a:gd name="T38" fmla="*/ 73 w 127"/>
                <a:gd name="T39" fmla="*/ 127 h 128"/>
                <a:gd name="T40" fmla="*/ 89 w 127"/>
                <a:gd name="T41" fmla="*/ 122 h 128"/>
                <a:gd name="T42" fmla="*/ 101 w 127"/>
                <a:gd name="T43" fmla="*/ 115 h 128"/>
                <a:gd name="T44" fmla="*/ 114 w 127"/>
                <a:gd name="T45" fmla="*/ 104 h 128"/>
                <a:gd name="T46" fmla="*/ 121 w 127"/>
                <a:gd name="T47" fmla="*/ 92 h 128"/>
                <a:gd name="T48" fmla="*/ 126 w 127"/>
                <a:gd name="T49" fmla="*/ 77 h 128"/>
                <a:gd name="T50" fmla="*/ 117 w 127"/>
                <a:gd name="T51" fmla="*/ 65 h 128"/>
                <a:gd name="T52" fmla="*/ 117 w 127"/>
                <a:gd name="T53" fmla="*/ 50 h 128"/>
                <a:gd name="T54" fmla="*/ 111 w 127"/>
                <a:gd name="T55" fmla="*/ 38 h 128"/>
                <a:gd name="T56" fmla="*/ 103 w 127"/>
                <a:gd name="T57" fmla="*/ 28 h 128"/>
                <a:gd name="T58" fmla="*/ 95 w 127"/>
                <a:gd name="T59" fmla="*/ 20 h 128"/>
                <a:gd name="T60" fmla="*/ 83 w 127"/>
                <a:gd name="T61" fmla="*/ 14 h 128"/>
                <a:gd name="T62" fmla="*/ 68 w 127"/>
                <a:gd name="T63" fmla="*/ 10 h 128"/>
                <a:gd name="T64" fmla="*/ 55 w 127"/>
                <a:gd name="T65" fmla="*/ 10 h 128"/>
                <a:gd name="T66" fmla="*/ 42 w 127"/>
                <a:gd name="T67" fmla="*/ 14 h 128"/>
                <a:gd name="T68" fmla="*/ 30 w 127"/>
                <a:gd name="T69" fmla="*/ 20 h 128"/>
                <a:gd name="T70" fmla="*/ 23 w 127"/>
                <a:gd name="T71" fmla="*/ 30 h 128"/>
                <a:gd name="T72" fmla="*/ 14 w 127"/>
                <a:gd name="T73" fmla="*/ 40 h 128"/>
                <a:gd name="T74" fmla="*/ 9 w 127"/>
                <a:gd name="T75" fmla="*/ 54 h 128"/>
                <a:gd name="T76" fmla="*/ 8 w 127"/>
                <a:gd name="T77" fmla="*/ 66 h 128"/>
                <a:gd name="T78" fmla="*/ 12 w 127"/>
                <a:gd name="T79" fmla="*/ 80 h 128"/>
                <a:gd name="T80" fmla="*/ 17 w 127"/>
                <a:gd name="T81" fmla="*/ 92 h 128"/>
                <a:gd name="T82" fmla="*/ 24 w 127"/>
                <a:gd name="T83" fmla="*/ 103 h 128"/>
                <a:gd name="T84" fmla="*/ 35 w 127"/>
                <a:gd name="T85" fmla="*/ 110 h 128"/>
                <a:gd name="T86" fmla="*/ 47 w 127"/>
                <a:gd name="T87" fmla="*/ 116 h 128"/>
                <a:gd name="T88" fmla="*/ 61 w 127"/>
                <a:gd name="T89" fmla="*/ 119 h 128"/>
                <a:gd name="T90" fmla="*/ 74 w 127"/>
                <a:gd name="T91" fmla="*/ 119 h 128"/>
                <a:gd name="T92" fmla="*/ 87 w 127"/>
                <a:gd name="T93" fmla="*/ 113 h 128"/>
                <a:gd name="T94" fmla="*/ 99 w 127"/>
                <a:gd name="T95" fmla="*/ 107 h 128"/>
                <a:gd name="T96" fmla="*/ 107 w 127"/>
                <a:gd name="T97" fmla="*/ 97 h 128"/>
                <a:gd name="T98" fmla="*/ 114 w 127"/>
                <a:gd name="T99" fmla="*/ 86 h 128"/>
                <a:gd name="T100" fmla="*/ 117 w 127"/>
                <a:gd name="T101"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 h="128">
                  <a:moveTo>
                    <a:pt x="127" y="65"/>
                  </a:moveTo>
                  <a:lnTo>
                    <a:pt x="127" y="60"/>
                  </a:lnTo>
                  <a:lnTo>
                    <a:pt x="127" y="59"/>
                  </a:lnTo>
                  <a:lnTo>
                    <a:pt x="127" y="54"/>
                  </a:lnTo>
                  <a:lnTo>
                    <a:pt x="126" y="53"/>
                  </a:lnTo>
                  <a:lnTo>
                    <a:pt x="126" y="48"/>
                  </a:lnTo>
                  <a:lnTo>
                    <a:pt x="126" y="46"/>
                  </a:lnTo>
                  <a:lnTo>
                    <a:pt x="123" y="42"/>
                  </a:lnTo>
                  <a:lnTo>
                    <a:pt x="123" y="40"/>
                  </a:lnTo>
                  <a:lnTo>
                    <a:pt x="121" y="36"/>
                  </a:lnTo>
                  <a:lnTo>
                    <a:pt x="120" y="34"/>
                  </a:lnTo>
                  <a:lnTo>
                    <a:pt x="117" y="32"/>
                  </a:lnTo>
                  <a:lnTo>
                    <a:pt x="117" y="28"/>
                  </a:lnTo>
                  <a:lnTo>
                    <a:pt x="115" y="26"/>
                  </a:lnTo>
                  <a:lnTo>
                    <a:pt x="114" y="24"/>
                  </a:lnTo>
                  <a:lnTo>
                    <a:pt x="111" y="22"/>
                  </a:lnTo>
                  <a:lnTo>
                    <a:pt x="109" y="20"/>
                  </a:lnTo>
                  <a:lnTo>
                    <a:pt x="107" y="18"/>
                  </a:lnTo>
                  <a:lnTo>
                    <a:pt x="103" y="16"/>
                  </a:lnTo>
                  <a:lnTo>
                    <a:pt x="101" y="14"/>
                  </a:lnTo>
                  <a:lnTo>
                    <a:pt x="99" y="12"/>
                  </a:lnTo>
                  <a:lnTo>
                    <a:pt x="97" y="10"/>
                  </a:lnTo>
                  <a:lnTo>
                    <a:pt x="93" y="7"/>
                  </a:lnTo>
                  <a:lnTo>
                    <a:pt x="91" y="7"/>
                  </a:lnTo>
                  <a:lnTo>
                    <a:pt x="89" y="6"/>
                  </a:lnTo>
                  <a:lnTo>
                    <a:pt x="85" y="4"/>
                  </a:lnTo>
                  <a:lnTo>
                    <a:pt x="83" y="4"/>
                  </a:lnTo>
                  <a:lnTo>
                    <a:pt x="79" y="1"/>
                  </a:lnTo>
                  <a:lnTo>
                    <a:pt x="77" y="1"/>
                  </a:lnTo>
                  <a:lnTo>
                    <a:pt x="73" y="1"/>
                  </a:lnTo>
                  <a:lnTo>
                    <a:pt x="71" y="1"/>
                  </a:lnTo>
                  <a:lnTo>
                    <a:pt x="67" y="0"/>
                  </a:lnTo>
                  <a:lnTo>
                    <a:pt x="62" y="0"/>
                  </a:lnTo>
                  <a:lnTo>
                    <a:pt x="61" y="0"/>
                  </a:lnTo>
                  <a:lnTo>
                    <a:pt x="56" y="1"/>
                  </a:lnTo>
                  <a:lnTo>
                    <a:pt x="55" y="1"/>
                  </a:lnTo>
                  <a:lnTo>
                    <a:pt x="50" y="1"/>
                  </a:lnTo>
                  <a:lnTo>
                    <a:pt x="49" y="1"/>
                  </a:lnTo>
                  <a:lnTo>
                    <a:pt x="44" y="4"/>
                  </a:lnTo>
                  <a:lnTo>
                    <a:pt x="42" y="4"/>
                  </a:lnTo>
                  <a:lnTo>
                    <a:pt x="38" y="6"/>
                  </a:lnTo>
                  <a:lnTo>
                    <a:pt x="36" y="7"/>
                  </a:lnTo>
                  <a:lnTo>
                    <a:pt x="32" y="7"/>
                  </a:lnTo>
                  <a:lnTo>
                    <a:pt x="30" y="10"/>
                  </a:lnTo>
                  <a:lnTo>
                    <a:pt x="29" y="12"/>
                  </a:lnTo>
                  <a:lnTo>
                    <a:pt x="24" y="14"/>
                  </a:lnTo>
                  <a:lnTo>
                    <a:pt x="23" y="16"/>
                  </a:lnTo>
                  <a:lnTo>
                    <a:pt x="20" y="18"/>
                  </a:lnTo>
                  <a:lnTo>
                    <a:pt x="18" y="20"/>
                  </a:lnTo>
                  <a:lnTo>
                    <a:pt x="17" y="22"/>
                  </a:lnTo>
                  <a:lnTo>
                    <a:pt x="14" y="24"/>
                  </a:lnTo>
                  <a:lnTo>
                    <a:pt x="12" y="26"/>
                  </a:lnTo>
                  <a:lnTo>
                    <a:pt x="9" y="28"/>
                  </a:lnTo>
                  <a:lnTo>
                    <a:pt x="8" y="32"/>
                  </a:lnTo>
                  <a:lnTo>
                    <a:pt x="8" y="34"/>
                  </a:lnTo>
                  <a:lnTo>
                    <a:pt x="6" y="36"/>
                  </a:lnTo>
                  <a:lnTo>
                    <a:pt x="3" y="40"/>
                  </a:lnTo>
                  <a:lnTo>
                    <a:pt x="3" y="42"/>
                  </a:lnTo>
                  <a:lnTo>
                    <a:pt x="2" y="46"/>
                  </a:lnTo>
                  <a:lnTo>
                    <a:pt x="2" y="48"/>
                  </a:lnTo>
                  <a:lnTo>
                    <a:pt x="0" y="53"/>
                  </a:lnTo>
                  <a:lnTo>
                    <a:pt x="0" y="54"/>
                  </a:lnTo>
                  <a:lnTo>
                    <a:pt x="0" y="59"/>
                  </a:lnTo>
                  <a:lnTo>
                    <a:pt x="0" y="60"/>
                  </a:lnTo>
                  <a:lnTo>
                    <a:pt x="0" y="65"/>
                  </a:lnTo>
                  <a:lnTo>
                    <a:pt x="0" y="68"/>
                  </a:lnTo>
                  <a:lnTo>
                    <a:pt x="0" y="71"/>
                  </a:lnTo>
                  <a:lnTo>
                    <a:pt x="0" y="74"/>
                  </a:lnTo>
                  <a:lnTo>
                    <a:pt x="0" y="77"/>
                  </a:lnTo>
                  <a:lnTo>
                    <a:pt x="2" y="80"/>
                  </a:lnTo>
                  <a:lnTo>
                    <a:pt x="2" y="83"/>
                  </a:lnTo>
                  <a:lnTo>
                    <a:pt x="3" y="86"/>
                  </a:lnTo>
                  <a:lnTo>
                    <a:pt x="3" y="89"/>
                  </a:lnTo>
                  <a:lnTo>
                    <a:pt x="6" y="92"/>
                  </a:lnTo>
                  <a:lnTo>
                    <a:pt x="8" y="95"/>
                  </a:lnTo>
                  <a:lnTo>
                    <a:pt x="8" y="97"/>
                  </a:lnTo>
                  <a:lnTo>
                    <a:pt x="9" y="101"/>
                  </a:lnTo>
                  <a:lnTo>
                    <a:pt x="12" y="103"/>
                  </a:lnTo>
                  <a:lnTo>
                    <a:pt x="14" y="104"/>
                  </a:lnTo>
                  <a:lnTo>
                    <a:pt x="17" y="107"/>
                  </a:lnTo>
                  <a:lnTo>
                    <a:pt x="18" y="109"/>
                  </a:lnTo>
                  <a:lnTo>
                    <a:pt x="20" y="110"/>
                  </a:lnTo>
                  <a:lnTo>
                    <a:pt x="23" y="113"/>
                  </a:lnTo>
                  <a:lnTo>
                    <a:pt x="24" y="115"/>
                  </a:lnTo>
                  <a:lnTo>
                    <a:pt x="29" y="116"/>
                  </a:lnTo>
                  <a:lnTo>
                    <a:pt x="30" y="119"/>
                  </a:lnTo>
                  <a:lnTo>
                    <a:pt x="32" y="121"/>
                  </a:lnTo>
                  <a:lnTo>
                    <a:pt x="36" y="121"/>
                  </a:lnTo>
                  <a:lnTo>
                    <a:pt x="38" y="122"/>
                  </a:lnTo>
                  <a:lnTo>
                    <a:pt x="42" y="125"/>
                  </a:lnTo>
                  <a:lnTo>
                    <a:pt x="44" y="125"/>
                  </a:lnTo>
                  <a:lnTo>
                    <a:pt x="49" y="127"/>
                  </a:lnTo>
                  <a:lnTo>
                    <a:pt x="50" y="127"/>
                  </a:lnTo>
                  <a:lnTo>
                    <a:pt x="55" y="127"/>
                  </a:lnTo>
                  <a:lnTo>
                    <a:pt x="56" y="127"/>
                  </a:lnTo>
                  <a:lnTo>
                    <a:pt x="61" y="128"/>
                  </a:lnTo>
                  <a:lnTo>
                    <a:pt x="62" y="128"/>
                  </a:lnTo>
                  <a:lnTo>
                    <a:pt x="67" y="128"/>
                  </a:lnTo>
                  <a:lnTo>
                    <a:pt x="71" y="127"/>
                  </a:lnTo>
                  <a:lnTo>
                    <a:pt x="73" y="127"/>
                  </a:lnTo>
                  <a:lnTo>
                    <a:pt x="77" y="127"/>
                  </a:lnTo>
                  <a:lnTo>
                    <a:pt x="79" y="127"/>
                  </a:lnTo>
                  <a:lnTo>
                    <a:pt x="83" y="125"/>
                  </a:lnTo>
                  <a:lnTo>
                    <a:pt x="85" y="125"/>
                  </a:lnTo>
                  <a:lnTo>
                    <a:pt x="89" y="122"/>
                  </a:lnTo>
                  <a:lnTo>
                    <a:pt x="91" y="121"/>
                  </a:lnTo>
                  <a:lnTo>
                    <a:pt x="93" y="121"/>
                  </a:lnTo>
                  <a:lnTo>
                    <a:pt x="97" y="119"/>
                  </a:lnTo>
                  <a:lnTo>
                    <a:pt x="99" y="116"/>
                  </a:lnTo>
                  <a:lnTo>
                    <a:pt x="101" y="115"/>
                  </a:lnTo>
                  <a:lnTo>
                    <a:pt x="103" y="113"/>
                  </a:lnTo>
                  <a:lnTo>
                    <a:pt x="107" y="110"/>
                  </a:lnTo>
                  <a:lnTo>
                    <a:pt x="109" y="109"/>
                  </a:lnTo>
                  <a:lnTo>
                    <a:pt x="111" y="107"/>
                  </a:lnTo>
                  <a:lnTo>
                    <a:pt x="114" y="104"/>
                  </a:lnTo>
                  <a:lnTo>
                    <a:pt x="115" y="103"/>
                  </a:lnTo>
                  <a:lnTo>
                    <a:pt x="117" y="101"/>
                  </a:lnTo>
                  <a:lnTo>
                    <a:pt x="117" y="97"/>
                  </a:lnTo>
                  <a:lnTo>
                    <a:pt x="120" y="95"/>
                  </a:lnTo>
                  <a:lnTo>
                    <a:pt x="121" y="92"/>
                  </a:lnTo>
                  <a:lnTo>
                    <a:pt x="123" y="89"/>
                  </a:lnTo>
                  <a:lnTo>
                    <a:pt x="123" y="86"/>
                  </a:lnTo>
                  <a:lnTo>
                    <a:pt x="126" y="83"/>
                  </a:lnTo>
                  <a:lnTo>
                    <a:pt x="126" y="80"/>
                  </a:lnTo>
                  <a:lnTo>
                    <a:pt x="126" y="77"/>
                  </a:lnTo>
                  <a:lnTo>
                    <a:pt x="127" y="74"/>
                  </a:lnTo>
                  <a:lnTo>
                    <a:pt x="127" y="71"/>
                  </a:lnTo>
                  <a:lnTo>
                    <a:pt x="127" y="68"/>
                  </a:lnTo>
                  <a:lnTo>
                    <a:pt x="127" y="65"/>
                  </a:lnTo>
                  <a:lnTo>
                    <a:pt x="117" y="65"/>
                  </a:lnTo>
                  <a:lnTo>
                    <a:pt x="117" y="62"/>
                  </a:lnTo>
                  <a:lnTo>
                    <a:pt x="117" y="59"/>
                  </a:lnTo>
                  <a:lnTo>
                    <a:pt x="117" y="56"/>
                  </a:lnTo>
                  <a:lnTo>
                    <a:pt x="117" y="54"/>
                  </a:lnTo>
                  <a:lnTo>
                    <a:pt x="117" y="50"/>
                  </a:lnTo>
                  <a:lnTo>
                    <a:pt x="115" y="48"/>
                  </a:lnTo>
                  <a:lnTo>
                    <a:pt x="115" y="46"/>
                  </a:lnTo>
                  <a:lnTo>
                    <a:pt x="114" y="42"/>
                  </a:lnTo>
                  <a:lnTo>
                    <a:pt x="114" y="40"/>
                  </a:lnTo>
                  <a:lnTo>
                    <a:pt x="111" y="38"/>
                  </a:lnTo>
                  <a:lnTo>
                    <a:pt x="111" y="36"/>
                  </a:lnTo>
                  <a:lnTo>
                    <a:pt x="109" y="34"/>
                  </a:lnTo>
                  <a:lnTo>
                    <a:pt x="107" y="32"/>
                  </a:lnTo>
                  <a:lnTo>
                    <a:pt x="105" y="30"/>
                  </a:lnTo>
                  <a:lnTo>
                    <a:pt x="103" y="28"/>
                  </a:lnTo>
                  <a:lnTo>
                    <a:pt x="103" y="26"/>
                  </a:lnTo>
                  <a:lnTo>
                    <a:pt x="101" y="24"/>
                  </a:lnTo>
                  <a:lnTo>
                    <a:pt x="99" y="22"/>
                  </a:lnTo>
                  <a:lnTo>
                    <a:pt x="97" y="20"/>
                  </a:lnTo>
                  <a:lnTo>
                    <a:pt x="95" y="20"/>
                  </a:lnTo>
                  <a:lnTo>
                    <a:pt x="91" y="18"/>
                  </a:lnTo>
                  <a:lnTo>
                    <a:pt x="89" y="16"/>
                  </a:lnTo>
                  <a:lnTo>
                    <a:pt x="87" y="16"/>
                  </a:lnTo>
                  <a:lnTo>
                    <a:pt x="85" y="14"/>
                  </a:lnTo>
                  <a:lnTo>
                    <a:pt x="83" y="14"/>
                  </a:lnTo>
                  <a:lnTo>
                    <a:pt x="79" y="12"/>
                  </a:lnTo>
                  <a:lnTo>
                    <a:pt x="77" y="12"/>
                  </a:lnTo>
                  <a:lnTo>
                    <a:pt x="74" y="10"/>
                  </a:lnTo>
                  <a:lnTo>
                    <a:pt x="73" y="10"/>
                  </a:lnTo>
                  <a:lnTo>
                    <a:pt x="68" y="10"/>
                  </a:lnTo>
                  <a:lnTo>
                    <a:pt x="67" y="10"/>
                  </a:lnTo>
                  <a:lnTo>
                    <a:pt x="62" y="10"/>
                  </a:lnTo>
                  <a:lnTo>
                    <a:pt x="61" y="10"/>
                  </a:lnTo>
                  <a:lnTo>
                    <a:pt x="59" y="10"/>
                  </a:lnTo>
                  <a:lnTo>
                    <a:pt x="55" y="10"/>
                  </a:lnTo>
                  <a:lnTo>
                    <a:pt x="53" y="10"/>
                  </a:lnTo>
                  <a:lnTo>
                    <a:pt x="50" y="12"/>
                  </a:lnTo>
                  <a:lnTo>
                    <a:pt x="47" y="12"/>
                  </a:lnTo>
                  <a:lnTo>
                    <a:pt x="44" y="14"/>
                  </a:lnTo>
                  <a:lnTo>
                    <a:pt x="42" y="14"/>
                  </a:lnTo>
                  <a:lnTo>
                    <a:pt x="41" y="16"/>
                  </a:lnTo>
                  <a:lnTo>
                    <a:pt x="36" y="16"/>
                  </a:lnTo>
                  <a:lnTo>
                    <a:pt x="35" y="18"/>
                  </a:lnTo>
                  <a:lnTo>
                    <a:pt x="32" y="20"/>
                  </a:lnTo>
                  <a:lnTo>
                    <a:pt x="30" y="20"/>
                  </a:lnTo>
                  <a:lnTo>
                    <a:pt x="29" y="22"/>
                  </a:lnTo>
                  <a:lnTo>
                    <a:pt x="26" y="24"/>
                  </a:lnTo>
                  <a:lnTo>
                    <a:pt x="24" y="26"/>
                  </a:lnTo>
                  <a:lnTo>
                    <a:pt x="23" y="28"/>
                  </a:lnTo>
                  <a:lnTo>
                    <a:pt x="23" y="30"/>
                  </a:lnTo>
                  <a:lnTo>
                    <a:pt x="20" y="32"/>
                  </a:lnTo>
                  <a:lnTo>
                    <a:pt x="18" y="34"/>
                  </a:lnTo>
                  <a:lnTo>
                    <a:pt x="17" y="36"/>
                  </a:lnTo>
                  <a:lnTo>
                    <a:pt x="17" y="38"/>
                  </a:lnTo>
                  <a:lnTo>
                    <a:pt x="14" y="40"/>
                  </a:lnTo>
                  <a:lnTo>
                    <a:pt x="12" y="42"/>
                  </a:lnTo>
                  <a:lnTo>
                    <a:pt x="12" y="46"/>
                  </a:lnTo>
                  <a:lnTo>
                    <a:pt x="12" y="48"/>
                  </a:lnTo>
                  <a:lnTo>
                    <a:pt x="9" y="50"/>
                  </a:lnTo>
                  <a:lnTo>
                    <a:pt x="9" y="54"/>
                  </a:lnTo>
                  <a:lnTo>
                    <a:pt x="9" y="56"/>
                  </a:lnTo>
                  <a:lnTo>
                    <a:pt x="8" y="59"/>
                  </a:lnTo>
                  <a:lnTo>
                    <a:pt x="8" y="62"/>
                  </a:lnTo>
                  <a:lnTo>
                    <a:pt x="8" y="65"/>
                  </a:lnTo>
                  <a:lnTo>
                    <a:pt x="8" y="66"/>
                  </a:lnTo>
                  <a:lnTo>
                    <a:pt x="8" y="71"/>
                  </a:lnTo>
                  <a:lnTo>
                    <a:pt x="9" y="72"/>
                  </a:lnTo>
                  <a:lnTo>
                    <a:pt x="9" y="74"/>
                  </a:lnTo>
                  <a:lnTo>
                    <a:pt x="9" y="78"/>
                  </a:lnTo>
                  <a:lnTo>
                    <a:pt x="12" y="80"/>
                  </a:lnTo>
                  <a:lnTo>
                    <a:pt x="12" y="83"/>
                  </a:lnTo>
                  <a:lnTo>
                    <a:pt x="12" y="86"/>
                  </a:lnTo>
                  <a:lnTo>
                    <a:pt x="14" y="89"/>
                  </a:lnTo>
                  <a:lnTo>
                    <a:pt x="17" y="90"/>
                  </a:lnTo>
                  <a:lnTo>
                    <a:pt x="17" y="92"/>
                  </a:lnTo>
                  <a:lnTo>
                    <a:pt x="18" y="95"/>
                  </a:lnTo>
                  <a:lnTo>
                    <a:pt x="20" y="97"/>
                  </a:lnTo>
                  <a:lnTo>
                    <a:pt x="23" y="98"/>
                  </a:lnTo>
                  <a:lnTo>
                    <a:pt x="23" y="101"/>
                  </a:lnTo>
                  <a:lnTo>
                    <a:pt x="24" y="103"/>
                  </a:lnTo>
                  <a:lnTo>
                    <a:pt x="26" y="104"/>
                  </a:lnTo>
                  <a:lnTo>
                    <a:pt x="29" y="107"/>
                  </a:lnTo>
                  <a:lnTo>
                    <a:pt x="30" y="109"/>
                  </a:lnTo>
                  <a:lnTo>
                    <a:pt x="32" y="109"/>
                  </a:lnTo>
                  <a:lnTo>
                    <a:pt x="35" y="110"/>
                  </a:lnTo>
                  <a:lnTo>
                    <a:pt x="36" y="113"/>
                  </a:lnTo>
                  <a:lnTo>
                    <a:pt x="41" y="113"/>
                  </a:lnTo>
                  <a:lnTo>
                    <a:pt x="42" y="115"/>
                  </a:lnTo>
                  <a:lnTo>
                    <a:pt x="44" y="115"/>
                  </a:lnTo>
                  <a:lnTo>
                    <a:pt x="47" y="116"/>
                  </a:lnTo>
                  <a:lnTo>
                    <a:pt x="50" y="116"/>
                  </a:lnTo>
                  <a:lnTo>
                    <a:pt x="53" y="119"/>
                  </a:lnTo>
                  <a:lnTo>
                    <a:pt x="55" y="119"/>
                  </a:lnTo>
                  <a:lnTo>
                    <a:pt x="59" y="119"/>
                  </a:lnTo>
                  <a:lnTo>
                    <a:pt x="61" y="119"/>
                  </a:lnTo>
                  <a:lnTo>
                    <a:pt x="62" y="119"/>
                  </a:lnTo>
                  <a:lnTo>
                    <a:pt x="67" y="119"/>
                  </a:lnTo>
                  <a:lnTo>
                    <a:pt x="68" y="119"/>
                  </a:lnTo>
                  <a:lnTo>
                    <a:pt x="73" y="119"/>
                  </a:lnTo>
                  <a:lnTo>
                    <a:pt x="74" y="119"/>
                  </a:lnTo>
                  <a:lnTo>
                    <a:pt x="77" y="116"/>
                  </a:lnTo>
                  <a:lnTo>
                    <a:pt x="79" y="116"/>
                  </a:lnTo>
                  <a:lnTo>
                    <a:pt x="83" y="115"/>
                  </a:lnTo>
                  <a:lnTo>
                    <a:pt x="85" y="115"/>
                  </a:lnTo>
                  <a:lnTo>
                    <a:pt x="87" y="113"/>
                  </a:lnTo>
                  <a:lnTo>
                    <a:pt x="89" y="113"/>
                  </a:lnTo>
                  <a:lnTo>
                    <a:pt x="91" y="110"/>
                  </a:lnTo>
                  <a:lnTo>
                    <a:pt x="95" y="109"/>
                  </a:lnTo>
                  <a:lnTo>
                    <a:pt x="97" y="109"/>
                  </a:lnTo>
                  <a:lnTo>
                    <a:pt x="99" y="107"/>
                  </a:lnTo>
                  <a:lnTo>
                    <a:pt x="101" y="104"/>
                  </a:lnTo>
                  <a:lnTo>
                    <a:pt x="103" y="103"/>
                  </a:lnTo>
                  <a:lnTo>
                    <a:pt x="103" y="101"/>
                  </a:lnTo>
                  <a:lnTo>
                    <a:pt x="105" y="98"/>
                  </a:lnTo>
                  <a:lnTo>
                    <a:pt x="107" y="97"/>
                  </a:lnTo>
                  <a:lnTo>
                    <a:pt x="109" y="95"/>
                  </a:lnTo>
                  <a:lnTo>
                    <a:pt x="111" y="92"/>
                  </a:lnTo>
                  <a:lnTo>
                    <a:pt x="111" y="90"/>
                  </a:lnTo>
                  <a:lnTo>
                    <a:pt x="114" y="89"/>
                  </a:lnTo>
                  <a:lnTo>
                    <a:pt x="114" y="86"/>
                  </a:lnTo>
                  <a:lnTo>
                    <a:pt x="115" y="83"/>
                  </a:lnTo>
                  <a:lnTo>
                    <a:pt x="115" y="80"/>
                  </a:lnTo>
                  <a:lnTo>
                    <a:pt x="117" y="78"/>
                  </a:lnTo>
                  <a:lnTo>
                    <a:pt x="117" y="74"/>
                  </a:lnTo>
                  <a:lnTo>
                    <a:pt x="117" y="72"/>
                  </a:lnTo>
                  <a:lnTo>
                    <a:pt x="117" y="71"/>
                  </a:lnTo>
                  <a:lnTo>
                    <a:pt x="117" y="66"/>
                  </a:lnTo>
                  <a:lnTo>
                    <a:pt x="117" y="65"/>
                  </a:lnTo>
                  <a:lnTo>
                    <a:pt x="127" y="65"/>
                  </a:lnTo>
                  <a:close/>
                </a:path>
              </a:pathLst>
            </a:custGeom>
            <a:solidFill>
              <a:srgbClr val="BABFF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74" name="Freeform 670"/>
            <p:cNvSpPr>
              <a:spLocks noChangeArrowheads="1"/>
            </p:cNvSpPr>
            <p:nvPr/>
          </p:nvSpPr>
          <p:spPr bwMode="auto">
            <a:xfrm>
              <a:off x="5644" y="231"/>
              <a:ext cx="11" cy="11"/>
            </a:xfrm>
            <a:custGeom>
              <a:avLst/>
              <a:gdLst>
                <a:gd name="T0" fmla="*/ 109 w 109"/>
                <a:gd name="T1" fmla="*/ 44 h 109"/>
                <a:gd name="T2" fmla="*/ 106 w 109"/>
                <a:gd name="T3" fmla="*/ 30 h 109"/>
                <a:gd name="T4" fmla="*/ 97 w 109"/>
                <a:gd name="T5" fmla="*/ 20 h 109"/>
                <a:gd name="T6" fmla="*/ 89 w 109"/>
                <a:gd name="T7" fmla="*/ 10 h 109"/>
                <a:gd name="T8" fmla="*/ 77 w 109"/>
                <a:gd name="T9" fmla="*/ 4 h 109"/>
                <a:gd name="T10" fmla="*/ 65 w 109"/>
                <a:gd name="T11" fmla="*/ 0 h 109"/>
                <a:gd name="T12" fmla="*/ 51 w 109"/>
                <a:gd name="T13" fmla="*/ 0 h 109"/>
                <a:gd name="T14" fmla="*/ 36 w 109"/>
                <a:gd name="T15" fmla="*/ 4 h 109"/>
                <a:gd name="T16" fmla="*/ 24 w 109"/>
                <a:gd name="T17" fmla="*/ 10 h 109"/>
                <a:gd name="T18" fmla="*/ 15 w 109"/>
                <a:gd name="T19" fmla="*/ 18 h 109"/>
                <a:gd name="T20" fmla="*/ 9 w 109"/>
                <a:gd name="T21" fmla="*/ 28 h 109"/>
                <a:gd name="T22" fmla="*/ 1 w 109"/>
                <a:gd name="T23" fmla="*/ 40 h 109"/>
                <a:gd name="T24" fmla="*/ 0 w 109"/>
                <a:gd name="T25" fmla="*/ 55 h 109"/>
                <a:gd name="T26" fmla="*/ 1 w 109"/>
                <a:gd name="T27" fmla="*/ 68 h 109"/>
                <a:gd name="T28" fmla="*/ 9 w 109"/>
                <a:gd name="T29" fmla="*/ 80 h 109"/>
                <a:gd name="T30" fmla="*/ 15 w 109"/>
                <a:gd name="T31" fmla="*/ 91 h 109"/>
                <a:gd name="T32" fmla="*/ 24 w 109"/>
                <a:gd name="T33" fmla="*/ 99 h 109"/>
                <a:gd name="T34" fmla="*/ 36 w 109"/>
                <a:gd name="T35" fmla="*/ 105 h 109"/>
                <a:gd name="T36" fmla="*/ 51 w 109"/>
                <a:gd name="T37" fmla="*/ 109 h 109"/>
                <a:gd name="T38" fmla="*/ 65 w 109"/>
                <a:gd name="T39" fmla="*/ 109 h 109"/>
                <a:gd name="T40" fmla="*/ 77 w 109"/>
                <a:gd name="T41" fmla="*/ 105 h 109"/>
                <a:gd name="T42" fmla="*/ 89 w 109"/>
                <a:gd name="T43" fmla="*/ 99 h 109"/>
                <a:gd name="T44" fmla="*/ 97 w 109"/>
                <a:gd name="T45" fmla="*/ 88 h 109"/>
                <a:gd name="T46" fmla="*/ 106 w 109"/>
                <a:gd name="T47" fmla="*/ 79 h 109"/>
                <a:gd name="T48" fmla="*/ 109 w 109"/>
                <a:gd name="T49" fmla="*/ 64 h 109"/>
                <a:gd name="T50" fmla="*/ 101 w 109"/>
                <a:gd name="T51" fmla="*/ 55 h 109"/>
                <a:gd name="T52" fmla="*/ 99 w 109"/>
                <a:gd name="T53" fmla="*/ 43 h 109"/>
                <a:gd name="T54" fmla="*/ 95 w 109"/>
                <a:gd name="T55" fmla="*/ 32 h 109"/>
                <a:gd name="T56" fmla="*/ 89 w 109"/>
                <a:gd name="T57" fmla="*/ 24 h 109"/>
                <a:gd name="T58" fmla="*/ 81 w 109"/>
                <a:gd name="T59" fmla="*/ 16 h 109"/>
                <a:gd name="T60" fmla="*/ 71 w 109"/>
                <a:gd name="T61" fmla="*/ 12 h 109"/>
                <a:gd name="T62" fmla="*/ 60 w 109"/>
                <a:gd name="T63" fmla="*/ 10 h 109"/>
                <a:gd name="T64" fmla="*/ 48 w 109"/>
                <a:gd name="T65" fmla="*/ 10 h 109"/>
                <a:gd name="T66" fmla="*/ 39 w 109"/>
                <a:gd name="T67" fmla="*/ 12 h 109"/>
                <a:gd name="T68" fmla="*/ 28 w 109"/>
                <a:gd name="T69" fmla="*/ 18 h 109"/>
                <a:gd name="T70" fmla="*/ 21 w 109"/>
                <a:gd name="T71" fmla="*/ 26 h 109"/>
                <a:gd name="T72" fmla="*/ 15 w 109"/>
                <a:gd name="T73" fmla="*/ 36 h 109"/>
                <a:gd name="T74" fmla="*/ 10 w 109"/>
                <a:gd name="T75" fmla="*/ 49 h 109"/>
                <a:gd name="T76" fmla="*/ 10 w 109"/>
                <a:gd name="T77" fmla="*/ 58 h 109"/>
                <a:gd name="T78" fmla="*/ 12 w 109"/>
                <a:gd name="T79" fmla="*/ 70 h 109"/>
                <a:gd name="T80" fmla="*/ 18 w 109"/>
                <a:gd name="T81" fmla="*/ 80 h 109"/>
                <a:gd name="T82" fmla="*/ 27 w 109"/>
                <a:gd name="T83" fmla="*/ 88 h 109"/>
                <a:gd name="T84" fmla="*/ 36 w 109"/>
                <a:gd name="T85" fmla="*/ 94 h 109"/>
                <a:gd name="T86" fmla="*/ 47 w 109"/>
                <a:gd name="T87" fmla="*/ 99 h 109"/>
                <a:gd name="T88" fmla="*/ 59 w 109"/>
                <a:gd name="T89" fmla="*/ 100 h 109"/>
                <a:gd name="T90" fmla="*/ 69 w 109"/>
                <a:gd name="T91" fmla="*/ 99 h 109"/>
                <a:gd name="T92" fmla="*/ 79 w 109"/>
                <a:gd name="T93" fmla="*/ 93 h 109"/>
                <a:gd name="T94" fmla="*/ 87 w 109"/>
                <a:gd name="T95" fmla="*/ 87 h 109"/>
                <a:gd name="T96" fmla="*/ 95 w 109"/>
                <a:gd name="T97" fmla="*/ 79 h 109"/>
                <a:gd name="T98" fmla="*/ 99 w 109"/>
                <a:gd name="T99" fmla="*/ 68 h 109"/>
                <a:gd name="T100" fmla="*/ 101 w 109"/>
                <a:gd name="T101"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9" h="109">
                  <a:moveTo>
                    <a:pt x="109" y="55"/>
                  </a:moveTo>
                  <a:lnTo>
                    <a:pt x="109" y="52"/>
                  </a:lnTo>
                  <a:lnTo>
                    <a:pt x="109" y="49"/>
                  </a:lnTo>
                  <a:lnTo>
                    <a:pt x="109" y="46"/>
                  </a:lnTo>
                  <a:lnTo>
                    <a:pt x="109" y="44"/>
                  </a:lnTo>
                  <a:lnTo>
                    <a:pt x="109" y="40"/>
                  </a:lnTo>
                  <a:lnTo>
                    <a:pt x="107" y="38"/>
                  </a:lnTo>
                  <a:lnTo>
                    <a:pt x="107" y="36"/>
                  </a:lnTo>
                  <a:lnTo>
                    <a:pt x="106" y="32"/>
                  </a:lnTo>
                  <a:lnTo>
                    <a:pt x="106" y="30"/>
                  </a:lnTo>
                  <a:lnTo>
                    <a:pt x="103" y="28"/>
                  </a:lnTo>
                  <a:lnTo>
                    <a:pt x="103" y="26"/>
                  </a:lnTo>
                  <a:lnTo>
                    <a:pt x="101" y="24"/>
                  </a:lnTo>
                  <a:lnTo>
                    <a:pt x="99" y="22"/>
                  </a:lnTo>
                  <a:lnTo>
                    <a:pt x="97" y="20"/>
                  </a:lnTo>
                  <a:lnTo>
                    <a:pt x="95" y="18"/>
                  </a:lnTo>
                  <a:lnTo>
                    <a:pt x="95" y="16"/>
                  </a:lnTo>
                  <a:lnTo>
                    <a:pt x="93" y="14"/>
                  </a:lnTo>
                  <a:lnTo>
                    <a:pt x="91" y="12"/>
                  </a:lnTo>
                  <a:lnTo>
                    <a:pt x="89" y="10"/>
                  </a:lnTo>
                  <a:lnTo>
                    <a:pt x="87" y="10"/>
                  </a:lnTo>
                  <a:lnTo>
                    <a:pt x="83" y="8"/>
                  </a:lnTo>
                  <a:lnTo>
                    <a:pt x="81" y="6"/>
                  </a:lnTo>
                  <a:lnTo>
                    <a:pt x="79" y="6"/>
                  </a:lnTo>
                  <a:lnTo>
                    <a:pt x="77" y="4"/>
                  </a:lnTo>
                  <a:lnTo>
                    <a:pt x="75" y="4"/>
                  </a:lnTo>
                  <a:lnTo>
                    <a:pt x="71" y="2"/>
                  </a:lnTo>
                  <a:lnTo>
                    <a:pt x="69" y="2"/>
                  </a:lnTo>
                  <a:lnTo>
                    <a:pt x="66" y="0"/>
                  </a:lnTo>
                  <a:lnTo>
                    <a:pt x="65" y="0"/>
                  </a:lnTo>
                  <a:lnTo>
                    <a:pt x="60" y="0"/>
                  </a:lnTo>
                  <a:lnTo>
                    <a:pt x="59" y="0"/>
                  </a:lnTo>
                  <a:lnTo>
                    <a:pt x="54" y="0"/>
                  </a:lnTo>
                  <a:lnTo>
                    <a:pt x="53" y="0"/>
                  </a:lnTo>
                  <a:lnTo>
                    <a:pt x="51" y="0"/>
                  </a:lnTo>
                  <a:lnTo>
                    <a:pt x="47" y="0"/>
                  </a:lnTo>
                  <a:lnTo>
                    <a:pt x="45" y="0"/>
                  </a:lnTo>
                  <a:lnTo>
                    <a:pt x="42" y="2"/>
                  </a:lnTo>
                  <a:lnTo>
                    <a:pt x="39" y="2"/>
                  </a:lnTo>
                  <a:lnTo>
                    <a:pt x="36" y="4"/>
                  </a:lnTo>
                  <a:lnTo>
                    <a:pt x="34" y="4"/>
                  </a:lnTo>
                  <a:lnTo>
                    <a:pt x="33" y="6"/>
                  </a:lnTo>
                  <a:lnTo>
                    <a:pt x="28" y="6"/>
                  </a:lnTo>
                  <a:lnTo>
                    <a:pt x="27" y="8"/>
                  </a:lnTo>
                  <a:lnTo>
                    <a:pt x="24" y="10"/>
                  </a:lnTo>
                  <a:lnTo>
                    <a:pt x="22" y="10"/>
                  </a:lnTo>
                  <a:lnTo>
                    <a:pt x="21" y="12"/>
                  </a:lnTo>
                  <a:lnTo>
                    <a:pt x="18" y="14"/>
                  </a:lnTo>
                  <a:lnTo>
                    <a:pt x="16" y="16"/>
                  </a:lnTo>
                  <a:lnTo>
                    <a:pt x="15" y="18"/>
                  </a:lnTo>
                  <a:lnTo>
                    <a:pt x="15" y="20"/>
                  </a:lnTo>
                  <a:lnTo>
                    <a:pt x="12" y="22"/>
                  </a:lnTo>
                  <a:lnTo>
                    <a:pt x="10" y="24"/>
                  </a:lnTo>
                  <a:lnTo>
                    <a:pt x="9" y="26"/>
                  </a:lnTo>
                  <a:lnTo>
                    <a:pt x="9" y="28"/>
                  </a:lnTo>
                  <a:lnTo>
                    <a:pt x="6" y="30"/>
                  </a:lnTo>
                  <a:lnTo>
                    <a:pt x="4" y="32"/>
                  </a:lnTo>
                  <a:lnTo>
                    <a:pt x="4" y="36"/>
                  </a:lnTo>
                  <a:lnTo>
                    <a:pt x="4" y="38"/>
                  </a:lnTo>
                  <a:lnTo>
                    <a:pt x="1" y="40"/>
                  </a:lnTo>
                  <a:lnTo>
                    <a:pt x="1" y="44"/>
                  </a:lnTo>
                  <a:lnTo>
                    <a:pt x="1" y="46"/>
                  </a:lnTo>
                  <a:lnTo>
                    <a:pt x="0" y="49"/>
                  </a:lnTo>
                  <a:lnTo>
                    <a:pt x="0" y="52"/>
                  </a:lnTo>
                  <a:lnTo>
                    <a:pt x="0" y="55"/>
                  </a:lnTo>
                  <a:lnTo>
                    <a:pt x="0" y="56"/>
                  </a:lnTo>
                  <a:lnTo>
                    <a:pt x="0" y="61"/>
                  </a:lnTo>
                  <a:lnTo>
                    <a:pt x="1" y="62"/>
                  </a:lnTo>
                  <a:lnTo>
                    <a:pt x="1" y="64"/>
                  </a:lnTo>
                  <a:lnTo>
                    <a:pt x="1" y="68"/>
                  </a:lnTo>
                  <a:lnTo>
                    <a:pt x="4" y="70"/>
                  </a:lnTo>
                  <a:lnTo>
                    <a:pt x="4" y="73"/>
                  </a:lnTo>
                  <a:lnTo>
                    <a:pt x="4" y="76"/>
                  </a:lnTo>
                  <a:lnTo>
                    <a:pt x="6" y="79"/>
                  </a:lnTo>
                  <a:lnTo>
                    <a:pt x="9" y="80"/>
                  </a:lnTo>
                  <a:lnTo>
                    <a:pt x="9" y="82"/>
                  </a:lnTo>
                  <a:lnTo>
                    <a:pt x="10" y="85"/>
                  </a:lnTo>
                  <a:lnTo>
                    <a:pt x="12" y="87"/>
                  </a:lnTo>
                  <a:lnTo>
                    <a:pt x="15" y="88"/>
                  </a:lnTo>
                  <a:lnTo>
                    <a:pt x="15" y="91"/>
                  </a:lnTo>
                  <a:lnTo>
                    <a:pt x="16" y="93"/>
                  </a:lnTo>
                  <a:lnTo>
                    <a:pt x="18" y="94"/>
                  </a:lnTo>
                  <a:lnTo>
                    <a:pt x="21" y="97"/>
                  </a:lnTo>
                  <a:lnTo>
                    <a:pt x="22" y="99"/>
                  </a:lnTo>
                  <a:lnTo>
                    <a:pt x="24" y="99"/>
                  </a:lnTo>
                  <a:lnTo>
                    <a:pt x="27" y="100"/>
                  </a:lnTo>
                  <a:lnTo>
                    <a:pt x="28" y="103"/>
                  </a:lnTo>
                  <a:lnTo>
                    <a:pt x="33" y="103"/>
                  </a:lnTo>
                  <a:lnTo>
                    <a:pt x="34" y="105"/>
                  </a:lnTo>
                  <a:lnTo>
                    <a:pt x="36" y="105"/>
                  </a:lnTo>
                  <a:lnTo>
                    <a:pt x="39" y="106"/>
                  </a:lnTo>
                  <a:lnTo>
                    <a:pt x="42" y="106"/>
                  </a:lnTo>
                  <a:lnTo>
                    <a:pt x="45" y="109"/>
                  </a:lnTo>
                  <a:lnTo>
                    <a:pt x="47" y="109"/>
                  </a:lnTo>
                  <a:lnTo>
                    <a:pt x="51" y="109"/>
                  </a:lnTo>
                  <a:lnTo>
                    <a:pt x="53" y="109"/>
                  </a:lnTo>
                  <a:lnTo>
                    <a:pt x="54" y="109"/>
                  </a:lnTo>
                  <a:lnTo>
                    <a:pt x="59" y="109"/>
                  </a:lnTo>
                  <a:lnTo>
                    <a:pt x="60" y="109"/>
                  </a:lnTo>
                  <a:lnTo>
                    <a:pt x="65" y="109"/>
                  </a:lnTo>
                  <a:lnTo>
                    <a:pt x="66" y="109"/>
                  </a:lnTo>
                  <a:lnTo>
                    <a:pt x="69" y="106"/>
                  </a:lnTo>
                  <a:lnTo>
                    <a:pt x="71" y="106"/>
                  </a:lnTo>
                  <a:lnTo>
                    <a:pt x="75" y="105"/>
                  </a:lnTo>
                  <a:lnTo>
                    <a:pt x="77" y="105"/>
                  </a:lnTo>
                  <a:lnTo>
                    <a:pt x="79" y="103"/>
                  </a:lnTo>
                  <a:lnTo>
                    <a:pt x="81" y="103"/>
                  </a:lnTo>
                  <a:lnTo>
                    <a:pt x="83" y="100"/>
                  </a:lnTo>
                  <a:lnTo>
                    <a:pt x="87" y="99"/>
                  </a:lnTo>
                  <a:lnTo>
                    <a:pt x="89" y="99"/>
                  </a:lnTo>
                  <a:lnTo>
                    <a:pt x="91" y="97"/>
                  </a:lnTo>
                  <a:lnTo>
                    <a:pt x="93" y="94"/>
                  </a:lnTo>
                  <a:lnTo>
                    <a:pt x="95" y="93"/>
                  </a:lnTo>
                  <a:lnTo>
                    <a:pt x="95" y="91"/>
                  </a:lnTo>
                  <a:lnTo>
                    <a:pt x="97" y="88"/>
                  </a:lnTo>
                  <a:lnTo>
                    <a:pt x="99" y="87"/>
                  </a:lnTo>
                  <a:lnTo>
                    <a:pt x="101" y="85"/>
                  </a:lnTo>
                  <a:lnTo>
                    <a:pt x="103" y="82"/>
                  </a:lnTo>
                  <a:lnTo>
                    <a:pt x="103" y="80"/>
                  </a:lnTo>
                  <a:lnTo>
                    <a:pt x="106" y="79"/>
                  </a:lnTo>
                  <a:lnTo>
                    <a:pt x="106" y="76"/>
                  </a:lnTo>
                  <a:lnTo>
                    <a:pt x="107" y="73"/>
                  </a:lnTo>
                  <a:lnTo>
                    <a:pt x="107" y="70"/>
                  </a:lnTo>
                  <a:lnTo>
                    <a:pt x="109" y="68"/>
                  </a:lnTo>
                  <a:lnTo>
                    <a:pt x="109" y="64"/>
                  </a:lnTo>
                  <a:lnTo>
                    <a:pt x="109" y="62"/>
                  </a:lnTo>
                  <a:lnTo>
                    <a:pt x="109" y="61"/>
                  </a:lnTo>
                  <a:lnTo>
                    <a:pt x="109" y="56"/>
                  </a:lnTo>
                  <a:lnTo>
                    <a:pt x="109" y="55"/>
                  </a:lnTo>
                  <a:lnTo>
                    <a:pt x="101" y="55"/>
                  </a:lnTo>
                  <a:lnTo>
                    <a:pt x="101" y="52"/>
                  </a:lnTo>
                  <a:lnTo>
                    <a:pt x="101" y="50"/>
                  </a:lnTo>
                  <a:lnTo>
                    <a:pt x="101" y="49"/>
                  </a:lnTo>
                  <a:lnTo>
                    <a:pt x="101" y="44"/>
                  </a:lnTo>
                  <a:lnTo>
                    <a:pt x="99" y="43"/>
                  </a:lnTo>
                  <a:lnTo>
                    <a:pt x="99" y="40"/>
                  </a:lnTo>
                  <a:lnTo>
                    <a:pt x="99" y="38"/>
                  </a:lnTo>
                  <a:lnTo>
                    <a:pt x="97" y="36"/>
                  </a:lnTo>
                  <a:lnTo>
                    <a:pt x="97" y="34"/>
                  </a:lnTo>
                  <a:lnTo>
                    <a:pt x="95" y="32"/>
                  </a:lnTo>
                  <a:lnTo>
                    <a:pt x="95" y="30"/>
                  </a:lnTo>
                  <a:lnTo>
                    <a:pt x="93" y="28"/>
                  </a:lnTo>
                  <a:lnTo>
                    <a:pt x="91" y="28"/>
                  </a:lnTo>
                  <a:lnTo>
                    <a:pt x="91" y="26"/>
                  </a:lnTo>
                  <a:lnTo>
                    <a:pt x="89" y="24"/>
                  </a:lnTo>
                  <a:lnTo>
                    <a:pt x="87" y="22"/>
                  </a:lnTo>
                  <a:lnTo>
                    <a:pt x="87" y="20"/>
                  </a:lnTo>
                  <a:lnTo>
                    <a:pt x="85" y="20"/>
                  </a:lnTo>
                  <a:lnTo>
                    <a:pt x="83" y="18"/>
                  </a:lnTo>
                  <a:lnTo>
                    <a:pt x="81" y="16"/>
                  </a:lnTo>
                  <a:lnTo>
                    <a:pt x="79" y="16"/>
                  </a:lnTo>
                  <a:lnTo>
                    <a:pt x="77" y="14"/>
                  </a:lnTo>
                  <a:lnTo>
                    <a:pt x="75" y="14"/>
                  </a:lnTo>
                  <a:lnTo>
                    <a:pt x="73" y="12"/>
                  </a:lnTo>
                  <a:lnTo>
                    <a:pt x="71" y="12"/>
                  </a:lnTo>
                  <a:lnTo>
                    <a:pt x="69" y="10"/>
                  </a:lnTo>
                  <a:lnTo>
                    <a:pt x="66" y="10"/>
                  </a:lnTo>
                  <a:lnTo>
                    <a:pt x="65" y="10"/>
                  </a:lnTo>
                  <a:lnTo>
                    <a:pt x="63" y="10"/>
                  </a:lnTo>
                  <a:lnTo>
                    <a:pt x="60" y="10"/>
                  </a:lnTo>
                  <a:lnTo>
                    <a:pt x="59" y="8"/>
                  </a:lnTo>
                  <a:lnTo>
                    <a:pt x="54" y="8"/>
                  </a:lnTo>
                  <a:lnTo>
                    <a:pt x="53" y="8"/>
                  </a:lnTo>
                  <a:lnTo>
                    <a:pt x="51" y="10"/>
                  </a:lnTo>
                  <a:lnTo>
                    <a:pt x="48" y="10"/>
                  </a:lnTo>
                  <a:lnTo>
                    <a:pt x="47" y="10"/>
                  </a:lnTo>
                  <a:lnTo>
                    <a:pt x="45" y="10"/>
                  </a:lnTo>
                  <a:lnTo>
                    <a:pt x="42" y="10"/>
                  </a:lnTo>
                  <a:lnTo>
                    <a:pt x="41" y="12"/>
                  </a:lnTo>
                  <a:lnTo>
                    <a:pt x="39" y="12"/>
                  </a:lnTo>
                  <a:lnTo>
                    <a:pt x="36" y="14"/>
                  </a:lnTo>
                  <a:lnTo>
                    <a:pt x="34" y="14"/>
                  </a:lnTo>
                  <a:lnTo>
                    <a:pt x="33" y="16"/>
                  </a:lnTo>
                  <a:lnTo>
                    <a:pt x="30" y="16"/>
                  </a:lnTo>
                  <a:lnTo>
                    <a:pt x="28" y="18"/>
                  </a:lnTo>
                  <a:lnTo>
                    <a:pt x="27" y="20"/>
                  </a:lnTo>
                  <a:lnTo>
                    <a:pt x="24" y="20"/>
                  </a:lnTo>
                  <a:lnTo>
                    <a:pt x="22" y="22"/>
                  </a:lnTo>
                  <a:lnTo>
                    <a:pt x="22" y="24"/>
                  </a:lnTo>
                  <a:lnTo>
                    <a:pt x="21" y="26"/>
                  </a:lnTo>
                  <a:lnTo>
                    <a:pt x="18" y="28"/>
                  </a:lnTo>
                  <a:lnTo>
                    <a:pt x="16" y="30"/>
                  </a:lnTo>
                  <a:lnTo>
                    <a:pt x="16" y="32"/>
                  </a:lnTo>
                  <a:lnTo>
                    <a:pt x="15" y="34"/>
                  </a:lnTo>
                  <a:lnTo>
                    <a:pt x="15" y="36"/>
                  </a:lnTo>
                  <a:lnTo>
                    <a:pt x="12" y="38"/>
                  </a:lnTo>
                  <a:lnTo>
                    <a:pt x="12" y="40"/>
                  </a:lnTo>
                  <a:lnTo>
                    <a:pt x="12" y="43"/>
                  </a:lnTo>
                  <a:lnTo>
                    <a:pt x="10" y="44"/>
                  </a:lnTo>
                  <a:lnTo>
                    <a:pt x="10" y="49"/>
                  </a:lnTo>
                  <a:lnTo>
                    <a:pt x="10" y="50"/>
                  </a:lnTo>
                  <a:lnTo>
                    <a:pt x="10" y="52"/>
                  </a:lnTo>
                  <a:lnTo>
                    <a:pt x="10" y="55"/>
                  </a:lnTo>
                  <a:lnTo>
                    <a:pt x="10" y="56"/>
                  </a:lnTo>
                  <a:lnTo>
                    <a:pt x="10" y="58"/>
                  </a:lnTo>
                  <a:lnTo>
                    <a:pt x="10" y="61"/>
                  </a:lnTo>
                  <a:lnTo>
                    <a:pt x="10" y="64"/>
                  </a:lnTo>
                  <a:lnTo>
                    <a:pt x="12" y="67"/>
                  </a:lnTo>
                  <a:lnTo>
                    <a:pt x="12" y="68"/>
                  </a:lnTo>
                  <a:lnTo>
                    <a:pt x="12" y="70"/>
                  </a:lnTo>
                  <a:lnTo>
                    <a:pt x="15" y="73"/>
                  </a:lnTo>
                  <a:lnTo>
                    <a:pt x="15" y="74"/>
                  </a:lnTo>
                  <a:lnTo>
                    <a:pt x="16" y="76"/>
                  </a:lnTo>
                  <a:lnTo>
                    <a:pt x="16" y="79"/>
                  </a:lnTo>
                  <a:lnTo>
                    <a:pt x="18" y="80"/>
                  </a:lnTo>
                  <a:lnTo>
                    <a:pt x="21" y="82"/>
                  </a:lnTo>
                  <a:lnTo>
                    <a:pt x="22" y="85"/>
                  </a:lnTo>
                  <a:lnTo>
                    <a:pt x="22" y="87"/>
                  </a:lnTo>
                  <a:lnTo>
                    <a:pt x="24" y="88"/>
                  </a:lnTo>
                  <a:lnTo>
                    <a:pt x="27" y="88"/>
                  </a:lnTo>
                  <a:lnTo>
                    <a:pt x="28" y="91"/>
                  </a:lnTo>
                  <a:lnTo>
                    <a:pt x="30" y="93"/>
                  </a:lnTo>
                  <a:lnTo>
                    <a:pt x="33" y="93"/>
                  </a:lnTo>
                  <a:lnTo>
                    <a:pt x="34" y="94"/>
                  </a:lnTo>
                  <a:lnTo>
                    <a:pt x="36" y="94"/>
                  </a:lnTo>
                  <a:lnTo>
                    <a:pt x="39" y="97"/>
                  </a:lnTo>
                  <a:lnTo>
                    <a:pt x="41" y="97"/>
                  </a:lnTo>
                  <a:lnTo>
                    <a:pt x="42" y="99"/>
                  </a:lnTo>
                  <a:lnTo>
                    <a:pt x="45" y="99"/>
                  </a:lnTo>
                  <a:lnTo>
                    <a:pt x="47" y="99"/>
                  </a:lnTo>
                  <a:lnTo>
                    <a:pt x="48" y="99"/>
                  </a:lnTo>
                  <a:lnTo>
                    <a:pt x="51" y="99"/>
                  </a:lnTo>
                  <a:lnTo>
                    <a:pt x="53" y="100"/>
                  </a:lnTo>
                  <a:lnTo>
                    <a:pt x="54" y="100"/>
                  </a:lnTo>
                  <a:lnTo>
                    <a:pt x="59" y="100"/>
                  </a:lnTo>
                  <a:lnTo>
                    <a:pt x="60" y="99"/>
                  </a:lnTo>
                  <a:lnTo>
                    <a:pt x="63" y="99"/>
                  </a:lnTo>
                  <a:lnTo>
                    <a:pt x="65" y="99"/>
                  </a:lnTo>
                  <a:lnTo>
                    <a:pt x="66" y="99"/>
                  </a:lnTo>
                  <a:lnTo>
                    <a:pt x="69" y="99"/>
                  </a:lnTo>
                  <a:lnTo>
                    <a:pt x="71" y="97"/>
                  </a:lnTo>
                  <a:lnTo>
                    <a:pt x="73" y="97"/>
                  </a:lnTo>
                  <a:lnTo>
                    <a:pt x="75" y="94"/>
                  </a:lnTo>
                  <a:lnTo>
                    <a:pt x="77" y="94"/>
                  </a:lnTo>
                  <a:lnTo>
                    <a:pt x="79" y="93"/>
                  </a:lnTo>
                  <a:lnTo>
                    <a:pt x="81" y="93"/>
                  </a:lnTo>
                  <a:lnTo>
                    <a:pt x="83" y="91"/>
                  </a:lnTo>
                  <a:lnTo>
                    <a:pt x="85" y="88"/>
                  </a:lnTo>
                  <a:lnTo>
                    <a:pt x="87" y="88"/>
                  </a:lnTo>
                  <a:lnTo>
                    <a:pt x="87" y="87"/>
                  </a:lnTo>
                  <a:lnTo>
                    <a:pt x="89" y="85"/>
                  </a:lnTo>
                  <a:lnTo>
                    <a:pt x="91" y="82"/>
                  </a:lnTo>
                  <a:lnTo>
                    <a:pt x="91" y="80"/>
                  </a:lnTo>
                  <a:lnTo>
                    <a:pt x="93" y="80"/>
                  </a:lnTo>
                  <a:lnTo>
                    <a:pt x="95" y="79"/>
                  </a:lnTo>
                  <a:lnTo>
                    <a:pt x="95" y="76"/>
                  </a:lnTo>
                  <a:lnTo>
                    <a:pt x="97" y="74"/>
                  </a:lnTo>
                  <a:lnTo>
                    <a:pt x="97" y="73"/>
                  </a:lnTo>
                  <a:lnTo>
                    <a:pt x="99" y="70"/>
                  </a:lnTo>
                  <a:lnTo>
                    <a:pt x="99" y="68"/>
                  </a:lnTo>
                  <a:lnTo>
                    <a:pt x="99" y="67"/>
                  </a:lnTo>
                  <a:lnTo>
                    <a:pt x="101" y="64"/>
                  </a:lnTo>
                  <a:lnTo>
                    <a:pt x="101" y="61"/>
                  </a:lnTo>
                  <a:lnTo>
                    <a:pt x="101" y="58"/>
                  </a:lnTo>
                  <a:lnTo>
                    <a:pt x="101" y="56"/>
                  </a:lnTo>
                  <a:lnTo>
                    <a:pt x="101" y="55"/>
                  </a:lnTo>
                  <a:lnTo>
                    <a:pt x="109" y="55"/>
                  </a:lnTo>
                  <a:close/>
                </a:path>
              </a:pathLst>
            </a:custGeom>
            <a:solidFill>
              <a:srgbClr val="BDC2F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75" name="Freeform 671"/>
            <p:cNvSpPr>
              <a:spLocks noChangeArrowheads="1"/>
            </p:cNvSpPr>
            <p:nvPr/>
          </p:nvSpPr>
          <p:spPr bwMode="auto">
            <a:xfrm>
              <a:off x="5645" y="232"/>
              <a:ext cx="9" cy="10"/>
            </a:xfrm>
            <a:custGeom>
              <a:avLst/>
              <a:gdLst>
                <a:gd name="T0" fmla="*/ 91 w 91"/>
                <a:gd name="T1" fmla="*/ 41 h 92"/>
                <a:gd name="T2" fmla="*/ 89 w 91"/>
                <a:gd name="T3" fmla="*/ 30 h 92"/>
                <a:gd name="T4" fmla="*/ 85 w 91"/>
                <a:gd name="T5" fmla="*/ 22 h 92"/>
                <a:gd name="T6" fmla="*/ 79 w 91"/>
                <a:gd name="T7" fmla="*/ 16 h 92"/>
                <a:gd name="T8" fmla="*/ 73 w 91"/>
                <a:gd name="T9" fmla="*/ 10 h 92"/>
                <a:gd name="T10" fmla="*/ 65 w 91"/>
                <a:gd name="T11" fmla="*/ 6 h 92"/>
                <a:gd name="T12" fmla="*/ 56 w 91"/>
                <a:gd name="T13" fmla="*/ 2 h 92"/>
                <a:gd name="T14" fmla="*/ 49 w 91"/>
                <a:gd name="T15" fmla="*/ 0 h 92"/>
                <a:gd name="T16" fmla="*/ 38 w 91"/>
                <a:gd name="T17" fmla="*/ 2 h 92"/>
                <a:gd name="T18" fmla="*/ 31 w 91"/>
                <a:gd name="T19" fmla="*/ 4 h 92"/>
                <a:gd name="T20" fmla="*/ 23 w 91"/>
                <a:gd name="T21" fmla="*/ 8 h 92"/>
                <a:gd name="T22" fmla="*/ 14 w 91"/>
                <a:gd name="T23" fmla="*/ 12 h 92"/>
                <a:gd name="T24" fmla="*/ 8 w 91"/>
                <a:gd name="T25" fmla="*/ 20 h 92"/>
                <a:gd name="T26" fmla="*/ 5 w 91"/>
                <a:gd name="T27" fmla="*/ 28 h 92"/>
                <a:gd name="T28" fmla="*/ 0 w 91"/>
                <a:gd name="T29" fmla="*/ 36 h 92"/>
                <a:gd name="T30" fmla="*/ 0 w 91"/>
                <a:gd name="T31" fmla="*/ 47 h 92"/>
                <a:gd name="T32" fmla="*/ 0 w 91"/>
                <a:gd name="T33" fmla="*/ 56 h 92"/>
                <a:gd name="T34" fmla="*/ 5 w 91"/>
                <a:gd name="T35" fmla="*/ 65 h 92"/>
                <a:gd name="T36" fmla="*/ 8 w 91"/>
                <a:gd name="T37" fmla="*/ 72 h 92"/>
                <a:gd name="T38" fmla="*/ 14 w 91"/>
                <a:gd name="T39" fmla="*/ 80 h 92"/>
                <a:gd name="T40" fmla="*/ 23 w 91"/>
                <a:gd name="T41" fmla="*/ 85 h 92"/>
                <a:gd name="T42" fmla="*/ 31 w 91"/>
                <a:gd name="T43" fmla="*/ 89 h 92"/>
                <a:gd name="T44" fmla="*/ 38 w 91"/>
                <a:gd name="T45" fmla="*/ 91 h 92"/>
                <a:gd name="T46" fmla="*/ 49 w 91"/>
                <a:gd name="T47" fmla="*/ 92 h 92"/>
                <a:gd name="T48" fmla="*/ 56 w 91"/>
                <a:gd name="T49" fmla="*/ 91 h 92"/>
                <a:gd name="T50" fmla="*/ 65 w 91"/>
                <a:gd name="T51" fmla="*/ 86 h 92"/>
                <a:gd name="T52" fmla="*/ 73 w 91"/>
                <a:gd name="T53" fmla="*/ 83 h 92"/>
                <a:gd name="T54" fmla="*/ 79 w 91"/>
                <a:gd name="T55" fmla="*/ 77 h 92"/>
                <a:gd name="T56" fmla="*/ 85 w 91"/>
                <a:gd name="T57" fmla="*/ 71 h 92"/>
                <a:gd name="T58" fmla="*/ 89 w 91"/>
                <a:gd name="T59" fmla="*/ 62 h 92"/>
                <a:gd name="T60" fmla="*/ 91 w 91"/>
                <a:gd name="T61" fmla="*/ 53 h 92"/>
                <a:gd name="T62" fmla="*/ 81 w 91"/>
                <a:gd name="T63" fmla="*/ 47 h 92"/>
                <a:gd name="T64" fmla="*/ 81 w 91"/>
                <a:gd name="T65" fmla="*/ 38 h 92"/>
                <a:gd name="T66" fmla="*/ 79 w 91"/>
                <a:gd name="T67" fmla="*/ 30 h 92"/>
                <a:gd name="T68" fmla="*/ 73 w 91"/>
                <a:gd name="T69" fmla="*/ 24 h 92"/>
                <a:gd name="T70" fmla="*/ 67 w 91"/>
                <a:gd name="T71" fmla="*/ 18 h 92"/>
                <a:gd name="T72" fmla="*/ 59 w 91"/>
                <a:gd name="T73" fmla="*/ 12 h 92"/>
                <a:gd name="T74" fmla="*/ 50 w 91"/>
                <a:gd name="T75" fmla="*/ 10 h 92"/>
                <a:gd name="T76" fmla="*/ 43 w 91"/>
                <a:gd name="T77" fmla="*/ 10 h 92"/>
                <a:gd name="T78" fmla="*/ 35 w 91"/>
                <a:gd name="T79" fmla="*/ 12 h 92"/>
                <a:gd name="T80" fmla="*/ 29 w 91"/>
                <a:gd name="T81" fmla="*/ 14 h 92"/>
                <a:gd name="T82" fmla="*/ 23 w 91"/>
                <a:gd name="T83" fmla="*/ 18 h 92"/>
                <a:gd name="T84" fmla="*/ 14 w 91"/>
                <a:gd name="T85" fmla="*/ 26 h 92"/>
                <a:gd name="T86" fmla="*/ 11 w 91"/>
                <a:gd name="T87" fmla="*/ 35 h 92"/>
                <a:gd name="T88" fmla="*/ 8 w 91"/>
                <a:gd name="T89" fmla="*/ 42 h 92"/>
                <a:gd name="T90" fmla="*/ 8 w 91"/>
                <a:gd name="T91" fmla="*/ 50 h 92"/>
                <a:gd name="T92" fmla="*/ 11 w 91"/>
                <a:gd name="T93" fmla="*/ 59 h 92"/>
                <a:gd name="T94" fmla="*/ 14 w 91"/>
                <a:gd name="T95" fmla="*/ 66 h 92"/>
                <a:gd name="T96" fmla="*/ 23 w 91"/>
                <a:gd name="T97" fmla="*/ 74 h 92"/>
                <a:gd name="T98" fmla="*/ 29 w 91"/>
                <a:gd name="T99" fmla="*/ 79 h 92"/>
                <a:gd name="T100" fmla="*/ 35 w 91"/>
                <a:gd name="T101" fmla="*/ 80 h 92"/>
                <a:gd name="T102" fmla="*/ 43 w 91"/>
                <a:gd name="T103" fmla="*/ 83 h 92"/>
                <a:gd name="T104" fmla="*/ 50 w 91"/>
                <a:gd name="T105" fmla="*/ 83 h 92"/>
                <a:gd name="T106" fmla="*/ 59 w 91"/>
                <a:gd name="T107" fmla="*/ 80 h 92"/>
                <a:gd name="T108" fmla="*/ 67 w 91"/>
                <a:gd name="T109" fmla="*/ 74 h 92"/>
                <a:gd name="T110" fmla="*/ 73 w 91"/>
                <a:gd name="T111" fmla="*/ 68 h 92"/>
                <a:gd name="T112" fmla="*/ 79 w 91"/>
                <a:gd name="T113" fmla="*/ 62 h 92"/>
                <a:gd name="T114" fmla="*/ 81 w 91"/>
                <a:gd name="T115" fmla="*/ 54 h 92"/>
                <a:gd name="T116" fmla="*/ 81 w 91"/>
                <a:gd name="T117" fmla="*/ 4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 h="92">
                  <a:moveTo>
                    <a:pt x="91" y="47"/>
                  </a:moveTo>
                  <a:lnTo>
                    <a:pt x="91" y="44"/>
                  </a:lnTo>
                  <a:lnTo>
                    <a:pt x="91" y="42"/>
                  </a:lnTo>
                  <a:lnTo>
                    <a:pt x="91" y="41"/>
                  </a:lnTo>
                  <a:lnTo>
                    <a:pt x="91" y="36"/>
                  </a:lnTo>
                  <a:lnTo>
                    <a:pt x="89" y="35"/>
                  </a:lnTo>
                  <a:lnTo>
                    <a:pt x="89" y="32"/>
                  </a:lnTo>
                  <a:lnTo>
                    <a:pt x="89" y="30"/>
                  </a:lnTo>
                  <a:lnTo>
                    <a:pt x="87" y="28"/>
                  </a:lnTo>
                  <a:lnTo>
                    <a:pt x="87" y="26"/>
                  </a:lnTo>
                  <a:lnTo>
                    <a:pt x="85" y="24"/>
                  </a:lnTo>
                  <a:lnTo>
                    <a:pt x="85" y="22"/>
                  </a:lnTo>
                  <a:lnTo>
                    <a:pt x="83" y="20"/>
                  </a:lnTo>
                  <a:lnTo>
                    <a:pt x="81" y="20"/>
                  </a:lnTo>
                  <a:lnTo>
                    <a:pt x="81" y="18"/>
                  </a:lnTo>
                  <a:lnTo>
                    <a:pt x="79" y="16"/>
                  </a:lnTo>
                  <a:lnTo>
                    <a:pt x="77" y="14"/>
                  </a:lnTo>
                  <a:lnTo>
                    <a:pt x="77" y="12"/>
                  </a:lnTo>
                  <a:lnTo>
                    <a:pt x="75" y="12"/>
                  </a:lnTo>
                  <a:lnTo>
                    <a:pt x="73" y="10"/>
                  </a:lnTo>
                  <a:lnTo>
                    <a:pt x="71" y="8"/>
                  </a:lnTo>
                  <a:lnTo>
                    <a:pt x="69" y="8"/>
                  </a:lnTo>
                  <a:lnTo>
                    <a:pt x="67" y="6"/>
                  </a:lnTo>
                  <a:lnTo>
                    <a:pt x="65" y="6"/>
                  </a:lnTo>
                  <a:lnTo>
                    <a:pt x="63" y="4"/>
                  </a:lnTo>
                  <a:lnTo>
                    <a:pt x="61" y="4"/>
                  </a:lnTo>
                  <a:lnTo>
                    <a:pt x="59" y="2"/>
                  </a:lnTo>
                  <a:lnTo>
                    <a:pt x="56" y="2"/>
                  </a:lnTo>
                  <a:lnTo>
                    <a:pt x="55" y="2"/>
                  </a:lnTo>
                  <a:lnTo>
                    <a:pt x="53" y="2"/>
                  </a:lnTo>
                  <a:lnTo>
                    <a:pt x="50" y="2"/>
                  </a:lnTo>
                  <a:lnTo>
                    <a:pt x="49" y="0"/>
                  </a:lnTo>
                  <a:lnTo>
                    <a:pt x="44" y="0"/>
                  </a:lnTo>
                  <a:lnTo>
                    <a:pt x="43" y="0"/>
                  </a:lnTo>
                  <a:lnTo>
                    <a:pt x="41" y="2"/>
                  </a:lnTo>
                  <a:lnTo>
                    <a:pt x="38" y="2"/>
                  </a:lnTo>
                  <a:lnTo>
                    <a:pt x="37" y="2"/>
                  </a:lnTo>
                  <a:lnTo>
                    <a:pt x="35" y="2"/>
                  </a:lnTo>
                  <a:lnTo>
                    <a:pt x="32" y="2"/>
                  </a:lnTo>
                  <a:lnTo>
                    <a:pt x="31" y="4"/>
                  </a:lnTo>
                  <a:lnTo>
                    <a:pt x="29" y="4"/>
                  </a:lnTo>
                  <a:lnTo>
                    <a:pt x="26" y="6"/>
                  </a:lnTo>
                  <a:lnTo>
                    <a:pt x="24" y="6"/>
                  </a:lnTo>
                  <a:lnTo>
                    <a:pt x="23" y="8"/>
                  </a:lnTo>
                  <a:lnTo>
                    <a:pt x="20" y="8"/>
                  </a:lnTo>
                  <a:lnTo>
                    <a:pt x="18" y="10"/>
                  </a:lnTo>
                  <a:lnTo>
                    <a:pt x="17" y="12"/>
                  </a:lnTo>
                  <a:lnTo>
                    <a:pt x="14" y="12"/>
                  </a:lnTo>
                  <a:lnTo>
                    <a:pt x="12" y="14"/>
                  </a:lnTo>
                  <a:lnTo>
                    <a:pt x="12" y="16"/>
                  </a:lnTo>
                  <a:lnTo>
                    <a:pt x="11" y="18"/>
                  </a:lnTo>
                  <a:lnTo>
                    <a:pt x="8" y="20"/>
                  </a:lnTo>
                  <a:lnTo>
                    <a:pt x="6" y="22"/>
                  </a:lnTo>
                  <a:lnTo>
                    <a:pt x="6" y="24"/>
                  </a:lnTo>
                  <a:lnTo>
                    <a:pt x="5" y="26"/>
                  </a:lnTo>
                  <a:lnTo>
                    <a:pt x="5" y="28"/>
                  </a:lnTo>
                  <a:lnTo>
                    <a:pt x="2" y="30"/>
                  </a:lnTo>
                  <a:lnTo>
                    <a:pt x="2" y="32"/>
                  </a:lnTo>
                  <a:lnTo>
                    <a:pt x="2" y="35"/>
                  </a:lnTo>
                  <a:lnTo>
                    <a:pt x="0" y="36"/>
                  </a:lnTo>
                  <a:lnTo>
                    <a:pt x="0" y="41"/>
                  </a:lnTo>
                  <a:lnTo>
                    <a:pt x="0" y="42"/>
                  </a:lnTo>
                  <a:lnTo>
                    <a:pt x="0" y="44"/>
                  </a:lnTo>
                  <a:lnTo>
                    <a:pt x="0" y="47"/>
                  </a:lnTo>
                  <a:lnTo>
                    <a:pt x="0" y="48"/>
                  </a:lnTo>
                  <a:lnTo>
                    <a:pt x="0" y="50"/>
                  </a:lnTo>
                  <a:lnTo>
                    <a:pt x="0" y="53"/>
                  </a:lnTo>
                  <a:lnTo>
                    <a:pt x="0" y="56"/>
                  </a:lnTo>
                  <a:lnTo>
                    <a:pt x="2" y="59"/>
                  </a:lnTo>
                  <a:lnTo>
                    <a:pt x="2" y="60"/>
                  </a:lnTo>
                  <a:lnTo>
                    <a:pt x="2" y="62"/>
                  </a:lnTo>
                  <a:lnTo>
                    <a:pt x="5" y="65"/>
                  </a:lnTo>
                  <a:lnTo>
                    <a:pt x="5" y="66"/>
                  </a:lnTo>
                  <a:lnTo>
                    <a:pt x="6" y="68"/>
                  </a:lnTo>
                  <a:lnTo>
                    <a:pt x="6" y="71"/>
                  </a:lnTo>
                  <a:lnTo>
                    <a:pt x="8" y="72"/>
                  </a:lnTo>
                  <a:lnTo>
                    <a:pt x="11" y="74"/>
                  </a:lnTo>
                  <a:lnTo>
                    <a:pt x="12" y="77"/>
                  </a:lnTo>
                  <a:lnTo>
                    <a:pt x="12" y="79"/>
                  </a:lnTo>
                  <a:lnTo>
                    <a:pt x="14" y="80"/>
                  </a:lnTo>
                  <a:lnTo>
                    <a:pt x="17" y="80"/>
                  </a:lnTo>
                  <a:lnTo>
                    <a:pt x="18" y="83"/>
                  </a:lnTo>
                  <a:lnTo>
                    <a:pt x="20" y="85"/>
                  </a:lnTo>
                  <a:lnTo>
                    <a:pt x="23" y="85"/>
                  </a:lnTo>
                  <a:lnTo>
                    <a:pt x="24" y="86"/>
                  </a:lnTo>
                  <a:lnTo>
                    <a:pt x="26" y="86"/>
                  </a:lnTo>
                  <a:lnTo>
                    <a:pt x="29" y="89"/>
                  </a:lnTo>
                  <a:lnTo>
                    <a:pt x="31" y="89"/>
                  </a:lnTo>
                  <a:lnTo>
                    <a:pt x="32" y="91"/>
                  </a:lnTo>
                  <a:lnTo>
                    <a:pt x="35" y="91"/>
                  </a:lnTo>
                  <a:lnTo>
                    <a:pt x="37" y="91"/>
                  </a:lnTo>
                  <a:lnTo>
                    <a:pt x="38" y="91"/>
                  </a:lnTo>
                  <a:lnTo>
                    <a:pt x="41" y="91"/>
                  </a:lnTo>
                  <a:lnTo>
                    <a:pt x="43" y="92"/>
                  </a:lnTo>
                  <a:lnTo>
                    <a:pt x="44" y="92"/>
                  </a:lnTo>
                  <a:lnTo>
                    <a:pt x="49" y="92"/>
                  </a:lnTo>
                  <a:lnTo>
                    <a:pt x="50" y="91"/>
                  </a:lnTo>
                  <a:lnTo>
                    <a:pt x="53" y="91"/>
                  </a:lnTo>
                  <a:lnTo>
                    <a:pt x="55" y="91"/>
                  </a:lnTo>
                  <a:lnTo>
                    <a:pt x="56" y="91"/>
                  </a:lnTo>
                  <a:lnTo>
                    <a:pt x="59" y="91"/>
                  </a:lnTo>
                  <a:lnTo>
                    <a:pt x="61" y="89"/>
                  </a:lnTo>
                  <a:lnTo>
                    <a:pt x="63" y="89"/>
                  </a:lnTo>
                  <a:lnTo>
                    <a:pt x="65" y="86"/>
                  </a:lnTo>
                  <a:lnTo>
                    <a:pt x="67" y="86"/>
                  </a:lnTo>
                  <a:lnTo>
                    <a:pt x="69" y="85"/>
                  </a:lnTo>
                  <a:lnTo>
                    <a:pt x="71" y="85"/>
                  </a:lnTo>
                  <a:lnTo>
                    <a:pt x="73" y="83"/>
                  </a:lnTo>
                  <a:lnTo>
                    <a:pt x="75" y="80"/>
                  </a:lnTo>
                  <a:lnTo>
                    <a:pt x="77" y="80"/>
                  </a:lnTo>
                  <a:lnTo>
                    <a:pt x="77" y="79"/>
                  </a:lnTo>
                  <a:lnTo>
                    <a:pt x="79" y="77"/>
                  </a:lnTo>
                  <a:lnTo>
                    <a:pt x="81" y="74"/>
                  </a:lnTo>
                  <a:lnTo>
                    <a:pt x="81" y="72"/>
                  </a:lnTo>
                  <a:lnTo>
                    <a:pt x="83" y="72"/>
                  </a:lnTo>
                  <a:lnTo>
                    <a:pt x="85" y="71"/>
                  </a:lnTo>
                  <a:lnTo>
                    <a:pt x="85" y="68"/>
                  </a:lnTo>
                  <a:lnTo>
                    <a:pt x="87" y="66"/>
                  </a:lnTo>
                  <a:lnTo>
                    <a:pt x="87" y="65"/>
                  </a:lnTo>
                  <a:lnTo>
                    <a:pt x="89" y="62"/>
                  </a:lnTo>
                  <a:lnTo>
                    <a:pt x="89" y="60"/>
                  </a:lnTo>
                  <a:lnTo>
                    <a:pt x="89" y="59"/>
                  </a:lnTo>
                  <a:lnTo>
                    <a:pt x="91" y="56"/>
                  </a:lnTo>
                  <a:lnTo>
                    <a:pt x="91" y="53"/>
                  </a:lnTo>
                  <a:lnTo>
                    <a:pt x="91" y="50"/>
                  </a:lnTo>
                  <a:lnTo>
                    <a:pt x="91" y="48"/>
                  </a:lnTo>
                  <a:lnTo>
                    <a:pt x="91" y="47"/>
                  </a:lnTo>
                  <a:lnTo>
                    <a:pt x="81" y="47"/>
                  </a:lnTo>
                  <a:lnTo>
                    <a:pt x="81" y="44"/>
                  </a:lnTo>
                  <a:lnTo>
                    <a:pt x="81" y="42"/>
                  </a:lnTo>
                  <a:lnTo>
                    <a:pt x="81" y="41"/>
                  </a:lnTo>
                  <a:lnTo>
                    <a:pt x="81" y="38"/>
                  </a:lnTo>
                  <a:lnTo>
                    <a:pt x="81" y="36"/>
                  </a:lnTo>
                  <a:lnTo>
                    <a:pt x="79" y="35"/>
                  </a:lnTo>
                  <a:lnTo>
                    <a:pt x="79" y="32"/>
                  </a:lnTo>
                  <a:lnTo>
                    <a:pt x="79" y="30"/>
                  </a:lnTo>
                  <a:lnTo>
                    <a:pt x="77" y="28"/>
                  </a:lnTo>
                  <a:lnTo>
                    <a:pt x="75" y="26"/>
                  </a:lnTo>
                  <a:lnTo>
                    <a:pt x="75" y="24"/>
                  </a:lnTo>
                  <a:lnTo>
                    <a:pt x="73" y="24"/>
                  </a:lnTo>
                  <a:lnTo>
                    <a:pt x="73" y="22"/>
                  </a:lnTo>
                  <a:lnTo>
                    <a:pt x="71" y="20"/>
                  </a:lnTo>
                  <a:lnTo>
                    <a:pt x="69" y="18"/>
                  </a:lnTo>
                  <a:lnTo>
                    <a:pt x="67" y="18"/>
                  </a:lnTo>
                  <a:lnTo>
                    <a:pt x="65" y="16"/>
                  </a:lnTo>
                  <a:lnTo>
                    <a:pt x="63" y="14"/>
                  </a:lnTo>
                  <a:lnTo>
                    <a:pt x="61" y="14"/>
                  </a:lnTo>
                  <a:lnTo>
                    <a:pt x="59" y="12"/>
                  </a:lnTo>
                  <a:lnTo>
                    <a:pt x="56" y="12"/>
                  </a:lnTo>
                  <a:lnTo>
                    <a:pt x="55" y="12"/>
                  </a:lnTo>
                  <a:lnTo>
                    <a:pt x="53" y="10"/>
                  </a:lnTo>
                  <a:lnTo>
                    <a:pt x="50" y="10"/>
                  </a:lnTo>
                  <a:lnTo>
                    <a:pt x="49" y="10"/>
                  </a:lnTo>
                  <a:lnTo>
                    <a:pt x="47" y="10"/>
                  </a:lnTo>
                  <a:lnTo>
                    <a:pt x="44" y="10"/>
                  </a:lnTo>
                  <a:lnTo>
                    <a:pt x="43" y="10"/>
                  </a:lnTo>
                  <a:lnTo>
                    <a:pt x="41" y="10"/>
                  </a:lnTo>
                  <a:lnTo>
                    <a:pt x="38" y="10"/>
                  </a:lnTo>
                  <a:lnTo>
                    <a:pt x="37" y="12"/>
                  </a:lnTo>
                  <a:lnTo>
                    <a:pt x="35" y="12"/>
                  </a:lnTo>
                  <a:lnTo>
                    <a:pt x="32" y="12"/>
                  </a:lnTo>
                  <a:lnTo>
                    <a:pt x="31" y="12"/>
                  </a:lnTo>
                  <a:lnTo>
                    <a:pt x="31" y="14"/>
                  </a:lnTo>
                  <a:lnTo>
                    <a:pt x="29" y="14"/>
                  </a:lnTo>
                  <a:lnTo>
                    <a:pt x="26" y="16"/>
                  </a:lnTo>
                  <a:lnTo>
                    <a:pt x="24" y="16"/>
                  </a:lnTo>
                  <a:lnTo>
                    <a:pt x="24" y="18"/>
                  </a:lnTo>
                  <a:lnTo>
                    <a:pt x="23" y="18"/>
                  </a:lnTo>
                  <a:lnTo>
                    <a:pt x="20" y="20"/>
                  </a:lnTo>
                  <a:lnTo>
                    <a:pt x="18" y="22"/>
                  </a:lnTo>
                  <a:lnTo>
                    <a:pt x="17" y="24"/>
                  </a:lnTo>
                  <a:lnTo>
                    <a:pt x="14" y="26"/>
                  </a:lnTo>
                  <a:lnTo>
                    <a:pt x="14" y="28"/>
                  </a:lnTo>
                  <a:lnTo>
                    <a:pt x="12" y="30"/>
                  </a:lnTo>
                  <a:lnTo>
                    <a:pt x="12" y="32"/>
                  </a:lnTo>
                  <a:lnTo>
                    <a:pt x="11" y="35"/>
                  </a:lnTo>
                  <a:lnTo>
                    <a:pt x="11" y="36"/>
                  </a:lnTo>
                  <a:lnTo>
                    <a:pt x="11" y="38"/>
                  </a:lnTo>
                  <a:lnTo>
                    <a:pt x="11" y="41"/>
                  </a:lnTo>
                  <a:lnTo>
                    <a:pt x="8" y="42"/>
                  </a:lnTo>
                  <a:lnTo>
                    <a:pt x="8" y="44"/>
                  </a:lnTo>
                  <a:lnTo>
                    <a:pt x="8" y="47"/>
                  </a:lnTo>
                  <a:lnTo>
                    <a:pt x="8" y="48"/>
                  </a:lnTo>
                  <a:lnTo>
                    <a:pt x="8" y="50"/>
                  </a:lnTo>
                  <a:lnTo>
                    <a:pt x="11" y="53"/>
                  </a:lnTo>
                  <a:lnTo>
                    <a:pt x="11" y="54"/>
                  </a:lnTo>
                  <a:lnTo>
                    <a:pt x="11" y="56"/>
                  </a:lnTo>
                  <a:lnTo>
                    <a:pt x="11" y="59"/>
                  </a:lnTo>
                  <a:lnTo>
                    <a:pt x="12" y="60"/>
                  </a:lnTo>
                  <a:lnTo>
                    <a:pt x="12" y="62"/>
                  </a:lnTo>
                  <a:lnTo>
                    <a:pt x="14" y="65"/>
                  </a:lnTo>
                  <a:lnTo>
                    <a:pt x="14" y="66"/>
                  </a:lnTo>
                  <a:lnTo>
                    <a:pt x="17" y="68"/>
                  </a:lnTo>
                  <a:lnTo>
                    <a:pt x="18" y="71"/>
                  </a:lnTo>
                  <a:lnTo>
                    <a:pt x="20" y="72"/>
                  </a:lnTo>
                  <a:lnTo>
                    <a:pt x="23" y="74"/>
                  </a:lnTo>
                  <a:lnTo>
                    <a:pt x="24" y="74"/>
                  </a:lnTo>
                  <a:lnTo>
                    <a:pt x="24" y="77"/>
                  </a:lnTo>
                  <a:lnTo>
                    <a:pt x="26" y="77"/>
                  </a:lnTo>
                  <a:lnTo>
                    <a:pt x="29" y="79"/>
                  </a:lnTo>
                  <a:lnTo>
                    <a:pt x="31" y="79"/>
                  </a:lnTo>
                  <a:lnTo>
                    <a:pt x="31" y="80"/>
                  </a:lnTo>
                  <a:lnTo>
                    <a:pt x="32" y="80"/>
                  </a:lnTo>
                  <a:lnTo>
                    <a:pt x="35" y="80"/>
                  </a:lnTo>
                  <a:lnTo>
                    <a:pt x="37" y="80"/>
                  </a:lnTo>
                  <a:lnTo>
                    <a:pt x="38" y="83"/>
                  </a:lnTo>
                  <a:lnTo>
                    <a:pt x="41" y="83"/>
                  </a:lnTo>
                  <a:lnTo>
                    <a:pt x="43" y="83"/>
                  </a:lnTo>
                  <a:lnTo>
                    <a:pt x="44" y="83"/>
                  </a:lnTo>
                  <a:lnTo>
                    <a:pt x="47" y="83"/>
                  </a:lnTo>
                  <a:lnTo>
                    <a:pt x="49" y="83"/>
                  </a:lnTo>
                  <a:lnTo>
                    <a:pt x="50" y="83"/>
                  </a:lnTo>
                  <a:lnTo>
                    <a:pt x="53" y="83"/>
                  </a:lnTo>
                  <a:lnTo>
                    <a:pt x="55" y="80"/>
                  </a:lnTo>
                  <a:lnTo>
                    <a:pt x="56" y="80"/>
                  </a:lnTo>
                  <a:lnTo>
                    <a:pt x="59" y="80"/>
                  </a:lnTo>
                  <a:lnTo>
                    <a:pt x="61" y="79"/>
                  </a:lnTo>
                  <a:lnTo>
                    <a:pt x="63" y="79"/>
                  </a:lnTo>
                  <a:lnTo>
                    <a:pt x="65" y="77"/>
                  </a:lnTo>
                  <a:lnTo>
                    <a:pt x="67" y="74"/>
                  </a:lnTo>
                  <a:lnTo>
                    <a:pt x="69" y="74"/>
                  </a:lnTo>
                  <a:lnTo>
                    <a:pt x="71" y="72"/>
                  </a:lnTo>
                  <a:lnTo>
                    <a:pt x="73" y="71"/>
                  </a:lnTo>
                  <a:lnTo>
                    <a:pt x="73" y="68"/>
                  </a:lnTo>
                  <a:lnTo>
                    <a:pt x="75" y="68"/>
                  </a:lnTo>
                  <a:lnTo>
                    <a:pt x="75" y="66"/>
                  </a:lnTo>
                  <a:lnTo>
                    <a:pt x="77" y="65"/>
                  </a:lnTo>
                  <a:lnTo>
                    <a:pt x="79" y="62"/>
                  </a:lnTo>
                  <a:lnTo>
                    <a:pt x="79" y="60"/>
                  </a:lnTo>
                  <a:lnTo>
                    <a:pt x="79" y="59"/>
                  </a:lnTo>
                  <a:lnTo>
                    <a:pt x="81" y="56"/>
                  </a:lnTo>
                  <a:lnTo>
                    <a:pt x="81" y="54"/>
                  </a:lnTo>
                  <a:lnTo>
                    <a:pt x="81" y="53"/>
                  </a:lnTo>
                  <a:lnTo>
                    <a:pt x="81" y="50"/>
                  </a:lnTo>
                  <a:lnTo>
                    <a:pt x="81" y="48"/>
                  </a:lnTo>
                  <a:lnTo>
                    <a:pt x="81" y="47"/>
                  </a:lnTo>
                  <a:lnTo>
                    <a:pt x="91" y="47"/>
                  </a:lnTo>
                  <a:close/>
                </a:path>
              </a:pathLst>
            </a:custGeom>
            <a:solidFill>
              <a:srgbClr val="BDC2F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76" name="Freeform 672"/>
            <p:cNvSpPr>
              <a:spLocks noChangeArrowheads="1"/>
            </p:cNvSpPr>
            <p:nvPr/>
          </p:nvSpPr>
          <p:spPr bwMode="auto">
            <a:xfrm>
              <a:off x="5646" y="233"/>
              <a:ext cx="7" cy="7"/>
            </a:xfrm>
            <a:custGeom>
              <a:avLst/>
              <a:gdLst>
                <a:gd name="T0" fmla="*/ 73 w 73"/>
                <a:gd name="T1" fmla="*/ 31 h 73"/>
                <a:gd name="T2" fmla="*/ 71 w 73"/>
                <a:gd name="T3" fmla="*/ 22 h 73"/>
                <a:gd name="T4" fmla="*/ 67 w 73"/>
                <a:gd name="T5" fmla="*/ 14 h 73"/>
                <a:gd name="T6" fmla="*/ 61 w 73"/>
                <a:gd name="T7" fmla="*/ 8 h 73"/>
                <a:gd name="T8" fmla="*/ 53 w 73"/>
                <a:gd name="T9" fmla="*/ 4 h 73"/>
                <a:gd name="T10" fmla="*/ 45 w 73"/>
                <a:gd name="T11" fmla="*/ 0 h 73"/>
                <a:gd name="T12" fmla="*/ 36 w 73"/>
                <a:gd name="T13" fmla="*/ 0 h 73"/>
                <a:gd name="T14" fmla="*/ 29 w 73"/>
                <a:gd name="T15" fmla="*/ 2 h 73"/>
                <a:gd name="T16" fmla="*/ 23 w 73"/>
                <a:gd name="T17" fmla="*/ 4 h 73"/>
                <a:gd name="T18" fmla="*/ 16 w 73"/>
                <a:gd name="T19" fmla="*/ 8 h 73"/>
                <a:gd name="T20" fmla="*/ 9 w 73"/>
                <a:gd name="T21" fmla="*/ 14 h 73"/>
                <a:gd name="T22" fmla="*/ 4 w 73"/>
                <a:gd name="T23" fmla="*/ 22 h 73"/>
                <a:gd name="T24" fmla="*/ 3 w 73"/>
                <a:gd name="T25" fmla="*/ 31 h 73"/>
                <a:gd name="T26" fmla="*/ 0 w 73"/>
                <a:gd name="T27" fmla="*/ 38 h 73"/>
                <a:gd name="T28" fmla="*/ 3 w 73"/>
                <a:gd name="T29" fmla="*/ 46 h 73"/>
                <a:gd name="T30" fmla="*/ 6 w 73"/>
                <a:gd name="T31" fmla="*/ 55 h 73"/>
                <a:gd name="T32" fmla="*/ 12 w 73"/>
                <a:gd name="T33" fmla="*/ 62 h 73"/>
                <a:gd name="T34" fmla="*/ 18 w 73"/>
                <a:gd name="T35" fmla="*/ 67 h 73"/>
                <a:gd name="T36" fmla="*/ 24 w 73"/>
                <a:gd name="T37" fmla="*/ 70 h 73"/>
                <a:gd name="T38" fmla="*/ 33 w 73"/>
                <a:gd name="T39" fmla="*/ 73 h 73"/>
                <a:gd name="T40" fmla="*/ 41 w 73"/>
                <a:gd name="T41" fmla="*/ 73 h 73"/>
                <a:gd name="T42" fmla="*/ 48 w 73"/>
                <a:gd name="T43" fmla="*/ 70 h 73"/>
                <a:gd name="T44" fmla="*/ 57 w 73"/>
                <a:gd name="T45" fmla="*/ 67 h 73"/>
                <a:gd name="T46" fmla="*/ 65 w 73"/>
                <a:gd name="T47" fmla="*/ 61 h 73"/>
                <a:gd name="T48" fmla="*/ 69 w 73"/>
                <a:gd name="T49" fmla="*/ 55 h 73"/>
                <a:gd name="T50" fmla="*/ 73 w 73"/>
                <a:gd name="T51" fmla="*/ 46 h 73"/>
                <a:gd name="T52" fmla="*/ 73 w 73"/>
                <a:gd name="T53" fmla="*/ 38 h 73"/>
                <a:gd name="T54" fmla="*/ 65 w 73"/>
                <a:gd name="T55" fmla="*/ 32 h 73"/>
                <a:gd name="T56" fmla="*/ 63 w 73"/>
                <a:gd name="T57" fmla="*/ 25 h 73"/>
                <a:gd name="T58" fmla="*/ 59 w 73"/>
                <a:gd name="T59" fmla="*/ 20 h 73"/>
                <a:gd name="T60" fmla="*/ 55 w 73"/>
                <a:gd name="T61" fmla="*/ 16 h 73"/>
                <a:gd name="T62" fmla="*/ 48 w 73"/>
                <a:gd name="T63" fmla="*/ 12 h 73"/>
                <a:gd name="T64" fmla="*/ 41 w 73"/>
                <a:gd name="T65" fmla="*/ 10 h 73"/>
                <a:gd name="T66" fmla="*/ 33 w 73"/>
                <a:gd name="T67" fmla="*/ 10 h 73"/>
                <a:gd name="T68" fmla="*/ 24 w 73"/>
                <a:gd name="T69" fmla="*/ 12 h 73"/>
                <a:gd name="T70" fmla="*/ 21 w 73"/>
                <a:gd name="T71" fmla="*/ 16 h 73"/>
                <a:gd name="T72" fmla="*/ 15 w 73"/>
                <a:gd name="T73" fmla="*/ 20 h 73"/>
                <a:gd name="T74" fmla="*/ 10 w 73"/>
                <a:gd name="T75" fmla="*/ 28 h 73"/>
                <a:gd name="T76" fmla="*/ 10 w 73"/>
                <a:gd name="T77" fmla="*/ 37 h 73"/>
                <a:gd name="T78" fmla="*/ 10 w 73"/>
                <a:gd name="T79" fmla="*/ 44 h 73"/>
                <a:gd name="T80" fmla="*/ 15 w 73"/>
                <a:gd name="T81" fmla="*/ 52 h 73"/>
                <a:gd name="T82" fmla="*/ 21 w 73"/>
                <a:gd name="T83" fmla="*/ 56 h 73"/>
                <a:gd name="T84" fmla="*/ 24 w 73"/>
                <a:gd name="T85" fmla="*/ 61 h 73"/>
                <a:gd name="T86" fmla="*/ 33 w 73"/>
                <a:gd name="T87" fmla="*/ 62 h 73"/>
                <a:gd name="T88" fmla="*/ 41 w 73"/>
                <a:gd name="T89" fmla="*/ 62 h 73"/>
                <a:gd name="T90" fmla="*/ 48 w 73"/>
                <a:gd name="T91" fmla="*/ 61 h 73"/>
                <a:gd name="T92" fmla="*/ 55 w 73"/>
                <a:gd name="T93" fmla="*/ 56 h 73"/>
                <a:gd name="T94" fmla="*/ 59 w 73"/>
                <a:gd name="T95" fmla="*/ 52 h 73"/>
                <a:gd name="T96" fmla="*/ 63 w 73"/>
                <a:gd name="T97" fmla="*/ 49 h 73"/>
                <a:gd name="T98" fmla="*/ 65 w 73"/>
                <a:gd name="T99" fmla="*/ 4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 h="73">
                  <a:moveTo>
                    <a:pt x="73" y="37"/>
                  </a:moveTo>
                  <a:lnTo>
                    <a:pt x="73" y="34"/>
                  </a:lnTo>
                  <a:lnTo>
                    <a:pt x="73" y="32"/>
                  </a:lnTo>
                  <a:lnTo>
                    <a:pt x="73" y="31"/>
                  </a:lnTo>
                  <a:lnTo>
                    <a:pt x="73" y="28"/>
                  </a:lnTo>
                  <a:lnTo>
                    <a:pt x="73" y="26"/>
                  </a:lnTo>
                  <a:lnTo>
                    <a:pt x="71" y="25"/>
                  </a:lnTo>
                  <a:lnTo>
                    <a:pt x="71" y="22"/>
                  </a:lnTo>
                  <a:lnTo>
                    <a:pt x="71" y="20"/>
                  </a:lnTo>
                  <a:lnTo>
                    <a:pt x="69" y="18"/>
                  </a:lnTo>
                  <a:lnTo>
                    <a:pt x="67" y="16"/>
                  </a:lnTo>
                  <a:lnTo>
                    <a:pt x="67" y="14"/>
                  </a:lnTo>
                  <a:lnTo>
                    <a:pt x="65" y="14"/>
                  </a:lnTo>
                  <a:lnTo>
                    <a:pt x="65" y="12"/>
                  </a:lnTo>
                  <a:lnTo>
                    <a:pt x="63" y="10"/>
                  </a:lnTo>
                  <a:lnTo>
                    <a:pt x="61" y="8"/>
                  </a:lnTo>
                  <a:lnTo>
                    <a:pt x="59" y="8"/>
                  </a:lnTo>
                  <a:lnTo>
                    <a:pt x="57" y="6"/>
                  </a:lnTo>
                  <a:lnTo>
                    <a:pt x="55" y="4"/>
                  </a:lnTo>
                  <a:lnTo>
                    <a:pt x="53" y="4"/>
                  </a:lnTo>
                  <a:lnTo>
                    <a:pt x="51" y="2"/>
                  </a:lnTo>
                  <a:lnTo>
                    <a:pt x="48" y="2"/>
                  </a:lnTo>
                  <a:lnTo>
                    <a:pt x="47" y="2"/>
                  </a:lnTo>
                  <a:lnTo>
                    <a:pt x="45" y="0"/>
                  </a:lnTo>
                  <a:lnTo>
                    <a:pt x="42" y="0"/>
                  </a:lnTo>
                  <a:lnTo>
                    <a:pt x="41" y="0"/>
                  </a:lnTo>
                  <a:lnTo>
                    <a:pt x="39" y="0"/>
                  </a:lnTo>
                  <a:lnTo>
                    <a:pt x="36" y="0"/>
                  </a:lnTo>
                  <a:lnTo>
                    <a:pt x="35" y="0"/>
                  </a:lnTo>
                  <a:lnTo>
                    <a:pt x="33" y="0"/>
                  </a:lnTo>
                  <a:lnTo>
                    <a:pt x="30" y="0"/>
                  </a:lnTo>
                  <a:lnTo>
                    <a:pt x="29" y="2"/>
                  </a:lnTo>
                  <a:lnTo>
                    <a:pt x="27" y="2"/>
                  </a:lnTo>
                  <a:lnTo>
                    <a:pt x="24" y="2"/>
                  </a:lnTo>
                  <a:lnTo>
                    <a:pt x="23" y="2"/>
                  </a:lnTo>
                  <a:lnTo>
                    <a:pt x="23" y="4"/>
                  </a:lnTo>
                  <a:lnTo>
                    <a:pt x="21" y="4"/>
                  </a:lnTo>
                  <a:lnTo>
                    <a:pt x="18" y="6"/>
                  </a:lnTo>
                  <a:lnTo>
                    <a:pt x="16" y="6"/>
                  </a:lnTo>
                  <a:lnTo>
                    <a:pt x="16" y="8"/>
                  </a:lnTo>
                  <a:lnTo>
                    <a:pt x="15" y="8"/>
                  </a:lnTo>
                  <a:lnTo>
                    <a:pt x="12" y="10"/>
                  </a:lnTo>
                  <a:lnTo>
                    <a:pt x="10" y="12"/>
                  </a:lnTo>
                  <a:lnTo>
                    <a:pt x="9" y="14"/>
                  </a:lnTo>
                  <a:lnTo>
                    <a:pt x="6" y="16"/>
                  </a:lnTo>
                  <a:lnTo>
                    <a:pt x="6" y="18"/>
                  </a:lnTo>
                  <a:lnTo>
                    <a:pt x="4" y="20"/>
                  </a:lnTo>
                  <a:lnTo>
                    <a:pt x="4" y="22"/>
                  </a:lnTo>
                  <a:lnTo>
                    <a:pt x="3" y="25"/>
                  </a:lnTo>
                  <a:lnTo>
                    <a:pt x="3" y="26"/>
                  </a:lnTo>
                  <a:lnTo>
                    <a:pt x="3" y="28"/>
                  </a:lnTo>
                  <a:lnTo>
                    <a:pt x="3" y="31"/>
                  </a:lnTo>
                  <a:lnTo>
                    <a:pt x="0" y="32"/>
                  </a:lnTo>
                  <a:lnTo>
                    <a:pt x="0" y="34"/>
                  </a:lnTo>
                  <a:lnTo>
                    <a:pt x="0" y="37"/>
                  </a:lnTo>
                  <a:lnTo>
                    <a:pt x="0" y="38"/>
                  </a:lnTo>
                  <a:lnTo>
                    <a:pt x="0" y="40"/>
                  </a:lnTo>
                  <a:lnTo>
                    <a:pt x="3" y="43"/>
                  </a:lnTo>
                  <a:lnTo>
                    <a:pt x="3" y="44"/>
                  </a:lnTo>
                  <a:lnTo>
                    <a:pt x="3" y="46"/>
                  </a:lnTo>
                  <a:lnTo>
                    <a:pt x="3" y="49"/>
                  </a:lnTo>
                  <a:lnTo>
                    <a:pt x="4" y="50"/>
                  </a:lnTo>
                  <a:lnTo>
                    <a:pt x="4" y="52"/>
                  </a:lnTo>
                  <a:lnTo>
                    <a:pt x="6" y="55"/>
                  </a:lnTo>
                  <a:lnTo>
                    <a:pt x="6" y="56"/>
                  </a:lnTo>
                  <a:lnTo>
                    <a:pt x="9" y="58"/>
                  </a:lnTo>
                  <a:lnTo>
                    <a:pt x="10" y="61"/>
                  </a:lnTo>
                  <a:lnTo>
                    <a:pt x="12" y="62"/>
                  </a:lnTo>
                  <a:lnTo>
                    <a:pt x="15" y="64"/>
                  </a:lnTo>
                  <a:lnTo>
                    <a:pt x="16" y="64"/>
                  </a:lnTo>
                  <a:lnTo>
                    <a:pt x="16" y="67"/>
                  </a:lnTo>
                  <a:lnTo>
                    <a:pt x="18" y="67"/>
                  </a:lnTo>
                  <a:lnTo>
                    <a:pt x="21" y="69"/>
                  </a:lnTo>
                  <a:lnTo>
                    <a:pt x="23" y="69"/>
                  </a:lnTo>
                  <a:lnTo>
                    <a:pt x="23" y="70"/>
                  </a:lnTo>
                  <a:lnTo>
                    <a:pt x="24" y="70"/>
                  </a:lnTo>
                  <a:lnTo>
                    <a:pt x="27" y="70"/>
                  </a:lnTo>
                  <a:lnTo>
                    <a:pt x="29" y="70"/>
                  </a:lnTo>
                  <a:lnTo>
                    <a:pt x="30" y="73"/>
                  </a:lnTo>
                  <a:lnTo>
                    <a:pt x="33" y="73"/>
                  </a:lnTo>
                  <a:lnTo>
                    <a:pt x="35" y="73"/>
                  </a:lnTo>
                  <a:lnTo>
                    <a:pt x="36" y="73"/>
                  </a:lnTo>
                  <a:lnTo>
                    <a:pt x="39" y="73"/>
                  </a:lnTo>
                  <a:lnTo>
                    <a:pt x="41" y="73"/>
                  </a:lnTo>
                  <a:lnTo>
                    <a:pt x="42" y="73"/>
                  </a:lnTo>
                  <a:lnTo>
                    <a:pt x="45" y="73"/>
                  </a:lnTo>
                  <a:lnTo>
                    <a:pt x="47" y="70"/>
                  </a:lnTo>
                  <a:lnTo>
                    <a:pt x="48" y="70"/>
                  </a:lnTo>
                  <a:lnTo>
                    <a:pt x="51" y="70"/>
                  </a:lnTo>
                  <a:lnTo>
                    <a:pt x="53" y="69"/>
                  </a:lnTo>
                  <a:lnTo>
                    <a:pt x="55" y="69"/>
                  </a:lnTo>
                  <a:lnTo>
                    <a:pt x="57" y="67"/>
                  </a:lnTo>
                  <a:lnTo>
                    <a:pt x="59" y="64"/>
                  </a:lnTo>
                  <a:lnTo>
                    <a:pt x="61" y="64"/>
                  </a:lnTo>
                  <a:lnTo>
                    <a:pt x="63" y="62"/>
                  </a:lnTo>
                  <a:lnTo>
                    <a:pt x="65" y="61"/>
                  </a:lnTo>
                  <a:lnTo>
                    <a:pt x="65" y="58"/>
                  </a:lnTo>
                  <a:lnTo>
                    <a:pt x="67" y="58"/>
                  </a:lnTo>
                  <a:lnTo>
                    <a:pt x="67" y="56"/>
                  </a:lnTo>
                  <a:lnTo>
                    <a:pt x="69" y="55"/>
                  </a:lnTo>
                  <a:lnTo>
                    <a:pt x="71" y="52"/>
                  </a:lnTo>
                  <a:lnTo>
                    <a:pt x="71" y="50"/>
                  </a:lnTo>
                  <a:lnTo>
                    <a:pt x="71" y="49"/>
                  </a:lnTo>
                  <a:lnTo>
                    <a:pt x="73" y="46"/>
                  </a:lnTo>
                  <a:lnTo>
                    <a:pt x="73" y="44"/>
                  </a:lnTo>
                  <a:lnTo>
                    <a:pt x="73" y="43"/>
                  </a:lnTo>
                  <a:lnTo>
                    <a:pt x="73" y="40"/>
                  </a:lnTo>
                  <a:lnTo>
                    <a:pt x="73" y="38"/>
                  </a:lnTo>
                  <a:lnTo>
                    <a:pt x="73" y="37"/>
                  </a:lnTo>
                  <a:lnTo>
                    <a:pt x="65" y="37"/>
                  </a:lnTo>
                  <a:lnTo>
                    <a:pt x="65" y="34"/>
                  </a:lnTo>
                  <a:lnTo>
                    <a:pt x="65" y="32"/>
                  </a:lnTo>
                  <a:lnTo>
                    <a:pt x="65" y="31"/>
                  </a:lnTo>
                  <a:lnTo>
                    <a:pt x="63" y="28"/>
                  </a:lnTo>
                  <a:lnTo>
                    <a:pt x="63" y="26"/>
                  </a:lnTo>
                  <a:lnTo>
                    <a:pt x="63" y="25"/>
                  </a:lnTo>
                  <a:lnTo>
                    <a:pt x="61" y="25"/>
                  </a:lnTo>
                  <a:lnTo>
                    <a:pt x="61" y="22"/>
                  </a:lnTo>
                  <a:lnTo>
                    <a:pt x="61" y="20"/>
                  </a:lnTo>
                  <a:lnTo>
                    <a:pt x="59" y="20"/>
                  </a:lnTo>
                  <a:lnTo>
                    <a:pt x="59" y="18"/>
                  </a:lnTo>
                  <a:lnTo>
                    <a:pt x="57" y="18"/>
                  </a:lnTo>
                  <a:lnTo>
                    <a:pt x="57" y="16"/>
                  </a:lnTo>
                  <a:lnTo>
                    <a:pt x="55" y="16"/>
                  </a:lnTo>
                  <a:lnTo>
                    <a:pt x="55" y="14"/>
                  </a:lnTo>
                  <a:lnTo>
                    <a:pt x="53" y="14"/>
                  </a:lnTo>
                  <a:lnTo>
                    <a:pt x="51" y="12"/>
                  </a:lnTo>
                  <a:lnTo>
                    <a:pt x="48" y="12"/>
                  </a:lnTo>
                  <a:lnTo>
                    <a:pt x="47" y="10"/>
                  </a:lnTo>
                  <a:lnTo>
                    <a:pt x="45" y="10"/>
                  </a:lnTo>
                  <a:lnTo>
                    <a:pt x="42" y="10"/>
                  </a:lnTo>
                  <a:lnTo>
                    <a:pt x="41" y="10"/>
                  </a:lnTo>
                  <a:lnTo>
                    <a:pt x="39" y="8"/>
                  </a:lnTo>
                  <a:lnTo>
                    <a:pt x="36" y="8"/>
                  </a:lnTo>
                  <a:lnTo>
                    <a:pt x="35" y="10"/>
                  </a:lnTo>
                  <a:lnTo>
                    <a:pt x="33" y="10"/>
                  </a:lnTo>
                  <a:lnTo>
                    <a:pt x="30" y="10"/>
                  </a:lnTo>
                  <a:lnTo>
                    <a:pt x="29" y="10"/>
                  </a:lnTo>
                  <a:lnTo>
                    <a:pt x="27" y="12"/>
                  </a:lnTo>
                  <a:lnTo>
                    <a:pt x="24" y="12"/>
                  </a:lnTo>
                  <a:lnTo>
                    <a:pt x="23" y="12"/>
                  </a:lnTo>
                  <a:lnTo>
                    <a:pt x="23" y="14"/>
                  </a:lnTo>
                  <a:lnTo>
                    <a:pt x="21" y="14"/>
                  </a:lnTo>
                  <a:lnTo>
                    <a:pt x="21" y="16"/>
                  </a:lnTo>
                  <a:lnTo>
                    <a:pt x="18" y="16"/>
                  </a:lnTo>
                  <a:lnTo>
                    <a:pt x="16" y="18"/>
                  </a:lnTo>
                  <a:lnTo>
                    <a:pt x="16" y="20"/>
                  </a:lnTo>
                  <a:lnTo>
                    <a:pt x="15" y="20"/>
                  </a:lnTo>
                  <a:lnTo>
                    <a:pt x="15" y="22"/>
                  </a:lnTo>
                  <a:lnTo>
                    <a:pt x="12" y="25"/>
                  </a:lnTo>
                  <a:lnTo>
                    <a:pt x="12" y="26"/>
                  </a:lnTo>
                  <a:lnTo>
                    <a:pt x="10" y="28"/>
                  </a:lnTo>
                  <a:lnTo>
                    <a:pt x="10" y="31"/>
                  </a:lnTo>
                  <a:lnTo>
                    <a:pt x="10" y="32"/>
                  </a:lnTo>
                  <a:lnTo>
                    <a:pt x="10" y="34"/>
                  </a:lnTo>
                  <a:lnTo>
                    <a:pt x="10" y="37"/>
                  </a:lnTo>
                  <a:lnTo>
                    <a:pt x="10" y="38"/>
                  </a:lnTo>
                  <a:lnTo>
                    <a:pt x="10" y="40"/>
                  </a:lnTo>
                  <a:lnTo>
                    <a:pt x="10" y="43"/>
                  </a:lnTo>
                  <a:lnTo>
                    <a:pt x="10" y="44"/>
                  </a:lnTo>
                  <a:lnTo>
                    <a:pt x="12" y="46"/>
                  </a:lnTo>
                  <a:lnTo>
                    <a:pt x="12" y="49"/>
                  </a:lnTo>
                  <a:lnTo>
                    <a:pt x="15" y="50"/>
                  </a:lnTo>
                  <a:lnTo>
                    <a:pt x="15" y="52"/>
                  </a:lnTo>
                  <a:lnTo>
                    <a:pt x="16" y="52"/>
                  </a:lnTo>
                  <a:lnTo>
                    <a:pt x="16" y="55"/>
                  </a:lnTo>
                  <a:lnTo>
                    <a:pt x="18" y="56"/>
                  </a:lnTo>
                  <a:lnTo>
                    <a:pt x="21" y="56"/>
                  </a:lnTo>
                  <a:lnTo>
                    <a:pt x="21" y="58"/>
                  </a:lnTo>
                  <a:lnTo>
                    <a:pt x="23" y="58"/>
                  </a:lnTo>
                  <a:lnTo>
                    <a:pt x="23" y="61"/>
                  </a:lnTo>
                  <a:lnTo>
                    <a:pt x="24" y="61"/>
                  </a:lnTo>
                  <a:lnTo>
                    <a:pt x="27" y="61"/>
                  </a:lnTo>
                  <a:lnTo>
                    <a:pt x="29" y="62"/>
                  </a:lnTo>
                  <a:lnTo>
                    <a:pt x="30" y="62"/>
                  </a:lnTo>
                  <a:lnTo>
                    <a:pt x="33" y="62"/>
                  </a:lnTo>
                  <a:lnTo>
                    <a:pt x="35" y="62"/>
                  </a:lnTo>
                  <a:lnTo>
                    <a:pt x="36" y="64"/>
                  </a:lnTo>
                  <a:lnTo>
                    <a:pt x="39" y="64"/>
                  </a:lnTo>
                  <a:lnTo>
                    <a:pt x="41" y="62"/>
                  </a:lnTo>
                  <a:lnTo>
                    <a:pt x="42" y="62"/>
                  </a:lnTo>
                  <a:lnTo>
                    <a:pt x="45" y="62"/>
                  </a:lnTo>
                  <a:lnTo>
                    <a:pt x="47" y="62"/>
                  </a:lnTo>
                  <a:lnTo>
                    <a:pt x="48" y="61"/>
                  </a:lnTo>
                  <a:lnTo>
                    <a:pt x="51" y="61"/>
                  </a:lnTo>
                  <a:lnTo>
                    <a:pt x="53" y="58"/>
                  </a:lnTo>
                  <a:lnTo>
                    <a:pt x="55" y="58"/>
                  </a:lnTo>
                  <a:lnTo>
                    <a:pt x="55" y="56"/>
                  </a:lnTo>
                  <a:lnTo>
                    <a:pt x="57" y="56"/>
                  </a:lnTo>
                  <a:lnTo>
                    <a:pt x="57" y="55"/>
                  </a:lnTo>
                  <a:lnTo>
                    <a:pt x="59" y="55"/>
                  </a:lnTo>
                  <a:lnTo>
                    <a:pt x="59" y="52"/>
                  </a:lnTo>
                  <a:lnTo>
                    <a:pt x="61" y="52"/>
                  </a:lnTo>
                  <a:lnTo>
                    <a:pt x="61" y="50"/>
                  </a:lnTo>
                  <a:lnTo>
                    <a:pt x="61" y="49"/>
                  </a:lnTo>
                  <a:lnTo>
                    <a:pt x="63" y="49"/>
                  </a:lnTo>
                  <a:lnTo>
                    <a:pt x="63" y="46"/>
                  </a:lnTo>
                  <a:lnTo>
                    <a:pt x="63" y="44"/>
                  </a:lnTo>
                  <a:lnTo>
                    <a:pt x="65" y="43"/>
                  </a:lnTo>
                  <a:lnTo>
                    <a:pt x="65" y="40"/>
                  </a:lnTo>
                  <a:lnTo>
                    <a:pt x="65" y="38"/>
                  </a:lnTo>
                  <a:lnTo>
                    <a:pt x="65" y="37"/>
                  </a:lnTo>
                  <a:lnTo>
                    <a:pt x="73" y="37"/>
                  </a:lnTo>
                  <a:close/>
                </a:path>
              </a:pathLst>
            </a:custGeom>
            <a:solidFill>
              <a:srgbClr val="C1C4F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77" name="Freeform 673"/>
            <p:cNvSpPr>
              <a:spLocks noChangeArrowheads="1"/>
            </p:cNvSpPr>
            <p:nvPr/>
          </p:nvSpPr>
          <p:spPr bwMode="auto">
            <a:xfrm>
              <a:off x="5646" y="234"/>
              <a:ext cx="6" cy="6"/>
            </a:xfrm>
            <a:custGeom>
              <a:avLst/>
              <a:gdLst>
                <a:gd name="T0" fmla="*/ 55 w 55"/>
                <a:gd name="T1" fmla="*/ 24 h 56"/>
                <a:gd name="T2" fmla="*/ 53 w 55"/>
                <a:gd name="T3" fmla="*/ 18 h 56"/>
                <a:gd name="T4" fmla="*/ 51 w 55"/>
                <a:gd name="T5" fmla="*/ 14 h 56"/>
                <a:gd name="T6" fmla="*/ 49 w 55"/>
                <a:gd name="T7" fmla="*/ 10 h 56"/>
                <a:gd name="T8" fmla="*/ 45 w 55"/>
                <a:gd name="T9" fmla="*/ 8 h 56"/>
                <a:gd name="T10" fmla="*/ 41 w 55"/>
                <a:gd name="T11" fmla="*/ 4 h 56"/>
                <a:gd name="T12" fmla="*/ 35 w 55"/>
                <a:gd name="T13" fmla="*/ 2 h 56"/>
                <a:gd name="T14" fmla="*/ 29 w 55"/>
                <a:gd name="T15" fmla="*/ 0 h 56"/>
                <a:gd name="T16" fmla="*/ 23 w 55"/>
                <a:gd name="T17" fmla="*/ 2 h 56"/>
                <a:gd name="T18" fmla="*/ 17 w 55"/>
                <a:gd name="T19" fmla="*/ 4 h 56"/>
                <a:gd name="T20" fmla="*/ 13 w 55"/>
                <a:gd name="T21" fmla="*/ 6 h 56"/>
                <a:gd name="T22" fmla="*/ 8 w 55"/>
                <a:gd name="T23" fmla="*/ 8 h 56"/>
                <a:gd name="T24" fmla="*/ 5 w 55"/>
                <a:gd name="T25" fmla="*/ 12 h 56"/>
                <a:gd name="T26" fmla="*/ 2 w 55"/>
                <a:gd name="T27" fmla="*/ 18 h 56"/>
                <a:gd name="T28" fmla="*/ 0 w 55"/>
                <a:gd name="T29" fmla="*/ 24 h 56"/>
                <a:gd name="T30" fmla="*/ 0 w 55"/>
                <a:gd name="T31" fmla="*/ 30 h 56"/>
                <a:gd name="T32" fmla="*/ 0 w 55"/>
                <a:gd name="T33" fmla="*/ 36 h 56"/>
                <a:gd name="T34" fmla="*/ 5 w 55"/>
                <a:gd name="T35" fmla="*/ 42 h 56"/>
                <a:gd name="T36" fmla="*/ 6 w 55"/>
                <a:gd name="T37" fmla="*/ 47 h 56"/>
                <a:gd name="T38" fmla="*/ 11 w 55"/>
                <a:gd name="T39" fmla="*/ 50 h 56"/>
                <a:gd name="T40" fmla="*/ 14 w 55"/>
                <a:gd name="T41" fmla="*/ 53 h 56"/>
                <a:gd name="T42" fmla="*/ 20 w 55"/>
                <a:gd name="T43" fmla="*/ 54 h 56"/>
                <a:gd name="T44" fmla="*/ 26 w 55"/>
                <a:gd name="T45" fmla="*/ 56 h 56"/>
                <a:gd name="T46" fmla="*/ 32 w 55"/>
                <a:gd name="T47" fmla="*/ 54 h 56"/>
                <a:gd name="T48" fmla="*/ 38 w 55"/>
                <a:gd name="T49" fmla="*/ 53 h 56"/>
                <a:gd name="T50" fmla="*/ 45 w 55"/>
                <a:gd name="T51" fmla="*/ 50 h 56"/>
                <a:gd name="T52" fmla="*/ 47 w 55"/>
                <a:gd name="T53" fmla="*/ 47 h 56"/>
                <a:gd name="T54" fmla="*/ 51 w 55"/>
                <a:gd name="T55" fmla="*/ 44 h 56"/>
                <a:gd name="T56" fmla="*/ 53 w 55"/>
                <a:gd name="T57" fmla="*/ 41 h 56"/>
                <a:gd name="T58" fmla="*/ 55 w 55"/>
                <a:gd name="T59" fmla="*/ 35 h 56"/>
                <a:gd name="T60" fmla="*/ 55 w 55"/>
                <a:gd name="T61" fmla="*/ 29 h 56"/>
                <a:gd name="T62" fmla="*/ 45 w 55"/>
                <a:gd name="T63" fmla="*/ 24 h 56"/>
                <a:gd name="T64" fmla="*/ 43 w 55"/>
                <a:gd name="T65" fmla="*/ 20 h 56"/>
                <a:gd name="T66" fmla="*/ 38 w 55"/>
                <a:gd name="T67" fmla="*/ 14 h 56"/>
                <a:gd name="T68" fmla="*/ 35 w 55"/>
                <a:gd name="T69" fmla="*/ 12 h 56"/>
                <a:gd name="T70" fmla="*/ 29 w 55"/>
                <a:gd name="T71" fmla="*/ 10 h 56"/>
                <a:gd name="T72" fmla="*/ 23 w 55"/>
                <a:gd name="T73" fmla="*/ 10 h 56"/>
                <a:gd name="T74" fmla="*/ 17 w 55"/>
                <a:gd name="T75" fmla="*/ 14 h 56"/>
                <a:gd name="T76" fmla="*/ 13 w 55"/>
                <a:gd name="T77" fmla="*/ 17 h 56"/>
                <a:gd name="T78" fmla="*/ 11 w 55"/>
                <a:gd name="T79" fmla="*/ 23 h 56"/>
                <a:gd name="T80" fmla="*/ 8 w 55"/>
                <a:gd name="T81" fmla="*/ 29 h 56"/>
                <a:gd name="T82" fmla="*/ 11 w 55"/>
                <a:gd name="T83" fmla="*/ 35 h 56"/>
                <a:gd name="T84" fmla="*/ 13 w 55"/>
                <a:gd name="T85" fmla="*/ 41 h 56"/>
                <a:gd name="T86" fmla="*/ 17 w 55"/>
                <a:gd name="T87" fmla="*/ 42 h 56"/>
                <a:gd name="T88" fmla="*/ 23 w 55"/>
                <a:gd name="T89" fmla="*/ 47 h 56"/>
                <a:gd name="T90" fmla="*/ 29 w 55"/>
                <a:gd name="T91" fmla="*/ 47 h 56"/>
                <a:gd name="T92" fmla="*/ 35 w 55"/>
                <a:gd name="T93" fmla="*/ 44 h 56"/>
                <a:gd name="T94" fmla="*/ 38 w 55"/>
                <a:gd name="T95" fmla="*/ 42 h 56"/>
                <a:gd name="T96" fmla="*/ 43 w 55"/>
                <a:gd name="T97" fmla="*/ 36 h 56"/>
                <a:gd name="T98" fmla="*/ 45 w 55"/>
                <a:gd name="T99" fmla="*/ 32 h 56"/>
                <a:gd name="T100" fmla="*/ 55 w 55"/>
                <a:gd name="T101" fmla="*/ 2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 h="56">
                  <a:moveTo>
                    <a:pt x="55" y="29"/>
                  </a:moveTo>
                  <a:lnTo>
                    <a:pt x="55" y="26"/>
                  </a:lnTo>
                  <a:lnTo>
                    <a:pt x="55" y="24"/>
                  </a:lnTo>
                  <a:lnTo>
                    <a:pt x="55" y="23"/>
                  </a:lnTo>
                  <a:lnTo>
                    <a:pt x="53" y="20"/>
                  </a:lnTo>
                  <a:lnTo>
                    <a:pt x="53" y="18"/>
                  </a:lnTo>
                  <a:lnTo>
                    <a:pt x="53" y="17"/>
                  </a:lnTo>
                  <a:lnTo>
                    <a:pt x="51" y="17"/>
                  </a:lnTo>
                  <a:lnTo>
                    <a:pt x="51" y="14"/>
                  </a:lnTo>
                  <a:lnTo>
                    <a:pt x="51" y="12"/>
                  </a:lnTo>
                  <a:lnTo>
                    <a:pt x="49" y="12"/>
                  </a:lnTo>
                  <a:lnTo>
                    <a:pt x="49" y="10"/>
                  </a:lnTo>
                  <a:lnTo>
                    <a:pt x="47" y="10"/>
                  </a:lnTo>
                  <a:lnTo>
                    <a:pt x="47" y="8"/>
                  </a:lnTo>
                  <a:lnTo>
                    <a:pt x="45" y="8"/>
                  </a:lnTo>
                  <a:lnTo>
                    <a:pt x="45" y="6"/>
                  </a:lnTo>
                  <a:lnTo>
                    <a:pt x="43" y="6"/>
                  </a:lnTo>
                  <a:lnTo>
                    <a:pt x="41" y="4"/>
                  </a:lnTo>
                  <a:lnTo>
                    <a:pt x="38" y="4"/>
                  </a:lnTo>
                  <a:lnTo>
                    <a:pt x="37" y="2"/>
                  </a:lnTo>
                  <a:lnTo>
                    <a:pt x="35" y="2"/>
                  </a:lnTo>
                  <a:lnTo>
                    <a:pt x="32" y="2"/>
                  </a:lnTo>
                  <a:lnTo>
                    <a:pt x="31" y="2"/>
                  </a:lnTo>
                  <a:lnTo>
                    <a:pt x="29" y="0"/>
                  </a:lnTo>
                  <a:lnTo>
                    <a:pt x="26" y="0"/>
                  </a:lnTo>
                  <a:lnTo>
                    <a:pt x="25" y="2"/>
                  </a:lnTo>
                  <a:lnTo>
                    <a:pt x="23" y="2"/>
                  </a:lnTo>
                  <a:lnTo>
                    <a:pt x="20" y="2"/>
                  </a:lnTo>
                  <a:lnTo>
                    <a:pt x="19" y="2"/>
                  </a:lnTo>
                  <a:lnTo>
                    <a:pt x="17" y="4"/>
                  </a:lnTo>
                  <a:lnTo>
                    <a:pt x="14" y="4"/>
                  </a:lnTo>
                  <a:lnTo>
                    <a:pt x="13" y="4"/>
                  </a:lnTo>
                  <a:lnTo>
                    <a:pt x="13" y="6"/>
                  </a:lnTo>
                  <a:lnTo>
                    <a:pt x="11" y="6"/>
                  </a:lnTo>
                  <a:lnTo>
                    <a:pt x="11" y="8"/>
                  </a:lnTo>
                  <a:lnTo>
                    <a:pt x="8" y="8"/>
                  </a:lnTo>
                  <a:lnTo>
                    <a:pt x="6" y="10"/>
                  </a:lnTo>
                  <a:lnTo>
                    <a:pt x="6" y="12"/>
                  </a:lnTo>
                  <a:lnTo>
                    <a:pt x="5" y="12"/>
                  </a:lnTo>
                  <a:lnTo>
                    <a:pt x="5" y="14"/>
                  </a:lnTo>
                  <a:lnTo>
                    <a:pt x="2" y="17"/>
                  </a:lnTo>
                  <a:lnTo>
                    <a:pt x="2" y="18"/>
                  </a:lnTo>
                  <a:lnTo>
                    <a:pt x="0" y="20"/>
                  </a:lnTo>
                  <a:lnTo>
                    <a:pt x="0" y="23"/>
                  </a:lnTo>
                  <a:lnTo>
                    <a:pt x="0" y="24"/>
                  </a:lnTo>
                  <a:lnTo>
                    <a:pt x="0" y="26"/>
                  </a:lnTo>
                  <a:lnTo>
                    <a:pt x="0" y="29"/>
                  </a:lnTo>
                  <a:lnTo>
                    <a:pt x="0" y="30"/>
                  </a:lnTo>
                  <a:lnTo>
                    <a:pt x="0" y="32"/>
                  </a:lnTo>
                  <a:lnTo>
                    <a:pt x="0" y="35"/>
                  </a:lnTo>
                  <a:lnTo>
                    <a:pt x="0" y="36"/>
                  </a:lnTo>
                  <a:lnTo>
                    <a:pt x="2" y="38"/>
                  </a:lnTo>
                  <a:lnTo>
                    <a:pt x="2" y="41"/>
                  </a:lnTo>
                  <a:lnTo>
                    <a:pt x="5" y="42"/>
                  </a:lnTo>
                  <a:lnTo>
                    <a:pt x="5" y="44"/>
                  </a:lnTo>
                  <a:lnTo>
                    <a:pt x="6" y="44"/>
                  </a:lnTo>
                  <a:lnTo>
                    <a:pt x="6" y="47"/>
                  </a:lnTo>
                  <a:lnTo>
                    <a:pt x="8" y="48"/>
                  </a:lnTo>
                  <a:lnTo>
                    <a:pt x="11" y="48"/>
                  </a:lnTo>
                  <a:lnTo>
                    <a:pt x="11" y="50"/>
                  </a:lnTo>
                  <a:lnTo>
                    <a:pt x="13" y="50"/>
                  </a:lnTo>
                  <a:lnTo>
                    <a:pt x="13" y="53"/>
                  </a:lnTo>
                  <a:lnTo>
                    <a:pt x="14" y="53"/>
                  </a:lnTo>
                  <a:lnTo>
                    <a:pt x="17" y="53"/>
                  </a:lnTo>
                  <a:lnTo>
                    <a:pt x="19" y="54"/>
                  </a:lnTo>
                  <a:lnTo>
                    <a:pt x="20" y="54"/>
                  </a:lnTo>
                  <a:lnTo>
                    <a:pt x="23" y="54"/>
                  </a:lnTo>
                  <a:lnTo>
                    <a:pt x="25" y="54"/>
                  </a:lnTo>
                  <a:lnTo>
                    <a:pt x="26" y="56"/>
                  </a:lnTo>
                  <a:lnTo>
                    <a:pt x="29" y="56"/>
                  </a:lnTo>
                  <a:lnTo>
                    <a:pt x="31" y="54"/>
                  </a:lnTo>
                  <a:lnTo>
                    <a:pt x="32" y="54"/>
                  </a:lnTo>
                  <a:lnTo>
                    <a:pt x="35" y="54"/>
                  </a:lnTo>
                  <a:lnTo>
                    <a:pt x="37" y="54"/>
                  </a:lnTo>
                  <a:lnTo>
                    <a:pt x="38" y="53"/>
                  </a:lnTo>
                  <a:lnTo>
                    <a:pt x="41" y="53"/>
                  </a:lnTo>
                  <a:lnTo>
                    <a:pt x="43" y="50"/>
                  </a:lnTo>
                  <a:lnTo>
                    <a:pt x="45" y="50"/>
                  </a:lnTo>
                  <a:lnTo>
                    <a:pt x="45" y="48"/>
                  </a:lnTo>
                  <a:lnTo>
                    <a:pt x="47" y="48"/>
                  </a:lnTo>
                  <a:lnTo>
                    <a:pt x="47" y="47"/>
                  </a:lnTo>
                  <a:lnTo>
                    <a:pt x="49" y="47"/>
                  </a:lnTo>
                  <a:lnTo>
                    <a:pt x="49" y="44"/>
                  </a:lnTo>
                  <a:lnTo>
                    <a:pt x="51" y="44"/>
                  </a:lnTo>
                  <a:lnTo>
                    <a:pt x="51" y="42"/>
                  </a:lnTo>
                  <a:lnTo>
                    <a:pt x="51" y="41"/>
                  </a:lnTo>
                  <a:lnTo>
                    <a:pt x="53" y="41"/>
                  </a:lnTo>
                  <a:lnTo>
                    <a:pt x="53" y="38"/>
                  </a:lnTo>
                  <a:lnTo>
                    <a:pt x="53" y="36"/>
                  </a:lnTo>
                  <a:lnTo>
                    <a:pt x="55" y="35"/>
                  </a:lnTo>
                  <a:lnTo>
                    <a:pt x="55" y="32"/>
                  </a:lnTo>
                  <a:lnTo>
                    <a:pt x="55" y="30"/>
                  </a:lnTo>
                  <a:lnTo>
                    <a:pt x="55" y="29"/>
                  </a:lnTo>
                  <a:lnTo>
                    <a:pt x="45" y="29"/>
                  </a:lnTo>
                  <a:lnTo>
                    <a:pt x="45" y="26"/>
                  </a:lnTo>
                  <a:lnTo>
                    <a:pt x="45" y="24"/>
                  </a:lnTo>
                  <a:lnTo>
                    <a:pt x="45" y="23"/>
                  </a:lnTo>
                  <a:lnTo>
                    <a:pt x="45" y="20"/>
                  </a:lnTo>
                  <a:lnTo>
                    <a:pt x="43" y="20"/>
                  </a:lnTo>
                  <a:lnTo>
                    <a:pt x="43" y="18"/>
                  </a:lnTo>
                  <a:lnTo>
                    <a:pt x="41" y="17"/>
                  </a:lnTo>
                  <a:lnTo>
                    <a:pt x="38" y="14"/>
                  </a:lnTo>
                  <a:lnTo>
                    <a:pt x="37" y="14"/>
                  </a:lnTo>
                  <a:lnTo>
                    <a:pt x="37" y="12"/>
                  </a:lnTo>
                  <a:lnTo>
                    <a:pt x="35" y="12"/>
                  </a:lnTo>
                  <a:lnTo>
                    <a:pt x="32" y="10"/>
                  </a:lnTo>
                  <a:lnTo>
                    <a:pt x="31" y="10"/>
                  </a:lnTo>
                  <a:lnTo>
                    <a:pt x="29" y="10"/>
                  </a:lnTo>
                  <a:lnTo>
                    <a:pt x="26" y="10"/>
                  </a:lnTo>
                  <a:lnTo>
                    <a:pt x="25" y="10"/>
                  </a:lnTo>
                  <a:lnTo>
                    <a:pt x="23" y="10"/>
                  </a:lnTo>
                  <a:lnTo>
                    <a:pt x="20" y="12"/>
                  </a:lnTo>
                  <a:lnTo>
                    <a:pt x="19" y="12"/>
                  </a:lnTo>
                  <a:lnTo>
                    <a:pt x="17" y="14"/>
                  </a:lnTo>
                  <a:lnTo>
                    <a:pt x="14" y="14"/>
                  </a:lnTo>
                  <a:lnTo>
                    <a:pt x="14" y="17"/>
                  </a:lnTo>
                  <a:lnTo>
                    <a:pt x="13" y="17"/>
                  </a:lnTo>
                  <a:lnTo>
                    <a:pt x="13" y="18"/>
                  </a:lnTo>
                  <a:lnTo>
                    <a:pt x="11" y="20"/>
                  </a:lnTo>
                  <a:lnTo>
                    <a:pt x="11" y="23"/>
                  </a:lnTo>
                  <a:lnTo>
                    <a:pt x="11" y="24"/>
                  </a:lnTo>
                  <a:lnTo>
                    <a:pt x="8" y="26"/>
                  </a:lnTo>
                  <a:lnTo>
                    <a:pt x="8" y="29"/>
                  </a:lnTo>
                  <a:lnTo>
                    <a:pt x="8" y="30"/>
                  </a:lnTo>
                  <a:lnTo>
                    <a:pt x="11" y="32"/>
                  </a:lnTo>
                  <a:lnTo>
                    <a:pt x="11" y="35"/>
                  </a:lnTo>
                  <a:lnTo>
                    <a:pt x="11" y="36"/>
                  </a:lnTo>
                  <a:lnTo>
                    <a:pt x="13" y="38"/>
                  </a:lnTo>
                  <a:lnTo>
                    <a:pt x="13" y="41"/>
                  </a:lnTo>
                  <a:lnTo>
                    <a:pt x="14" y="41"/>
                  </a:lnTo>
                  <a:lnTo>
                    <a:pt x="14" y="42"/>
                  </a:lnTo>
                  <a:lnTo>
                    <a:pt x="17" y="42"/>
                  </a:lnTo>
                  <a:lnTo>
                    <a:pt x="19" y="44"/>
                  </a:lnTo>
                  <a:lnTo>
                    <a:pt x="20" y="44"/>
                  </a:lnTo>
                  <a:lnTo>
                    <a:pt x="23" y="47"/>
                  </a:lnTo>
                  <a:lnTo>
                    <a:pt x="25" y="47"/>
                  </a:lnTo>
                  <a:lnTo>
                    <a:pt x="26" y="47"/>
                  </a:lnTo>
                  <a:lnTo>
                    <a:pt x="29" y="47"/>
                  </a:lnTo>
                  <a:lnTo>
                    <a:pt x="31" y="47"/>
                  </a:lnTo>
                  <a:lnTo>
                    <a:pt x="32" y="47"/>
                  </a:lnTo>
                  <a:lnTo>
                    <a:pt x="35" y="44"/>
                  </a:lnTo>
                  <a:lnTo>
                    <a:pt x="37" y="44"/>
                  </a:lnTo>
                  <a:lnTo>
                    <a:pt x="37" y="42"/>
                  </a:lnTo>
                  <a:lnTo>
                    <a:pt x="38" y="42"/>
                  </a:lnTo>
                  <a:lnTo>
                    <a:pt x="41" y="41"/>
                  </a:lnTo>
                  <a:lnTo>
                    <a:pt x="43" y="38"/>
                  </a:lnTo>
                  <a:lnTo>
                    <a:pt x="43" y="36"/>
                  </a:lnTo>
                  <a:lnTo>
                    <a:pt x="45" y="36"/>
                  </a:lnTo>
                  <a:lnTo>
                    <a:pt x="45" y="35"/>
                  </a:lnTo>
                  <a:lnTo>
                    <a:pt x="45" y="32"/>
                  </a:lnTo>
                  <a:lnTo>
                    <a:pt x="45" y="30"/>
                  </a:lnTo>
                  <a:lnTo>
                    <a:pt x="45" y="29"/>
                  </a:lnTo>
                  <a:lnTo>
                    <a:pt x="55" y="29"/>
                  </a:lnTo>
                  <a:close/>
                </a:path>
              </a:pathLst>
            </a:custGeom>
            <a:solidFill>
              <a:srgbClr val="C4C7F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78" name="Freeform 674"/>
            <p:cNvSpPr>
              <a:spLocks noChangeArrowheads="1"/>
            </p:cNvSpPr>
            <p:nvPr/>
          </p:nvSpPr>
          <p:spPr bwMode="auto">
            <a:xfrm>
              <a:off x="5648" y="235"/>
              <a:ext cx="3" cy="4"/>
            </a:xfrm>
            <a:custGeom>
              <a:avLst/>
              <a:gdLst>
                <a:gd name="T0" fmla="*/ 37 w 37"/>
                <a:gd name="T1" fmla="*/ 19 h 37"/>
                <a:gd name="T2" fmla="*/ 37 w 37"/>
                <a:gd name="T3" fmla="*/ 16 h 37"/>
                <a:gd name="T4" fmla="*/ 37 w 37"/>
                <a:gd name="T5" fmla="*/ 14 h 37"/>
                <a:gd name="T6" fmla="*/ 37 w 37"/>
                <a:gd name="T7" fmla="*/ 13 h 37"/>
                <a:gd name="T8" fmla="*/ 37 w 37"/>
                <a:gd name="T9" fmla="*/ 10 h 37"/>
                <a:gd name="T10" fmla="*/ 35 w 37"/>
                <a:gd name="T11" fmla="*/ 10 h 37"/>
                <a:gd name="T12" fmla="*/ 35 w 37"/>
                <a:gd name="T13" fmla="*/ 8 h 37"/>
                <a:gd name="T14" fmla="*/ 33 w 37"/>
                <a:gd name="T15" fmla="*/ 7 h 37"/>
                <a:gd name="T16" fmla="*/ 30 w 37"/>
                <a:gd name="T17" fmla="*/ 4 h 37"/>
                <a:gd name="T18" fmla="*/ 29 w 37"/>
                <a:gd name="T19" fmla="*/ 4 h 37"/>
                <a:gd name="T20" fmla="*/ 29 w 37"/>
                <a:gd name="T21" fmla="*/ 2 h 37"/>
                <a:gd name="T22" fmla="*/ 27 w 37"/>
                <a:gd name="T23" fmla="*/ 2 h 37"/>
                <a:gd name="T24" fmla="*/ 24 w 37"/>
                <a:gd name="T25" fmla="*/ 0 h 37"/>
                <a:gd name="T26" fmla="*/ 23 w 37"/>
                <a:gd name="T27" fmla="*/ 0 h 37"/>
                <a:gd name="T28" fmla="*/ 21 w 37"/>
                <a:gd name="T29" fmla="*/ 0 h 37"/>
                <a:gd name="T30" fmla="*/ 18 w 37"/>
                <a:gd name="T31" fmla="*/ 0 h 37"/>
                <a:gd name="T32" fmla="*/ 17 w 37"/>
                <a:gd name="T33" fmla="*/ 0 h 37"/>
                <a:gd name="T34" fmla="*/ 15 w 37"/>
                <a:gd name="T35" fmla="*/ 0 h 37"/>
                <a:gd name="T36" fmla="*/ 12 w 37"/>
                <a:gd name="T37" fmla="*/ 2 h 37"/>
                <a:gd name="T38" fmla="*/ 11 w 37"/>
                <a:gd name="T39" fmla="*/ 2 h 37"/>
                <a:gd name="T40" fmla="*/ 9 w 37"/>
                <a:gd name="T41" fmla="*/ 4 h 37"/>
                <a:gd name="T42" fmla="*/ 6 w 37"/>
                <a:gd name="T43" fmla="*/ 4 h 37"/>
                <a:gd name="T44" fmla="*/ 6 w 37"/>
                <a:gd name="T45" fmla="*/ 7 h 37"/>
                <a:gd name="T46" fmla="*/ 5 w 37"/>
                <a:gd name="T47" fmla="*/ 7 h 37"/>
                <a:gd name="T48" fmla="*/ 5 w 37"/>
                <a:gd name="T49" fmla="*/ 8 h 37"/>
                <a:gd name="T50" fmla="*/ 3 w 37"/>
                <a:gd name="T51" fmla="*/ 10 h 37"/>
                <a:gd name="T52" fmla="*/ 3 w 37"/>
                <a:gd name="T53" fmla="*/ 13 h 37"/>
                <a:gd name="T54" fmla="*/ 3 w 37"/>
                <a:gd name="T55" fmla="*/ 14 h 37"/>
                <a:gd name="T56" fmla="*/ 0 w 37"/>
                <a:gd name="T57" fmla="*/ 16 h 37"/>
                <a:gd name="T58" fmla="*/ 0 w 37"/>
                <a:gd name="T59" fmla="*/ 19 h 37"/>
                <a:gd name="T60" fmla="*/ 0 w 37"/>
                <a:gd name="T61" fmla="*/ 20 h 37"/>
                <a:gd name="T62" fmla="*/ 3 w 37"/>
                <a:gd name="T63" fmla="*/ 22 h 37"/>
                <a:gd name="T64" fmla="*/ 3 w 37"/>
                <a:gd name="T65" fmla="*/ 25 h 37"/>
                <a:gd name="T66" fmla="*/ 3 w 37"/>
                <a:gd name="T67" fmla="*/ 26 h 37"/>
                <a:gd name="T68" fmla="*/ 5 w 37"/>
                <a:gd name="T69" fmla="*/ 28 h 37"/>
                <a:gd name="T70" fmla="*/ 5 w 37"/>
                <a:gd name="T71" fmla="*/ 31 h 37"/>
                <a:gd name="T72" fmla="*/ 6 w 37"/>
                <a:gd name="T73" fmla="*/ 31 h 37"/>
                <a:gd name="T74" fmla="*/ 6 w 37"/>
                <a:gd name="T75" fmla="*/ 32 h 37"/>
                <a:gd name="T76" fmla="*/ 9 w 37"/>
                <a:gd name="T77" fmla="*/ 32 h 37"/>
                <a:gd name="T78" fmla="*/ 11 w 37"/>
                <a:gd name="T79" fmla="*/ 34 h 37"/>
                <a:gd name="T80" fmla="*/ 12 w 37"/>
                <a:gd name="T81" fmla="*/ 34 h 37"/>
                <a:gd name="T82" fmla="*/ 15 w 37"/>
                <a:gd name="T83" fmla="*/ 37 h 37"/>
                <a:gd name="T84" fmla="*/ 17 w 37"/>
                <a:gd name="T85" fmla="*/ 37 h 37"/>
                <a:gd name="T86" fmla="*/ 18 w 37"/>
                <a:gd name="T87" fmla="*/ 37 h 37"/>
                <a:gd name="T88" fmla="*/ 21 w 37"/>
                <a:gd name="T89" fmla="*/ 37 h 37"/>
                <a:gd name="T90" fmla="*/ 23 w 37"/>
                <a:gd name="T91" fmla="*/ 37 h 37"/>
                <a:gd name="T92" fmla="*/ 24 w 37"/>
                <a:gd name="T93" fmla="*/ 37 h 37"/>
                <a:gd name="T94" fmla="*/ 27 w 37"/>
                <a:gd name="T95" fmla="*/ 34 h 37"/>
                <a:gd name="T96" fmla="*/ 29 w 37"/>
                <a:gd name="T97" fmla="*/ 34 h 37"/>
                <a:gd name="T98" fmla="*/ 29 w 37"/>
                <a:gd name="T99" fmla="*/ 32 h 37"/>
                <a:gd name="T100" fmla="*/ 30 w 37"/>
                <a:gd name="T101" fmla="*/ 32 h 37"/>
                <a:gd name="T102" fmla="*/ 33 w 37"/>
                <a:gd name="T103" fmla="*/ 31 h 37"/>
                <a:gd name="T104" fmla="*/ 35 w 37"/>
                <a:gd name="T105" fmla="*/ 28 h 37"/>
                <a:gd name="T106" fmla="*/ 35 w 37"/>
                <a:gd name="T107" fmla="*/ 26 h 37"/>
                <a:gd name="T108" fmla="*/ 37 w 37"/>
                <a:gd name="T109" fmla="*/ 26 h 37"/>
                <a:gd name="T110" fmla="*/ 37 w 37"/>
                <a:gd name="T111" fmla="*/ 25 h 37"/>
                <a:gd name="T112" fmla="*/ 37 w 37"/>
                <a:gd name="T113" fmla="*/ 22 h 37"/>
                <a:gd name="T114" fmla="*/ 37 w 37"/>
                <a:gd name="T115" fmla="*/ 20 h 37"/>
                <a:gd name="T116" fmla="*/ 37 w 37"/>
                <a:gd name="T117"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 h="37">
                  <a:moveTo>
                    <a:pt x="37" y="19"/>
                  </a:moveTo>
                  <a:lnTo>
                    <a:pt x="37" y="16"/>
                  </a:lnTo>
                  <a:lnTo>
                    <a:pt x="37" y="14"/>
                  </a:lnTo>
                  <a:lnTo>
                    <a:pt x="37" y="13"/>
                  </a:lnTo>
                  <a:lnTo>
                    <a:pt x="37" y="10"/>
                  </a:lnTo>
                  <a:lnTo>
                    <a:pt x="35" y="10"/>
                  </a:lnTo>
                  <a:lnTo>
                    <a:pt x="35" y="8"/>
                  </a:lnTo>
                  <a:lnTo>
                    <a:pt x="33" y="7"/>
                  </a:lnTo>
                  <a:lnTo>
                    <a:pt x="30" y="4"/>
                  </a:lnTo>
                  <a:lnTo>
                    <a:pt x="29" y="4"/>
                  </a:lnTo>
                  <a:lnTo>
                    <a:pt x="29" y="2"/>
                  </a:lnTo>
                  <a:lnTo>
                    <a:pt x="27" y="2"/>
                  </a:lnTo>
                  <a:lnTo>
                    <a:pt x="24" y="0"/>
                  </a:lnTo>
                  <a:lnTo>
                    <a:pt x="23" y="0"/>
                  </a:lnTo>
                  <a:lnTo>
                    <a:pt x="21" y="0"/>
                  </a:lnTo>
                  <a:lnTo>
                    <a:pt x="18" y="0"/>
                  </a:lnTo>
                  <a:lnTo>
                    <a:pt x="17" y="0"/>
                  </a:lnTo>
                  <a:lnTo>
                    <a:pt x="15" y="0"/>
                  </a:lnTo>
                  <a:lnTo>
                    <a:pt x="12" y="2"/>
                  </a:lnTo>
                  <a:lnTo>
                    <a:pt x="11" y="2"/>
                  </a:lnTo>
                  <a:lnTo>
                    <a:pt x="9" y="4"/>
                  </a:lnTo>
                  <a:lnTo>
                    <a:pt x="6" y="4"/>
                  </a:lnTo>
                  <a:lnTo>
                    <a:pt x="6" y="7"/>
                  </a:lnTo>
                  <a:lnTo>
                    <a:pt x="5" y="7"/>
                  </a:lnTo>
                  <a:lnTo>
                    <a:pt x="5" y="8"/>
                  </a:lnTo>
                  <a:lnTo>
                    <a:pt x="3" y="10"/>
                  </a:lnTo>
                  <a:lnTo>
                    <a:pt x="3" y="13"/>
                  </a:lnTo>
                  <a:lnTo>
                    <a:pt x="3" y="14"/>
                  </a:lnTo>
                  <a:lnTo>
                    <a:pt x="0" y="16"/>
                  </a:lnTo>
                  <a:lnTo>
                    <a:pt x="0" y="19"/>
                  </a:lnTo>
                  <a:lnTo>
                    <a:pt x="0" y="20"/>
                  </a:lnTo>
                  <a:lnTo>
                    <a:pt x="3" y="22"/>
                  </a:lnTo>
                  <a:lnTo>
                    <a:pt x="3" y="25"/>
                  </a:lnTo>
                  <a:lnTo>
                    <a:pt x="3" y="26"/>
                  </a:lnTo>
                  <a:lnTo>
                    <a:pt x="5" y="28"/>
                  </a:lnTo>
                  <a:lnTo>
                    <a:pt x="5" y="31"/>
                  </a:lnTo>
                  <a:lnTo>
                    <a:pt x="6" y="31"/>
                  </a:lnTo>
                  <a:lnTo>
                    <a:pt x="6" y="32"/>
                  </a:lnTo>
                  <a:lnTo>
                    <a:pt x="9" y="32"/>
                  </a:lnTo>
                  <a:lnTo>
                    <a:pt x="11" y="34"/>
                  </a:lnTo>
                  <a:lnTo>
                    <a:pt x="12" y="34"/>
                  </a:lnTo>
                  <a:lnTo>
                    <a:pt x="15" y="37"/>
                  </a:lnTo>
                  <a:lnTo>
                    <a:pt x="17" y="37"/>
                  </a:lnTo>
                  <a:lnTo>
                    <a:pt x="18" y="37"/>
                  </a:lnTo>
                  <a:lnTo>
                    <a:pt x="21" y="37"/>
                  </a:lnTo>
                  <a:lnTo>
                    <a:pt x="23" y="37"/>
                  </a:lnTo>
                  <a:lnTo>
                    <a:pt x="24" y="37"/>
                  </a:lnTo>
                  <a:lnTo>
                    <a:pt x="27" y="34"/>
                  </a:lnTo>
                  <a:lnTo>
                    <a:pt x="29" y="34"/>
                  </a:lnTo>
                  <a:lnTo>
                    <a:pt x="29" y="32"/>
                  </a:lnTo>
                  <a:lnTo>
                    <a:pt x="30" y="32"/>
                  </a:lnTo>
                  <a:lnTo>
                    <a:pt x="33" y="31"/>
                  </a:lnTo>
                  <a:lnTo>
                    <a:pt x="35" y="28"/>
                  </a:lnTo>
                  <a:lnTo>
                    <a:pt x="35" y="26"/>
                  </a:lnTo>
                  <a:lnTo>
                    <a:pt x="37" y="26"/>
                  </a:lnTo>
                  <a:lnTo>
                    <a:pt x="37" y="25"/>
                  </a:lnTo>
                  <a:lnTo>
                    <a:pt x="37" y="22"/>
                  </a:lnTo>
                  <a:lnTo>
                    <a:pt x="37" y="20"/>
                  </a:lnTo>
                  <a:lnTo>
                    <a:pt x="37" y="19"/>
                  </a:lnTo>
                  <a:close/>
                </a:path>
              </a:pathLst>
            </a:custGeom>
            <a:solidFill>
              <a:srgbClr val="C9C9F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79" name="Freeform 675"/>
            <p:cNvSpPr>
              <a:spLocks noChangeArrowheads="1"/>
            </p:cNvSpPr>
            <p:nvPr/>
          </p:nvSpPr>
          <p:spPr bwMode="auto">
            <a:xfrm>
              <a:off x="5649" y="236"/>
              <a:ext cx="2" cy="2"/>
            </a:xfrm>
            <a:custGeom>
              <a:avLst/>
              <a:gdLst>
                <a:gd name="T0" fmla="*/ 18 w 18"/>
                <a:gd name="T1" fmla="*/ 11 h 20"/>
                <a:gd name="T2" fmla="*/ 18 w 18"/>
                <a:gd name="T3" fmla="*/ 8 h 20"/>
                <a:gd name="T4" fmla="*/ 18 w 18"/>
                <a:gd name="T5" fmla="*/ 6 h 20"/>
                <a:gd name="T6" fmla="*/ 16 w 18"/>
                <a:gd name="T7" fmla="*/ 6 h 20"/>
                <a:gd name="T8" fmla="*/ 16 w 18"/>
                <a:gd name="T9" fmla="*/ 5 h 20"/>
                <a:gd name="T10" fmla="*/ 13 w 18"/>
                <a:gd name="T11" fmla="*/ 5 h 20"/>
                <a:gd name="T12" fmla="*/ 13 w 18"/>
                <a:gd name="T13" fmla="*/ 2 h 20"/>
                <a:gd name="T14" fmla="*/ 12 w 18"/>
                <a:gd name="T15" fmla="*/ 2 h 20"/>
                <a:gd name="T16" fmla="*/ 10 w 18"/>
                <a:gd name="T17" fmla="*/ 2 h 20"/>
                <a:gd name="T18" fmla="*/ 10 w 18"/>
                <a:gd name="T19" fmla="*/ 0 h 20"/>
                <a:gd name="T20" fmla="*/ 7 w 18"/>
                <a:gd name="T21" fmla="*/ 0 h 20"/>
                <a:gd name="T22" fmla="*/ 7 w 18"/>
                <a:gd name="T23" fmla="*/ 2 h 20"/>
                <a:gd name="T24" fmla="*/ 6 w 18"/>
                <a:gd name="T25" fmla="*/ 2 h 20"/>
                <a:gd name="T26" fmla="*/ 4 w 18"/>
                <a:gd name="T27" fmla="*/ 2 h 20"/>
                <a:gd name="T28" fmla="*/ 4 w 18"/>
                <a:gd name="T29" fmla="*/ 5 h 20"/>
                <a:gd name="T30" fmla="*/ 1 w 18"/>
                <a:gd name="T31" fmla="*/ 5 h 20"/>
                <a:gd name="T32" fmla="*/ 1 w 18"/>
                <a:gd name="T33" fmla="*/ 6 h 20"/>
                <a:gd name="T34" fmla="*/ 0 w 18"/>
                <a:gd name="T35" fmla="*/ 6 h 20"/>
                <a:gd name="T36" fmla="*/ 0 w 18"/>
                <a:gd name="T37" fmla="*/ 8 h 20"/>
                <a:gd name="T38" fmla="*/ 0 w 18"/>
                <a:gd name="T39" fmla="*/ 11 h 20"/>
                <a:gd name="T40" fmla="*/ 0 w 18"/>
                <a:gd name="T41" fmla="*/ 12 h 20"/>
                <a:gd name="T42" fmla="*/ 0 w 18"/>
                <a:gd name="T43" fmla="*/ 14 h 20"/>
                <a:gd name="T44" fmla="*/ 1 w 18"/>
                <a:gd name="T45" fmla="*/ 14 h 20"/>
                <a:gd name="T46" fmla="*/ 1 w 18"/>
                <a:gd name="T47" fmla="*/ 17 h 20"/>
                <a:gd name="T48" fmla="*/ 4 w 18"/>
                <a:gd name="T49" fmla="*/ 17 h 20"/>
                <a:gd name="T50" fmla="*/ 4 w 18"/>
                <a:gd name="T51" fmla="*/ 18 h 20"/>
                <a:gd name="T52" fmla="*/ 6 w 18"/>
                <a:gd name="T53" fmla="*/ 18 h 20"/>
                <a:gd name="T54" fmla="*/ 7 w 18"/>
                <a:gd name="T55" fmla="*/ 18 h 20"/>
                <a:gd name="T56" fmla="*/ 7 w 18"/>
                <a:gd name="T57" fmla="*/ 20 h 20"/>
                <a:gd name="T58" fmla="*/ 10 w 18"/>
                <a:gd name="T59" fmla="*/ 20 h 20"/>
                <a:gd name="T60" fmla="*/ 10 w 18"/>
                <a:gd name="T61" fmla="*/ 18 h 20"/>
                <a:gd name="T62" fmla="*/ 12 w 18"/>
                <a:gd name="T63" fmla="*/ 18 h 20"/>
                <a:gd name="T64" fmla="*/ 13 w 18"/>
                <a:gd name="T65" fmla="*/ 18 h 20"/>
                <a:gd name="T66" fmla="*/ 13 w 18"/>
                <a:gd name="T67" fmla="*/ 17 h 20"/>
                <a:gd name="T68" fmla="*/ 16 w 18"/>
                <a:gd name="T69" fmla="*/ 17 h 20"/>
                <a:gd name="T70" fmla="*/ 16 w 18"/>
                <a:gd name="T71" fmla="*/ 14 h 20"/>
                <a:gd name="T72" fmla="*/ 18 w 18"/>
                <a:gd name="T73" fmla="*/ 14 h 20"/>
                <a:gd name="T74" fmla="*/ 18 w 18"/>
                <a:gd name="T75" fmla="*/ 12 h 20"/>
                <a:gd name="T76" fmla="*/ 18 w 18"/>
                <a:gd name="T77"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 h="20">
                  <a:moveTo>
                    <a:pt x="18" y="11"/>
                  </a:moveTo>
                  <a:lnTo>
                    <a:pt x="18" y="8"/>
                  </a:lnTo>
                  <a:lnTo>
                    <a:pt x="18" y="6"/>
                  </a:lnTo>
                  <a:lnTo>
                    <a:pt x="16" y="6"/>
                  </a:lnTo>
                  <a:lnTo>
                    <a:pt x="16" y="5"/>
                  </a:lnTo>
                  <a:lnTo>
                    <a:pt x="13" y="5"/>
                  </a:lnTo>
                  <a:lnTo>
                    <a:pt x="13" y="2"/>
                  </a:lnTo>
                  <a:lnTo>
                    <a:pt x="12" y="2"/>
                  </a:lnTo>
                  <a:lnTo>
                    <a:pt x="10" y="2"/>
                  </a:lnTo>
                  <a:lnTo>
                    <a:pt x="10" y="0"/>
                  </a:lnTo>
                  <a:lnTo>
                    <a:pt x="7" y="0"/>
                  </a:lnTo>
                  <a:lnTo>
                    <a:pt x="7" y="2"/>
                  </a:lnTo>
                  <a:lnTo>
                    <a:pt x="6" y="2"/>
                  </a:lnTo>
                  <a:lnTo>
                    <a:pt x="4" y="2"/>
                  </a:lnTo>
                  <a:lnTo>
                    <a:pt x="4" y="5"/>
                  </a:lnTo>
                  <a:lnTo>
                    <a:pt x="1" y="5"/>
                  </a:lnTo>
                  <a:lnTo>
                    <a:pt x="1" y="6"/>
                  </a:lnTo>
                  <a:lnTo>
                    <a:pt x="0" y="6"/>
                  </a:lnTo>
                  <a:lnTo>
                    <a:pt x="0" y="8"/>
                  </a:lnTo>
                  <a:lnTo>
                    <a:pt x="0" y="11"/>
                  </a:lnTo>
                  <a:lnTo>
                    <a:pt x="0" y="12"/>
                  </a:lnTo>
                  <a:lnTo>
                    <a:pt x="0" y="14"/>
                  </a:lnTo>
                  <a:lnTo>
                    <a:pt x="1" y="14"/>
                  </a:lnTo>
                  <a:lnTo>
                    <a:pt x="1" y="17"/>
                  </a:lnTo>
                  <a:lnTo>
                    <a:pt x="4" y="17"/>
                  </a:lnTo>
                  <a:lnTo>
                    <a:pt x="4" y="18"/>
                  </a:lnTo>
                  <a:lnTo>
                    <a:pt x="6" y="18"/>
                  </a:lnTo>
                  <a:lnTo>
                    <a:pt x="7" y="18"/>
                  </a:lnTo>
                  <a:lnTo>
                    <a:pt x="7" y="20"/>
                  </a:lnTo>
                  <a:lnTo>
                    <a:pt x="10" y="20"/>
                  </a:lnTo>
                  <a:lnTo>
                    <a:pt x="10" y="18"/>
                  </a:lnTo>
                  <a:lnTo>
                    <a:pt x="12" y="18"/>
                  </a:lnTo>
                  <a:lnTo>
                    <a:pt x="13" y="18"/>
                  </a:lnTo>
                  <a:lnTo>
                    <a:pt x="13" y="17"/>
                  </a:lnTo>
                  <a:lnTo>
                    <a:pt x="16" y="17"/>
                  </a:lnTo>
                  <a:lnTo>
                    <a:pt x="16" y="14"/>
                  </a:lnTo>
                  <a:lnTo>
                    <a:pt x="18" y="14"/>
                  </a:lnTo>
                  <a:lnTo>
                    <a:pt x="18" y="12"/>
                  </a:lnTo>
                  <a:lnTo>
                    <a:pt x="18" y="11"/>
                  </a:lnTo>
                  <a:close/>
                </a:path>
              </a:pathLst>
            </a:custGeom>
            <a:solidFill>
              <a:srgbClr val="CCCC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80" name="Freeform 676"/>
            <p:cNvSpPr>
              <a:spLocks noChangeArrowheads="1"/>
            </p:cNvSpPr>
            <p:nvPr/>
          </p:nvSpPr>
          <p:spPr bwMode="auto">
            <a:xfrm>
              <a:off x="5604" y="208"/>
              <a:ext cx="76" cy="72"/>
            </a:xfrm>
            <a:custGeom>
              <a:avLst/>
              <a:gdLst>
                <a:gd name="T0" fmla="*/ 439 w 798"/>
                <a:gd name="T1" fmla="*/ 2 h 736"/>
                <a:gd name="T2" fmla="*/ 498 w 798"/>
                <a:gd name="T3" fmla="*/ 12 h 736"/>
                <a:gd name="T4" fmla="*/ 554 w 798"/>
                <a:gd name="T5" fmla="*/ 28 h 736"/>
                <a:gd name="T6" fmla="*/ 606 w 798"/>
                <a:gd name="T7" fmla="*/ 52 h 736"/>
                <a:gd name="T8" fmla="*/ 651 w 798"/>
                <a:gd name="T9" fmla="*/ 85 h 736"/>
                <a:gd name="T10" fmla="*/ 694 w 798"/>
                <a:gd name="T11" fmla="*/ 121 h 736"/>
                <a:gd name="T12" fmla="*/ 729 w 798"/>
                <a:gd name="T13" fmla="*/ 163 h 736"/>
                <a:gd name="T14" fmla="*/ 759 w 798"/>
                <a:gd name="T15" fmla="*/ 210 h 736"/>
                <a:gd name="T16" fmla="*/ 780 w 798"/>
                <a:gd name="T17" fmla="*/ 258 h 736"/>
                <a:gd name="T18" fmla="*/ 794 w 798"/>
                <a:gd name="T19" fmla="*/ 313 h 736"/>
                <a:gd name="T20" fmla="*/ 798 w 798"/>
                <a:gd name="T21" fmla="*/ 369 h 736"/>
                <a:gd name="T22" fmla="*/ 794 w 798"/>
                <a:gd name="T23" fmla="*/ 423 h 736"/>
                <a:gd name="T24" fmla="*/ 780 w 798"/>
                <a:gd name="T25" fmla="*/ 478 h 736"/>
                <a:gd name="T26" fmla="*/ 759 w 798"/>
                <a:gd name="T27" fmla="*/ 529 h 736"/>
                <a:gd name="T28" fmla="*/ 729 w 798"/>
                <a:gd name="T29" fmla="*/ 573 h 736"/>
                <a:gd name="T30" fmla="*/ 694 w 798"/>
                <a:gd name="T31" fmla="*/ 615 h 736"/>
                <a:gd name="T32" fmla="*/ 651 w 798"/>
                <a:gd name="T33" fmla="*/ 651 h 736"/>
                <a:gd name="T34" fmla="*/ 606 w 798"/>
                <a:gd name="T35" fmla="*/ 684 h 736"/>
                <a:gd name="T36" fmla="*/ 554 w 798"/>
                <a:gd name="T37" fmla="*/ 708 h 736"/>
                <a:gd name="T38" fmla="*/ 498 w 798"/>
                <a:gd name="T39" fmla="*/ 724 h 736"/>
                <a:gd name="T40" fmla="*/ 439 w 798"/>
                <a:gd name="T41" fmla="*/ 734 h 736"/>
                <a:gd name="T42" fmla="*/ 379 w 798"/>
                <a:gd name="T43" fmla="*/ 736 h 736"/>
                <a:gd name="T44" fmla="*/ 318 w 798"/>
                <a:gd name="T45" fmla="*/ 728 h 736"/>
                <a:gd name="T46" fmla="*/ 261 w 798"/>
                <a:gd name="T47" fmla="*/ 714 h 736"/>
                <a:gd name="T48" fmla="*/ 209 w 798"/>
                <a:gd name="T49" fmla="*/ 692 h 736"/>
                <a:gd name="T50" fmla="*/ 159 w 798"/>
                <a:gd name="T51" fmla="*/ 663 h 736"/>
                <a:gd name="T52" fmla="*/ 117 w 798"/>
                <a:gd name="T53" fmla="*/ 627 h 736"/>
                <a:gd name="T54" fmla="*/ 79 w 798"/>
                <a:gd name="T55" fmla="*/ 589 h 736"/>
                <a:gd name="T56" fmla="*/ 49 w 798"/>
                <a:gd name="T57" fmla="*/ 543 h 736"/>
                <a:gd name="T58" fmla="*/ 24 w 798"/>
                <a:gd name="T59" fmla="*/ 494 h 736"/>
                <a:gd name="T60" fmla="*/ 8 w 798"/>
                <a:gd name="T61" fmla="*/ 441 h 736"/>
                <a:gd name="T62" fmla="*/ 0 w 798"/>
                <a:gd name="T63" fmla="*/ 387 h 736"/>
                <a:gd name="T64" fmla="*/ 2 w 798"/>
                <a:gd name="T65" fmla="*/ 331 h 736"/>
                <a:gd name="T66" fmla="*/ 12 w 798"/>
                <a:gd name="T67" fmla="*/ 276 h 736"/>
                <a:gd name="T68" fmla="*/ 32 w 798"/>
                <a:gd name="T69" fmla="*/ 225 h 736"/>
                <a:gd name="T70" fmla="*/ 59 w 798"/>
                <a:gd name="T71" fmla="*/ 177 h 736"/>
                <a:gd name="T72" fmla="*/ 91 w 798"/>
                <a:gd name="T73" fmla="*/ 135 h 736"/>
                <a:gd name="T74" fmla="*/ 132 w 798"/>
                <a:gd name="T75" fmla="*/ 97 h 736"/>
                <a:gd name="T76" fmla="*/ 176 w 798"/>
                <a:gd name="T77" fmla="*/ 62 h 736"/>
                <a:gd name="T78" fmla="*/ 227 w 798"/>
                <a:gd name="T79" fmla="*/ 36 h 736"/>
                <a:gd name="T80" fmla="*/ 282 w 798"/>
                <a:gd name="T81" fmla="*/ 15 h 736"/>
                <a:gd name="T82" fmla="*/ 338 w 798"/>
                <a:gd name="T83" fmla="*/ 3 h 736"/>
                <a:gd name="T84" fmla="*/ 399 w 798"/>
                <a:gd name="T85"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8" h="736">
                  <a:moveTo>
                    <a:pt x="399" y="0"/>
                  </a:moveTo>
                  <a:lnTo>
                    <a:pt x="418" y="0"/>
                  </a:lnTo>
                  <a:lnTo>
                    <a:pt x="439" y="2"/>
                  </a:lnTo>
                  <a:lnTo>
                    <a:pt x="459" y="3"/>
                  </a:lnTo>
                  <a:lnTo>
                    <a:pt x="480" y="8"/>
                  </a:lnTo>
                  <a:lnTo>
                    <a:pt x="498" y="12"/>
                  </a:lnTo>
                  <a:lnTo>
                    <a:pt x="516" y="15"/>
                  </a:lnTo>
                  <a:lnTo>
                    <a:pt x="536" y="22"/>
                  </a:lnTo>
                  <a:lnTo>
                    <a:pt x="554" y="28"/>
                  </a:lnTo>
                  <a:lnTo>
                    <a:pt x="571" y="36"/>
                  </a:lnTo>
                  <a:lnTo>
                    <a:pt x="589" y="44"/>
                  </a:lnTo>
                  <a:lnTo>
                    <a:pt x="606" y="52"/>
                  </a:lnTo>
                  <a:lnTo>
                    <a:pt x="621" y="62"/>
                  </a:lnTo>
                  <a:lnTo>
                    <a:pt x="638" y="73"/>
                  </a:lnTo>
                  <a:lnTo>
                    <a:pt x="651" y="85"/>
                  </a:lnTo>
                  <a:lnTo>
                    <a:pt x="666" y="97"/>
                  </a:lnTo>
                  <a:lnTo>
                    <a:pt x="680" y="109"/>
                  </a:lnTo>
                  <a:lnTo>
                    <a:pt x="694" y="121"/>
                  </a:lnTo>
                  <a:lnTo>
                    <a:pt x="706" y="135"/>
                  </a:lnTo>
                  <a:lnTo>
                    <a:pt x="718" y="147"/>
                  </a:lnTo>
                  <a:lnTo>
                    <a:pt x="729" y="163"/>
                  </a:lnTo>
                  <a:lnTo>
                    <a:pt x="739" y="177"/>
                  </a:lnTo>
                  <a:lnTo>
                    <a:pt x="748" y="193"/>
                  </a:lnTo>
                  <a:lnTo>
                    <a:pt x="759" y="210"/>
                  </a:lnTo>
                  <a:lnTo>
                    <a:pt x="765" y="225"/>
                  </a:lnTo>
                  <a:lnTo>
                    <a:pt x="774" y="242"/>
                  </a:lnTo>
                  <a:lnTo>
                    <a:pt x="780" y="258"/>
                  </a:lnTo>
                  <a:lnTo>
                    <a:pt x="786" y="276"/>
                  </a:lnTo>
                  <a:lnTo>
                    <a:pt x="789" y="295"/>
                  </a:lnTo>
                  <a:lnTo>
                    <a:pt x="794" y="313"/>
                  </a:lnTo>
                  <a:lnTo>
                    <a:pt x="795" y="331"/>
                  </a:lnTo>
                  <a:lnTo>
                    <a:pt x="798" y="349"/>
                  </a:lnTo>
                  <a:lnTo>
                    <a:pt x="798" y="369"/>
                  </a:lnTo>
                  <a:lnTo>
                    <a:pt x="798" y="387"/>
                  </a:lnTo>
                  <a:lnTo>
                    <a:pt x="795" y="405"/>
                  </a:lnTo>
                  <a:lnTo>
                    <a:pt x="794" y="423"/>
                  </a:lnTo>
                  <a:lnTo>
                    <a:pt x="789" y="441"/>
                  </a:lnTo>
                  <a:lnTo>
                    <a:pt x="786" y="460"/>
                  </a:lnTo>
                  <a:lnTo>
                    <a:pt x="780" y="478"/>
                  </a:lnTo>
                  <a:lnTo>
                    <a:pt x="774" y="494"/>
                  </a:lnTo>
                  <a:lnTo>
                    <a:pt x="765" y="511"/>
                  </a:lnTo>
                  <a:lnTo>
                    <a:pt x="759" y="529"/>
                  </a:lnTo>
                  <a:lnTo>
                    <a:pt x="748" y="543"/>
                  </a:lnTo>
                  <a:lnTo>
                    <a:pt x="739" y="559"/>
                  </a:lnTo>
                  <a:lnTo>
                    <a:pt x="729" y="573"/>
                  </a:lnTo>
                  <a:lnTo>
                    <a:pt x="718" y="589"/>
                  </a:lnTo>
                  <a:lnTo>
                    <a:pt x="706" y="601"/>
                  </a:lnTo>
                  <a:lnTo>
                    <a:pt x="694" y="615"/>
                  </a:lnTo>
                  <a:lnTo>
                    <a:pt x="680" y="627"/>
                  </a:lnTo>
                  <a:lnTo>
                    <a:pt x="666" y="639"/>
                  </a:lnTo>
                  <a:lnTo>
                    <a:pt x="651" y="651"/>
                  </a:lnTo>
                  <a:lnTo>
                    <a:pt x="638" y="663"/>
                  </a:lnTo>
                  <a:lnTo>
                    <a:pt x="621" y="674"/>
                  </a:lnTo>
                  <a:lnTo>
                    <a:pt x="606" y="684"/>
                  </a:lnTo>
                  <a:lnTo>
                    <a:pt x="589" y="692"/>
                  </a:lnTo>
                  <a:lnTo>
                    <a:pt x="571" y="700"/>
                  </a:lnTo>
                  <a:lnTo>
                    <a:pt x="554" y="708"/>
                  </a:lnTo>
                  <a:lnTo>
                    <a:pt x="536" y="714"/>
                  </a:lnTo>
                  <a:lnTo>
                    <a:pt x="516" y="721"/>
                  </a:lnTo>
                  <a:lnTo>
                    <a:pt x="498" y="724"/>
                  </a:lnTo>
                  <a:lnTo>
                    <a:pt x="480" y="728"/>
                  </a:lnTo>
                  <a:lnTo>
                    <a:pt x="459" y="733"/>
                  </a:lnTo>
                  <a:lnTo>
                    <a:pt x="439" y="734"/>
                  </a:lnTo>
                  <a:lnTo>
                    <a:pt x="418" y="736"/>
                  </a:lnTo>
                  <a:lnTo>
                    <a:pt x="399" y="736"/>
                  </a:lnTo>
                  <a:lnTo>
                    <a:pt x="379" y="736"/>
                  </a:lnTo>
                  <a:lnTo>
                    <a:pt x="359" y="734"/>
                  </a:lnTo>
                  <a:lnTo>
                    <a:pt x="338" y="733"/>
                  </a:lnTo>
                  <a:lnTo>
                    <a:pt x="318" y="728"/>
                  </a:lnTo>
                  <a:lnTo>
                    <a:pt x="300" y="724"/>
                  </a:lnTo>
                  <a:lnTo>
                    <a:pt x="282" y="721"/>
                  </a:lnTo>
                  <a:lnTo>
                    <a:pt x="261" y="714"/>
                  </a:lnTo>
                  <a:lnTo>
                    <a:pt x="243" y="708"/>
                  </a:lnTo>
                  <a:lnTo>
                    <a:pt x="227" y="700"/>
                  </a:lnTo>
                  <a:lnTo>
                    <a:pt x="209" y="692"/>
                  </a:lnTo>
                  <a:lnTo>
                    <a:pt x="192" y="684"/>
                  </a:lnTo>
                  <a:lnTo>
                    <a:pt x="176" y="674"/>
                  </a:lnTo>
                  <a:lnTo>
                    <a:pt x="159" y="663"/>
                  </a:lnTo>
                  <a:lnTo>
                    <a:pt x="146" y="651"/>
                  </a:lnTo>
                  <a:lnTo>
                    <a:pt x="132" y="639"/>
                  </a:lnTo>
                  <a:lnTo>
                    <a:pt x="117" y="627"/>
                  </a:lnTo>
                  <a:lnTo>
                    <a:pt x="103" y="615"/>
                  </a:lnTo>
                  <a:lnTo>
                    <a:pt x="91" y="601"/>
                  </a:lnTo>
                  <a:lnTo>
                    <a:pt x="79" y="589"/>
                  </a:lnTo>
                  <a:lnTo>
                    <a:pt x="68" y="573"/>
                  </a:lnTo>
                  <a:lnTo>
                    <a:pt x="59" y="559"/>
                  </a:lnTo>
                  <a:lnTo>
                    <a:pt x="49" y="543"/>
                  </a:lnTo>
                  <a:lnTo>
                    <a:pt x="38" y="529"/>
                  </a:lnTo>
                  <a:lnTo>
                    <a:pt x="32" y="511"/>
                  </a:lnTo>
                  <a:lnTo>
                    <a:pt x="24" y="494"/>
                  </a:lnTo>
                  <a:lnTo>
                    <a:pt x="18" y="478"/>
                  </a:lnTo>
                  <a:lnTo>
                    <a:pt x="12" y="460"/>
                  </a:lnTo>
                  <a:lnTo>
                    <a:pt x="8" y="441"/>
                  </a:lnTo>
                  <a:lnTo>
                    <a:pt x="3" y="423"/>
                  </a:lnTo>
                  <a:lnTo>
                    <a:pt x="2" y="405"/>
                  </a:lnTo>
                  <a:lnTo>
                    <a:pt x="0" y="387"/>
                  </a:lnTo>
                  <a:lnTo>
                    <a:pt x="0" y="369"/>
                  </a:lnTo>
                  <a:lnTo>
                    <a:pt x="0" y="349"/>
                  </a:lnTo>
                  <a:lnTo>
                    <a:pt x="2" y="331"/>
                  </a:lnTo>
                  <a:lnTo>
                    <a:pt x="3" y="313"/>
                  </a:lnTo>
                  <a:lnTo>
                    <a:pt x="8" y="295"/>
                  </a:lnTo>
                  <a:lnTo>
                    <a:pt x="12" y="276"/>
                  </a:lnTo>
                  <a:lnTo>
                    <a:pt x="18" y="258"/>
                  </a:lnTo>
                  <a:lnTo>
                    <a:pt x="24" y="242"/>
                  </a:lnTo>
                  <a:lnTo>
                    <a:pt x="32" y="225"/>
                  </a:lnTo>
                  <a:lnTo>
                    <a:pt x="38" y="210"/>
                  </a:lnTo>
                  <a:lnTo>
                    <a:pt x="49" y="193"/>
                  </a:lnTo>
                  <a:lnTo>
                    <a:pt x="59" y="177"/>
                  </a:lnTo>
                  <a:lnTo>
                    <a:pt x="68" y="163"/>
                  </a:lnTo>
                  <a:lnTo>
                    <a:pt x="79" y="147"/>
                  </a:lnTo>
                  <a:lnTo>
                    <a:pt x="91" y="135"/>
                  </a:lnTo>
                  <a:lnTo>
                    <a:pt x="103" y="121"/>
                  </a:lnTo>
                  <a:lnTo>
                    <a:pt x="117" y="109"/>
                  </a:lnTo>
                  <a:lnTo>
                    <a:pt x="132" y="97"/>
                  </a:lnTo>
                  <a:lnTo>
                    <a:pt x="146" y="85"/>
                  </a:lnTo>
                  <a:lnTo>
                    <a:pt x="159" y="73"/>
                  </a:lnTo>
                  <a:lnTo>
                    <a:pt x="176" y="62"/>
                  </a:lnTo>
                  <a:lnTo>
                    <a:pt x="192" y="52"/>
                  </a:lnTo>
                  <a:lnTo>
                    <a:pt x="209" y="44"/>
                  </a:lnTo>
                  <a:lnTo>
                    <a:pt x="227" y="36"/>
                  </a:lnTo>
                  <a:lnTo>
                    <a:pt x="243" y="28"/>
                  </a:lnTo>
                  <a:lnTo>
                    <a:pt x="261" y="22"/>
                  </a:lnTo>
                  <a:lnTo>
                    <a:pt x="282" y="15"/>
                  </a:lnTo>
                  <a:lnTo>
                    <a:pt x="300" y="12"/>
                  </a:lnTo>
                  <a:lnTo>
                    <a:pt x="318" y="8"/>
                  </a:lnTo>
                  <a:lnTo>
                    <a:pt x="338" y="3"/>
                  </a:lnTo>
                  <a:lnTo>
                    <a:pt x="359" y="2"/>
                  </a:lnTo>
                  <a:lnTo>
                    <a:pt x="379" y="0"/>
                  </a:lnTo>
                  <a:lnTo>
                    <a:pt x="399" y="0"/>
                  </a:lnTo>
                </a:path>
              </a:pathLst>
            </a:cu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81" name="Rectangle 677"/>
            <p:cNvSpPr>
              <a:spLocks noChangeArrowheads="1"/>
            </p:cNvSpPr>
            <p:nvPr/>
          </p:nvSpPr>
          <p:spPr bwMode="auto">
            <a:xfrm>
              <a:off x="5703" y="220"/>
              <a:ext cx="683" cy="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defTabSz="407988" hangingPunct="0">
                <a:lnSpc>
                  <a:spcPct val="87000"/>
                </a:lnSpc>
                <a:buFont typeface="Arial" pitchFamily="34"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en-GB" sz="1000" b="1">
                  <a:solidFill>
                    <a:srgbClr val="000000"/>
                  </a:solidFill>
                  <a:latin typeface="Arial" pitchFamily="34" charset="0"/>
                  <a:cs typeface="Arial" pitchFamily="34" charset="0"/>
                </a:rPr>
                <a:t>GUADALAJARA</a:t>
              </a:r>
            </a:p>
          </p:txBody>
        </p:sp>
        <p:sp>
          <p:nvSpPr>
            <p:cNvPr id="201382" name="Freeform 678"/>
            <p:cNvSpPr>
              <a:spLocks noChangeArrowheads="1"/>
            </p:cNvSpPr>
            <p:nvPr/>
          </p:nvSpPr>
          <p:spPr bwMode="auto">
            <a:xfrm>
              <a:off x="5157" y="473"/>
              <a:ext cx="29" cy="37"/>
            </a:xfrm>
            <a:custGeom>
              <a:avLst/>
              <a:gdLst>
                <a:gd name="T0" fmla="*/ 298 w 300"/>
                <a:gd name="T1" fmla="*/ 381 h 381"/>
                <a:gd name="T2" fmla="*/ 296 w 300"/>
                <a:gd name="T3" fmla="*/ 381 h 381"/>
                <a:gd name="T4" fmla="*/ 292 w 300"/>
                <a:gd name="T5" fmla="*/ 381 h 381"/>
                <a:gd name="T6" fmla="*/ 290 w 300"/>
                <a:gd name="T7" fmla="*/ 381 h 381"/>
                <a:gd name="T8" fmla="*/ 288 w 300"/>
                <a:gd name="T9" fmla="*/ 381 h 381"/>
                <a:gd name="T10" fmla="*/ 258 w 300"/>
                <a:gd name="T11" fmla="*/ 380 h 381"/>
                <a:gd name="T12" fmla="*/ 229 w 300"/>
                <a:gd name="T13" fmla="*/ 375 h 381"/>
                <a:gd name="T14" fmla="*/ 202 w 300"/>
                <a:gd name="T15" fmla="*/ 369 h 381"/>
                <a:gd name="T16" fmla="*/ 175 w 300"/>
                <a:gd name="T17" fmla="*/ 360 h 381"/>
                <a:gd name="T18" fmla="*/ 150 w 300"/>
                <a:gd name="T19" fmla="*/ 348 h 381"/>
                <a:gd name="T20" fmla="*/ 127 w 300"/>
                <a:gd name="T21" fmla="*/ 335 h 381"/>
                <a:gd name="T22" fmla="*/ 105 w 300"/>
                <a:gd name="T23" fmla="*/ 320 h 381"/>
                <a:gd name="T24" fmla="*/ 85 w 300"/>
                <a:gd name="T25" fmla="*/ 302 h 381"/>
                <a:gd name="T26" fmla="*/ 66 w 300"/>
                <a:gd name="T27" fmla="*/ 282 h 381"/>
                <a:gd name="T28" fmla="*/ 49 w 300"/>
                <a:gd name="T29" fmla="*/ 262 h 381"/>
                <a:gd name="T30" fmla="*/ 34 w 300"/>
                <a:gd name="T31" fmla="*/ 240 h 381"/>
                <a:gd name="T32" fmla="*/ 22 w 300"/>
                <a:gd name="T33" fmla="*/ 218 h 381"/>
                <a:gd name="T34" fmla="*/ 13 w 300"/>
                <a:gd name="T35" fmla="*/ 194 h 381"/>
                <a:gd name="T36" fmla="*/ 6 w 300"/>
                <a:gd name="T37" fmla="*/ 167 h 381"/>
                <a:gd name="T38" fmla="*/ 1 w 300"/>
                <a:gd name="T39" fmla="*/ 142 h 381"/>
                <a:gd name="T40" fmla="*/ 0 w 300"/>
                <a:gd name="T41" fmla="*/ 116 h 381"/>
                <a:gd name="T42" fmla="*/ 0 w 300"/>
                <a:gd name="T43" fmla="*/ 106 h 381"/>
                <a:gd name="T44" fmla="*/ 0 w 300"/>
                <a:gd name="T45" fmla="*/ 99 h 381"/>
                <a:gd name="T46" fmla="*/ 1 w 300"/>
                <a:gd name="T47" fmla="*/ 92 h 381"/>
                <a:gd name="T48" fmla="*/ 1 w 300"/>
                <a:gd name="T49" fmla="*/ 84 h 381"/>
                <a:gd name="T50" fmla="*/ 2 w 300"/>
                <a:gd name="T51" fmla="*/ 77 h 381"/>
                <a:gd name="T52" fmla="*/ 4 w 300"/>
                <a:gd name="T53" fmla="*/ 70 h 381"/>
                <a:gd name="T54" fmla="*/ 6 w 300"/>
                <a:gd name="T55" fmla="*/ 62 h 381"/>
                <a:gd name="T56" fmla="*/ 7 w 300"/>
                <a:gd name="T57" fmla="*/ 56 h 381"/>
                <a:gd name="T58" fmla="*/ 8 w 300"/>
                <a:gd name="T59" fmla="*/ 48 h 381"/>
                <a:gd name="T60" fmla="*/ 12 w 300"/>
                <a:gd name="T61" fmla="*/ 41 h 381"/>
                <a:gd name="T62" fmla="*/ 13 w 300"/>
                <a:gd name="T63" fmla="*/ 33 h 381"/>
                <a:gd name="T64" fmla="*/ 15 w 300"/>
                <a:gd name="T65" fmla="*/ 26 h 381"/>
                <a:gd name="T66" fmla="*/ 19 w 300"/>
                <a:gd name="T67" fmla="*/ 18 h 381"/>
                <a:gd name="T68" fmla="*/ 21 w 300"/>
                <a:gd name="T69" fmla="*/ 12 h 381"/>
                <a:gd name="T70" fmla="*/ 25 w 300"/>
                <a:gd name="T71" fmla="*/ 5 h 381"/>
                <a:gd name="T72" fmla="*/ 27 w 300"/>
                <a:gd name="T73" fmla="*/ 0 h 381"/>
                <a:gd name="T74" fmla="*/ 22 w 300"/>
                <a:gd name="T75" fmla="*/ 28 h 381"/>
                <a:gd name="T76" fmla="*/ 21 w 300"/>
                <a:gd name="T77" fmla="*/ 62 h 381"/>
                <a:gd name="T78" fmla="*/ 22 w 300"/>
                <a:gd name="T79" fmla="*/ 95 h 381"/>
                <a:gd name="T80" fmla="*/ 28 w 300"/>
                <a:gd name="T81" fmla="*/ 126 h 381"/>
                <a:gd name="T82" fmla="*/ 36 w 300"/>
                <a:gd name="T83" fmla="*/ 158 h 381"/>
                <a:gd name="T84" fmla="*/ 48 w 300"/>
                <a:gd name="T85" fmla="*/ 186 h 381"/>
                <a:gd name="T86" fmla="*/ 61 w 300"/>
                <a:gd name="T87" fmla="*/ 214 h 381"/>
                <a:gd name="T88" fmla="*/ 76 w 300"/>
                <a:gd name="T89" fmla="*/ 242 h 381"/>
                <a:gd name="T90" fmla="*/ 96 w 300"/>
                <a:gd name="T91" fmla="*/ 267 h 381"/>
                <a:gd name="T92" fmla="*/ 116 w 300"/>
                <a:gd name="T93" fmla="*/ 288 h 381"/>
                <a:gd name="T94" fmla="*/ 140 w 300"/>
                <a:gd name="T95" fmla="*/ 311 h 381"/>
                <a:gd name="T96" fmla="*/ 164 w 300"/>
                <a:gd name="T97" fmla="*/ 328 h 381"/>
                <a:gd name="T98" fmla="*/ 190 w 300"/>
                <a:gd name="T99" fmla="*/ 345 h 381"/>
                <a:gd name="T100" fmla="*/ 218 w 300"/>
                <a:gd name="T101" fmla="*/ 359 h 381"/>
                <a:gd name="T102" fmla="*/ 249 w 300"/>
                <a:gd name="T103" fmla="*/ 369 h 381"/>
                <a:gd name="T104" fmla="*/ 279 w 300"/>
                <a:gd name="T105" fmla="*/ 376 h 381"/>
                <a:gd name="T106" fmla="*/ 300 w 300"/>
                <a:gd name="T107" fmla="*/ 38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0" h="381">
                  <a:moveTo>
                    <a:pt x="300" y="381"/>
                  </a:moveTo>
                  <a:lnTo>
                    <a:pt x="298" y="381"/>
                  </a:lnTo>
                  <a:lnTo>
                    <a:pt x="297" y="381"/>
                  </a:lnTo>
                  <a:lnTo>
                    <a:pt x="296" y="381"/>
                  </a:lnTo>
                  <a:lnTo>
                    <a:pt x="295" y="381"/>
                  </a:lnTo>
                  <a:lnTo>
                    <a:pt x="292" y="381"/>
                  </a:lnTo>
                  <a:lnTo>
                    <a:pt x="291" y="381"/>
                  </a:lnTo>
                  <a:lnTo>
                    <a:pt x="290" y="381"/>
                  </a:lnTo>
                  <a:lnTo>
                    <a:pt x="289" y="381"/>
                  </a:lnTo>
                  <a:lnTo>
                    <a:pt x="288" y="381"/>
                  </a:lnTo>
                  <a:lnTo>
                    <a:pt x="272" y="381"/>
                  </a:lnTo>
                  <a:lnTo>
                    <a:pt x="258" y="380"/>
                  </a:lnTo>
                  <a:lnTo>
                    <a:pt x="243" y="378"/>
                  </a:lnTo>
                  <a:lnTo>
                    <a:pt x="229" y="375"/>
                  </a:lnTo>
                  <a:lnTo>
                    <a:pt x="216" y="372"/>
                  </a:lnTo>
                  <a:lnTo>
                    <a:pt x="202" y="369"/>
                  </a:lnTo>
                  <a:lnTo>
                    <a:pt x="188" y="365"/>
                  </a:lnTo>
                  <a:lnTo>
                    <a:pt x="175" y="360"/>
                  </a:lnTo>
                  <a:lnTo>
                    <a:pt x="163" y="354"/>
                  </a:lnTo>
                  <a:lnTo>
                    <a:pt x="150" y="348"/>
                  </a:lnTo>
                  <a:lnTo>
                    <a:pt x="138" y="342"/>
                  </a:lnTo>
                  <a:lnTo>
                    <a:pt x="127" y="335"/>
                  </a:lnTo>
                  <a:lnTo>
                    <a:pt x="115" y="328"/>
                  </a:lnTo>
                  <a:lnTo>
                    <a:pt x="105" y="320"/>
                  </a:lnTo>
                  <a:lnTo>
                    <a:pt x="94" y="311"/>
                  </a:lnTo>
                  <a:lnTo>
                    <a:pt x="85" y="302"/>
                  </a:lnTo>
                  <a:lnTo>
                    <a:pt x="74" y="293"/>
                  </a:lnTo>
                  <a:lnTo>
                    <a:pt x="66" y="282"/>
                  </a:lnTo>
                  <a:lnTo>
                    <a:pt x="56" y="274"/>
                  </a:lnTo>
                  <a:lnTo>
                    <a:pt x="49" y="262"/>
                  </a:lnTo>
                  <a:lnTo>
                    <a:pt x="42" y="252"/>
                  </a:lnTo>
                  <a:lnTo>
                    <a:pt x="34" y="240"/>
                  </a:lnTo>
                  <a:lnTo>
                    <a:pt x="27" y="228"/>
                  </a:lnTo>
                  <a:lnTo>
                    <a:pt x="22" y="218"/>
                  </a:lnTo>
                  <a:lnTo>
                    <a:pt x="18" y="206"/>
                  </a:lnTo>
                  <a:lnTo>
                    <a:pt x="13" y="194"/>
                  </a:lnTo>
                  <a:lnTo>
                    <a:pt x="8" y="180"/>
                  </a:lnTo>
                  <a:lnTo>
                    <a:pt x="6" y="167"/>
                  </a:lnTo>
                  <a:lnTo>
                    <a:pt x="2" y="154"/>
                  </a:lnTo>
                  <a:lnTo>
                    <a:pt x="1" y="142"/>
                  </a:lnTo>
                  <a:lnTo>
                    <a:pt x="0" y="129"/>
                  </a:lnTo>
                  <a:lnTo>
                    <a:pt x="0" y="116"/>
                  </a:lnTo>
                  <a:lnTo>
                    <a:pt x="0" y="111"/>
                  </a:lnTo>
                  <a:lnTo>
                    <a:pt x="0" y="106"/>
                  </a:lnTo>
                  <a:lnTo>
                    <a:pt x="0" y="104"/>
                  </a:lnTo>
                  <a:lnTo>
                    <a:pt x="0" y="99"/>
                  </a:lnTo>
                  <a:lnTo>
                    <a:pt x="1" y="95"/>
                  </a:lnTo>
                  <a:lnTo>
                    <a:pt x="1" y="92"/>
                  </a:lnTo>
                  <a:lnTo>
                    <a:pt x="1" y="87"/>
                  </a:lnTo>
                  <a:lnTo>
                    <a:pt x="1" y="84"/>
                  </a:lnTo>
                  <a:lnTo>
                    <a:pt x="2" y="80"/>
                  </a:lnTo>
                  <a:lnTo>
                    <a:pt x="2" y="77"/>
                  </a:lnTo>
                  <a:lnTo>
                    <a:pt x="2" y="72"/>
                  </a:lnTo>
                  <a:lnTo>
                    <a:pt x="4" y="70"/>
                  </a:lnTo>
                  <a:lnTo>
                    <a:pt x="4" y="65"/>
                  </a:lnTo>
                  <a:lnTo>
                    <a:pt x="6" y="62"/>
                  </a:lnTo>
                  <a:lnTo>
                    <a:pt x="6" y="58"/>
                  </a:lnTo>
                  <a:lnTo>
                    <a:pt x="7" y="56"/>
                  </a:lnTo>
                  <a:lnTo>
                    <a:pt x="8" y="51"/>
                  </a:lnTo>
                  <a:lnTo>
                    <a:pt x="8" y="48"/>
                  </a:lnTo>
                  <a:lnTo>
                    <a:pt x="10" y="44"/>
                  </a:lnTo>
                  <a:lnTo>
                    <a:pt x="12" y="41"/>
                  </a:lnTo>
                  <a:lnTo>
                    <a:pt x="13" y="36"/>
                  </a:lnTo>
                  <a:lnTo>
                    <a:pt x="13" y="33"/>
                  </a:lnTo>
                  <a:lnTo>
                    <a:pt x="14" y="30"/>
                  </a:lnTo>
                  <a:lnTo>
                    <a:pt x="15" y="26"/>
                  </a:lnTo>
                  <a:lnTo>
                    <a:pt x="18" y="23"/>
                  </a:lnTo>
                  <a:lnTo>
                    <a:pt x="19" y="18"/>
                  </a:lnTo>
                  <a:lnTo>
                    <a:pt x="20" y="16"/>
                  </a:lnTo>
                  <a:lnTo>
                    <a:pt x="21" y="12"/>
                  </a:lnTo>
                  <a:lnTo>
                    <a:pt x="22" y="10"/>
                  </a:lnTo>
                  <a:lnTo>
                    <a:pt x="25" y="5"/>
                  </a:lnTo>
                  <a:lnTo>
                    <a:pt x="26" y="3"/>
                  </a:lnTo>
                  <a:lnTo>
                    <a:pt x="27" y="0"/>
                  </a:lnTo>
                  <a:lnTo>
                    <a:pt x="26" y="11"/>
                  </a:lnTo>
                  <a:lnTo>
                    <a:pt x="22" y="28"/>
                  </a:lnTo>
                  <a:lnTo>
                    <a:pt x="22" y="45"/>
                  </a:lnTo>
                  <a:lnTo>
                    <a:pt x="21" y="62"/>
                  </a:lnTo>
                  <a:lnTo>
                    <a:pt x="22" y="77"/>
                  </a:lnTo>
                  <a:lnTo>
                    <a:pt x="22" y="95"/>
                  </a:lnTo>
                  <a:lnTo>
                    <a:pt x="26" y="111"/>
                  </a:lnTo>
                  <a:lnTo>
                    <a:pt x="28" y="126"/>
                  </a:lnTo>
                  <a:lnTo>
                    <a:pt x="32" y="142"/>
                  </a:lnTo>
                  <a:lnTo>
                    <a:pt x="36" y="158"/>
                  </a:lnTo>
                  <a:lnTo>
                    <a:pt x="42" y="172"/>
                  </a:lnTo>
                  <a:lnTo>
                    <a:pt x="48" y="186"/>
                  </a:lnTo>
                  <a:lnTo>
                    <a:pt x="54" y="201"/>
                  </a:lnTo>
                  <a:lnTo>
                    <a:pt x="61" y="214"/>
                  </a:lnTo>
                  <a:lnTo>
                    <a:pt x="68" y="228"/>
                  </a:lnTo>
                  <a:lnTo>
                    <a:pt x="76" y="242"/>
                  </a:lnTo>
                  <a:lnTo>
                    <a:pt x="86" y="254"/>
                  </a:lnTo>
                  <a:lnTo>
                    <a:pt x="96" y="267"/>
                  </a:lnTo>
                  <a:lnTo>
                    <a:pt x="106" y="279"/>
                  </a:lnTo>
                  <a:lnTo>
                    <a:pt x="116" y="288"/>
                  </a:lnTo>
                  <a:lnTo>
                    <a:pt x="128" y="300"/>
                  </a:lnTo>
                  <a:lnTo>
                    <a:pt x="140" y="311"/>
                  </a:lnTo>
                  <a:lnTo>
                    <a:pt x="151" y="320"/>
                  </a:lnTo>
                  <a:lnTo>
                    <a:pt x="164" y="328"/>
                  </a:lnTo>
                  <a:lnTo>
                    <a:pt x="177" y="338"/>
                  </a:lnTo>
                  <a:lnTo>
                    <a:pt x="190" y="345"/>
                  </a:lnTo>
                  <a:lnTo>
                    <a:pt x="205" y="352"/>
                  </a:lnTo>
                  <a:lnTo>
                    <a:pt x="218" y="359"/>
                  </a:lnTo>
                  <a:lnTo>
                    <a:pt x="234" y="365"/>
                  </a:lnTo>
                  <a:lnTo>
                    <a:pt x="249" y="369"/>
                  </a:lnTo>
                  <a:lnTo>
                    <a:pt x="264" y="374"/>
                  </a:lnTo>
                  <a:lnTo>
                    <a:pt x="279" y="376"/>
                  </a:lnTo>
                  <a:lnTo>
                    <a:pt x="296" y="380"/>
                  </a:lnTo>
                  <a:lnTo>
                    <a:pt x="300" y="381"/>
                  </a:lnTo>
                  <a:close/>
                </a:path>
              </a:pathLst>
            </a:custGeom>
            <a:solidFill>
              <a:srgbClr val="3366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83" name="Freeform 679"/>
            <p:cNvSpPr>
              <a:spLocks noChangeArrowheads="1"/>
            </p:cNvSpPr>
            <p:nvPr/>
          </p:nvSpPr>
          <p:spPr bwMode="auto">
            <a:xfrm>
              <a:off x="5159" y="471"/>
              <a:ext cx="31" cy="39"/>
            </a:xfrm>
            <a:custGeom>
              <a:avLst/>
              <a:gdLst>
                <a:gd name="T0" fmla="*/ 281 w 316"/>
                <a:gd name="T1" fmla="*/ 402 h 402"/>
                <a:gd name="T2" fmla="*/ 283 w 316"/>
                <a:gd name="T3" fmla="*/ 402 h 402"/>
                <a:gd name="T4" fmla="*/ 287 w 316"/>
                <a:gd name="T5" fmla="*/ 402 h 402"/>
                <a:gd name="T6" fmla="*/ 289 w 316"/>
                <a:gd name="T7" fmla="*/ 401 h 402"/>
                <a:gd name="T8" fmla="*/ 292 w 316"/>
                <a:gd name="T9" fmla="*/ 401 h 402"/>
                <a:gd name="T10" fmla="*/ 295 w 316"/>
                <a:gd name="T11" fmla="*/ 401 h 402"/>
                <a:gd name="T12" fmla="*/ 298 w 316"/>
                <a:gd name="T13" fmla="*/ 401 h 402"/>
                <a:gd name="T14" fmla="*/ 301 w 316"/>
                <a:gd name="T15" fmla="*/ 401 h 402"/>
                <a:gd name="T16" fmla="*/ 304 w 316"/>
                <a:gd name="T17" fmla="*/ 399 h 402"/>
                <a:gd name="T18" fmla="*/ 307 w 316"/>
                <a:gd name="T19" fmla="*/ 399 h 402"/>
                <a:gd name="T20" fmla="*/ 310 w 316"/>
                <a:gd name="T21" fmla="*/ 399 h 402"/>
                <a:gd name="T22" fmla="*/ 312 w 316"/>
                <a:gd name="T23" fmla="*/ 399 h 402"/>
                <a:gd name="T24" fmla="*/ 316 w 316"/>
                <a:gd name="T25" fmla="*/ 397 h 402"/>
                <a:gd name="T26" fmla="*/ 291 w 316"/>
                <a:gd name="T27" fmla="*/ 396 h 402"/>
                <a:gd name="T28" fmla="*/ 261 w 316"/>
                <a:gd name="T29" fmla="*/ 391 h 402"/>
                <a:gd name="T30" fmla="*/ 229 w 316"/>
                <a:gd name="T31" fmla="*/ 384 h 402"/>
                <a:gd name="T32" fmla="*/ 201 w 316"/>
                <a:gd name="T33" fmla="*/ 373 h 402"/>
                <a:gd name="T34" fmla="*/ 173 w 316"/>
                <a:gd name="T35" fmla="*/ 360 h 402"/>
                <a:gd name="T36" fmla="*/ 147 w 316"/>
                <a:gd name="T37" fmla="*/ 343 h 402"/>
                <a:gd name="T38" fmla="*/ 123 w 316"/>
                <a:gd name="T39" fmla="*/ 326 h 402"/>
                <a:gd name="T40" fmla="*/ 100 w 316"/>
                <a:gd name="T41" fmla="*/ 306 h 402"/>
                <a:gd name="T42" fmla="*/ 79 w 316"/>
                <a:gd name="T43" fmla="*/ 283 h 402"/>
                <a:gd name="T44" fmla="*/ 61 w 316"/>
                <a:gd name="T45" fmla="*/ 259 h 402"/>
                <a:gd name="T46" fmla="*/ 46 w 316"/>
                <a:gd name="T47" fmla="*/ 233 h 402"/>
                <a:gd name="T48" fmla="*/ 33 w 316"/>
                <a:gd name="T49" fmla="*/ 205 h 402"/>
                <a:gd name="T50" fmla="*/ 22 w 316"/>
                <a:gd name="T51" fmla="*/ 175 h 402"/>
                <a:gd name="T52" fmla="*/ 13 w 316"/>
                <a:gd name="T53" fmla="*/ 146 h 402"/>
                <a:gd name="T54" fmla="*/ 10 w 316"/>
                <a:gd name="T55" fmla="*/ 114 h 402"/>
                <a:gd name="T56" fmla="*/ 7 w 316"/>
                <a:gd name="T57" fmla="*/ 83 h 402"/>
                <a:gd name="T58" fmla="*/ 10 w 316"/>
                <a:gd name="T59" fmla="*/ 50 h 402"/>
                <a:gd name="T60" fmla="*/ 13 w 316"/>
                <a:gd name="T61" fmla="*/ 18 h 402"/>
                <a:gd name="T62" fmla="*/ 18 w 316"/>
                <a:gd name="T63" fmla="*/ 0 h 402"/>
                <a:gd name="T64" fmla="*/ 17 w 316"/>
                <a:gd name="T65" fmla="*/ 2 h 402"/>
                <a:gd name="T66" fmla="*/ 17 w 316"/>
                <a:gd name="T67" fmla="*/ 5 h 402"/>
                <a:gd name="T68" fmla="*/ 15 w 316"/>
                <a:gd name="T69" fmla="*/ 6 h 402"/>
                <a:gd name="T70" fmla="*/ 13 w 316"/>
                <a:gd name="T71" fmla="*/ 9 h 402"/>
                <a:gd name="T72" fmla="*/ 12 w 316"/>
                <a:gd name="T73" fmla="*/ 12 h 402"/>
                <a:gd name="T74" fmla="*/ 11 w 316"/>
                <a:gd name="T75" fmla="*/ 13 h 402"/>
                <a:gd name="T76" fmla="*/ 10 w 316"/>
                <a:gd name="T77" fmla="*/ 15 h 402"/>
                <a:gd name="T78" fmla="*/ 7 w 316"/>
                <a:gd name="T79" fmla="*/ 18 h 402"/>
                <a:gd name="T80" fmla="*/ 6 w 316"/>
                <a:gd name="T81" fmla="*/ 21 h 402"/>
                <a:gd name="T82" fmla="*/ 1 w 316"/>
                <a:gd name="T83" fmla="*/ 49 h 402"/>
                <a:gd name="T84" fmla="*/ 0 w 316"/>
                <a:gd name="T85" fmla="*/ 83 h 402"/>
                <a:gd name="T86" fmla="*/ 1 w 316"/>
                <a:gd name="T87" fmla="*/ 116 h 402"/>
                <a:gd name="T88" fmla="*/ 7 w 316"/>
                <a:gd name="T89" fmla="*/ 147 h 402"/>
                <a:gd name="T90" fmla="*/ 15 w 316"/>
                <a:gd name="T91" fmla="*/ 179 h 402"/>
                <a:gd name="T92" fmla="*/ 27 w 316"/>
                <a:gd name="T93" fmla="*/ 207 h 402"/>
                <a:gd name="T94" fmla="*/ 40 w 316"/>
                <a:gd name="T95" fmla="*/ 235 h 402"/>
                <a:gd name="T96" fmla="*/ 55 w 316"/>
                <a:gd name="T97" fmla="*/ 263 h 402"/>
                <a:gd name="T98" fmla="*/ 75 w 316"/>
                <a:gd name="T99" fmla="*/ 288 h 402"/>
                <a:gd name="T100" fmla="*/ 95 w 316"/>
                <a:gd name="T101" fmla="*/ 309 h 402"/>
                <a:gd name="T102" fmla="*/ 119 w 316"/>
                <a:gd name="T103" fmla="*/ 332 h 402"/>
                <a:gd name="T104" fmla="*/ 143 w 316"/>
                <a:gd name="T105" fmla="*/ 349 h 402"/>
                <a:gd name="T106" fmla="*/ 169 w 316"/>
                <a:gd name="T107" fmla="*/ 366 h 402"/>
                <a:gd name="T108" fmla="*/ 197 w 316"/>
                <a:gd name="T109" fmla="*/ 380 h 402"/>
                <a:gd name="T110" fmla="*/ 228 w 316"/>
                <a:gd name="T111" fmla="*/ 390 h 402"/>
                <a:gd name="T112" fmla="*/ 258 w 316"/>
                <a:gd name="T113" fmla="*/ 397 h 402"/>
                <a:gd name="T114" fmla="*/ 279 w 316"/>
                <a:gd name="T115" fmla="*/ 40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6" h="402">
                  <a:moveTo>
                    <a:pt x="279" y="402"/>
                  </a:moveTo>
                  <a:lnTo>
                    <a:pt x="281" y="402"/>
                  </a:lnTo>
                  <a:lnTo>
                    <a:pt x="282" y="402"/>
                  </a:lnTo>
                  <a:lnTo>
                    <a:pt x="283" y="402"/>
                  </a:lnTo>
                  <a:lnTo>
                    <a:pt x="285" y="402"/>
                  </a:lnTo>
                  <a:lnTo>
                    <a:pt x="287" y="402"/>
                  </a:lnTo>
                  <a:lnTo>
                    <a:pt x="288" y="401"/>
                  </a:lnTo>
                  <a:lnTo>
                    <a:pt x="289" y="401"/>
                  </a:lnTo>
                  <a:lnTo>
                    <a:pt x="291" y="401"/>
                  </a:lnTo>
                  <a:lnTo>
                    <a:pt x="292" y="401"/>
                  </a:lnTo>
                  <a:lnTo>
                    <a:pt x="294" y="401"/>
                  </a:lnTo>
                  <a:lnTo>
                    <a:pt x="295" y="401"/>
                  </a:lnTo>
                  <a:lnTo>
                    <a:pt x="297" y="401"/>
                  </a:lnTo>
                  <a:lnTo>
                    <a:pt x="298" y="401"/>
                  </a:lnTo>
                  <a:lnTo>
                    <a:pt x="299" y="401"/>
                  </a:lnTo>
                  <a:lnTo>
                    <a:pt x="301" y="401"/>
                  </a:lnTo>
                  <a:lnTo>
                    <a:pt x="303" y="399"/>
                  </a:lnTo>
                  <a:lnTo>
                    <a:pt x="304" y="399"/>
                  </a:lnTo>
                  <a:lnTo>
                    <a:pt x="305" y="399"/>
                  </a:lnTo>
                  <a:lnTo>
                    <a:pt x="307" y="399"/>
                  </a:lnTo>
                  <a:lnTo>
                    <a:pt x="309" y="399"/>
                  </a:lnTo>
                  <a:lnTo>
                    <a:pt x="310" y="399"/>
                  </a:lnTo>
                  <a:lnTo>
                    <a:pt x="311" y="399"/>
                  </a:lnTo>
                  <a:lnTo>
                    <a:pt x="312" y="399"/>
                  </a:lnTo>
                  <a:lnTo>
                    <a:pt x="315" y="397"/>
                  </a:lnTo>
                  <a:lnTo>
                    <a:pt x="316" y="397"/>
                  </a:lnTo>
                  <a:lnTo>
                    <a:pt x="307" y="397"/>
                  </a:lnTo>
                  <a:lnTo>
                    <a:pt x="291" y="396"/>
                  </a:lnTo>
                  <a:lnTo>
                    <a:pt x="275" y="395"/>
                  </a:lnTo>
                  <a:lnTo>
                    <a:pt x="261" y="391"/>
                  </a:lnTo>
                  <a:lnTo>
                    <a:pt x="244" y="389"/>
                  </a:lnTo>
                  <a:lnTo>
                    <a:pt x="229" y="384"/>
                  </a:lnTo>
                  <a:lnTo>
                    <a:pt x="215" y="379"/>
                  </a:lnTo>
                  <a:lnTo>
                    <a:pt x="201" y="373"/>
                  </a:lnTo>
                  <a:lnTo>
                    <a:pt x="186" y="367"/>
                  </a:lnTo>
                  <a:lnTo>
                    <a:pt x="173" y="360"/>
                  </a:lnTo>
                  <a:lnTo>
                    <a:pt x="160" y="353"/>
                  </a:lnTo>
                  <a:lnTo>
                    <a:pt x="147" y="343"/>
                  </a:lnTo>
                  <a:lnTo>
                    <a:pt x="135" y="335"/>
                  </a:lnTo>
                  <a:lnTo>
                    <a:pt x="123" y="326"/>
                  </a:lnTo>
                  <a:lnTo>
                    <a:pt x="112" y="315"/>
                  </a:lnTo>
                  <a:lnTo>
                    <a:pt x="100" y="306"/>
                  </a:lnTo>
                  <a:lnTo>
                    <a:pt x="89" y="295"/>
                  </a:lnTo>
                  <a:lnTo>
                    <a:pt x="79" y="283"/>
                  </a:lnTo>
                  <a:lnTo>
                    <a:pt x="71" y="272"/>
                  </a:lnTo>
                  <a:lnTo>
                    <a:pt x="61" y="259"/>
                  </a:lnTo>
                  <a:lnTo>
                    <a:pt x="53" y="246"/>
                  </a:lnTo>
                  <a:lnTo>
                    <a:pt x="46" y="233"/>
                  </a:lnTo>
                  <a:lnTo>
                    <a:pt x="39" y="219"/>
                  </a:lnTo>
                  <a:lnTo>
                    <a:pt x="33" y="205"/>
                  </a:lnTo>
                  <a:lnTo>
                    <a:pt x="27" y="191"/>
                  </a:lnTo>
                  <a:lnTo>
                    <a:pt x="22" y="175"/>
                  </a:lnTo>
                  <a:lnTo>
                    <a:pt x="18" y="161"/>
                  </a:lnTo>
                  <a:lnTo>
                    <a:pt x="13" y="146"/>
                  </a:lnTo>
                  <a:lnTo>
                    <a:pt x="11" y="131"/>
                  </a:lnTo>
                  <a:lnTo>
                    <a:pt x="10" y="114"/>
                  </a:lnTo>
                  <a:lnTo>
                    <a:pt x="7" y="98"/>
                  </a:lnTo>
                  <a:lnTo>
                    <a:pt x="7" y="83"/>
                  </a:lnTo>
                  <a:lnTo>
                    <a:pt x="7" y="66"/>
                  </a:lnTo>
                  <a:lnTo>
                    <a:pt x="10" y="50"/>
                  </a:lnTo>
                  <a:lnTo>
                    <a:pt x="11" y="33"/>
                  </a:lnTo>
                  <a:lnTo>
                    <a:pt x="13" y="18"/>
                  </a:lnTo>
                  <a:lnTo>
                    <a:pt x="18" y="3"/>
                  </a:lnTo>
                  <a:lnTo>
                    <a:pt x="18" y="0"/>
                  </a:lnTo>
                  <a:lnTo>
                    <a:pt x="18" y="2"/>
                  </a:lnTo>
                  <a:lnTo>
                    <a:pt x="17" y="2"/>
                  </a:lnTo>
                  <a:lnTo>
                    <a:pt x="17" y="3"/>
                  </a:lnTo>
                  <a:lnTo>
                    <a:pt x="17" y="5"/>
                  </a:lnTo>
                  <a:lnTo>
                    <a:pt x="15" y="5"/>
                  </a:lnTo>
                  <a:lnTo>
                    <a:pt x="15" y="6"/>
                  </a:lnTo>
                  <a:lnTo>
                    <a:pt x="13" y="8"/>
                  </a:lnTo>
                  <a:lnTo>
                    <a:pt x="13" y="9"/>
                  </a:lnTo>
                  <a:lnTo>
                    <a:pt x="12" y="11"/>
                  </a:lnTo>
                  <a:lnTo>
                    <a:pt x="12" y="12"/>
                  </a:lnTo>
                  <a:lnTo>
                    <a:pt x="11" y="12"/>
                  </a:lnTo>
                  <a:lnTo>
                    <a:pt x="11" y="13"/>
                  </a:lnTo>
                  <a:lnTo>
                    <a:pt x="11" y="15"/>
                  </a:lnTo>
                  <a:lnTo>
                    <a:pt x="10" y="15"/>
                  </a:lnTo>
                  <a:lnTo>
                    <a:pt x="10" y="17"/>
                  </a:lnTo>
                  <a:lnTo>
                    <a:pt x="7" y="18"/>
                  </a:lnTo>
                  <a:lnTo>
                    <a:pt x="7" y="19"/>
                  </a:lnTo>
                  <a:lnTo>
                    <a:pt x="6" y="21"/>
                  </a:lnTo>
                  <a:lnTo>
                    <a:pt x="5" y="32"/>
                  </a:lnTo>
                  <a:lnTo>
                    <a:pt x="1" y="49"/>
                  </a:lnTo>
                  <a:lnTo>
                    <a:pt x="1" y="66"/>
                  </a:lnTo>
                  <a:lnTo>
                    <a:pt x="0" y="83"/>
                  </a:lnTo>
                  <a:lnTo>
                    <a:pt x="1" y="98"/>
                  </a:lnTo>
                  <a:lnTo>
                    <a:pt x="1" y="116"/>
                  </a:lnTo>
                  <a:lnTo>
                    <a:pt x="5" y="132"/>
                  </a:lnTo>
                  <a:lnTo>
                    <a:pt x="7" y="147"/>
                  </a:lnTo>
                  <a:lnTo>
                    <a:pt x="11" y="163"/>
                  </a:lnTo>
                  <a:lnTo>
                    <a:pt x="15" y="179"/>
                  </a:lnTo>
                  <a:lnTo>
                    <a:pt x="21" y="193"/>
                  </a:lnTo>
                  <a:lnTo>
                    <a:pt x="27" y="207"/>
                  </a:lnTo>
                  <a:lnTo>
                    <a:pt x="33" y="222"/>
                  </a:lnTo>
                  <a:lnTo>
                    <a:pt x="40" y="235"/>
                  </a:lnTo>
                  <a:lnTo>
                    <a:pt x="47" y="249"/>
                  </a:lnTo>
                  <a:lnTo>
                    <a:pt x="55" y="263"/>
                  </a:lnTo>
                  <a:lnTo>
                    <a:pt x="65" y="275"/>
                  </a:lnTo>
                  <a:lnTo>
                    <a:pt x="75" y="288"/>
                  </a:lnTo>
                  <a:lnTo>
                    <a:pt x="85" y="300"/>
                  </a:lnTo>
                  <a:lnTo>
                    <a:pt x="95" y="309"/>
                  </a:lnTo>
                  <a:lnTo>
                    <a:pt x="107" y="321"/>
                  </a:lnTo>
                  <a:lnTo>
                    <a:pt x="119" y="332"/>
                  </a:lnTo>
                  <a:lnTo>
                    <a:pt x="130" y="341"/>
                  </a:lnTo>
                  <a:lnTo>
                    <a:pt x="143" y="349"/>
                  </a:lnTo>
                  <a:lnTo>
                    <a:pt x="156" y="359"/>
                  </a:lnTo>
                  <a:lnTo>
                    <a:pt x="169" y="366"/>
                  </a:lnTo>
                  <a:lnTo>
                    <a:pt x="184" y="373"/>
                  </a:lnTo>
                  <a:lnTo>
                    <a:pt x="197" y="380"/>
                  </a:lnTo>
                  <a:lnTo>
                    <a:pt x="213" y="386"/>
                  </a:lnTo>
                  <a:lnTo>
                    <a:pt x="228" y="390"/>
                  </a:lnTo>
                  <a:lnTo>
                    <a:pt x="243" y="395"/>
                  </a:lnTo>
                  <a:lnTo>
                    <a:pt x="258" y="397"/>
                  </a:lnTo>
                  <a:lnTo>
                    <a:pt x="275" y="401"/>
                  </a:lnTo>
                  <a:lnTo>
                    <a:pt x="279" y="402"/>
                  </a:lnTo>
                  <a:close/>
                </a:path>
              </a:pathLst>
            </a:custGeom>
            <a:solidFill>
              <a:srgbClr val="36699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84" name="Freeform 680"/>
            <p:cNvSpPr>
              <a:spLocks noChangeArrowheads="1"/>
            </p:cNvSpPr>
            <p:nvPr/>
          </p:nvSpPr>
          <p:spPr bwMode="auto">
            <a:xfrm>
              <a:off x="5159" y="469"/>
              <a:ext cx="33" cy="41"/>
            </a:xfrm>
            <a:custGeom>
              <a:avLst/>
              <a:gdLst>
                <a:gd name="T0" fmla="*/ 310 w 342"/>
                <a:gd name="T1" fmla="*/ 414 h 414"/>
                <a:gd name="T2" fmla="*/ 312 w 342"/>
                <a:gd name="T3" fmla="*/ 414 h 414"/>
                <a:gd name="T4" fmla="*/ 316 w 342"/>
                <a:gd name="T5" fmla="*/ 413 h 414"/>
                <a:gd name="T6" fmla="*/ 318 w 342"/>
                <a:gd name="T7" fmla="*/ 413 h 414"/>
                <a:gd name="T8" fmla="*/ 322 w 342"/>
                <a:gd name="T9" fmla="*/ 413 h 414"/>
                <a:gd name="T10" fmla="*/ 324 w 342"/>
                <a:gd name="T11" fmla="*/ 412 h 414"/>
                <a:gd name="T12" fmla="*/ 328 w 342"/>
                <a:gd name="T13" fmla="*/ 412 h 414"/>
                <a:gd name="T14" fmla="*/ 329 w 342"/>
                <a:gd name="T15" fmla="*/ 410 h 414"/>
                <a:gd name="T16" fmla="*/ 332 w 342"/>
                <a:gd name="T17" fmla="*/ 410 h 414"/>
                <a:gd name="T18" fmla="*/ 335 w 342"/>
                <a:gd name="T19" fmla="*/ 410 h 414"/>
                <a:gd name="T20" fmla="*/ 338 w 342"/>
                <a:gd name="T21" fmla="*/ 408 h 414"/>
                <a:gd name="T22" fmla="*/ 341 w 342"/>
                <a:gd name="T23" fmla="*/ 408 h 414"/>
                <a:gd name="T24" fmla="*/ 342 w 342"/>
                <a:gd name="T25" fmla="*/ 407 h 414"/>
                <a:gd name="T26" fmla="*/ 316 w 342"/>
                <a:gd name="T27" fmla="*/ 408 h 414"/>
                <a:gd name="T28" fmla="*/ 285 w 342"/>
                <a:gd name="T29" fmla="*/ 407 h 414"/>
                <a:gd name="T30" fmla="*/ 255 w 342"/>
                <a:gd name="T31" fmla="*/ 403 h 414"/>
                <a:gd name="T32" fmla="*/ 224 w 342"/>
                <a:gd name="T33" fmla="*/ 394 h 414"/>
                <a:gd name="T34" fmla="*/ 196 w 342"/>
                <a:gd name="T35" fmla="*/ 384 h 414"/>
                <a:gd name="T36" fmla="*/ 168 w 342"/>
                <a:gd name="T37" fmla="*/ 371 h 414"/>
                <a:gd name="T38" fmla="*/ 143 w 342"/>
                <a:gd name="T39" fmla="*/ 356 h 414"/>
                <a:gd name="T40" fmla="*/ 119 w 342"/>
                <a:gd name="T41" fmla="*/ 338 h 414"/>
                <a:gd name="T42" fmla="*/ 98 w 342"/>
                <a:gd name="T43" fmla="*/ 318 h 414"/>
                <a:gd name="T44" fmla="*/ 78 w 342"/>
                <a:gd name="T45" fmla="*/ 296 h 414"/>
                <a:gd name="T46" fmla="*/ 60 w 342"/>
                <a:gd name="T47" fmla="*/ 271 h 414"/>
                <a:gd name="T48" fmla="*/ 45 w 342"/>
                <a:gd name="T49" fmla="*/ 246 h 414"/>
                <a:gd name="T50" fmla="*/ 32 w 342"/>
                <a:gd name="T51" fmla="*/ 218 h 414"/>
                <a:gd name="T52" fmla="*/ 21 w 342"/>
                <a:gd name="T53" fmla="*/ 191 h 414"/>
                <a:gd name="T54" fmla="*/ 14 w 342"/>
                <a:gd name="T55" fmla="*/ 162 h 414"/>
                <a:gd name="T56" fmla="*/ 8 w 342"/>
                <a:gd name="T57" fmla="*/ 131 h 414"/>
                <a:gd name="T58" fmla="*/ 6 w 342"/>
                <a:gd name="T59" fmla="*/ 100 h 414"/>
                <a:gd name="T60" fmla="*/ 8 w 342"/>
                <a:gd name="T61" fmla="*/ 67 h 414"/>
                <a:gd name="T62" fmla="*/ 14 w 342"/>
                <a:gd name="T63" fmla="*/ 36 h 414"/>
                <a:gd name="T64" fmla="*/ 21 w 342"/>
                <a:gd name="T65" fmla="*/ 7 h 414"/>
                <a:gd name="T66" fmla="*/ 23 w 342"/>
                <a:gd name="T67" fmla="*/ 1 h 414"/>
                <a:gd name="T68" fmla="*/ 21 w 342"/>
                <a:gd name="T69" fmla="*/ 5 h 414"/>
                <a:gd name="T70" fmla="*/ 20 w 342"/>
                <a:gd name="T71" fmla="*/ 6 h 414"/>
                <a:gd name="T72" fmla="*/ 18 w 342"/>
                <a:gd name="T73" fmla="*/ 7 h 414"/>
                <a:gd name="T74" fmla="*/ 17 w 342"/>
                <a:gd name="T75" fmla="*/ 8 h 414"/>
                <a:gd name="T76" fmla="*/ 15 w 342"/>
                <a:gd name="T77" fmla="*/ 10 h 414"/>
                <a:gd name="T78" fmla="*/ 15 w 342"/>
                <a:gd name="T79" fmla="*/ 13 h 414"/>
                <a:gd name="T80" fmla="*/ 14 w 342"/>
                <a:gd name="T81" fmla="*/ 14 h 414"/>
                <a:gd name="T82" fmla="*/ 12 w 342"/>
                <a:gd name="T83" fmla="*/ 16 h 414"/>
                <a:gd name="T84" fmla="*/ 11 w 342"/>
                <a:gd name="T85" fmla="*/ 20 h 414"/>
                <a:gd name="T86" fmla="*/ 4 w 342"/>
                <a:gd name="T87" fmla="*/ 50 h 414"/>
                <a:gd name="T88" fmla="*/ 0 w 342"/>
                <a:gd name="T89" fmla="*/ 83 h 414"/>
                <a:gd name="T90" fmla="*/ 0 w 342"/>
                <a:gd name="T91" fmla="*/ 115 h 414"/>
                <a:gd name="T92" fmla="*/ 4 w 342"/>
                <a:gd name="T93" fmla="*/ 148 h 414"/>
                <a:gd name="T94" fmla="*/ 11 w 342"/>
                <a:gd name="T95" fmla="*/ 178 h 414"/>
                <a:gd name="T96" fmla="*/ 20 w 342"/>
                <a:gd name="T97" fmla="*/ 208 h 414"/>
                <a:gd name="T98" fmla="*/ 32 w 342"/>
                <a:gd name="T99" fmla="*/ 236 h 414"/>
                <a:gd name="T100" fmla="*/ 46 w 342"/>
                <a:gd name="T101" fmla="*/ 263 h 414"/>
                <a:gd name="T102" fmla="*/ 64 w 342"/>
                <a:gd name="T103" fmla="*/ 289 h 414"/>
                <a:gd name="T104" fmla="*/ 82 w 342"/>
                <a:gd name="T105" fmla="*/ 312 h 414"/>
                <a:gd name="T106" fmla="*/ 105 w 342"/>
                <a:gd name="T107" fmla="*/ 332 h 414"/>
                <a:gd name="T108" fmla="*/ 128 w 342"/>
                <a:gd name="T109" fmla="*/ 352 h 414"/>
                <a:gd name="T110" fmla="*/ 153 w 342"/>
                <a:gd name="T111" fmla="*/ 370 h 414"/>
                <a:gd name="T112" fmla="*/ 179 w 342"/>
                <a:gd name="T113" fmla="*/ 384 h 414"/>
                <a:gd name="T114" fmla="*/ 208 w 342"/>
                <a:gd name="T115" fmla="*/ 396 h 414"/>
                <a:gd name="T116" fmla="*/ 237 w 342"/>
                <a:gd name="T117" fmla="*/ 406 h 414"/>
                <a:gd name="T118" fmla="*/ 268 w 342"/>
                <a:gd name="T119" fmla="*/ 412 h 414"/>
                <a:gd name="T120" fmla="*/ 300 w 342"/>
                <a:gd name="T121"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2" h="414">
                  <a:moveTo>
                    <a:pt x="309" y="414"/>
                  </a:moveTo>
                  <a:lnTo>
                    <a:pt x="310" y="414"/>
                  </a:lnTo>
                  <a:lnTo>
                    <a:pt x="311" y="414"/>
                  </a:lnTo>
                  <a:lnTo>
                    <a:pt x="312" y="414"/>
                  </a:lnTo>
                  <a:lnTo>
                    <a:pt x="315" y="414"/>
                  </a:lnTo>
                  <a:lnTo>
                    <a:pt x="316" y="413"/>
                  </a:lnTo>
                  <a:lnTo>
                    <a:pt x="317" y="413"/>
                  </a:lnTo>
                  <a:lnTo>
                    <a:pt x="318" y="413"/>
                  </a:lnTo>
                  <a:lnTo>
                    <a:pt x="321" y="413"/>
                  </a:lnTo>
                  <a:lnTo>
                    <a:pt x="322" y="413"/>
                  </a:lnTo>
                  <a:lnTo>
                    <a:pt x="323" y="412"/>
                  </a:lnTo>
                  <a:lnTo>
                    <a:pt x="324" y="412"/>
                  </a:lnTo>
                  <a:lnTo>
                    <a:pt x="326" y="412"/>
                  </a:lnTo>
                  <a:lnTo>
                    <a:pt x="328" y="412"/>
                  </a:lnTo>
                  <a:lnTo>
                    <a:pt x="329" y="412"/>
                  </a:lnTo>
                  <a:lnTo>
                    <a:pt x="329" y="410"/>
                  </a:lnTo>
                  <a:lnTo>
                    <a:pt x="330" y="410"/>
                  </a:lnTo>
                  <a:lnTo>
                    <a:pt x="332" y="410"/>
                  </a:lnTo>
                  <a:lnTo>
                    <a:pt x="334" y="410"/>
                  </a:lnTo>
                  <a:lnTo>
                    <a:pt x="335" y="410"/>
                  </a:lnTo>
                  <a:lnTo>
                    <a:pt x="336" y="408"/>
                  </a:lnTo>
                  <a:lnTo>
                    <a:pt x="338" y="408"/>
                  </a:lnTo>
                  <a:lnTo>
                    <a:pt x="339" y="408"/>
                  </a:lnTo>
                  <a:lnTo>
                    <a:pt x="341" y="408"/>
                  </a:lnTo>
                  <a:lnTo>
                    <a:pt x="341" y="407"/>
                  </a:lnTo>
                  <a:lnTo>
                    <a:pt x="342" y="407"/>
                  </a:lnTo>
                  <a:lnTo>
                    <a:pt x="332" y="408"/>
                  </a:lnTo>
                  <a:lnTo>
                    <a:pt x="316" y="408"/>
                  </a:lnTo>
                  <a:lnTo>
                    <a:pt x="300" y="408"/>
                  </a:lnTo>
                  <a:lnTo>
                    <a:pt x="285" y="407"/>
                  </a:lnTo>
                  <a:lnTo>
                    <a:pt x="269" y="406"/>
                  </a:lnTo>
                  <a:lnTo>
                    <a:pt x="255" y="403"/>
                  </a:lnTo>
                  <a:lnTo>
                    <a:pt x="238" y="398"/>
                  </a:lnTo>
                  <a:lnTo>
                    <a:pt x="224" y="394"/>
                  </a:lnTo>
                  <a:lnTo>
                    <a:pt x="209" y="390"/>
                  </a:lnTo>
                  <a:lnTo>
                    <a:pt x="196" y="384"/>
                  </a:lnTo>
                  <a:lnTo>
                    <a:pt x="182" y="378"/>
                  </a:lnTo>
                  <a:lnTo>
                    <a:pt x="168" y="371"/>
                  </a:lnTo>
                  <a:lnTo>
                    <a:pt x="155" y="364"/>
                  </a:lnTo>
                  <a:lnTo>
                    <a:pt x="143" y="356"/>
                  </a:lnTo>
                  <a:lnTo>
                    <a:pt x="131" y="347"/>
                  </a:lnTo>
                  <a:lnTo>
                    <a:pt x="119" y="338"/>
                  </a:lnTo>
                  <a:lnTo>
                    <a:pt x="108" y="329"/>
                  </a:lnTo>
                  <a:lnTo>
                    <a:pt x="98" y="318"/>
                  </a:lnTo>
                  <a:lnTo>
                    <a:pt x="87" y="308"/>
                  </a:lnTo>
                  <a:lnTo>
                    <a:pt x="78" y="296"/>
                  </a:lnTo>
                  <a:lnTo>
                    <a:pt x="68" y="284"/>
                  </a:lnTo>
                  <a:lnTo>
                    <a:pt x="60" y="271"/>
                  </a:lnTo>
                  <a:lnTo>
                    <a:pt x="52" y="259"/>
                  </a:lnTo>
                  <a:lnTo>
                    <a:pt x="45" y="246"/>
                  </a:lnTo>
                  <a:lnTo>
                    <a:pt x="38" y="234"/>
                  </a:lnTo>
                  <a:lnTo>
                    <a:pt x="32" y="218"/>
                  </a:lnTo>
                  <a:lnTo>
                    <a:pt x="26" y="205"/>
                  </a:lnTo>
                  <a:lnTo>
                    <a:pt x="21" y="191"/>
                  </a:lnTo>
                  <a:lnTo>
                    <a:pt x="17" y="176"/>
                  </a:lnTo>
                  <a:lnTo>
                    <a:pt x="14" y="162"/>
                  </a:lnTo>
                  <a:lnTo>
                    <a:pt x="11" y="146"/>
                  </a:lnTo>
                  <a:lnTo>
                    <a:pt x="8" y="131"/>
                  </a:lnTo>
                  <a:lnTo>
                    <a:pt x="8" y="115"/>
                  </a:lnTo>
                  <a:lnTo>
                    <a:pt x="6" y="100"/>
                  </a:lnTo>
                  <a:lnTo>
                    <a:pt x="8" y="83"/>
                  </a:lnTo>
                  <a:lnTo>
                    <a:pt x="8" y="67"/>
                  </a:lnTo>
                  <a:lnTo>
                    <a:pt x="11" y="53"/>
                  </a:lnTo>
                  <a:lnTo>
                    <a:pt x="14" y="36"/>
                  </a:lnTo>
                  <a:lnTo>
                    <a:pt x="17" y="22"/>
                  </a:lnTo>
                  <a:lnTo>
                    <a:pt x="21" y="7"/>
                  </a:lnTo>
                  <a:lnTo>
                    <a:pt x="23" y="0"/>
                  </a:lnTo>
                  <a:lnTo>
                    <a:pt x="23" y="1"/>
                  </a:lnTo>
                  <a:lnTo>
                    <a:pt x="21" y="2"/>
                  </a:lnTo>
                  <a:lnTo>
                    <a:pt x="21" y="5"/>
                  </a:lnTo>
                  <a:lnTo>
                    <a:pt x="20" y="5"/>
                  </a:lnTo>
                  <a:lnTo>
                    <a:pt x="20" y="6"/>
                  </a:lnTo>
                  <a:lnTo>
                    <a:pt x="18" y="6"/>
                  </a:lnTo>
                  <a:lnTo>
                    <a:pt x="18" y="7"/>
                  </a:lnTo>
                  <a:lnTo>
                    <a:pt x="18" y="8"/>
                  </a:lnTo>
                  <a:lnTo>
                    <a:pt x="17" y="8"/>
                  </a:lnTo>
                  <a:lnTo>
                    <a:pt x="17" y="10"/>
                  </a:lnTo>
                  <a:lnTo>
                    <a:pt x="15" y="10"/>
                  </a:lnTo>
                  <a:lnTo>
                    <a:pt x="15" y="12"/>
                  </a:lnTo>
                  <a:lnTo>
                    <a:pt x="15" y="13"/>
                  </a:lnTo>
                  <a:lnTo>
                    <a:pt x="14" y="13"/>
                  </a:lnTo>
                  <a:lnTo>
                    <a:pt x="14" y="14"/>
                  </a:lnTo>
                  <a:lnTo>
                    <a:pt x="12" y="14"/>
                  </a:lnTo>
                  <a:lnTo>
                    <a:pt x="12" y="16"/>
                  </a:lnTo>
                  <a:lnTo>
                    <a:pt x="11" y="17"/>
                  </a:lnTo>
                  <a:lnTo>
                    <a:pt x="11" y="20"/>
                  </a:lnTo>
                  <a:lnTo>
                    <a:pt x="6" y="35"/>
                  </a:lnTo>
                  <a:lnTo>
                    <a:pt x="4" y="50"/>
                  </a:lnTo>
                  <a:lnTo>
                    <a:pt x="3" y="67"/>
                  </a:lnTo>
                  <a:lnTo>
                    <a:pt x="0" y="83"/>
                  </a:lnTo>
                  <a:lnTo>
                    <a:pt x="0" y="100"/>
                  </a:lnTo>
                  <a:lnTo>
                    <a:pt x="0" y="115"/>
                  </a:lnTo>
                  <a:lnTo>
                    <a:pt x="3" y="131"/>
                  </a:lnTo>
                  <a:lnTo>
                    <a:pt x="4" y="148"/>
                  </a:lnTo>
                  <a:lnTo>
                    <a:pt x="6" y="163"/>
                  </a:lnTo>
                  <a:lnTo>
                    <a:pt x="11" y="178"/>
                  </a:lnTo>
                  <a:lnTo>
                    <a:pt x="15" y="192"/>
                  </a:lnTo>
                  <a:lnTo>
                    <a:pt x="20" y="208"/>
                  </a:lnTo>
                  <a:lnTo>
                    <a:pt x="26" y="222"/>
                  </a:lnTo>
                  <a:lnTo>
                    <a:pt x="32" y="236"/>
                  </a:lnTo>
                  <a:lnTo>
                    <a:pt x="39" y="250"/>
                  </a:lnTo>
                  <a:lnTo>
                    <a:pt x="46" y="263"/>
                  </a:lnTo>
                  <a:lnTo>
                    <a:pt x="54" y="276"/>
                  </a:lnTo>
                  <a:lnTo>
                    <a:pt x="64" y="289"/>
                  </a:lnTo>
                  <a:lnTo>
                    <a:pt x="72" y="300"/>
                  </a:lnTo>
                  <a:lnTo>
                    <a:pt x="82" y="312"/>
                  </a:lnTo>
                  <a:lnTo>
                    <a:pt x="93" y="323"/>
                  </a:lnTo>
                  <a:lnTo>
                    <a:pt x="105" y="332"/>
                  </a:lnTo>
                  <a:lnTo>
                    <a:pt x="116" y="343"/>
                  </a:lnTo>
                  <a:lnTo>
                    <a:pt x="128" y="352"/>
                  </a:lnTo>
                  <a:lnTo>
                    <a:pt x="140" y="360"/>
                  </a:lnTo>
                  <a:lnTo>
                    <a:pt x="153" y="370"/>
                  </a:lnTo>
                  <a:lnTo>
                    <a:pt x="166" y="377"/>
                  </a:lnTo>
                  <a:lnTo>
                    <a:pt x="179" y="384"/>
                  </a:lnTo>
                  <a:lnTo>
                    <a:pt x="194" y="390"/>
                  </a:lnTo>
                  <a:lnTo>
                    <a:pt x="208" y="396"/>
                  </a:lnTo>
                  <a:lnTo>
                    <a:pt x="222" y="401"/>
                  </a:lnTo>
                  <a:lnTo>
                    <a:pt x="237" y="406"/>
                  </a:lnTo>
                  <a:lnTo>
                    <a:pt x="254" y="408"/>
                  </a:lnTo>
                  <a:lnTo>
                    <a:pt x="268" y="412"/>
                  </a:lnTo>
                  <a:lnTo>
                    <a:pt x="284" y="413"/>
                  </a:lnTo>
                  <a:lnTo>
                    <a:pt x="300" y="414"/>
                  </a:lnTo>
                  <a:lnTo>
                    <a:pt x="309" y="414"/>
                  </a:lnTo>
                  <a:close/>
                </a:path>
              </a:pathLst>
            </a:custGeom>
            <a:solidFill>
              <a:srgbClr val="3B6B9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85" name="Freeform 681"/>
            <p:cNvSpPr>
              <a:spLocks noChangeArrowheads="1"/>
            </p:cNvSpPr>
            <p:nvPr/>
          </p:nvSpPr>
          <p:spPr bwMode="auto">
            <a:xfrm>
              <a:off x="5160" y="468"/>
              <a:ext cx="36" cy="41"/>
            </a:xfrm>
            <a:custGeom>
              <a:avLst/>
              <a:gdLst>
                <a:gd name="T0" fmla="*/ 338 w 369"/>
                <a:gd name="T1" fmla="*/ 421 h 422"/>
                <a:gd name="T2" fmla="*/ 340 w 369"/>
                <a:gd name="T3" fmla="*/ 420 h 422"/>
                <a:gd name="T4" fmla="*/ 344 w 369"/>
                <a:gd name="T5" fmla="*/ 420 h 422"/>
                <a:gd name="T6" fmla="*/ 346 w 369"/>
                <a:gd name="T7" fmla="*/ 418 h 422"/>
                <a:gd name="T8" fmla="*/ 350 w 369"/>
                <a:gd name="T9" fmla="*/ 417 h 422"/>
                <a:gd name="T10" fmla="*/ 352 w 369"/>
                <a:gd name="T11" fmla="*/ 417 h 422"/>
                <a:gd name="T12" fmla="*/ 356 w 369"/>
                <a:gd name="T13" fmla="*/ 415 h 422"/>
                <a:gd name="T14" fmla="*/ 358 w 369"/>
                <a:gd name="T15" fmla="*/ 414 h 422"/>
                <a:gd name="T16" fmla="*/ 360 w 369"/>
                <a:gd name="T17" fmla="*/ 414 h 422"/>
                <a:gd name="T18" fmla="*/ 363 w 369"/>
                <a:gd name="T19" fmla="*/ 412 h 422"/>
                <a:gd name="T20" fmla="*/ 365 w 369"/>
                <a:gd name="T21" fmla="*/ 411 h 422"/>
                <a:gd name="T22" fmla="*/ 369 w 369"/>
                <a:gd name="T23" fmla="*/ 411 h 422"/>
                <a:gd name="T24" fmla="*/ 342 w 369"/>
                <a:gd name="T25" fmla="*/ 414 h 422"/>
                <a:gd name="T26" fmla="*/ 310 w 369"/>
                <a:gd name="T27" fmla="*/ 415 h 422"/>
                <a:gd name="T28" fmla="*/ 279 w 369"/>
                <a:gd name="T29" fmla="*/ 414 h 422"/>
                <a:gd name="T30" fmla="*/ 250 w 369"/>
                <a:gd name="T31" fmla="*/ 410 h 422"/>
                <a:gd name="T32" fmla="*/ 221 w 369"/>
                <a:gd name="T33" fmla="*/ 402 h 422"/>
                <a:gd name="T34" fmla="*/ 194 w 369"/>
                <a:gd name="T35" fmla="*/ 392 h 422"/>
                <a:gd name="T36" fmla="*/ 166 w 369"/>
                <a:gd name="T37" fmla="*/ 379 h 422"/>
                <a:gd name="T38" fmla="*/ 141 w 369"/>
                <a:gd name="T39" fmla="*/ 364 h 422"/>
                <a:gd name="T40" fmla="*/ 117 w 369"/>
                <a:gd name="T41" fmla="*/ 346 h 422"/>
                <a:gd name="T42" fmla="*/ 96 w 369"/>
                <a:gd name="T43" fmla="*/ 327 h 422"/>
                <a:gd name="T44" fmla="*/ 76 w 369"/>
                <a:gd name="T45" fmla="*/ 306 h 422"/>
                <a:gd name="T46" fmla="*/ 59 w 369"/>
                <a:gd name="T47" fmla="*/ 283 h 422"/>
                <a:gd name="T48" fmla="*/ 45 w 369"/>
                <a:gd name="T49" fmla="*/ 258 h 422"/>
                <a:gd name="T50" fmla="*/ 32 w 369"/>
                <a:gd name="T51" fmla="*/ 231 h 422"/>
                <a:gd name="T52" fmla="*/ 21 w 369"/>
                <a:gd name="T53" fmla="*/ 204 h 422"/>
                <a:gd name="T54" fmla="*/ 14 w 369"/>
                <a:gd name="T55" fmla="*/ 175 h 422"/>
                <a:gd name="T56" fmla="*/ 9 w 369"/>
                <a:gd name="T57" fmla="*/ 144 h 422"/>
                <a:gd name="T58" fmla="*/ 8 w 369"/>
                <a:gd name="T59" fmla="*/ 114 h 422"/>
                <a:gd name="T60" fmla="*/ 9 w 369"/>
                <a:gd name="T61" fmla="*/ 82 h 422"/>
                <a:gd name="T62" fmla="*/ 14 w 369"/>
                <a:gd name="T63" fmla="*/ 52 h 422"/>
                <a:gd name="T64" fmla="*/ 21 w 369"/>
                <a:gd name="T65" fmla="*/ 22 h 422"/>
                <a:gd name="T66" fmla="*/ 29 w 369"/>
                <a:gd name="T67" fmla="*/ 0 h 422"/>
                <a:gd name="T68" fmla="*/ 27 w 369"/>
                <a:gd name="T69" fmla="*/ 2 h 422"/>
                <a:gd name="T70" fmla="*/ 26 w 369"/>
                <a:gd name="T71" fmla="*/ 3 h 422"/>
                <a:gd name="T72" fmla="*/ 24 w 369"/>
                <a:gd name="T73" fmla="*/ 6 h 422"/>
                <a:gd name="T74" fmla="*/ 22 w 369"/>
                <a:gd name="T75" fmla="*/ 7 h 422"/>
                <a:gd name="T76" fmla="*/ 21 w 369"/>
                <a:gd name="T77" fmla="*/ 9 h 422"/>
                <a:gd name="T78" fmla="*/ 20 w 369"/>
                <a:gd name="T79" fmla="*/ 10 h 422"/>
                <a:gd name="T80" fmla="*/ 18 w 369"/>
                <a:gd name="T81" fmla="*/ 13 h 422"/>
                <a:gd name="T82" fmla="*/ 17 w 369"/>
                <a:gd name="T83" fmla="*/ 14 h 422"/>
                <a:gd name="T84" fmla="*/ 11 w 369"/>
                <a:gd name="T85" fmla="*/ 36 h 422"/>
                <a:gd name="T86" fmla="*/ 5 w 369"/>
                <a:gd name="T87" fmla="*/ 67 h 422"/>
                <a:gd name="T88" fmla="*/ 2 w 369"/>
                <a:gd name="T89" fmla="*/ 97 h 422"/>
                <a:gd name="T90" fmla="*/ 2 w 369"/>
                <a:gd name="T91" fmla="*/ 129 h 422"/>
                <a:gd name="T92" fmla="*/ 5 w 369"/>
                <a:gd name="T93" fmla="*/ 160 h 422"/>
                <a:gd name="T94" fmla="*/ 11 w 369"/>
                <a:gd name="T95" fmla="*/ 190 h 422"/>
                <a:gd name="T96" fmla="*/ 20 w 369"/>
                <a:gd name="T97" fmla="*/ 219 h 422"/>
                <a:gd name="T98" fmla="*/ 32 w 369"/>
                <a:gd name="T99" fmla="*/ 248 h 422"/>
                <a:gd name="T100" fmla="*/ 46 w 369"/>
                <a:gd name="T101" fmla="*/ 273 h 422"/>
                <a:gd name="T102" fmla="*/ 62 w 369"/>
                <a:gd name="T103" fmla="*/ 298 h 422"/>
                <a:gd name="T104" fmla="*/ 81 w 369"/>
                <a:gd name="T105" fmla="*/ 322 h 422"/>
                <a:gd name="T106" fmla="*/ 102 w 369"/>
                <a:gd name="T107" fmla="*/ 343 h 422"/>
                <a:gd name="T108" fmla="*/ 125 w 369"/>
                <a:gd name="T109" fmla="*/ 361 h 422"/>
                <a:gd name="T110" fmla="*/ 149 w 369"/>
                <a:gd name="T111" fmla="*/ 378 h 422"/>
                <a:gd name="T112" fmla="*/ 176 w 369"/>
                <a:gd name="T113" fmla="*/ 392 h 422"/>
                <a:gd name="T114" fmla="*/ 203 w 369"/>
                <a:gd name="T115" fmla="*/ 404 h 422"/>
                <a:gd name="T116" fmla="*/ 232 w 369"/>
                <a:gd name="T117" fmla="*/ 412 h 422"/>
                <a:gd name="T118" fmla="*/ 263 w 369"/>
                <a:gd name="T119" fmla="*/ 420 h 422"/>
                <a:gd name="T120" fmla="*/ 294 w 369"/>
                <a:gd name="T121" fmla="*/ 422 h 422"/>
                <a:gd name="T122" fmla="*/ 326 w 369"/>
                <a:gd name="T123"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9" h="422">
                  <a:moveTo>
                    <a:pt x="336" y="421"/>
                  </a:moveTo>
                  <a:lnTo>
                    <a:pt x="338" y="421"/>
                  </a:lnTo>
                  <a:lnTo>
                    <a:pt x="339" y="421"/>
                  </a:lnTo>
                  <a:lnTo>
                    <a:pt x="340" y="420"/>
                  </a:lnTo>
                  <a:lnTo>
                    <a:pt x="342" y="420"/>
                  </a:lnTo>
                  <a:lnTo>
                    <a:pt x="344" y="420"/>
                  </a:lnTo>
                  <a:lnTo>
                    <a:pt x="345" y="418"/>
                  </a:lnTo>
                  <a:lnTo>
                    <a:pt x="346" y="418"/>
                  </a:lnTo>
                  <a:lnTo>
                    <a:pt x="348" y="418"/>
                  </a:lnTo>
                  <a:lnTo>
                    <a:pt x="350" y="417"/>
                  </a:lnTo>
                  <a:lnTo>
                    <a:pt x="351" y="417"/>
                  </a:lnTo>
                  <a:lnTo>
                    <a:pt x="352" y="417"/>
                  </a:lnTo>
                  <a:lnTo>
                    <a:pt x="353" y="415"/>
                  </a:lnTo>
                  <a:lnTo>
                    <a:pt x="356" y="415"/>
                  </a:lnTo>
                  <a:lnTo>
                    <a:pt x="357" y="415"/>
                  </a:lnTo>
                  <a:lnTo>
                    <a:pt x="358" y="414"/>
                  </a:lnTo>
                  <a:lnTo>
                    <a:pt x="359" y="414"/>
                  </a:lnTo>
                  <a:lnTo>
                    <a:pt x="360" y="414"/>
                  </a:lnTo>
                  <a:lnTo>
                    <a:pt x="360" y="412"/>
                  </a:lnTo>
                  <a:lnTo>
                    <a:pt x="363" y="412"/>
                  </a:lnTo>
                  <a:lnTo>
                    <a:pt x="364" y="412"/>
                  </a:lnTo>
                  <a:lnTo>
                    <a:pt x="365" y="411"/>
                  </a:lnTo>
                  <a:lnTo>
                    <a:pt x="366" y="411"/>
                  </a:lnTo>
                  <a:lnTo>
                    <a:pt x="369" y="411"/>
                  </a:lnTo>
                  <a:lnTo>
                    <a:pt x="357" y="412"/>
                  </a:lnTo>
                  <a:lnTo>
                    <a:pt x="342" y="414"/>
                  </a:lnTo>
                  <a:lnTo>
                    <a:pt x="326" y="415"/>
                  </a:lnTo>
                  <a:lnTo>
                    <a:pt x="310" y="415"/>
                  </a:lnTo>
                  <a:lnTo>
                    <a:pt x="296" y="415"/>
                  </a:lnTo>
                  <a:lnTo>
                    <a:pt x="279" y="414"/>
                  </a:lnTo>
                  <a:lnTo>
                    <a:pt x="264" y="412"/>
                  </a:lnTo>
                  <a:lnTo>
                    <a:pt x="250" y="410"/>
                  </a:lnTo>
                  <a:lnTo>
                    <a:pt x="236" y="406"/>
                  </a:lnTo>
                  <a:lnTo>
                    <a:pt x="221" y="402"/>
                  </a:lnTo>
                  <a:lnTo>
                    <a:pt x="207" y="398"/>
                  </a:lnTo>
                  <a:lnTo>
                    <a:pt x="194" y="392"/>
                  </a:lnTo>
                  <a:lnTo>
                    <a:pt x="178" y="386"/>
                  </a:lnTo>
                  <a:lnTo>
                    <a:pt x="166" y="379"/>
                  </a:lnTo>
                  <a:lnTo>
                    <a:pt x="154" y="372"/>
                  </a:lnTo>
                  <a:lnTo>
                    <a:pt x="141" y="364"/>
                  </a:lnTo>
                  <a:lnTo>
                    <a:pt x="129" y="356"/>
                  </a:lnTo>
                  <a:lnTo>
                    <a:pt x="117" y="346"/>
                  </a:lnTo>
                  <a:lnTo>
                    <a:pt x="107" y="338"/>
                  </a:lnTo>
                  <a:lnTo>
                    <a:pt x="96" y="327"/>
                  </a:lnTo>
                  <a:lnTo>
                    <a:pt x="87" y="316"/>
                  </a:lnTo>
                  <a:lnTo>
                    <a:pt x="76" y="306"/>
                  </a:lnTo>
                  <a:lnTo>
                    <a:pt x="68" y="294"/>
                  </a:lnTo>
                  <a:lnTo>
                    <a:pt x="59" y="283"/>
                  </a:lnTo>
                  <a:lnTo>
                    <a:pt x="52" y="271"/>
                  </a:lnTo>
                  <a:lnTo>
                    <a:pt x="45" y="258"/>
                  </a:lnTo>
                  <a:lnTo>
                    <a:pt x="38" y="244"/>
                  </a:lnTo>
                  <a:lnTo>
                    <a:pt x="32" y="231"/>
                  </a:lnTo>
                  <a:lnTo>
                    <a:pt x="26" y="217"/>
                  </a:lnTo>
                  <a:lnTo>
                    <a:pt x="21" y="204"/>
                  </a:lnTo>
                  <a:lnTo>
                    <a:pt x="17" y="189"/>
                  </a:lnTo>
                  <a:lnTo>
                    <a:pt x="14" y="175"/>
                  </a:lnTo>
                  <a:lnTo>
                    <a:pt x="11" y="160"/>
                  </a:lnTo>
                  <a:lnTo>
                    <a:pt x="9" y="144"/>
                  </a:lnTo>
                  <a:lnTo>
                    <a:pt x="8" y="129"/>
                  </a:lnTo>
                  <a:lnTo>
                    <a:pt x="8" y="114"/>
                  </a:lnTo>
                  <a:lnTo>
                    <a:pt x="8" y="97"/>
                  </a:lnTo>
                  <a:lnTo>
                    <a:pt x="9" y="82"/>
                  </a:lnTo>
                  <a:lnTo>
                    <a:pt x="11" y="67"/>
                  </a:lnTo>
                  <a:lnTo>
                    <a:pt x="14" y="52"/>
                  </a:lnTo>
                  <a:lnTo>
                    <a:pt x="17" y="37"/>
                  </a:lnTo>
                  <a:lnTo>
                    <a:pt x="21" y="22"/>
                  </a:lnTo>
                  <a:lnTo>
                    <a:pt x="26" y="9"/>
                  </a:lnTo>
                  <a:lnTo>
                    <a:pt x="29" y="0"/>
                  </a:lnTo>
                  <a:lnTo>
                    <a:pt x="28" y="1"/>
                  </a:lnTo>
                  <a:lnTo>
                    <a:pt x="27" y="2"/>
                  </a:lnTo>
                  <a:lnTo>
                    <a:pt x="27" y="3"/>
                  </a:lnTo>
                  <a:lnTo>
                    <a:pt x="26" y="3"/>
                  </a:lnTo>
                  <a:lnTo>
                    <a:pt x="26" y="6"/>
                  </a:lnTo>
                  <a:lnTo>
                    <a:pt x="24" y="6"/>
                  </a:lnTo>
                  <a:lnTo>
                    <a:pt x="24" y="7"/>
                  </a:lnTo>
                  <a:lnTo>
                    <a:pt x="22" y="7"/>
                  </a:lnTo>
                  <a:lnTo>
                    <a:pt x="22" y="8"/>
                  </a:lnTo>
                  <a:lnTo>
                    <a:pt x="21" y="9"/>
                  </a:lnTo>
                  <a:lnTo>
                    <a:pt x="21" y="10"/>
                  </a:lnTo>
                  <a:lnTo>
                    <a:pt x="20" y="10"/>
                  </a:lnTo>
                  <a:lnTo>
                    <a:pt x="20" y="13"/>
                  </a:lnTo>
                  <a:lnTo>
                    <a:pt x="18" y="13"/>
                  </a:lnTo>
                  <a:lnTo>
                    <a:pt x="18" y="14"/>
                  </a:lnTo>
                  <a:lnTo>
                    <a:pt x="17" y="14"/>
                  </a:lnTo>
                  <a:lnTo>
                    <a:pt x="15" y="21"/>
                  </a:lnTo>
                  <a:lnTo>
                    <a:pt x="11" y="36"/>
                  </a:lnTo>
                  <a:lnTo>
                    <a:pt x="8" y="50"/>
                  </a:lnTo>
                  <a:lnTo>
                    <a:pt x="5" y="67"/>
                  </a:lnTo>
                  <a:lnTo>
                    <a:pt x="2" y="81"/>
                  </a:lnTo>
                  <a:lnTo>
                    <a:pt x="2" y="97"/>
                  </a:lnTo>
                  <a:lnTo>
                    <a:pt x="0" y="114"/>
                  </a:lnTo>
                  <a:lnTo>
                    <a:pt x="2" y="129"/>
                  </a:lnTo>
                  <a:lnTo>
                    <a:pt x="2" y="145"/>
                  </a:lnTo>
                  <a:lnTo>
                    <a:pt x="5" y="160"/>
                  </a:lnTo>
                  <a:lnTo>
                    <a:pt x="8" y="176"/>
                  </a:lnTo>
                  <a:lnTo>
                    <a:pt x="11" y="190"/>
                  </a:lnTo>
                  <a:lnTo>
                    <a:pt x="15" y="205"/>
                  </a:lnTo>
                  <a:lnTo>
                    <a:pt x="20" y="219"/>
                  </a:lnTo>
                  <a:lnTo>
                    <a:pt x="26" y="232"/>
                  </a:lnTo>
                  <a:lnTo>
                    <a:pt x="32" y="248"/>
                  </a:lnTo>
                  <a:lnTo>
                    <a:pt x="39" y="260"/>
                  </a:lnTo>
                  <a:lnTo>
                    <a:pt x="46" y="273"/>
                  </a:lnTo>
                  <a:lnTo>
                    <a:pt x="54" y="285"/>
                  </a:lnTo>
                  <a:lnTo>
                    <a:pt x="62" y="298"/>
                  </a:lnTo>
                  <a:lnTo>
                    <a:pt x="72" y="310"/>
                  </a:lnTo>
                  <a:lnTo>
                    <a:pt x="81" y="322"/>
                  </a:lnTo>
                  <a:lnTo>
                    <a:pt x="92" y="332"/>
                  </a:lnTo>
                  <a:lnTo>
                    <a:pt x="102" y="343"/>
                  </a:lnTo>
                  <a:lnTo>
                    <a:pt x="113" y="352"/>
                  </a:lnTo>
                  <a:lnTo>
                    <a:pt x="125" y="361"/>
                  </a:lnTo>
                  <a:lnTo>
                    <a:pt x="137" y="370"/>
                  </a:lnTo>
                  <a:lnTo>
                    <a:pt x="149" y="378"/>
                  </a:lnTo>
                  <a:lnTo>
                    <a:pt x="162" y="385"/>
                  </a:lnTo>
                  <a:lnTo>
                    <a:pt x="176" y="392"/>
                  </a:lnTo>
                  <a:lnTo>
                    <a:pt x="190" y="398"/>
                  </a:lnTo>
                  <a:lnTo>
                    <a:pt x="203" y="404"/>
                  </a:lnTo>
                  <a:lnTo>
                    <a:pt x="218" y="408"/>
                  </a:lnTo>
                  <a:lnTo>
                    <a:pt x="232" y="412"/>
                  </a:lnTo>
                  <a:lnTo>
                    <a:pt x="249" y="417"/>
                  </a:lnTo>
                  <a:lnTo>
                    <a:pt x="263" y="420"/>
                  </a:lnTo>
                  <a:lnTo>
                    <a:pt x="279" y="421"/>
                  </a:lnTo>
                  <a:lnTo>
                    <a:pt x="294" y="422"/>
                  </a:lnTo>
                  <a:lnTo>
                    <a:pt x="310" y="422"/>
                  </a:lnTo>
                  <a:lnTo>
                    <a:pt x="326" y="422"/>
                  </a:lnTo>
                  <a:lnTo>
                    <a:pt x="336" y="421"/>
                  </a:lnTo>
                  <a:close/>
                </a:path>
              </a:pathLst>
            </a:custGeom>
            <a:solidFill>
              <a:srgbClr val="3B6B9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86" name="Freeform 682"/>
            <p:cNvSpPr>
              <a:spLocks noChangeArrowheads="1"/>
            </p:cNvSpPr>
            <p:nvPr/>
          </p:nvSpPr>
          <p:spPr bwMode="auto">
            <a:xfrm>
              <a:off x="5160" y="467"/>
              <a:ext cx="38" cy="42"/>
            </a:xfrm>
            <a:custGeom>
              <a:avLst/>
              <a:gdLst>
                <a:gd name="T0" fmla="*/ 363 w 391"/>
                <a:gd name="T1" fmla="*/ 425 h 430"/>
                <a:gd name="T2" fmla="*/ 366 w 391"/>
                <a:gd name="T3" fmla="*/ 423 h 430"/>
                <a:gd name="T4" fmla="*/ 369 w 391"/>
                <a:gd name="T5" fmla="*/ 421 h 430"/>
                <a:gd name="T6" fmla="*/ 373 w 391"/>
                <a:gd name="T7" fmla="*/ 420 h 430"/>
                <a:gd name="T8" fmla="*/ 378 w 391"/>
                <a:gd name="T9" fmla="*/ 417 h 430"/>
                <a:gd name="T10" fmla="*/ 382 w 391"/>
                <a:gd name="T11" fmla="*/ 415 h 430"/>
                <a:gd name="T12" fmla="*/ 385 w 391"/>
                <a:gd name="T13" fmla="*/ 414 h 430"/>
                <a:gd name="T14" fmla="*/ 390 w 391"/>
                <a:gd name="T15" fmla="*/ 412 h 430"/>
                <a:gd name="T16" fmla="*/ 362 w 391"/>
                <a:gd name="T17" fmla="*/ 419 h 430"/>
                <a:gd name="T18" fmla="*/ 318 w 391"/>
                <a:gd name="T19" fmla="*/ 425 h 430"/>
                <a:gd name="T20" fmla="*/ 273 w 391"/>
                <a:gd name="T21" fmla="*/ 423 h 430"/>
                <a:gd name="T22" fmla="*/ 229 w 391"/>
                <a:gd name="T23" fmla="*/ 415 h 430"/>
                <a:gd name="T24" fmla="*/ 187 w 391"/>
                <a:gd name="T25" fmla="*/ 401 h 430"/>
                <a:gd name="T26" fmla="*/ 148 w 391"/>
                <a:gd name="T27" fmla="*/ 382 h 430"/>
                <a:gd name="T28" fmla="*/ 114 w 391"/>
                <a:gd name="T29" fmla="*/ 358 h 430"/>
                <a:gd name="T30" fmla="*/ 84 w 391"/>
                <a:gd name="T31" fmla="*/ 327 h 430"/>
                <a:gd name="T32" fmla="*/ 57 w 391"/>
                <a:gd name="T33" fmla="*/ 293 h 430"/>
                <a:gd name="T34" fmla="*/ 34 w 391"/>
                <a:gd name="T35" fmla="*/ 257 h 430"/>
                <a:gd name="T36" fmla="*/ 19 w 391"/>
                <a:gd name="T37" fmla="*/ 216 h 430"/>
                <a:gd name="T38" fmla="*/ 10 w 391"/>
                <a:gd name="T39" fmla="*/ 173 h 430"/>
                <a:gd name="T40" fmla="*/ 6 w 391"/>
                <a:gd name="T41" fmla="*/ 129 h 430"/>
                <a:gd name="T42" fmla="*/ 10 w 391"/>
                <a:gd name="T43" fmla="*/ 83 h 430"/>
                <a:gd name="T44" fmla="*/ 19 w 391"/>
                <a:gd name="T45" fmla="*/ 41 h 430"/>
                <a:gd name="T46" fmla="*/ 34 w 391"/>
                <a:gd name="T47" fmla="*/ 0 h 430"/>
                <a:gd name="T48" fmla="*/ 32 w 391"/>
                <a:gd name="T49" fmla="*/ 3 h 430"/>
                <a:gd name="T50" fmla="*/ 31 w 391"/>
                <a:gd name="T51" fmla="*/ 5 h 430"/>
                <a:gd name="T52" fmla="*/ 27 w 391"/>
                <a:gd name="T53" fmla="*/ 7 h 430"/>
                <a:gd name="T54" fmla="*/ 26 w 391"/>
                <a:gd name="T55" fmla="*/ 10 h 430"/>
                <a:gd name="T56" fmla="*/ 24 w 391"/>
                <a:gd name="T57" fmla="*/ 11 h 430"/>
                <a:gd name="T58" fmla="*/ 21 w 391"/>
                <a:gd name="T59" fmla="*/ 15 h 430"/>
                <a:gd name="T60" fmla="*/ 9 w 391"/>
                <a:gd name="T61" fmla="*/ 52 h 430"/>
                <a:gd name="T62" fmla="*/ 1 w 391"/>
                <a:gd name="T63" fmla="*/ 97 h 430"/>
                <a:gd name="T64" fmla="*/ 0 w 391"/>
                <a:gd name="T65" fmla="*/ 144 h 430"/>
                <a:gd name="T66" fmla="*/ 6 w 391"/>
                <a:gd name="T67" fmla="*/ 190 h 430"/>
                <a:gd name="T68" fmla="*/ 18 w 391"/>
                <a:gd name="T69" fmla="*/ 232 h 430"/>
                <a:gd name="T70" fmla="*/ 37 w 391"/>
                <a:gd name="T71" fmla="*/ 273 h 430"/>
                <a:gd name="T72" fmla="*/ 60 w 391"/>
                <a:gd name="T73" fmla="*/ 309 h 430"/>
                <a:gd name="T74" fmla="*/ 88 w 391"/>
                <a:gd name="T75" fmla="*/ 342 h 430"/>
                <a:gd name="T76" fmla="*/ 121 w 391"/>
                <a:gd name="T77" fmla="*/ 371 h 430"/>
                <a:gd name="T78" fmla="*/ 158 w 391"/>
                <a:gd name="T79" fmla="*/ 394 h 430"/>
                <a:gd name="T80" fmla="*/ 199 w 391"/>
                <a:gd name="T81" fmla="*/ 413 h 430"/>
                <a:gd name="T82" fmla="*/ 242 w 391"/>
                <a:gd name="T83" fmla="*/ 425 h 430"/>
                <a:gd name="T84" fmla="*/ 288 w 391"/>
                <a:gd name="T85" fmla="*/ 430 h 430"/>
                <a:gd name="T86" fmla="*/ 334 w 391"/>
                <a:gd name="T87" fmla="*/ 429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1" h="430">
                  <a:moveTo>
                    <a:pt x="361" y="426"/>
                  </a:moveTo>
                  <a:lnTo>
                    <a:pt x="362" y="425"/>
                  </a:lnTo>
                  <a:lnTo>
                    <a:pt x="363" y="425"/>
                  </a:lnTo>
                  <a:lnTo>
                    <a:pt x="364" y="425"/>
                  </a:lnTo>
                  <a:lnTo>
                    <a:pt x="364" y="423"/>
                  </a:lnTo>
                  <a:lnTo>
                    <a:pt x="366" y="423"/>
                  </a:lnTo>
                  <a:lnTo>
                    <a:pt x="368" y="423"/>
                  </a:lnTo>
                  <a:lnTo>
                    <a:pt x="368" y="421"/>
                  </a:lnTo>
                  <a:lnTo>
                    <a:pt x="369" y="421"/>
                  </a:lnTo>
                  <a:lnTo>
                    <a:pt x="370" y="421"/>
                  </a:lnTo>
                  <a:lnTo>
                    <a:pt x="372" y="420"/>
                  </a:lnTo>
                  <a:lnTo>
                    <a:pt x="373" y="420"/>
                  </a:lnTo>
                  <a:lnTo>
                    <a:pt x="375" y="419"/>
                  </a:lnTo>
                  <a:lnTo>
                    <a:pt x="376" y="419"/>
                  </a:lnTo>
                  <a:lnTo>
                    <a:pt x="378" y="417"/>
                  </a:lnTo>
                  <a:lnTo>
                    <a:pt x="379" y="417"/>
                  </a:lnTo>
                  <a:lnTo>
                    <a:pt x="381" y="415"/>
                  </a:lnTo>
                  <a:lnTo>
                    <a:pt x="382" y="415"/>
                  </a:lnTo>
                  <a:lnTo>
                    <a:pt x="384" y="415"/>
                  </a:lnTo>
                  <a:lnTo>
                    <a:pt x="384" y="414"/>
                  </a:lnTo>
                  <a:lnTo>
                    <a:pt x="385" y="414"/>
                  </a:lnTo>
                  <a:lnTo>
                    <a:pt x="386" y="413"/>
                  </a:lnTo>
                  <a:lnTo>
                    <a:pt x="388" y="413"/>
                  </a:lnTo>
                  <a:lnTo>
                    <a:pt x="390" y="412"/>
                  </a:lnTo>
                  <a:lnTo>
                    <a:pt x="391" y="412"/>
                  </a:lnTo>
                  <a:lnTo>
                    <a:pt x="376" y="415"/>
                  </a:lnTo>
                  <a:lnTo>
                    <a:pt x="362" y="419"/>
                  </a:lnTo>
                  <a:lnTo>
                    <a:pt x="348" y="421"/>
                  </a:lnTo>
                  <a:lnTo>
                    <a:pt x="332" y="423"/>
                  </a:lnTo>
                  <a:lnTo>
                    <a:pt x="318" y="425"/>
                  </a:lnTo>
                  <a:lnTo>
                    <a:pt x="302" y="425"/>
                  </a:lnTo>
                  <a:lnTo>
                    <a:pt x="288" y="425"/>
                  </a:lnTo>
                  <a:lnTo>
                    <a:pt x="273" y="423"/>
                  </a:lnTo>
                  <a:lnTo>
                    <a:pt x="256" y="421"/>
                  </a:lnTo>
                  <a:lnTo>
                    <a:pt x="242" y="419"/>
                  </a:lnTo>
                  <a:lnTo>
                    <a:pt x="229" y="415"/>
                  </a:lnTo>
                  <a:lnTo>
                    <a:pt x="214" y="412"/>
                  </a:lnTo>
                  <a:lnTo>
                    <a:pt x="201" y="407"/>
                  </a:lnTo>
                  <a:lnTo>
                    <a:pt x="187" y="401"/>
                  </a:lnTo>
                  <a:lnTo>
                    <a:pt x="174" y="395"/>
                  </a:lnTo>
                  <a:lnTo>
                    <a:pt x="162" y="388"/>
                  </a:lnTo>
                  <a:lnTo>
                    <a:pt x="148" y="382"/>
                  </a:lnTo>
                  <a:lnTo>
                    <a:pt x="138" y="373"/>
                  </a:lnTo>
                  <a:lnTo>
                    <a:pt x="126" y="366"/>
                  </a:lnTo>
                  <a:lnTo>
                    <a:pt x="114" y="358"/>
                  </a:lnTo>
                  <a:lnTo>
                    <a:pt x="104" y="347"/>
                  </a:lnTo>
                  <a:lnTo>
                    <a:pt x="93" y="337"/>
                  </a:lnTo>
                  <a:lnTo>
                    <a:pt x="84" y="327"/>
                  </a:lnTo>
                  <a:lnTo>
                    <a:pt x="74" y="317"/>
                  </a:lnTo>
                  <a:lnTo>
                    <a:pt x="66" y="305"/>
                  </a:lnTo>
                  <a:lnTo>
                    <a:pt x="57" y="293"/>
                  </a:lnTo>
                  <a:lnTo>
                    <a:pt x="50" y="281"/>
                  </a:lnTo>
                  <a:lnTo>
                    <a:pt x="43" y="270"/>
                  </a:lnTo>
                  <a:lnTo>
                    <a:pt x="34" y="257"/>
                  </a:lnTo>
                  <a:lnTo>
                    <a:pt x="30" y="244"/>
                  </a:lnTo>
                  <a:lnTo>
                    <a:pt x="25" y="231"/>
                  </a:lnTo>
                  <a:lnTo>
                    <a:pt x="19" y="216"/>
                  </a:lnTo>
                  <a:lnTo>
                    <a:pt x="16" y="203"/>
                  </a:lnTo>
                  <a:lnTo>
                    <a:pt x="12" y="187"/>
                  </a:lnTo>
                  <a:lnTo>
                    <a:pt x="10" y="173"/>
                  </a:lnTo>
                  <a:lnTo>
                    <a:pt x="7" y="159"/>
                  </a:lnTo>
                  <a:lnTo>
                    <a:pt x="7" y="143"/>
                  </a:lnTo>
                  <a:lnTo>
                    <a:pt x="6" y="129"/>
                  </a:lnTo>
                  <a:lnTo>
                    <a:pt x="7" y="113"/>
                  </a:lnTo>
                  <a:lnTo>
                    <a:pt x="7" y="97"/>
                  </a:lnTo>
                  <a:lnTo>
                    <a:pt x="10" y="83"/>
                  </a:lnTo>
                  <a:lnTo>
                    <a:pt x="12" y="69"/>
                  </a:lnTo>
                  <a:lnTo>
                    <a:pt x="16" y="54"/>
                  </a:lnTo>
                  <a:lnTo>
                    <a:pt x="19" y="41"/>
                  </a:lnTo>
                  <a:lnTo>
                    <a:pt x="25" y="25"/>
                  </a:lnTo>
                  <a:lnTo>
                    <a:pt x="30" y="13"/>
                  </a:lnTo>
                  <a:lnTo>
                    <a:pt x="34" y="0"/>
                  </a:lnTo>
                  <a:lnTo>
                    <a:pt x="34" y="1"/>
                  </a:lnTo>
                  <a:lnTo>
                    <a:pt x="33" y="1"/>
                  </a:lnTo>
                  <a:lnTo>
                    <a:pt x="32" y="3"/>
                  </a:lnTo>
                  <a:lnTo>
                    <a:pt x="32" y="4"/>
                  </a:lnTo>
                  <a:lnTo>
                    <a:pt x="31" y="4"/>
                  </a:lnTo>
                  <a:lnTo>
                    <a:pt x="31" y="5"/>
                  </a:lnTo>
                  <a:lnTo>
                    <a:pt x="30" y="5"/>
                  </a:lnTo>
                  <a:lnTo>
                    <a:pt x="30" y="7"/>
                  </a:lnTo>
                  <a:lnTo>
                    <a:pt x="27" y="7"/>
                  </a:lnTo>
                  <a:lnTo>
                    <a:pt x="27" y="9"/>
                  </a:lnTo>
                  <a:lnTo>
                    <a:pt x="26" y="9"/>
                  </a:lnTo>
                  <a:lnTo>
                    <a:pt x="26" y="10"/>
                  </a:lnTo>
                  <a:lnTo>
                    <a:pt x="25" y="10"/>
                  </a:lnTo>
                  <a:lnTo>
                    <a:pt x="25" y="11"/>
                  </a:lnTo>
                  <a:lnTo>
                    <a:pt x="24" y="11"/>
                  </a:lnTo>
                  <a:lnTo>
                    <a:pt x="24" y="13"/>
                  </a:lnTo>
                  <a:lnTo>
                    <a:pt x="21" y="13"/>
                  </a:lnTo>
                  <a:lnTo>
                    <a:pt x="21" y="15"/>
                  </a:lnTo>
                  <a:lnTo>
                    <a:pt x="18" y="24"/>
                  </a:lnTo>
                  <a:lnTo>
                    <a:pt x="13" y="37"/>
                  </a:lnTo>
                  <a:lnTo>
                    <a:pt x="9" y="52"/>
                  </a:lnTo>
                  <a:lnTo>
                    <a:pt x="6" y="67"/>
                  </a:lnTo>
                  <a:lnTo>
                    <a:pt x="3" y="82"/>
                  </a:lnTo>
                  <a:lnTo>
                    <a:pt x="1" y="97"/>
                  </a:lnTo>
                  <a:lnTo>
                    <a:pt x="0" y="112"/>
                  </a:lnTo>
                  <a:lnTo>
                    <a:pt x="0" y="129"/>
                  </a:lnTo>
                  <a:lnTo>
                    <a:pt x="0" y="144"/>
                  </a:lnTo>
                  <a:lnTo>
                    <a:pt x="1" y="159"/>
                  </a:lnTo>
                  <a:lnTo>
                    <a:pt x="3" y="175"/>
                  </a:lnTo>
                  <a:lnTo>
                    <a:pt x="6" y="190"/>
                  </a:lnTo>
                  <a:lnTo>
                    <a:pt x="9" y="204"/>
                  </a:lnTo>
                  <a:lnTo>
                    <a:pt x="13" y="219"/>
                  </a:lnTo>
                  <a:lnTo>
                    <a:pt x="18" y="232"/>
                  </a:lnTo>
                  <a:lnTo>
                    <a:pt x="24" y="246"/>
                  </a:lnTo>
                  <a:lnTo>
                    <a:pt x="30" y="259"/>
                  </a:lnTo>
                  <a:lnTo>
                    <a:pt x="37" y="273"/>
                  </a:lnTo>
                  <a:lnTo>
                    <a:pt x="44" y="286"/>
                  </a:lnTo>
                  <a:lnTo>
                    <a:pt x="51" y="298"/>
                  </a:lnTo>
                  <a:lnTo>
                    <a:pt x="60" y="309"/>
                  </a:lnTo>
                  <a:lnTo>
                    <a:pt x="68" y="321"/>
                  </a:lnTo>
                  <a:lnTo>
                    <a:pt x="79" y="331"/>
                  </a:lnTo>
                  <a:lnTo>
                    <a:pt x="88" y="342"/>
                  </a:lnTo>
                  <a:lnTo>
                    <a:pt x="99" y="353"/>
                  </a:lnTo>
                  <a:lnTo>
                    <a:pt x="109" y="361"/>
                  </a:lnTo>
                  <a:lnTo>
                    <a:pt x="121" y="371"/>
                  </a:lnTo>
                  <a:lnTo>
                    <a:pt x="133" y="379"/>
                  </a:lnTo>
                  <a:lnTo>
                    <a:pt x="146" y="387"/>
                  </a:lnTo>
                  <a:lnTo>
                    <a:pt x="158" y="394"/>
                  </a:lnTo>
                  <a:lnTo>
                    <a:pt x="170" y="401"/>
                  </a:lnTo>
                  <a:lnTo>
                    <a:pt x="186" y="407"/>
                  </a:lnTo>
                  <a:lnTo>
                    <a:pt x="199" y="413"/>
                  </a:lnTo>
                  <a:lnTo>
                    <a:pt x="213" y="417"/>
                  </a:lnTo>
                  <a:lnTo>
                    <a:pt x="228" y="421"/>
                  </a:lnTo>
                  <a:lnTo>
                    <a:pt x="242" y="425"/>
                  </a:lnTo>
                  <a:lnTo>
                    <a:pt x="256" y="427"/>
                  </a:lnTo>
                  <a:lnTo>
                    <a:pt x="271" y="429"/>
                  </a:lnTo>
                  <a:lnTo>
                    <a:pt x="288" y="430"/>
                  </a:lnTo>
                  <a:lnTo>
                    <a:pt x="302" y="430"/>
                  </a:lnTo>
                  <a:lnTo>
                    <a:pt x="318" y="430"/>
                  </a:lnTo>
                  <a:lnTo>
                    <a:pt x="334" y="429"/>
                  </a:lnTo>
                  <a:lnTo>
                    <a:pt x="349" y="427"/>
                  </a:lnTo>
                  <a:lnTo>
                    <a:pt x="361" y="426"/>
                  </a:lnTo>
                  <a:close/>
                </a:path>
              </a:pathLst>
            </a:custGeom>
            <a:solidFill>
              <a:srgbClr val="406EA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87" name="Freeform 683"/>
            <p:cNvSpPr>
              <a:spLocks noChangeArrowheads="1"/>
            </p:cNvSpPr>
            <p:nvPr/>
          </p:nvSpPr>
          <p:spPr bwMode="auto">
            <a:xfrm>
              <a:off x="5161" y="465"/>
              <a:ext cx="39" cy="43"/>
            </a:xfrm>
            <a:custGeom>
              <a:avLst/>
              <a:gdLst>
                <a:gd name="T0" fmla="*/ 388 w 412"/>
                <a:gd name="T1" fmla="*/ 421 h 438"/>
                <a:gd name="T2" fmla="*/ 392 w 412"/>
                <a:gd name="T3" fmla="*/ 420 h 438"/>
                <a:gd name="T4" fmla="*/ 397 w 412"/>
                <a:gd name="T5" fmla="*/ 418 h 438"/>
                <a:gd name="T6" fmla="*/ 400 w 412"/>
                <a:gd name="T7" fmla="*/ 414 h 438"/>
                <a:gd name="T8" fmla="*/ 404 w 412"/>
                <a:gd name="T9" fmla="*/ 413 h 438"/>
                <a:gd name="T10" fmla="*/ 406 w 412"/>
                <a:gd name="T11" fmla="*/ 409 h 438"/>
                <a:gd name="T12" fmla="*/ 411 w 412"/>
                <a:gd name="T13" fmla="*/ 408 h 438"/>
                <a:gd name="T14" fmla="*/ 410 w 412"/>
                <a:gd name="T15" fmla="*/ 408 h 438"/>
                <a:gd name="T16" fmla="*/ 369 w 412"/>
                <a:gd name="T17" fmla="*/ 421 h 438"/>
                <a:gd name="T18" fmla="*/ 326 w 412"/>
                <a:gd name="T19" fmla="*/ 428 h 438"/>
                <a:gd name="T20" fmla="*/ 282 w 412"/>
                <a:gd name="T21" fmla="*/ 430 h 438"/>
                <a:gd name="T22" fmla="*/ 237 w 412"/>
                <a:gd name="T23" fmla="*/ 425 h 438"/>
                <a:gd name="T24" fmla="*/ 196 w 412"/>
                <a:gd name="T25" fmla="*/ 413 h 438"/>
                <a:gd name="T26" fmla="*/ 159 w 412"/>
                <a:gd name="T27" fmla="*/ 395 h 438"/>
                <a:gd name="T28" fmla="*/ 123 w 412"/>
                <a:gd name="T29" fmla="*/ 373 h 438"/>
                <a:gd name="T30" fmla="*/ 92 w 412"/>
                <a:gd name="T31" fmla="*/ 346 h 438"/>
                <a:gd name="T32" fmla="*/ 64 w 412"/>
                <a:gd name="T33" fmla="*/ 314 h 438"/>
                <a:gd name="T34" fmla="*/ 42 w 412"/>
                <a:gd name="T35" fmla="*/ 280 h 438"/>
                <a:gd name="T36" fmla="*/ 25 w 412"/>
                <a:gd name="T37" fmla="*/ 240 h 438"/>
                <a:gd name="T38" fmla="*/ 13 w 412"/>
                <a:gd name="T39" fmla="*/ 199 h 438"/>
                <a:gd name="T40" fmla="*/ 7 w 412"/>
                <a:gd name="T41" fmla="*/ 156 h 438"/>
                <a:gd name="T42" fmla="*/ 8 w 412"/>
                <a:gd name="T43" fmla="*/ 112 h 438"/>
                <a:gd name="T44" fmla="*/ 15 w 412"/>
                <a:gd name="T45" fmla="*/ 68 h 438"/>
                <a:gd name="T46" fmla="*/ 28 w 412"/>
                <a:gd name="T47" fmla="*/ 29 h 438"/>
                <a:gd name="T48" fmla="*/ 44 w 412"/>
                <a:gd name="T49" fmla="*/ 0 h 438"/>
                <a:gd name="T50" fmla="*/ 40 w 412"/>
                <a:gd name="T51" fmla="*/ 1 h 438"/>
                <a:gd name="T52" fmla="*/ 39 w 412"/>
                <a:gd name="T53" fmla="*/ 4 h 438"/>
                <a:gd name="T54" fmla="*/ 37 w 412"/>
                <a:gd name="T55" fmla="*/ 5 h 438"/>
                <a:gd name="T56" fmla="*/ 34 w 412"/>
                <a:gd name="T57" fmla="*/ 8 h 438"/>
                <a:gd name="T58" fmla="*/ 32 w 412"/>
                <a:gd name="T59" fmla="*/ 10 h 438"/>
                <a:gd name="T60" fmla="*/ 31 w 412"/>
                <a:gd name="T61" fmla="*/ 13 h 438"/>
                <a:gd name="T62" fmla="*/ 19 w 412"/>
                <a:gd name="T63" fmla="*/ 38 h 438"/>
                <a:gd name="T64" fmla="*/ 6 w 412"/>
                <a:gd name="T65" fmla="*/ 82 h 438"/>
                <a:gd name="T66" fmla="*/ 1 w 412"/>
                <a:gd name="T67" fmla="*/ 126 h 438"/>
                <a:gd name="T68" fmla="*/ 1 w 412"/>
                <a:gd name="T69" fmla="*/ 172 h 438"/>
                <a:gd name="T70" fmla="*/ 10 w 412"/>
                <a:gd name="T71" fmla="*/ 216 h 438"/>
                <a:gd name="T72" fmla="*/ 24 w 412"/>
                <a:gd name="T73" fmla="*/ 257 h 438"/>
                <a:gd name="T74" fmla="*/ 44 w 412"/>
                <a:gd name="T75" fmla="*/ 294 h 438"/>
                <a:gd name="T76" fmla="*/ 68 w 412"/>
                <a:gd name="T77" fmla="*/ 330 h 438"/>
                <a:gd name="T78" fmla="*/ 98 w 412"/>
                <a:gd name="T79" fmla="*/ 360 h 438"/>
                <a:gd name="T80" fmla="*/ 132 w 412"/>
                <a:gd name="T81" fmla="*/ 386 h 438"/>
                <a:gd name="T82" fmla="*/ 168 w 412"/>
                <a:gd name="T83" fmla="*/ 408 h 438"/>
                <a:gd name="T84" fmla="*/ 208 w 412"/>
                <a:gd name="T85" fmla="*/ 425 h 438"/>
                <a:gd name="T86" fmla="*/ 250 w 412"/>
                <a:gd name="T87" fmla="*/ 434 h 438"/>
                <a:gd name="T88" fmla="*/ 296 w 412"/>
                <a:gd name="T89" fmla="*/ 438 h 438"/>
                <a:gd name="T90" fmla="*/ 342 w 412"/>
                <a:gd name="T91" fmla="*/ 434 h 438"/>
                <a:gd name="T92" fmla="*/ 385 w 412"/>
                <a:gd name="T93" fmla="*/ 425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2" h="438">
                  <a:moveTo>
                    <a:pt x="385" y="425"/>
                  </a:moveTo>
                  <a:lnTo>
                    <a:pt x="386" y="422"/>
                  </a:lnTo>
                  <a:lnTo>
                    <a:pt x="388" y="421"/>
                  </a:lnTo>
                  <a:lnTo>
                    <a:pt x="390" y="421"/>
                  </a:lnTo>
                  <a:lnTo>
                    <a:pt x="391" y="420"/>
                  </a:lnTo>
                  <a:lnTo>
                    <a:pt x="392" y="420"/>
                  </a:lnTo>
                  <a:lnTo>
                    <a:pt x="393" y="419"/>
                  </a:lnTo>
                  <a:lnTo>
                    <a:pt x="396" y="419"/>
                  </a:lnTo>
                  <a:lnTo>
                    <a:pt x="397" y="418"/>
                  </a:lnTo>
                  <a:lnTo>
                    <a:pt x="398" y="415"/>
                  </a:lnTo>
                  <a:lnTo>
                    <a:pt x="399" y="415"/>
                  </a:lnTo>
                  <a:lnTo>
                    <a:pt x="400" y="414"/>
                  </a:lnTo>
                  <a:lnTo>
                    <a:pt x="403" y="414"/>
                  </a:lnTo>
                  <a:lnTo>
                    <a:pt x="403" y="413"/>
                  </a:lnTo>
                  <a:lnTo>
                    <a:pt x="404" y="413"/>
                  </a:lnTo>
                  <a:lnTo>
                    <a:pt x="405" y="412"/>
                  </a:lnTo>
                  <a:lnTo>
                    <a:pt x="406" y="412"/>
                  </a:lnTo>
                  <a:lnTo>
                    <a:pt x="406" y="409"/>
                  </a:lnTo>
                  <a:lnTo>
                    <a:pt x="409" y="409"/>
                  </a:lnTo>
                  <a:lnTo>
                    <a:pt x="410" y="408"/>
                  </a:lnTo>
                  <a:lnTo>
                    <a:pt x="411" y="408"/>
                  </a:lnTo>
                  <a:lnTo>
                    <a:pt x="411" y="407"/>
                  </a:lnTo>
                  <a:lnTo>
                    <a:pt x="412" y="407"/>
                  </a:lnTo>
                  <a:lnTo>
                    <a:pt x="410" y="408"/>
                  </a:lnTo>
                  <a:lnTo>
                    <a:pt x="397" y="413"/>
                  </a:lnTo>
                  <a:lnTo>
                    <a:pt x="382" y="419"/>
                  </a:lnTo>
                  <a:lnTo>
                    <a:pt x="369" y="421"/>
                  </a:lnTo>
                  <a:lnTo>
                    <a:pt x="355" y="425"/>
                  </a:lnTo>
                  <a:lnTo>
                    <a:pt x="342" y="427"/>
                  </a:lnTo>
                  <a:lnTo>
                    <a:pt x="326" y="428"/>
                  </a:lnTo>
                  <a:lnTo>
                    <a:pt x="312" y="430"/>
                  </a:lnTo>
                  <a:lnTo>
                    <a:pt x="296" y="430"/>
                  </a:lnTo>
                  <a:lnTo>
                    <a:pt x="282" y="430"/>
                  </a:lnTo>
                  <a:lnTo>
                    <a:pt x="267" y="428"/>
                  </a:lnTo>
                  <a:lnTo>
                    <a:pt x="252" y="427"/>
                  </a:lnTo>
                  <a:lnTo>
                    <a:pt x="237" y="425"/>
                  </a:lnTo>
                  <a:lnTo>
                    <a:pt x="224" y="421"/>
                  </a:lnTo>
                  <a:lnTo>
                    <a:pt x="210" y="419"/>
                  </a:lnTo>
                  <a:lnTo>
                    <a:pt x="196" y="413"/>
                  </a:lnTo>
                  <a:lnTo>
                    <a:pt x="183" y="408"/>
                  </a:lnTo>
                  <a:lnTo>
                    <a:pt x="170" y="402"/>
                  </a:lnTo>
                  <a:lnTo>
                    <a:pt x="159" y="395"/>
                  </a:lnTo>
                  <a:lnTo>
                    <a:pt x="146" y="389"/>
                  </a:lnTo>
                  <a:lnTo>
                    <a:pt x="134" y="382"/>
                  </a:lnTo>
                  <a:lnTo>
                    <a:pt x="123" y="373"/>
                  </a:lnTo>
                  <a:lnTo>
                    <a:pt x="112" y="365"/>
                  </a:lnTo>
                  <a:lnTo>
                    <a:pt x="102" y="355"/>
                  </a:lnTo>
                  <a:lnTo>
                    <a:pt x="92" y="346"/>
                  </a:lnTo>
                  <a:lnTo>
                    <a:pt x="81" y="335"/>
                  </a:lnTo>
                  <a:lnTo>
                    <a:pt x="73" y="325"/>
                  </a:lnTo>
                  <a:lnTo>
                    <a:pt x="64" y="314"/>
                  </a:lnTo>
                  <a:lnTo>
                    <a:pt x="57" y="304"/>
                  </a:lnTo>
                  <a:lnTo>
                    <a:pt x="49" y="292"/>
                  </a:lnTo>
                  <a:lnTo>
                    <a:pt x="42" y="280"/>
                  </a:lnTo>
                  <a:lnTo>
                    <a:pt x="34" y="266"/>
                  </a:lnTo>
                  <a:lnTo>
                    <a:pt x="28" y="253"/>
                  </a:lnTo>
                  <a:lnTo>
                    <a:pt x="25" y="240"/>
                  </a:lnTo>
                  <a:lnTo>
                    <a:pt x="20" y="227"/>
                  </a:lnTo>
                  <a:lnTo>
                    <a:pt x="15" y="214"/>
                  </a:lnTo>
                  <a:lnTo>
                    <a:pt x="13" y="199"/>
                  </a:lnTo>
                  <a:lnTo>
                    <a:pt x="10" y="185"/>
                  </a:lnTo>
                  <a:lnTo>
                    <a:pt x="8" y="170"/>
                  </a:lnTo>
                  <a:lnTo>
                    <a:pt x="7" y="156"/>
                  </a:lnTo>
                  <a:lnTo>
                    <a:pt x="7" y="142"/>
                  </a:lnTo>
                  <a:lnTo>
                    <a:pt x="7" y="126"/>
                  </a:lnTo>
                  <a:lnTo>
                    <a:pt x="8" y="112"/>
                  </a:lnTo>
                  <a:lnTo>
                    <a:pt x="10" y="97"/>
                  </a:lnTo>
                  <a:lnTo>
                    <a:pt x="13" y="83"/>
                  </a:lnTo>
                  <a:lnTo>
                    <a:pt x="15" y="68"/>
                  </a:lnTo>
                  <a:lnTo>
                    <a:pt x="20" y="55"/>
                  </a:lnTo>
                  <a:lnTo>
                    <a:pt x="25" y="42"/>
                  </a:lnTo>
                  <a:lnTo>
                    <a:pt x="28" y="29"/>
                  </a:lnTo>
                  <a:lnTo>
                    <a:pt x="34" y="16"/>
                  </a:lnTo>
                  <a:lnTo>
                    <a:pt x="42" y="2"/>
                  </a:lnTo>
                  <a:lnTo>
                    <a:pt x="44" y="0"/>
                  </a:lnTo>
                  <a:lnTo>
                    <a:pt x="42" y="0"/>
                  </a:lnTo>
                  <a:lnTo>
                    <a:pt x="42" y="1"/>
                  </a:lnTo>
                  <a:lnTo>
                    <a:pt x="40" y="1"/>
                  </a:lnTo>
                  <a:lnTo>
                    <a:pt x="40" y="2"/>
                  </a:lnTo>
                  <a:lnTo>
                    <a:pt x="39" y="2"/>
                  </a:lnTo>
                  <a:lnTo>
                    <a:pt x="39" y="4"/>
                  </a:lnTo>
                  <a:lnTo>
                    <a:pt x="38" y="4"/>
                  </a:lnTo>
                  <a:lnTo>
                    <a:pt x="38" y="5"/>
                  </a:lnTo>
                  <a:lnTo>
                    <a:pt x="37" y="5"/>
                  </a:lnTo>
                  <a:lnTo>
                    <a:pt x="37" y="7"/>
                  </a:lnTo>
                  <a:lnTo>
                    <a:pt x="34" y="7"/>
                  </a:lnTo>
                  <a:lnTo>
                    <a:pt x="34" y="8"/>
                  </a:lnTo>
                  <a:lnTo>
                    <a:pt x="33" y="8"/>
                  </a:lnTo>
                  <a:lnTo>
                    <a:pt x="33" y="10"/>
                  </a:lnTo>
                  <a:lnTo>
                    <a:pt x="32" y="10"/>
                  </a:lnTo>
                  <a:lnTo>
                    <a:pt x="32" y="11"/>
                  </a:lnTo>
                  <a:lnTo>
                    <a:pt x="31" y="11"/>
                  </a:lnTo>
                  <a:lnTo>
                    <a:pt x="31" y="13"/>
                  </a:lnTo>
                  <a:lnTo>
                    <a:pt x="28" y="13"/>
                  </a:lnTo>
                  <a:lnTo>
                    <a:pt x="24" y="26"/>
                  </a:lnTo>
                  <a:lnTo>
                    <a:pt x="19" y="38"/>
                  </a:lnTo>
                  <a:lnTo>
                    <a:pt x="13" y="54"/>
                  </a:lnTo>
                  <a:lnTo>
                    <a:pt x="10" y="67"/>
                  </a:lnTo>
                  <a:lnTo>
                    <a:pt x="6" y="82"/>
                  </a:lnTo>
                  <a:lnTo>
                    <a:pt x="4" y="96"/>
                  </a:lnTo>
                  <a:lnTo>
                    <a:pt x="1" y="110"/>
                  </a:lnTo>
                  <a:lnTo>
                    <a:pt x="1" y="126"/>
                  </a:lnTo>
                  <a:lnTo>
                    <a:pt x="0" y="142"/>
                  </a:lnTo>
                  <a:lnTo>
                    <a:pt x="1" y="156"/>
                  </a:lnTo>
                  <a:lnTo>
                    <a:pt x="1" y="172"/>
                  </a:lnTo>
                  <a:lnTo>
                    <a:pt x="4" y="186"/>
                  </a:lnTo>
                  <a:lnTo>
                    <a:pt x="6" y="200"/>
                  </a:lnTo>
                  <a:lnTo>
                    <a:pt x="10" y="216"/>
                  </a:lnTo>
                  <a:lnTo>
                    <a:pt x="13" y="229"/>
                  </a:lnTo>
                  <a:lnTo>
                    <a:pt x="19" y="244"/>
                  </a:lnTo>
                  <a:lnTo>
                    <a:pt x="24" y="257"/>
                  </a:lnTo>
                  <a:lnTo>
                    <a:pt x="28" y="270"/>
                  </a:lnTo>
                  <a:lnTo>
                    <a:pt x="37" y="283"/>
                  </a:lnTo>
                  <a:lnTo>
                    <a:pt x="44" y="294"/>
                  </a:lnTo>
                  <a:lnTo>
                    <a:pt x="51" y="306"/>
                  </a:lnTo>
                  <a:lnTo>
                    <a:pt x="60" y="318"/>
                  </a:lnTo>
                  <a:lnTo>
                    <a:pt x="68" y="330"/>
                  </a:lnTo>
                  <a:lnTo>
                    <a:pt x="78" y="340"/>
                  </a:lnTo>
                  <a:lnTo>
                    <a:pt x="87" y="350"/>
                  </a:lnTo>
                  <a:lnTo>
                    <a:pt x="98" y="360"/>
                  </a:lnTo>
                  <a:lnTo>
                    <a:pt x="108" y="371"/>
                  </a:lnTo>
                  <a:lnTo>
                    <a:pt x="120" y="379"/>
                  </a:lnTo>
                  <a:lnTo>
                    <a:pt x="132" y="386"/>
                  </a:lnTo>
                  <a:lnTo>
                    <a:pt x="142" y="395"/>
                  </a:lnTo>
                  <a:lnTo>
                    <a:pt x="156" y="401"/>
                  </a:lnTo>
                  <a:lnTo>
                    <a:pt x="168" y="408"/>
                  </a:lnTo>
                  <a:lnTo>
                    <a:pt x="181" y="414"/>
                  </a:lnTo>
                  <a:lnTo>
                    <a:pt x="195" y="420"/>
                  </a:lnTo>
                  <a:lnTo>
                    <a:pt x="208" y="425"/>
                  </a:lnTo>
                  <a:lnTo>
                    <a:pt x="223" y="428"/>
                  </a:lnTo>
                  <a:lnTo>
                    <a:pt x="236" y="432"/>
                  </a:lnTo>
                  <a:lnTo>
                    <a:pt x="250" y="434"/>
                  </a:lnTo>
                  <a:lnTo>
                    <a:pt x="267" y="436"/>
                  </a:lnTo>
                  <a:lnTo>
                    <a:pt x="282" y="438"/>
                  </a:lnTo>
                  <a:lnTo>
                    <a:pt x="296" y="438"/>
                  </a:lnTo>
                  <a:lnTo>
                    <a:pt x="312" y="438"/>
                  </a:lnTo>
                  <a:lnTo>
                    <a:pt x="326" y="436"/>
                  </a:lnTo>
                  <a:lnTo>
                    <a:pt x="342" y="434"/>
                  </a:lnTo>
                  <a:lnTo>
                    <a:pt x="356" y="432"/>
                  </a:lnTo>
                  <a:lnTo>
                    <a:pt x="370" y="428"/>
                  </a:lnTo>
                  <a:lnTo>
                    <a:pt x="385" y="425"/>
                  </a:lnTo>
                  <a:close/>
                </a:path>
              </a:pathLst>
            </a:custGeom>
            <a:solidFill>
              <a:srgbClr val="4270A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88" name="Freeform 684"/>
            <p:cNvSpPr>
              <a:spLocks noChangeArrowheads="1"/>
            </p:cNvSpPr>
            <p:nvPr/>
          </p:nvSpPr>
          <p:spPr bwMode="auto">
            <a:xfrm>
              <a:off x="5162" y="464"/>
              <a:ext cx="40" cy="43"/>
            </a:xfrm>
            <a:custGeom>
              <a:avLst/>
              <a:gdLst>
                <a:gd name="T0" fmla="*/ 409 w 432"/>
                <a:gd name="T1" fmla="*/ 419 h 443"/>
                <a:gd name="T2" fmla="*/ 410 w 432"/>
                <a:gd name="T3" fmla="*/ 415 h 443"/>
                <a:gd name="T4" fmla="*/ 414 w 432"/>
                <a:gd name="T5" fmla="*/ 414 h 443"/>
                <a:gd name="T6" fmla="*/ 416 w 432"/>
                <a:gd name="T7" fmla="*/ 411 h 443"/>
                <a:gd name="T8" fmla="*/ 420 w 432"/>
                <a:gd name="T9" fmla="*/ 409 h 443"/>
                <a:gd name="T10" fmla="*/ 422 w 432"/>
                <a:gd name="T11" fmla="*/ 407 h 443"/>
                <a:gd name="T12" fmla="*/ 425 w 432"/>
                <a:gd name="T13" fmla="*/ 405 h 443"/>
                <a:gd name="T14" fmla="*/ 429 w 432"/>
                <a:gd name="T15" fmla="*/ 401 h 443"/>
                <a:gd name="T16" fmla="*/ 425 w 432"/>
                <a:gd name="T17" fmla="*/ 404 h 443"/>
                <a:gd name="T18" fmla="*/ 386 w 432"/>
                <a:gd name="T19" fmla="*/ 420 h 443"/>
                <a:gd name="T20" fmla="*/ 348 w 432"/>
                <a:gd name="T21" fmla="*/ 432 h 443"/>
                <a:gd name="T22" fmla="*/ 303 w 432"/>
                <a:gd name="T23" fmla="*/ 438 h 443"/>
                <a:gd name="T24" fmla="*/ 261 w 432"/>
                <a:gd name="T25" fmla="*/ 435 h 443"/>
                <a:gd name="T26" fmla="*/ 219 w 432"/>
                <a:gd name="T27" fmla="*/ 428 h 443"/>
                <a:gd name="T28" fmla="*/ 180 w 432"/>
                <a:gd name="T29" fmla="*/ 415 h 443"/>
                <a:gd name="T30" fmla="*/ 143 w 432"/>
                <a:gd name="T31" fmla="*/ 397 h 443"/>
                <a:gd name="T32" fmla="*/ 109 w 432"/>
                <a:gd name="T33" fmla="*/ 373 h 443"/>
                <a:gd name="T34" fmla="*/ 80 w 432"/>
                <a:gd name="T35" fmla="*/ 344 h 443"/>
                <a:gd name="T36" fmla="*/ 54 w 432"/>
                <a:gd name="T37" fmla="*/ 312 h 443"/>
                <a:gd name="T38" fmla="*/ 33 w 432"/>
                <a:gd name="T39" fmla="*/ 277 h 443"/>
                <a:gd name="T40" fmla="*/ 19 w 432"/>
                <a:gd name="T41" fmla="*/ 239 h 443"/>
                <a:gd name="T42" fmla="*/ 11 w 432"/>
                <a:gd name="T43" fmla="*/ 198 h 443"/>
                <a:gd name="T44" fmla="*/ 6 w 432"/>
                <a:gd name="T45" fmla="*/ 155 h 443"/>
                <a:gd name="T46" fmla="*/ 11 w 432"/>
                <a:gd name="T47" fmla="*/ 110 h 443"/>
                <a:gd name="T48" fmla="*/ 19 w 432"/>
                <a:gd name="T49" fmla="*/ 69 h 443"/>
                <a:gd name="T50" fmla="*/ 33 w 432"/>
                <a:gd name="T51" fmla="*/ 31 h 443"/>
                <a:gd name="T52" fmla="*/ 53 w 432"/>
                <a:gd name="T53" fmla="*/ 0 h 443"/>
                <a:gd name="T54" fmla="*/ 50 w 432"/>
                <a:gd name="T55" fmla="*/ 2 h 443"/>
                <a:gd name="T56" fmla="*/ 47 w 432"/>
                <a:gd name="T57" fmla="*/ 3 h 443"/>
                <a:gd name="T58" fmla="*/ 44 w 432"/>
                <a:gd name="T59" fmla="*/ 7 h 443"/>
                <a:gd name="T60" fmla="*/ 41 w 432"/>
                <a:gd name="T61" fmla="*/ 8 h 443"/>
                <a:gd name="T62" fmla="*/ 39 w 432"/>
                <a:gd name="T63" fmla="*/ 11 h 443"/>
                <a:gd name="T64" fmla="*/ 35 w 432"/>
                <a:gd name="T65" fmla="*/ 15 h 443"/>
                <a:gd name="T66" fmla="*/ 18 w 432"/>
                <a:gd name="T67" fmla="*/ 55 h 443"/>
                <a:gd name="T68" fmla="*/ 6 w 432"/>
                <a:gd name="T69" fmla="*/ 96 h 443"/>
                <a:gd name="T70" fmla="*/ 0 w 432"/>
                <a:gd name="T71" fmla="*/ 139 h 443"/>
                <a:gd name="T72" fmla="*/ 1 w 432"/>
                <a:gd name="T73" fmla="*/ 183 h 443"/>
                <a:gd name="T74" fmla="*/ 8 w 432"/>
                <a:gd name="T75" fmla="*/ 227 h 443"/>
                <a:gd name="T76" fmla="*/ 21 w 432"/>
                <a:gd name="T77" fmla="*/ 266 h 443"/>
                <a:gd name="T78" fmla="*/ 42 w 432"/>
                <a:gd name="T79" fmla="*/ 305 h 443"/>
                <a:gd name="T80" fmla="*/ 66 w 432"/>
                <a:gd name="T81" fmla="*/ 338 h 443"/>
                <a:gd name="T82" fmla="*/ 95 w 432"/>
                <a:gd name="T83" fmla="*/ 368 h 443"/>
                <a:gd name="T84" fmla="*/ 127 w 432"/>
                <a:gd name="T85" fmla="*/ 395 h 443"/>
                <a:gd name="T86" fmla="*/ 163 w 432"/>
                <a:gd name="T87" fmla="*/ 415 h 443"/>
                <a:gd name="T88" fmla="*/ 203 w 432"/>
                <a:gd name="T89" fmla="*/ 432 h 443"/>
                <a:gd name="T90" fmla="*/ 245 w 432"/>
                <a:gd name="T91" fmla="*/ 440 h 443"/>
                <a:gd name="T92" fmla="*/ 289 w 432"/>
                <a:gd name="T93" fmla="*/ 443 h 443"/>
                <a:gd name="T94" fmla="*/ 335 w 432"/>
                <a:gd name="T95" fmla="*/ 440 h 443"/>
                <a:gd name="T96" fmla="*/ 375 w 432"/>
                <a:gd name="T97" fmla="*/ 432 h 443"/>
                <a:gd name="T98" fmla="*/ 405 w 432"/>
                <a:gd name="T99" fmla="*/ 42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2" h="443">
                  <a:moveTo>
                    <a:pt x="405" y="420"/>
                  </a:moveTo>
                  <a:lnTo>
                    <a:pt x="407" y="419"/>
                  </a:lnTo>
                  <a:lnTo>
                    <a:pt x="409" y="419"/>
                  </a:lnTo>
                  <a:lnTo>
                    <a:pt x="409" y="417"/>
                  </a:lnTo>
                  <a:lnTo>
                    <a:pt x="410" y="417"/>
                  </a:lnTo>
                  <a:lnTo>
                    <a:pt x="410" y="415"/>
                  </a:lnTo>
                  <a:lnTo>
                    <a:pt x="411" y="415"/>
                  </a:lnTo>
                  <a:lnTo>
                    <a:pt x="413" y="414"/>
                  </a:lnTo>
                  <a:lnTo>
                    <a:pt x="414" y="414"/>
                  </a:lnTo>
                  <a:lnTo>
                    <a:pt x="414" y="413"/>
                  </a:lnTo>
                  <a:lnTo>
                    <a:pt x="416" y="413"/>
                  </a:lnTo>
                  <a:lnTo>
                    <a:pt x="416" y="411"/>
                  </a:lnTo>
                  <a:lnTo>
                    <a:pt x="417" y="411"/>
                  </a:lnTo>
                  <a:lnTo>
                    <a:pt x="419" y="409"/>
                  </a:lnTo>
                  <a:lnTo>
                    <a:pt x="420" y="409"/>
                  </a:lnTo>
                  <a:lnTo>
                    <a:pt x="420" y="408"/>
                  </a:lnTo>
                  <a:lnTo>
                    <a:pt x="422" y="408"/>
                  </a:lnTo>
                  <a:lnTo>
                    <a:pt x="422" y="407"/>
                  </a:lnTo>
                  <a:lnTo>
                    <a:pt x="423" y="407"/>
                  </a:lnTo>
                  <a:lnTo>
                    <a:pt x="423" y="405"/>
                  </a:lnTo>
                  <a:lnTo>
                    <a:pt x="425" y="405"/>
                  </a:lnTo>
                  <a:lnTo>
                    <a:pt x="426" y="404"/>
                  </a:lnTo>
                  <a:lnTo>
                    <a:pt x="427" y="402"/>
                  </a:lnTo>
                  <a:lnTo>
                    <a:pt x="429" y="401"/>
                  </a:lnTo>
                  <a:lnTo>
                    <a:pt x="431" y="399"/>
                  </a:lnTo>
                  <a:lnTo>
                    <a:pt x="432" y="399"/>
                  </a:lnTo>
                  <a:lnTo>
                    <a:pt x="425" y="404"/>
                  </a:lnTo>
                  <a:lnTo>
                    <a:pt x="413" y="409"/>
                  </a:lnTo>
                  <a:lnTo>
                    <a:pt x="399" y="415"/>
                  </a:lnTo>
                  <a:lnTo>
                    <a:pt x="386" y="420"/>
                  </a:lnTo>
                  <a:lnTo>
                    <a:pt x="373" y="425"/>
                  </a:lnTo>
                  <a:lnTo>
                    <a:pt x="360" y="428"/>
                  </a:lnTo>
                  <a:lnTo>
                    <a:pt x="348" y="432"/>
                  </a:lnTo>
                  <a:lnTo>
                    <a:pt x="332" y="434"/>
                  </a:lnTo>
                  <a:lnTo>
                    <a:pt x="318" y="435"/>
                  </a:lnTo>
                  <a:lnTo>
                    <a:pt x="303" y="438"/>
                  </a:lnTo>
                  <a:lnTo>
                    <a:pt x="289" y="438"/>
                  </a:lnTo>
                  <a:lnTo>
                    <a:pt x="275" y="438"/>
                  </a:lnTo>
                  <a:lnTo>
                    <a:pt x="261" y="435"/>
                  </a:lnTo>
                  <a:lnTo>
                    <a:pt x="247" y="434"/>
                  </a:lnTo>
                  <a:lnTo>
                    <a:pt x="233" y="432"/>
                  </a:lnTo>
                  <a:lnTo>
                    <a:pt x="219" y="428"/>
                  </a:lnTo>
                  <a:lnTo>
                    <a:pt x="206" y="425"/>
                  </a:lnTo>
                  <a:lnTo>
                    <a:pt x="193" y="420"/>
                  </a:lnTo>
                  <a:lnTo>
                    <a:pt x="180" y="415"/>
                  </a:lnTo>
                  <a:lnTo>
                    <a:pt x="167" y="409"/>
                  </a:lnTo>
                  <a:lnTo>
                    <a:pt x="155" y="404"/>
                  </a:lnTo>
                  <a:lnTo>
                    <a:pt x="143" y="397"/>
                  </a:lnTo>
                  <a:lnTo>
                    <a:pt x="132" y="389"/>
                  </a:lnTo>
                  <a:lnTo>
                    <a:pt x="120" y="380"/>
                  </a:lnTo>
                  <a:lnTo>
                    <a:pt x="109" y="373"/>
                  </a:lnTo>
                  <a:lnTo>
                    <a:pt x="99" y="365"/>
                  </a:lnTo>
                  <a:lnTo>
                    <a:pt x="89" y="354"/>
                  </a:lnTo>
                  <a:lnTo>
                    <a:pt x="80" y="344"/>
                  </a:lnTo>
                  <a:lnTo>
                    <a:pt x="72" y="333"/>
                  </a:lnTo>
                  <a:lnTo>
                    <a:pt x="62" y="324"/>
                  </a:lnTo>
                  <a:lnTo>
                    <a:pt x="54" y="312"/>
                  </a:lnTo>
                  <a:lnTo>
                    <a:pt x="47" y="301"/>
                  </a:lnTo>
                  <a:lnTo>
                    <a:pt x="41" y="289"/>
                  </a:lnTo>
                  <a:lnTo>
                    <a:pt x="33" y="277"/>
                  </a:lnTo>
                  <a:lnTo>
                    <a:pt x="30" y="264"/>
                  </a:lnTo>
                  <a:lnTo>
                    <a:pt x="24" y="252"/>
                  </a:lnTo>
                  <a:lnTo>
                    <a:pt x="19" y="239"/>
                  </a:lnTo>
                  <a:lnTo>
                    <a:pt x="14" y="224"/>
                  </a:lnTo>
                  <a:lnTo>
                    <a:pt x="12" y="211"/>
                  </a:lnTo>
                  <a:lnTo>
                    <a:pt x="11" y="198"/>
                  </a:lnTo>
                  <a:lnTo>
                    <a:pt x="7" y="183"/>
                  </a:lnTo>
                  <a:lnTo>
                    <a:pt x="7" y="169"/>
                  </a:lnTo>
                  <a:lnTo>
                    <a:pt x="6" y="155"/>
                  </a:lnTo>
                  <a:lnTo>
                    <a:pt x="7" y="139"/>
                  </a:lnTo>
                  <a:lnTo>
                    <a:pt x="7" y="125"/>
                  </a:lnTo>
                  <a:lnTo>
                    <a:pt x="11" y="110"/>
                  </a:lnTo>
                  <a:lnTo>
                    <a:pt x="12" y="97"/>
                  </a:lnTo>
                  <a:lnTo>
                    <a:pt x="14" y="84"/>
                  </a:lnTo>
                  <a:lnTo>
                    <a:pt x="19" y="69"/>
                  </a:lnTo>
                  <a:lnTo>
                    <a:pt x="24" y="56"/>
                  </a:lnTo>
                  <a:lnTo>
                    <a:pt x="30" y="44"/>
                  </a:lnTo>
                  <a:lnTo>
                    <a:pt x="33" y="31"/>
                  </a:lnTo>
                  <a:lnTo>
                    <a:pt x="41" y="20"/>
                  </a:lnTo>
                  <a:lnTo>
                    <a:pt x="47" y="7"/>
                  </a:lnTo>
                  <a:lnTo>
                    <a:pt x="53" y="0"/>
                  </a:lnTo>
                  <a:lnTo>
                    <a:pt x="51" y="1"/>
                  </a:lnTo>
                  <a:lnTo>
                    <a:pt x="50" y="1"/>
                  </a:lnTo>
                  <a:lnTo>
                    <a:pt x="50" y="2"/>
                  </a:lnTo>
                  <a:lnTo>
                    <a:pt x="48" y="2"/>
                  </a:lnTo>
                  <a:lnTo>
                    <a:pt x="48" y="3"/>
                  </a:lnTo>
                  <a:lnTo>
                    <a:pt x="47" y="3"/>
                  </a:lnTo>
                  <a:lnTo>
                    <a:pt x="45" y="6"/>
                  </a:lnTo>
                  <a:lnTo>
                    <a:pt x="44" y="6"/>
                  </a:lnTo>
                  <a:lnTo>
                    <a:pt x="44" y="7"/>
                  </a:lnTo>
                  <a:lnTo>
                    <a:pt x="42" y="7"/>
                  </a:lnTo>
                  <a:lnTo>
                    <a:pt x="42" y="8"/>
                  </a:lnTo>
                  <a:lnTo>
                    <a:pt x="41" y="8"/>
                  </a:lnTo>
                  <a:lnTo>
                    <a:pt x="41" y="9"/>
                  </a:lnTo>
                  <a:lnTo>
                    <a:pt x="39" y="9"/>
                  </a:lnTo>
                  <a:lnTo>
                    <a:pt x="39" y="11"/>
                  </a:lnTo>
                  <a:lnTo>
                    <a:pt x="38" y="11"/>
                  </a:lnTo>
                  <a:lnTo>
                    <a:pt x="37" y="13"/>
                  </a:lnTo>
                  <a:lnTo>
                    <a:pt x="35" y="15"/>
                  </a:lnTo>
                  <a:lnTo>
                    <a:pt x="27" y="29"/>
                  </a:lnTo>
                  <a:lnTo>
                    <a:pt x="21" y="42"/>
                  </a:lnTo>
                  <a:lnTo>
                    <a:pt x="18" y="55"/>
                  </a:lnTo>
                  <a:lnTo>
                    <a:pt x="13" y="68"/>
                  </a:lnTo>
                  <a:lnTo>
                    <a:pt x="8" y="81"/>
                  </a:lnTo>
                  <a:lnTo>
                    <a:pt x="6" y="96"/>
                  </a:lnTo>
                  <a:lnTo>
                    <a:pt x="3" y="110"/>
                  </a:lnTo>
                  <a:lnTo>
                    <a:pt x="1" y="125"/>
                  </a:lnTo>
                  <a:lnTo>
                    <a:pt x="0" y="139"/>
                  </a:lnTo>
                  <a:lnTo>
                    <a:pt x="0" y="155"/>
                  </a:lnTo>
                  <a:lnTo>
                    <a:pt x="0" y="169"/>
                  </a:lnTo>
                  <a:lnTo>
                    <a:pt x="1" y="183"/>
                  </a:lnTo>
                  <a:lnTo>
                    <a:pt x="3" y="198"/>
                  </a:lnTo>
                  <a:lnTo>
                    <a:pt x="6" y="212"/>
                  </a:lnTo>
                  <a:lnTo>
                    <a:pt x="8" y="227"/>
                  </a:lnTo>
                  <a:lnTo>
                    <a:pt x="13" y="240"/>
                  </a:lnTo>
                  <a:lnTo>
                    <a:pt x="18" y="253"/>
                  </a:lnTo>
                  <a:lnTo>
                    <a:pt x="21" y="266"/>
                  </a:lnTo>
                  <a:lnTo>
                    <a:pt x="27" y="279"/>
                  </a:lnTo>
                  <a:lnTo>
                    <a:pt x="35" y="293"/>
                  </a:lnTo>
                  <a:lnTo>
                    <a:pt x="42" y="305"/>
                  </a:lnTo>
                  <a:lnTo>
                    <a:pt x="50" y="317"/>
                  </a:lnTo>
                  <a:lnTo>
                    <a:pt x="57" y="327"/>
                  </a:lnTo>
                  <a:lnTo>
                    <a:pt x="66" y="338"/>
                  </a:lnTo>
                  <a:lnTo>
                    <a:pt x="74" y="348"/>
                  </a:lnTo>
                  <a:lnTo>
                    <a:pt x="85" y="359"/>
                  </a:lnTo>
                  <a:lnTo>
                    <a:pt x="95" y="368"/>
                  </a:lnTo>
                  <a:lnTo>
                    <a:pt x="105" y="378"/>
                  </a:lnTo>
                  <a:lnTo>
                    <a:pt x="116" y="386"/>
                  </a:lnTo>
                  <a:lnTo>
                    <a:pt x="127" y="395"/>
                  </a:lnTo>
                  <a:lnTo>
                    <a:pt x="139" y="402"/>
                  </a:lnTo>
                  <a:lnTo>
                    <a:pt x="152" y="408"/>
                  </a:lnTo>
                  <a:lnTo>
                    <a:pt x="163" y="415"/>
                  </a:lnTo>
                  <a:lnTo>
                    <a:pt x="176" y="421"/>
                  </a:lnTo>
                  <a:lnTo>
                    <a:pt x="189" y="426"/>
                  </a:lnTo>
                  <a:lnTo>
                    <a:pt x="203" y="432"/>
                  </a:lnTo>
                  <a:lnTo>
                    <a:pt x="217" y="434"/>
                  </a:lnTo>
                  <a:lnTo>
                    <a:pt x="230" y="438"/>
                  </a:lnTo>
                  <a:lnTo>
                    <a:pt x="245" y="440"/>
                  </a:lnTo>
                  <a:lnTo>
                    <a:pt x="260" y="441"/>
                  </a:lnTo>
                  <a:lnTo>
                    <a:pt x="275" y="443"/>
                  </a:lnTo>
                  <a:lnTo>
                    <a:pt x="289" y="443"/>
                  </a:lnTo>
                  <a:lnTo>
                    <a:pt x="305" y="443"/>
                  </a:lnTo>
                  <a:lnTo>
                    <a:pt x="319" y="441"/>
                  </a:lnTo>
                  <a:lnTo>
                    <a:pt x="335" y="440"/>
                  </a:lnTo>
                  <a:lnTo>
                    <a:pt x="348" y="438"/>
                  </a:lnTo>
                  <a:lnTo>
                    <a:pt x="362" y="434"/>
                  </a:lnTo>
                  <a:lnTo>
                    <a:pt x="375" y="432"/>
                  </a:lnTo>
                  <a:lnTo>
                    <a:pt x="390" y="426"/>
                  </a:lnTo>
                  <a:lnTo>
                    <a:pt x="403" y="421"/>
                  </a:lnTo>
                  <a:lnTo>
                    <a:pt x="405" y="420"/>
                  </a:lnTo>
                  <a:close/>
                </a:path>
              </a:pathLst>
            </a:custGeom>
            <a:solidFill>
              <a:srgbClr val="4573A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89" name="Freeform 685"/>
            <p:cNvSpPr>
              <a:spLocks noChangeArrowheads="1"/>
            </p:cNvSpPr>
            <p:nvPr/>
          </p:nvSpPr>
          <p:spPr bwMode="auto">
            <a:xfrm>
              <a:off x="5162" y="463"/>
              <a:ext cx="43" cy="44"/>
            </a:xfrm>
            <a:custGeom>
              <a:avLst/>
              <a:gdLst>
                <a:gd name="T0" fmla="*/ 427 w 447"/>
                <a:gd name="T1" fmla="*/ 409 h 449"/>
                <a:gd name="T2" fmla="*/ 431 w 447"/>
                <a:gd name="T3" fmla="*/ 406 h 449"/>
                <a:gd name="T4" fmla="*/ 434 w 447"/>
                <a:gd name="T5" fmla="*/ 402 h 449"/>
                <a:gd name="T6" fmla="*/ 439 w 447"/>
                <a:gd name="T7" fmla="*/ 397 h 449"/>
                <a:gd name="T8" fmla="*/ 440 w 447"/>
                <a:gd name="T9" fmla="*/ 395 h 449"/>
                <a:gd name="T10" fmla="*/ 444 w 447"/>
                <a:gd name="T11" fmla="*/ 392 h 449"/>
                <a:gd name="T12" fmla="*/ 445 w 447"/>
                <a:gd name="T13" fmla="*/ 390 h 449"/>
                <a:gd name="T14" fmla="*/ 447 w 447"/>
                <a:gd name="T15" fmla="*/ 389 h 449"/>
                <a:gd name="T16" fmla="*/ 427 w 447"/>
                <a:gd name="T17" fmla="*/ 402 h 449"/>
                <a:gd name="T18" fmla="*/ 391 w 447"/>
                <a:gd name="T19" fmla="*/ 420 h 449"/>
                <a:gd name="T20" fmla="*/ 353 w 447"/>
                <a:gd name="T21" fmla="*/ 432 h 449"/>
                <a:gd name="T22" fmla="*/ 312 w 447"/>
                <a:gd name="T23" fmla="*/ 439 h 449"/>
                <a:gd name="T24" fmla="*/ 270 w 447"/>
                <a:gd name="T25" fmla="*/ 442 h 449"/>
                <a:gd name="T26" fmla="*/ 228 w 447"/>
                <a:gd name="T27" fmla="*/ 437 h 449"/>
                <a:gd name="T28" fmla="*/ 188 w 447"/>
                <a:gd name="T29" fmla="*/ 425 h 449"/>
                <a:gd name="T30" fmla="*/ 151 w 447"/>
                <a:gd name="T31" fmla="*/ 409 h 449"/>
                <a:gd name="T32" fmla="*/ 119 w 447"/>
                <a:gd name="T33" fmla="*/ 386 h 449"/>
                <a:gd name="T34" fmla="*/ 87 w 447"/>
                <a:gd name="T35" fmla="*/ 361 h 449"/>
                <a:gd name="T36" fmla="*/ 62 w 447"/>
                <a:gd name="T37" fmla="*/ 330 h 449"/>
                <a:gd name="T38" fmla="*/ 41 w 447"/>
                <a:gd name="T39" fmla="*/ 296 h 449"/>
                <a:gd name="T40" fmla="*/ 24 w 447"/>
                <a:gd name="T41" fmla="*/ 260 h 449"/>
                <a:gd name="T42" fmla="*/ 13 w 447"/>
                <a:gd name="T43" fmla="*/ 221 h 449"/>
                <a:gd name="T44" fmla="*/ 7 w 447"/>
                <a:gd name="T45" fmla="*/ 180 h 449"/>
                <a:gd name="T46" fmla="*/ 8 w 447"/>
                <a:gd name="T47" fmla="*/ 137 h 449"/>
                <a:gd name="T48" fmla="*/ 15 w 447"/>
                <a:gd name="T49" fmla="*/ 96 h 449"/>
                <a:gd name="T50" fmla="*/ 29 w 447"/>
                <a:gd name="T51" fmla="*/ 58 h 449"/>
                <a:gd name="T52" fmla="*/ 47 w 447"/>
                <a:gd name="T53" fmla="*/ 22 h 449"/>
                <a:gd name="T54" fmla="*/ 60 w 447"/>
                <a:gd name="T55" fmla="*/ 1 h 449"/>
                <a:gd name="T56" fmla="*/ 56 w 447"/>
                <a:gd name="T57" fmla="*/ 4 h 449"/>
                <a:gd name="T58" fmla="*/ 54 w 447"/>
                <a:gd name="T59" fmla="*/ 6 h 449"/>
                <a:gd name="T60" fmla="*/ 51 w 447"/>
                <a:gd name="T61" fmla="*/ 7 h 449"/>
                <a:gd name="T62" fmla="*/ 48 w 447"/>
                <a:gd name="T63" fmla="*/ 8 h 449"/>
                <a:gd name="T64" fmla="*/ 41 w 447"/>
                <a:gd name="T65" fmla="*/ 18 h 449"/>
                <a:gd name="T66" fmla="*/ 24 w 447"/>
                <a:gd name="T67" fmla="*/ 55 h 449"/>
                <a:gd name="T68" fmla="*/ 8 w 447"/>
                <a:gd name="T69" fmla="*/ 95 h 449"/>
                <a:gd name="T70" fmla="*/ 1 w 447"/>
                <a:gd name="T71" fmla="*/ 136 h 449"/>
                <a:gd name="T72" fmla="*/ 1 w 447"/>
                <a:gd name="T73" fmla="*/ 180 h 449"/>
                <a:gd name="T74" fmla="*/ 6 w 447"/>
                <a:gd name="T75" fmla="*/ 222 h 449"/>
                <a:gd name="T76" fmla="*/ 18 w 447"/>
                <a:gd name="T77" fmla="*/ 263 h 449"/>
                <a:gd name="T78" fmla="*/ 35 w 447"/>
                <a:gd name="T79" fmla="*/ 300 h 449"/>
                <a:gd name="T80" fmla="*/ 56 w 447"/>
                <a:gd name="T81" fmla="*/ 335 h 449"/>
                <a:gd name="T82" fmla="*/ 83 w 447"/>
                <a:gd name="T83" fmla="*/ 365 h 449"/>
                <a:gd name="T84" fmla="*/ 114 w 447"/>
                <a:gd name="T85" fmla="*/ 391 h 449"/>
                <a:gd name="T86" fmla="*/ 149 w 447"/>
                <a:gd name="T87" fmla="*/ 415 h 449"/>
                <a:gd name="T88" fmla="*/ 187 w 447"/>
                <a:gd name="T89" fmla="*/ 431 h 449"/>
                <a:gd name="T90" fmla="*/ 227 w 447"/>
                <a:gd name="T91" fmla="*/ 443 h 449"/>
                <a:gd name="T92" fmla="*/ 269 w 447"/>
                <a:gd name="T93" fmla="*/ 449 h 449"/>
                <a:gd name="T94" fmla="*/ 312 w 447"/>
                <a:gd name="T95" fmla="*/ 446 h 449"/>
                <a:gd name="T96" fmla="*/ 354 w 447"/>
                <a:gd name="T97" fmla="*/ 439 h 449"/>
                <a:gd name="T98" fmla="*/ 393 w 447"/>
                <a:gd name="T99" fmla="*/ 426 h 449"/>
                <a:gd name="T100" fmla="*/ 426 w 447"/>
                <a:gd name="T101" fmla="*/ 41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7" h="449">
                  <a:moveTo>
                    <a:pt x="426" y="410"/>
                  </a:moveTo>
                  <a:lnTo>
                    <a:pt x="426" y="409"/>
                  </a:lnTo>
                  <a:lnTo>
                    <a:pt x="427" y="409"/>
                  </a:lnTo>
                  <a:lnTo>
                    <a:pt x="427" y="408"/>
                  </a:lnTo>
                  <a:lnTo>
                    <a:pt x="428" y="408"/>
                  </a:lnTo>
                  <a:lnTo>
                    <a:pt x="431" y="406"/>
                  </a:lnTo>
                  <a:lnTo>
                    <a:pt x="432" y="404"/>
                  </a:lnTo>
                  <a:lnTo>
                    <a:pt x="433" y="403"/>
                  </a:lnTo>
                  <a:lnTo>
                    <a:pt x="434" y="402"/>
                  </a:lnTo>
                  <a:lnTo>
                    <a:pt x="437" y="400"/>
                  </a:lnTo>
                  <a:lnTo>
                    <a:pt x="438" y="398"/>
                  </a:lnTo>
                  <a:lnTo>
                    <a:pt x="439" y="397"/>
                  </a:lnTo>
                  <a:lnTo>
                    <a:pt x="439" y="396"/>
                  </a:lnTo>
                  <a:lnTo>
                    <a:pt x="440" y="396"/>
                  </a:lnTo>
                  <a:lnTo>
                    <a:pt x="440" y="395"/>
                  </a:lnTo>
                  <a:lnTo>
                    <a:pt x="441" y="395"/>
                  </a:lnTo>
                  <a:lnTo>
                    <a:pt x="441" y="392"/>
                  </a:lnTo>
                  <a:lnTo>
                    <a:pt x="444" y="392"/>
                  </a:lnTo>
                  <a:lnTo>
                    <a:pt x="444" y="391"/>
                  </a:lnTo>
                  <a:lnTo>
                    <a:pt x="445" y="391"/>
                  </a:lnTo>
                  <a:lnTo>
                    <a:pt x="445" y="390"/>
                  </a:lnTo>
                  <a:lnTo>
                    <a:pt x="446" y="390"/>
                  </a:lnTo>
                  <a:lnTo>
                    <a:pt x="446" y="389"/>
                  </a:lnTo>
                  <a:lnTo>
                    <a:pt x="447" y="389"/>
                  </a:lnTo>
                  <a:lnTo>
                    <a:pt x="447" y="386"/>
                  </a:lnTo>
                  <a:lnTo>
                    <a:pt x="438" y="395"/>
                  </a:lnTo>
                  <a:lnTo>
                    <a:pt x="427" y="402"/>
                  </a:lnTo>
                  <a:lnTo>
                    <a:pt x="416" y="409"/>
                  </a:lnTo>
                  <a:lnTo>
                    <a:pt x="404" y="415"/>
                  </a:lnTo>
                  <a:lnTo>
                    <a:pt x="391" y="420"/>
                  </a:lnTo>
                  <a:lnTo>
                    <a:pt x="379" y="425"/>
                  </a:lnTo>
                  <a:lnTo>
                    <a:pt x="366" y="430"/>
                  </a:lnTo>
                  <a:lnTo>
                    <a:pt x="353" y="432"/>
                  </a:lnTo>
                  <a:lnTo>
                    <a:pt x="339" y="437"/>
                  </a:lnTo>
                  <a:lnTo>
                    <a:pt x="325" y="438"/>
                  </a:lnTo>
                  <a:lnTo>
                    <a:pt x="312" y="439"/>
                  </a:lnTo>
                  <a:lnTo>
                    <a:pt x="297" y="442"/>
                  </a:lnTo>
                  <a:lnTo>
                    <a:pt x="283" y="442"/>
                  </a:lnTo>
                  <a:lnTo>
                    <a:pt x="270" y="442"/>
                  </a:lnTo>
                  <a:lnTo>
                    <a:pt x="255" y="439"/>
                  </a:lnTo>
                  <a:lnTo>
                    <a:pt x="242" y="438"/>
                  </a:lnTo>
                  <a:lnTo>
                    <a:pt x="228" y="437"/>
                  </a:lnTo>
                  <a:lnTo>
                    <a:pt x="215" y="432"/>
                  </a:lnTo>
                  <a:lnTo>
                    <a:pt x="201" y="430"/>
                  </a:lnTo>
                  <a:lnTo>
                    <a:pt x="188" y="425"/>
                  </a:lnTo>
                  <a:lnTo>
                    <a:pt x="176" y="420"/>
                  </a:lnTo>
                  <a:lnTo>
                    <a:pt x="163" y="415"/>
                  </a:lnTo>
                  <a:lnTo>
                    <a:pt x="151" y="409"/>
                  </a:lnTo>
                  <a:lnTo>
                    <a:pt x="140" y="402"/>
                  </a:lnTo>
                  <a:lnTo>
                    <a:pt x="128" y="395"/>
                  </a:lnTo>
                  <a:lnTo>
                    <a:pt x="119" y="386"/>
                  </a:lnTo>
                  <a:lnTo>
                    <a:pt x="108" y="378"/>
                  </a:lnTo>
                  <a:lnTo>
                    <a:pt x="98" y="370"/>
                  </a:lnTo>
                  <a:lnTo>
                    <a:pt x="87" y="361"/>
                  </a:lnTo>
                  <a:lnTo>
                    <a:pt x="79" y="350"/>
                  </a:lnTo>
                  <a:lnTo>
                    <a:pt x="69" y="341"/>
                  </a:lnTo>
                  <a:lnTo>
                    <a:pt x="62" y="330"/>
                  </a:lnTo>
                  <a:lnTo>
                    <a:pt x="54" y="320"/>
                  </a:lnTo>
                  <a:lnTo>
                    <a:pt x="47" y="308"/>
                  </a:lnTo>
                  <a:lnTo>
                    <a:pt x="41" y="296"/>
                  </a:lnTo>
                  <a:lnTo>
                    <a:pt x="35" y="284"/>
                  </a:lnTo>
                  <a:lnTo>
                    <a:pt x="29" y="274"/>
                  </a:lnTo>
                  <a:lnTo>
                    <a:pt x="24" y="260"/>
                  </a:lnTo>
                  <a:lnTo>
                    <a:pt x="19" y="247"/>
                  </a:lnTo>
                  <a:lnTo>
                    <a:pt x="15" y="234"/>
                  </a:lnTo>
                  <a:lnTo>
                    <a:pt x="13" y="221"/>
                  </a:lnTo>
                  <a:lnTo>
                    <a:pt x="11" y="208"/>
                  </a:lnTo>
                  <a:lnTo>
                    <a:pt x="8" y="193"/>
                  </a:lnTo>
                  <a:lnTo>
                    <a:pt x="7" y="180"/>
                  </a:lnTo>
                  <a:lnTo>
                    <a:pt x="7" y="166"/>
                  </a:lnTo>
                  <a:lnTo>
                    <a:pt x="7" y="150"/>
                  </a:lnTo>
                  <a:lnTo>
                    <a:pt x="8" y="137"/>
                  </a:lnTo>
                  <a:lnTo>
                    <a:pt x="11" y="122"/>
                  </a:lnTo>
                  <a:lnTo>
                    <a:pt x="13" y="109"/>
                  </a:lnTo>
                  <a:lnTo>
                    <a:pt x="15" y="96"/>
                  </a:lnTo>
                  <a:lnTo>
                    <a:pt x="19" y="83"/>
                  </a:lnTo>
                  <a:lnTo>
                    <a:pt x="24" y="71"/>
                  </a:lnTo>
                  <a:lnTo>
                    <a:pt x="29" y="58"/>
                  </a:lnTo>
                  <a:lnTo>
                    <a:pt x="35" y="46"/>
                  </a:lnTo>
                  <a:lnTo>
                    <a:pt x="41" y="34"/>
                  </a:lnTo>
                  <a:lnTo>
                    <a:pt x="47" y="22"/>
                  </a:lnTo>
                  <a:lnTo>
                    <a:pt x="54" y="11"/>
                  </a:lnTo>
                  <a:lnTo>
                    <a:pt x="61" y="0"/>
                  </a:lnTo>
                  <a:lnTo>
                    <a:pt x="60" y="1"/>
                  </a:lnTo>
                  <a:lnTo>
                    <a:pt x="59" y="1"/>
                  </a:lnTo>
                  <a:lnTo>
                    <a:pt x="59" y="4"/>
                  </a:lnTo>
                  <a:lnTo>
                    <a:pt x="56" y="4"/>
                  </a:lnTo>
                  <a:lnTo>
                    <a:pt x="55" y="5"/>
                  </a:lnTo>
                  <a:lnTo>
                    <a:pt x="54" y="5"/>
                  </a:lnTo>
                  <a:lnTo>
                    <a:pt x="54" y="6"/>
                  </a:lnTo>
                  <a:lnTo>
                    <a:pt x="53" y="6"/>
                  </a:lnTo>
                  <a:lnTo>
                    <a:pt x="53" y="7"/>
                  </a:lnTo>
                  <a:lnTo>
                    <a:pt x="51" y="7"/>
                  </a:lnTo>
                  <a:lnTo>
                    <a:pt x="49" y="7"/>
                  </a:lnTo>
                  <a:lnTo>
                    <a:pt x="49" y="8"/>
                  </a:lnTo>
                  <a:lnTo>
                    <a:pt x="48" y="8"/>
                  </a:lnTo>
                  <a:lnTo>
                    <a:pt x="48" y="11"/>
                  </a:lnTo>
                  <a:lnTo>
                    <a:pt x="47" y="11"/>
                  </a:lnTo>
                  <a:lnTo>
                    <a:pt x="41" y="18"/>
                  </a:lnTo>
                  <a:lnTo>
                    <a:pt x="35" y="31"/>
                  </a:lnTo>
                  <a:lnTo>
                    <a:pt x="27" y="42"/>
                  </a:lnTo>
                  <a:lnTo>
                    <a:pt x="24" y="55"/>
                  </a:lnTo>
                  <a:lnTo>
                    <a:pt x="18" y="67"/>
                  </a:lnTo>
                  <a:lnTo>
                    <a:pt x="13" y="80"/>
                  </a:lnTo>
                  <a:lnTo>
                    <a:pt x="8" y="95"/>
                  </a:lnTo>
                  <a:lnTo>
                    <a:pt x="6" y="108"/>
                  </a:lnTo>
                  <a:lnTo>
                    <a:pt x="5" y="121"/>
                  </a:lnTo>
                  <a:lnTo>
                    <a:pt x="1" y="136"/>
                  </a:lnTo>
                  <a:lnTo>
                    <a:pt x="1" y="150"/>
                  </a:lnTo>
                  <a:lnTo>
                    <a:pt x="0" y="166"/>
                  </a:lnTo>
                  <a:lnTo>
                    <a:pt x="1" y="180"/>
                  </a:lnTo>
                  <a:lnTo>
                    <a:pt x="1" y="194"/>
                  </a:lnTo>
                  <a:lnTo>
                    <a:pt x="5" y="209"/>
                  </a:lnTo>
                  <a:lnTo>
                    <a:pt x="6" y="222"/>
                  </a:lnTo>
                  <a:lnTo>
                    <a:pt x="8" y="235"/>
                  </a:lnTo>
                  <a:lnTo>
                    <a:pt x="13" y="250"/>
                  </a:lnTo>
                  <a:lnTo>
                    <a:pt x="18" y="263"/>
                  </a:lnTo>
                  <a:lnTo>
                    <a:pt x="24" y="275"/>
                  </a:lnTo>
                  <a:lnTo>
                    <a:pt x="27" y="288"/>
                  </a:lnTo>
                  <a:lnTo>
                    <a:pt x="35" y="300"/>
                  </a:lnTo>
                  <a:lnTo>
                    <a:pt x="41" y="312"/>
                  </a:lnTo>
                  <a:lnTo>
                    <a:pt x="48" y="323"/>
                  </a:lnTo>
                  <a:lnTo>
                    <a:pt x="56" y="335"/>
                  </a:lnTo>
                  <a:lnTo>
                    <a:pt x="66" y="344"/>
                  </a:lnTo>
                  <a:lnTo>
                    <a:pt x="74" y="355"/>
                  </a:lnTo>
                  <a:lnTo>
                    <a:pt x="83" y="365"/>
                  </a:lnTo>
                  <a:lnTo>
                    <a:pt x="93" y="376"/>
                  </a:lnTo>
                  <a:lnTo>
                    <a:pt x="103" y="384"/>
                  </a:lnTo>
                  <a:lnTo>
                    <a:pt x="114" y="391"/>
                  </a:lnTo>
                  <a:lnTo>
                    <a:pt x="126" y="400"/>
                  </a:lnTo>
                  <a:lnTo>
                    <a:pt x="137" y="408"/>
                  </a:lnTo>
                  <a:lnTo>
                    <a:pt x="149" y="415"/>
                  </a:lnTo>
                  <a:lnTo>
                    <a:pt x="161" y="420"/>
                  </a:lnTo>
                  <a:lnTo>
                    <a:pt x="174" y="426"/>
                  </a:lnTo>
                  <a:lnTo>
                    <a:pt x="187" y="431"/>
                  </a:lnTo>
                  <a:lnTo>
                    <a:pt x="200" y="436"/>
                  </a:lnTo>
                  <a:lnTo>
                    <a:pt x="213" y="439"/>
                  </a:lnTo>
                  <a:lnTo>
                    <a:pt x="227" y="443"/>
                  </a:lnTo>
                  <a:lnTo>
                    <a:pt x="241" y="445"/>
                  </a:lnTo>
                  <a:lnTo>
                    <a:pt x="255" y="446"/>
                  </a:lnTo>
                  <a:lnTo>
                    <a:pt x="269" y="449"/>
                  </a:lnTo>
                  <a:lnTo>
                    <a:pt x="283" y="449"/>
                  </a:lnTo>
                  <a:lnTo>
                    <a:pt x="297" y="449"/>
                  </a:lnTo>
                  <a:lnTo>
                    <a:pt x="312" y="446"/>
                  </a:lnTo>
                  <a:lnTo>
                    <a:pt x="326" y="445"/>
                  </a:lnTo>
                  <a:lnTo>
                    <a:pt x="342" y="443"/>
                  </a:lnTo>
                  <a:lnTo>
                    <a:pt x="354" y="439"/>
                  </a:lnTo>
                  <a:lnTo>
                    <a:pt x="367" y="436"/>
                  </a:lnTo>
                  <a:lnTo>
                    <a:pt x="380" y="431"/>
                  </a:lnTo>
                  <a:lnTo>
                    <a:pt x="393" y="426"/>
                  </a:lnTo>
                  <a:lnTo>
                    <a:pt x="407" y="420"/>
                  </a:lnTo>
                  <a:lnTo>
                    <a:pt x="419" y="415"/>
                  </a:lnTo>
                  <a:lnTo>
                    <a:pt x="426" y="410"/>
                  </a:lnTo>
                  <a:close/>
                </a:path>
              </a:pathLst>
            </a:custGeom>
            <a:solidFill>
              <a:srgbClr val="4873A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90" name="Freeform 686"/>
            <p:cNvSpPr>
              <a:spLocks noChangeArrowheads="1"/>
            </p:cNvSpPr>
            <p:nvPr/>
          </p:nvSpPr>
          <p:spPr bwMode="auto">
            <a:xfrm>
              <a:off x="5163" y="462"/>
              <a:ext cx="44" cy="44"/>
            </a:xfrm>
            <a:custGeom>
              <a:avLst/>
              <a:gdLst>
                <a:gd name="T0" fmla="*/ 443 w 461"/>
                <a:gd name="T1" fmla="*/ 395 h 452"/>
                <a:gd name="T2" fmla="*/ 446 w 461"/>
                <a:gd name="T3" fmla="*/ 392 h 452"/>
                <a:gd name="T4" fmla="*/ 450 w 461"/>
                <a:gd name="T5" fmla="*/ 388 h 452"/>
                <a:gd name="T6" fmla="*/ 452 w 461"/>
                <a:gd name="T7" fmla="*/ 384 h 452"/>
                <a:gd name="T8" fmla="*/ 454 w 461"/>
                <a:gd name="T9" fmla="*/ 381 h 452"/>
                <a:gd name="T10" fmla="*/ 457 w 461"/>
                <a:gd name="T11" fmla="*/ 378 h 452"/>
                <a:gd name="T12" fmla="*/ 458 w 461"/>
                <a:gd name="T13" fmla="*/ 375 h 452"/>
                <a:gd name="T14" fmla="*/ 458 w 461"/>
                <a:gd name="T15" fmla="*/ 375 h 452"/>
                <a:gd name="T16" fmla="*/ 427 w 461"/>
                <a:gd name="T17" fmla="*/ 399 h 452"/>
                <a:gd name="T18" fmla="*/ 394 w 461"/>
                <a:gd name="T19" fmla="*/ 419 h 452"/>
                <a:gd name="T20" fmla="*/ 356 w 461"/>
                <a:gd name="T21" fmla="*/ 434 h 452"/>
                <a:gd name="T22" fmla="*/ 318 w 461"/>
                <a:gd name="T23" fmla="*/ 442 h 452"/>
                <a:gd name="T24" fmla="*/ 276 w 461"/>
                <a:gd name="T25" fmla="*/ 446 h 452"/>
                <a:gd name="T26" fmla="*/ 235 w 461"/>
                <a:gd name="T27" fmla="*/ 442 h 452"/>
                <a:gd name="T28" fmla="*/ 196 w 461"/>
                <a:gd name="T29" fmla="*/ 434 h 452"/>
                <a:gd name="T30" fmla="*/ 160 w 461"/>
                <a:gd name="T31" fmla="*/ 419 h 452"/>
                <a:gd name="T32" fmla="*/ 126 w 461"/>
                <a:gd name="T33" fmla="*/ 399 h 452"/>
                <a:gd name="T34" fmla="*/ 95 w 461"/>
                <a:gd name="T35" fmla="*/ 375 h 452"/>
                <a:gd name="T36" fmla="*/ 68 w 461"/>
                <a:gd name="T37" fmla="*/ 347 h 452"/>
                <a:gd name="T38" fmla="*/ 46 w 461"/>
                <a:gd name="T39" fmla="*/ 315 h 452"/>
                <a:gd name="T40" fmla="*/ 28 w 461"/>
                <a:gd name="T41" fmla="*/ 280 h 452"/>
                <a:gd name="T42" fmla="*/ 14 w 461"/>
                <a:gd name="T43" fmla="*/ 243 h 452"/>
                <a:gd name="T44" fmla="*/ 7 w 461"/>
                <a:gd name="T45" fmla="*/ 203 h 452"/>
                <a:gd name="T46" fmla="*/ 7 w 461"/>
                <a:gd name="T47" fmla="*/ 160 h 452"/>
                <a:gd name="T48" fmla="*/ 12 w 461"/>
                <a:gd name="T49" fmla="*/ 122 h 452"/>
                <a:gd name="T50" fmla="*/ 24 w 461"/>
                <a:gd name="T51" fmla="*/ 82 h 452"/>
                <a:gd name="T52" fmla="*/ 40 w 461"/>
                <a:gd name="T53" fmla="*/ 47 h 452"/>
                <a:gd name="T54" fmla="*/ 60 w 461"/>
                <a:gd name="T55" fmla="*/ 14 h 452"/>
                <a:gd name="T56" fmla="*/ 70 w 461"/>
                <a:gd name="T57" fmla="*/ 0 h 452"/>
                <a:gd name="T58" fmla="*/ 67 w 461"/>
                <a:gd name="T59" fmla="*/ 2 h 452"/>
                <a:gd name="T60" fmla="*/ 65 w 461"/>
                <a:gd name="T61" fmla="*/ 4 h 452"/>
                <a:gd name="T62" fmla="*/ 61 w 461"/>
                <a:gd name="T63" fmla="*/ 5 h 452"/>
                <a:gd name="T64" fmla="*/ 59 w 461"/>
                <a:gd name="T65" fmla="*/ 8 h 452"/>
                <a:gd name="T66" fmla="*/ 55 w 461"/>
                <a:gd name="T67" fmla="*/ 10 h 452"/>
                <a:gd name="T68" fmla="*/ 40 w 461"/>
                <a:gd name="T69" fmla="*/ 32 h 452"/>
                <a:gd name="T70" fmla="*/ 22 w 461"/>
                <a:gd name="T71" fmla="*/ 68 h 452"/>
                <a:gd name="T72" fmla="*/ 8 w 461"/>
                <a:gd name="T73" fmla="*/ 106 h 452"/>
                <a:gd name="T74" fmla="*/ 1 w 461"/>
                <a:gd name="T75" fmla="*/ 147 h 452"/>
                <a:gd name="T76" fmla="*/ 0 w 461"/>
                <a:gd name="T77" fmla="*/ 190 h 452"/>
                <a:gd name="T78" fmla="*/ 6 w 461"/>
                <a:gd name="T79" fmla="*/ 231 h 452"/>
                <a:gd name="T80" fmla="*/ 17 w 461"/>
                <a:gd name="T81" fmla="*/ 270 h 452"/>
                <a:gd name="T82" fmla="*/ 34 w 461"/>
                <a:gd name="T83" fmla="*/ 306 h 452"/>
                <a:gd name="T84" fmla="*/ 55 w 461"/>
                <a:gd name="T85" fmla="*/ 340 h 452"/>
                <a:gd name="T86" fmla="*/ 80 w 461"/>
                <a:gd name="T87" fmla="*/ 371 h 452"/>
                <a:gd name="T88" fmla="*/ 112 w 461"/>
                <a:gd name="T89" fmla="*/ 396 h 452"/>
                <a:gd name="T90" fmla="*/ 144 w 461"/>
                <a:gd name="T91" fmla="*/ 419 h 452"/>
                <a:gd name="T92" fmla="*/ 181 w 461"/>
                <a:gd name="T93" fmla="*/ 435 h 452"/>
                <a:gd name="T94" fmla="*/ 221 w 461"/>
                <a:gd name="T95" fmla="*/ 447 h 452"/>
                <a:gd name="T96" fmla="*/ 263 w 461"/>
                <a:gd name="T97" fmla="*/ 452 h 452"/>
                <a:gd name="T98" fmla="*/ 305 w 461"/>
                <a:gd name="T99" fmla="*/ 449 h 452"/>
                <a:gd name="T100" fmla="*/ 346 w 461"/>
                <a:gd name="T101" fmla="*/ 442 h 452"/>
                <a:gd name="T102" fmla="*/ 384 w 461"/>
                <a:gd name="T103" fmla="*/ 430 h 452"/>
                <a:gd name="T104" fmla="*/ 420 w 461"/>
                <a:gd name="T105" fmla="*/ 41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1" h="452">
                  <a:moveTo>
                    <a:pt x="440" y="396"/>
                  </a:moveTo>
                  <a:lnTo>
                    <a:pt x="443" y="396"/>
                  </a:lnTo>
                  <a:lnTo>
                    <a:pt x="443" y="395"/>
                  </a:lnTo>
                  <a:lnTo>
                    <a:pt x="444" y="394"/>
                  </a:lnTo>
                  <a:lnTo>
                    <a:pt x="445" y="393"/>
                  </a:lnTo>
                  <a:lnTo>
                    <a:pt x="446" y="392"/>
                  </a:lnTo>
                  <a:lnTo>
                    <a:pt x="448" y="389"/>
                  </a:lnTo>
                  <a:lnTo>
                    <a:pt x="448" y="388"/>
                  </a:lnTo>
                  <a:lnTo>
                    <a:pt x="450" y="388"/>
                  </a:lnTo>
                  <a:lnTo>
                    <a:pt x="450" y="387"/>
                  </a:lnTo>
                  <a:lnTo>
                    <a:pt x="451" y="386"/>
                  </a:lnTo>
                  <a:lnTo>
                    <a:pt x="452" y="384"/>
                  </a:lnTo>
                  <a:lnTo>
                    <a:pt x="452" y="382"/>
                  </a:lnTo>
                  <a:lnTo>
                    <a:pt x="454" y="382"/>
                  </a:lnTo>
                  <a:lnTo>
                    <a:pt x="454" y="381"/>
                  </a:lnTo>
                  <a:lnTo>
                    <a:pt x="455" y="381"/>
                  </a:lnTo>
                  <a:lnTo>
                    <a:pt x="455" y="380"/>
                  </a:lnTo>
                  <a:lnTo>
                    <a:pt x="457" y="378"/>
                  </a:lnTo>
                  <a:lnTo>
                    <a:pt x="457" y="376"/>
                  </a:lnTo>
                  <a:lnTo>
                    <a:pt x="458" y="376"/>
                  </a:lnTo>
                  <a:lnTo>
                    <a:pt x="458" y="375"/>
                  </a:lnTo>
                  <a:lnTo>
                    <a:pt x="460" y="374"/>
                  </a:lnTo>
                  <a:lnTo>
                    <a:pt x="461" y="372"/>
                  </a:lnTo>
                  <a:lnTo>
                    <a:pt x="458" y="375"/>
                  </a:lnTo>
                  <a:lnTo>
                    <a:pt x="448" y="384"/>
                  </a:lnTo>
                  <a:lnTo>
                    <a:pt x="438" y="392"/>
                  </a:lnTo>
                  <a:lnTo>
                    <a:pt x="427" y="399"/>
                  </a:lnTo>
                  <a:lnTo>
                    <a:pt x="416" y="406"/>
                  </a:lnTo>
                  <a:lnTo>
                    <a:pt x="406" y="413"/>
                  </a:lnTo>
                  <a:lnTo>
                    <a:pt x="394" y="419"/>
                  </a:lnTo>
                  <a:lnTo>
                    <a:pt x="380" y="423"/>
                  </a:lnTo>
                  <a:lnTo>
                    <a:pt x="370" y="429"/>
                  </a:lnTo>
                  <a:lnTo>
                    <a:pt x="356" y="434"/>
                  </a:lnTo>
                  <a:lnTo>
                    <a:pt x="344" y="436"/>
                  </a:lnTo>
                  <a:lnTo>
                    <a:pt x="331" y="440"/>
                  </a:lnTo>
                  <a:lnTo>
                    <a:pt x="318" y="442"/>
                  </a:lnTo>
                  <a:lnTo>
                    <a:pt x="304" y="443"/>
                  </a:lnTo>
                  <a:lnTo>
                    <a:pt x="290" y="446"/>
                  </a:lnTo>
                  <a:lnTo>
                    <a:pt x="276" y="446"/>
                  </a:lnTo>
                  <a:lnTo>
                    <a:pt x="263" y="446"/>
                  </a:lnTo>
                  <a:lnTo>
                    <a:pt x="248" y="443"/>
                  </a:lnTo>
                  <a:lnTo>
                    <a:pt x="235" y="442"/>
                  </a:lnTo>
                  <a:lnTo>
                    <a:pt x="222" y="440"/>
                  </a:lnTo>
                  <a:lnTo>
                    <a:pt x="209" y="436"/>
                  </a:lnTo>
                  <a:lnTo>
                    <a:pt x="196" y="434"/>
                  </a:lnTo>
                  <a:lnTo>
                    <a:pt x="184" y="429"/>
                  </a:lnTo>
                  <a:lnTo>
                    <a:pt x="170" y="423"/>
                  </a:lnTo>
                  <a:lnTo>
                    <a:pt x="160" y="419"/>
                  </a:lnTo>
                  <a:lnTo>
                    <a:pt x="148" y="413"/>
                  </a:lnTo>
                  <a:lnTo>
                    <a:pt x="136" y="406"/>
                  </a:lnTo>
                  <a:lnTo>
                    <a:pt x="126" y="399"/>
                  </a:lnTo>
                  <a:lnTo>
                    <a:pt x="115" y="392"/>
                  </a:lnTo>
                  <a:lnTo>
                    <a:pt x="106" y="384"/>
                  </a:lnTo>
                  <a:lnTo>
                    <a:pt x="95" y="375"/>
                  </a:lnTo>
                  <a:lnTo>
                    <a:pt x="86" y="366"/>
                  </a:lnTo>
                  <a:lnTo>
                    <a:pt x="76" y="356"/>
                  </a:lnTo>
                  <a:lnTo>
                    <a:pt x="68" y="347"/>
                  </a:lnTo>
                  <a:lnTo>
                    <a:pt x="60" y="338"/>
                  </a:lnTo>
                  <a:lnTo>
                    <a:pt x="53" y="326"/>
                  </a:lnTo>
                  <a:lnTo>
                    <a:pt x="46" y="315"/>
                  </a:lnTo>
                  <a:lnTo>
                    <a:pt x="40" y="304"/>
                  </a:lnTo>
                  <a:lnTo>
                    <a:pt x="34" y="292"/>
                  </a:lnTo>
                  <a:lnTo>
                    <a:pt x="28" y="280"/>
                  </a:lnTo>
                  <a:lnTo>
                    <a:pt x="24" y="268"/>
                  </a:lnTo>
                  <a:lnTo>
                    <a:pt x="19" y="256"/>
                  </a:lnTo>
                  <a:lnTo>
                    <a:pt x="14" y="243"/>
                  </a:lnTo>
                  <a:lnTo>
                    <a:pt x="12" y="230"/>
                  </a:lnTo>
                  <a:lnTo>
                    <a:pt x="8" y="216"/>
                  </a:lnTo>
                  <a:lnTo>
                    <a:pt x="7" y="203"/>
                  </a:lnTo>
                  <a:lnTo>
                    <a:pt x="7" y="190"/>
                  </a:lnTo>
                  <a:lnTo>
                    <a:pt x="6" y="176"/>
                  </a:lnTo>
                  <a:lnTo>
                    <a:pt x="7" y="160"/>
                  </a:lnTo>
                  <a:lnTo>
                    <a:pt x="7" y="147"/>
                  </a:lnTo>
                  <a:lnTo>
                    <a:pt x="8" y="135"/>
                  </a:lnTo>
                  <a:lnTo>
                    <a:pt x="12" y="122"/>
                  </a:lnTo>
                  <a:lnTo>
                    <a:pt x="14" y="108"/>
                  </a:lnTo>
                  <a:lnTo>
                    <a:pt x="19" y="95"/>
                  </a:lnTo>
                  <a:lnTo>
                    <a:pt x="24" y="82"/>
                  </a:lnTo>
                  <a:lnTo>
                    <a:pt x="28" y="70"/>
                  </a:lnTo>
                  <a:lnTo>
                    <a:pt x="34" y="58"/>
                  </a:lnTo>
                  <a:lnTo>
                    <a:pt x="40" y="47"/>
                  </a:lnTo>
                  <a:lnTo>
                    <a:pt x="46" y="35"/>
                  </a:lnTo>
                  <a:lnTo>
                    <a:pt x="53" y="24"/>
                  </a:lnTo>
                  <a:lnTo>
                    <a:pt x="60" y="14"/>
                  </a:lnTo>
                  <a:lnTo>
                    <a:pt x="68" y="3"/>
                  </a:lnTo>
                  <a:lnTo>
                    <a:pt x="72" y="0"/>
                  </a:lnTo>
                  <a:lnTo>
                    <a:pt x="70" y="0"/>
                  </a:lnTo>
                  <a:lnTo>
                    <a:pt x="70" y="2"/>
                  </a:lnTo>
                  <a:lnTo>
                    <a:pt x="68" y="2"/>
                  </a:lnTo>
                  <a:lnTo>
                    <a:pt x="67" y="2"/>
                  </a:lnTo>
                  <a:lnTo>
                    <a:pt x="67" y="3"/>
                  </a:lnTo>
                  <a:lnTo>
                    <a:pt x="66" y="3"/>
                  </a:lnTo>
                  <a:lnTo>
                    <a:pt x="65" y="4"/>
                  </a:lnTo>
                  <a:lnTo>
                    <a:pt x="62" y="4"/>
                  </a:lnTo>
                  <a:lnTo>
                    <a:pt x="62" y="5"/>
                  </a:lnTo>
                  <a:lnTo>
                    <a:pt x="61" y="5"/>
                  </a:lnTo>
                  <a:lnTo>
                    <a:pt x="60" y="5"/>
                  </a:lnTo>
                  <a:lnTo>
                    <a:pt x="60" y="8"/>
                  </a:lnTo>
                  <a:lnTo>
                    <a:pt x="59" y="8"/>
                  </a:lnTo>
                  <a:lnTo>
                    <a:pt x="58" y="9"/>
                  </a:lnTo>
                  <a:lnTo>
                    <a:pt x="55" y="9"/>
                  </a:lnTo>
                  <a:lnTo>
                    <a:pt x="55" y="10"/>
                  </a:lnTo>
                  <a:lnTo>
                    <a:pt x="54" y="10"/>
                  </a:lnTo>
                  <a:lnTo>
                    <a:pt x="47" y="21"/>
                  </a:lnTo>
                  <a:lnTo>
                    <a:pt x="40" y="32"/>
                  </a:lnTo>
                  <a:lnTo>
                    <a:pt x="34" y="44"/>
                  </a:lnTo>
                  <a:lnTo>
                    <a:pt x="28" y="56"/>
                  </a:lnTo>
                  <a:lnTo>
                    <a:pt x="22" y="68"/>
                  </a:lnTo>
                  <a:lnTo>
                    <a:pt x="17" y="81"/>
                  </a:lnTo>
                  <a:lnTo>
                    <a:pt x="12" y="93"/>
                  </a:lnTo>
                  <a:lnTo>
                    <a:pt x="8" y="106"/>
                  </a:lnTo>
                  <a:lnTo>
                    <a:pt x="6" y="119"/>
                  </a:lnTo>
                  <a:lnTo>
                    <a:pt x="4" y="132"/>
                  </a:lnTo>
                  <a:lnTo>
                    <a:pt x="1" y="147"/>
                  </a:lnTo>
                  <a:lnTo>
                    <a:pt x="0" y="160"/>
                  </a:lnTo>
                  <a:lnTo>
                    <a:pt x="0" y="176"/>
                  </a:lnTo>
                  <a:lnTo>
                    <a:pt x="0" y="190"/>
                  </a:lnTo>
                  <a:lnTo>
                    <a:pt x="1" y="203"/>
                  </a:lnTo>
                  <a:lnTo>
                    <a:pt x="4" y="218"/>
                  </a:lnTo>
                  <a:lnTo>
                    <a:pt x="6" y="231"/>
                  </a:lnTo>
                  <a:lnTo>
                    <a:pt x="8" y="244"/>
                  </a:lnTo>
                  <a:lnTo>
                    <a:pt x="12" y="257"/>
                  </a:lnTo>
                  <a:lnTo>
                    <a:pt x="17" y="270"/>
                  </a:lnTo>
                  <a:lnTo>
                    <a:pt x="22" y="284"/>
                  </a:lnTo>
                  <a:lnTo>
                    <a:pt x="28" y="294"/>
                  </a:lnTo>
                  <a:lnTo>
                    <a:pt x="34" y="306"/>
                  </a:lnTo>
                  <a:lnTo>
                    <a:pt x="40" y="318"/>
                  </a:lnTo>
                  <a:lnTo>
                    <a:pt x="47" y="330"/>
                  </a:lnTo>
                  <a:lnTo>
                    <a:pt x="55" y="340"/>
                  </a:lnTo>
                  <a:lnTo>
                    <a:pt x="62" y="351"/>
                  </a:lnTo>
                  <a:lnTo>
                    <a:pt x="72" y="360"/>
                  </a:lnTo>
                  <a:lnTo>
                    <a:pt x="80" y="371"/>
                  </a:lnTo>
                  <a:lnTo>
                    <a:pt x="91" y="380"/>
                  </a:lnTo>
                  <a:lnTo>
                    <a:pt x="101" y="388"/>
                  </a:lnTo>
                  <a:lnTo>
                    <a:pt x="112" y="396"/>
                  </a:lnTo>
                  <a:lnTo>
                    <a:pt x="121" y="405"/>
                  </a:lnTo>
                  <a:lnTo>
                    <a:pt x="133" y="412"/>
                  </a:lnTo>
                  <a:lnTo>
                    <a:pt x="144" y="419"/>
                  </a:lnTo>
                  <a:lnTo>
                    <a:pt x="156" y="425"/>
                  </a:lnTo>
                  <a:lnTo>
                    <a:pt x="169" y="430"/>
                  </a:lnTo>
                  <a:lnTo>
                    <a:pt x="181" y="435"/>
                  </a:lnTo>
                  <a:lnTo>
                    <a:pt x="194" y="440"/>
                  </a:lnTo>
                  <a:lnTo>
                    <a:pt x="208" y="442"/>
                  </a:lnTo>
                  <a:lnTo>
                    <a:pt x="221" y="447"/>
                  </a:lnTo>
                  <a:lnTo>
                    <a:pt x="235" y="448"/>
                  </a:lnTo>
                  <a:lnTo>
                    <a:pt x="248" y="449"/>
                  </a:lnTo>
                  <a:lnTo>
                    <a:pt x="263" y="452"/>
                  </a:lnTo>
                  <a:lnTo>
                    <a:pt x="276" y="452"/>
                  </a:lnTo>
                  <a:lnTo>
                    <a:pt x="290" y="452"/>
                  </a:lnTo>
                  <a:lnTo>
                    <a:pt x="305" y="449"/>
                  </a:lnTo>
                  <a:lnTo>
                    <a:pt x="318" y="448"/>
                  </a:lnTo>
                  <a:lnTo>
                    <a:pt x="332" y="447"/>
                  </a:lnTo>
                  <a:lnTo>
                    <a:pt x="346" y="442"/>
                  </a:lnTo>
                  <a:lnTo>
                    <a:pt x="359" y="440"/>
                  </a:lnTo>
                  <a:lnTo>
                    <a:pt x="372" y="435"/>
                  </a:lnTo>
                  <a:lnTo>
                    <a:pt x="384" y="430"/>
                  </a:lnTo>
                  <a:lnTo>
                    <a:pt x="397" y="425"/>
                  </a:lnTo>
                  <a:lnTo>
                    <a:pt x="409" y="419"/>
                  </a:lnTo>
                  <a:lnTo>
                    <a:pt x="420" y="412"/>
                  </a:lnTo>
                  <a:lnTo>
                    <a:pt x="431" y="405"/>
                  </a:lnTo>
                  <a:lnTo>
                    <a:pt x="440" y="396"/>
                  </a:lnTo>
                  <a:close/>
                </a:path>
              </a:pathLst>
            </a:custGeom>
            <a:solidFill>
              <a:srgbClr val="4A75A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91" name="Freeform 687"/>
            <p:cNvSpPr>
              <a:spLocks noChangeArrowheads="1"/>
            </p:cNvSpPr>
            <p:nvPr/>
          </p:nvSpPr>
          <p:spPr bwMode="auto">
            <a:xfrm>
              <a:off x="5163" y="461"/>
              <a:ext cx="45" cy="44"/>
            </a:xfrm>
            <a:custGeom>
              <a:avLst/>
              <a:gdLst>
                <a:gd name="T0" fmla="*/ 457 w 471"/>
                <a:gd name="T1" fmla="*/ 380 h 455"/>
                <a:gd name="T2" fmla="*/ 458 w 471"/>
                <a:gd name="T3" fmla="*/ 377 h 455"/>
                <a:gd name="T4" fmla="*/ 460 w 471"/>
                <a:gd name="T5" fmla="*/ 374 h 455"/>
                <a:gd name="T6" fmla="*/ 462 w 471"/>
                <a:gd name="T7" fmla="*/ 369 h 455"/>
                <a:gd name="T8" fmla="*/ 464 w 471"/>
                <a:gd name="T9" fmla="*/ 367 h 455"/>
                <a:gd name="T10" fmla="*/ 467 w 471"/>
                <a:gd name="T11" fmla="*/ 362 h 455"/>
                <a:gd name="T12" fmla="*/ 468 w 471"/>
                <a:gd name="T13" fmla="*/ 360 h 455"/>
                <a:gd name="T14" fmla="*/ 469 w 471"/>
                <a:gd name="T15" fmla="*/ 356 h 455"/>
                <a:gd name="T16" fmla="*/ 457 w 471"/>
                <a:gd name="T17" fmla="*/ 371 h 455"/>
                <a:gd name="T18" fmla="*/ 427 w 471"/>
                <a:gd name="T19" fmla="*/ 396 h 455"/>
                <a:gd name="T20" fmla="*/ 395 w 471"/>
                <a:gd name="T21" fmla="*/ 416 h 455"/>
                <a:gd name="T22" fmla="*/ 360 w 471"/>
                <a:gd name="T23" fmla="*/ 431 h 455"/>
                <a:gd name="T24" fmla="*/ 324 w 471"/>
                <a:gd name="T25" fmla="*/ 443 h 455"/>
                <a:gd name="T26" fmla="*/ 284 w 471"/>
                <a:gd name="T27" fmla="*/ 447 h 455"/>
                <a:gd name="T28" fmla="*/ 244 w 471"/>
                <a:gd name="T29" fmla="*/ 445 h 455"/>
                <a:gd name="T30" fmla="*/ 204 w 471"/>
                <a:gd name="T31" fmla="*/ 439 h 455"/>
                <a:gd name="T32" fmla="*/ 168 w 471"/>
                <a:gd name="T33" fmla="*/ 427 h 455"/>
                <a:gd name="T34" fmla="*/ 134 w 471"/>
                <a:gd name="T35" fmla="*/ 409 h 455"/>
                <a:gd name="T36" fmla="*/ 103 w 471"/>
                <a:gd name="T37" fmla="*/ 387 h 455"/>
                <a:gd name="T38" fmla="*/ 76 w 471"/>
                <a:gd name="T39" fmla="*/ 361 h 455"/>
                <a:gd name="T40" fmla="*/ 53 w 471"/>
                <a:gd name="T41" fmla="*/ 331 h 455"/>
                <a:gd name="T42" fmla="*/ 34 w 471"/>
                <a:gd name="T43" fmla="*/ 297 h 455"/>
                <a:gd name="T44" fmla="*/ 19 w 471"/>
                <a:gd name="T45" fmla="*/ 263 h 455"/>
                <a:gd name="T46" fmla="*/ 11 w 471"/>
                <a:gd name="T47" fmla="*/ 223 h 455"/>
                <a:gd name="T48" fmla="*/ 7 w 471"/>
                <a:gd name="T49" fmla="*/ 185 h 455"/>
                <a:gd name="T50" fmla="*/ 11 w 471"/>
                <a:gd name="T51" fmla="*/ 145 h 455"/>
                <a:gd name="T52" fmla="*/ 19 w 471"/>
                <a:gd name="T53" fmla="*/ 105 h 455"/>
                <a:gd name="T54" fmla="*/ 34 w 471"/>
                <a:gd name="T55" fmla="*/ 71 h 455"/>
                <a:gd name="T56" fmla="*/ 53 w 471"/>
                <a:gd name="T57" fmla="*/ 37 h 455"/>
                <a:gd name="T58" fmla="*/ 76 w 471"/>
                <a:gd name="T59" fmla="*/ 7 h 455"/>
                <a:gd name="T60" fmla="*/ 79 w 471"/>
                <a:gd name="T61" fmla="*/ 2 h 455"/>
                <a:gd name="T62" fmla="*/ 74 w 471"/>
                <a:gd name="T63" fmla="*/ 5 h 455"/>
                <a:gd name="T64" fmla="*/ 70 w 471"/>
                <a:gd name="T65" fmla="*/ 6 h 455"/>
                <a:gd name="T66" fmla="*/ 67 w 471"/>
                <a:gd name="T67" fmla="*/ 9 h 455"/>
                <a:gd name="T68" fmla="*/ 54 w 471"/>
                <a:gd name="T69" fmla="*/ 23 h 455"/>
                <a:gd name="T70" fmla="*/ 34 w 471"/>
                <a:gd name="T71" fmla="*/ 56 h 455"/>
                <a:gd name="T72" fmla="*/ 18 w 471"/>
                <a:gd name="T73" fmla="*/ 91 h 455"/>
                <a:gd name="T74" fmla="*/ 6 w 471"/>
                <a:gd name="T75" fmla="*/ 131 h 455"/>
                <a:gd name="T76" fmla="*/ 1 w 471"/>
                <a:gd name="T77" fmla="*/ 169 h 455"/>
                <a:gd name="T78" fmla="*/ 1 w 471"/>
                <a:gd name="T79" fmla="*/ 212 h 455"/>
                <a:gd name="T80" fmla="*/ 8 w 471"/>
                <a:gd name="T81" fmla="*/ 252 h 455"/>
                <a:gd name="T82" fmla="*/ 22 w 471"/>
                <a:gd name="T83" fmla="*/ 289 h 455"/>
                <a:gd name="T84" fmla="*/ 40 w 471"/>
                <a:gd name="T85" fmla="*/ 324 h 455"/>
                <a:gd name="T86" fmla="*/ 62 w 471"/>
                <a:gd name="T87" fmla="*/ 356 h 455"/>
                <a:gd name="T88" fmla="*/ 89 w 471"/>
                <a:gd name="T89" fmla="*/ 384 h 455"/>
                <a:gd name="T90" fmla="*/ 120 w 471"/>
                <a:gd name="T91" fmla="*/ 408 h 455"/>
                <a:gd name="T92" fmla="*/ 154 w 471"/>
                <a:gd name="T93" fmla="*/ 428 h 455"/>
                <a:gd name="T94" fmla="*/ 190 w 471"/>
                <a:gd name="T95" fmla="*/ 443 h 455"/>
                <a:gd name="T96" fmla="*/ 229 w 471"/>
                <a:gd name="T97" fmla="*/ 451 h 455"/>
                <a:gd name="T98" fmla="*/ 270 w 471"/>
                <a:gd name="T99" fmla="*/ 455 h 455"/>
                <a:gd name="T100" fmla="*/ 312 w 471"/>
                <a:gd name="T101" fmla="*/ 451 h 455"/>
                <a:gd name="T102" fmla="*/ 350 w 471"/>
                <a:gd name="T103" fmla="*/ 443 h 455"/>
                <a:gd name="T104" fmla="*/ 388 w 471"/>
                <a:gd name="T105" fmla="*/ 428 h 455"/>
                <a:gd name="T106" fmla="*/ 421 w 471"/>
                <a:gd name="T107" fmla="*/ 408 h 455"/>
                <a:gd name="T108" fmla="*/ 452 w 471"/>
                <a:gd name="T109" fmla="*/ 384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1" h="455">
                  <a:moveTo>
                    <a:pt x="455" y="381"/>
                  </a:moveTo>
                  <a:lnTo>
                    <a:pt x="455" y="380"/>
                  </a:lnTo>
                  <a:lnTo>
                    <a:pt x="457" y="380"/>
                  </a:lnTo>
                  <a:lnTo>
                    <a:pt x="457" y="378"/>
                  </a:lnTo>
                  <a:lnTo>
                    <a:pt x="457" y="377"/>
                  </a:lnTo>
                  <a:lnTo>
                    <a:pt x="458" y="377"/>
                  </a:lnTo>
                  <a:lnTo>
                    <a:pt x="458" y="375"/>
                  </a:lnTo>
                  <a:lnTo>
                    <a:pt x="460" y="375"/>
                  </a:lnTo>
                  <a:lnTo>
                    <a:pt x="460" y="374"/>
                  </a:lnTo>
                  <a:lnTo>
                    <a:pt x="461" y="373"/>
                  </a:lnTo>
                  <a:lnTo>
                    <a:pt x="461" y="371"/>
                  </a:lnTo>
                  <a:lnTo>
                    <a:pt x="462" y="369"/>
                  </a:lnTo>
                  <a:lnTo>
                    <a:pt x="462" y="368"/>
                  </a:lnTo>
                  <a:lnTo>
                    <a:pt x="464" y="368"/>
                  </a:lnTo>
                  <a:lnTo>
                    <a:pt x="464" y="367"/>
                  </a:lnTo>
                  <a:lnTo>
                    <a:pt x="466" y="365"/>
                  </a:lnTo>
                  <a:lnTo>
                    <a:pt x="466" y="363"/>
                  </a:lnTo>
                  <a:lnTo>
                    <a:pt x="467" y="362"/>
                  </a:lnTo>
                  <a:lnTo>
                    <a:pt x="467" y="361"/>
                  </a:lnTo>
                  <a:lnTo>
                    <a:pt x="468" y="361"/>
                  </a:lnTo>
                  <a:lnTo>
                    <a:pt x="468" y="360"/>
                  </a:lnTo>
                  <a:lnTo>
                    <a:pt x="468" y="357"/>
                  </a:lnTo>
                  <a:lnTo>
                    <a:pt x="469" y="357"/>
                  </a:lnTo>
                  <a:lnTo>
                    <a:pt x="469" y="356"/>
                  </a:lnTo>
                  <a:lnTo>
                    <a:pt x="471" y="355"/>
                  </a:lnTo>
                  <a:lnTo>
                    <a:pt x="466" y="361"/>
                  </a:lnTo>
                  <a:lnTo>
                    <a:pt x="457" y="371"/>
                  </a:lnTo>
                  <a:lnTo>
                    <a:pt x="448" y="380"/>
                  </a:lnTo>
                  <a:lnTo>
                    <a:pt x="438" y="387"/>
                  </a:lnTo>
                  <a:lnTo>
                    <a:pt x="427" y="396"/>
                  </a:lnTo>
                  <a:lnTo>
                    <a:pt x="418" y="403"/>
                  </a:lnTo>
                  <a:lnTo>
                    <a:pt x="407" y="409"/>
                  </a:lnTo>
                  <a:lnTo>
                    <a:pt x="395" y="416"/>
                  </a:lnTo>
                  <a:lnTo>
                    <a:pt x="385" y="422"/>
                  </a:lnTo>
                  <a:lnTo>
                    <a:pt x="373" y="427"/>
                  </a:lnTo>
                  <a:lnTo>
                    <a:pt x="360" y="431"/>
                  </a:lnTo>
                  <a:lnTo>
                    <a:pt x="349" y="435"/>
                  </a:lnTo>
                  <a:lnTo>
                    <a:pt x="337" y="439"/>
                  </a:lnTo>
                  <a:lnTo>
                    <a:pt x="324" y="443"/>
                  </a:lnTo>
                  <a:lnTo>
                    <a:pt x="311" y="444"/>
                  </a:lnTo>
                  <a:lnTo>
                    <a:pt x="298" y="445"/>
                  </a:lnTo>
                  <a:lnTo>
                    <a:pt x="284" y="447"/>
                  </a:lnTo>
                  <a:lnTo>
                    <a:pt x="270" y="447"/>
                  </a:lnTo>
                  <a:lnTo>
                    <a:pt x="257" y="447"/>
                  </a:lnTo>
                  <a:lnTo>
                    <a:pt x="244" y="445"/>
                  </a:lnTo>
                  <a:lnTo>
                    <a:pt x="230" y="444"/>
                  </a:lnTo>
                  <a:lnTo>
                    <a:pt x="217" y="443"/>
                  </a:lnTo>
                  <a:lnTo>
                    <a:pt x="204" y="439"/>
                  </a:lnTo>
                  <a:lnTo>
                    <a:pt x="192" y="435"/>
                  </a:lnTo>
                  <a:lnTo>
                    <a:pt x="180" y="431"/>
                  </a:lnTo>
                  <a:lnTo>
                    <a:pt x="168" y="427"/>
                  </a:lnTo>
                  <a:lnTo>
                    <a:pt x="156" y="422"/>
                  </a:lnTo>
                  <a:lnTo>
                    <a:pt x="144" y="416"/>
                  </a:lnTo>
                  <a:lnTo>
                    <a:pt x="134" y="409"/>
                  </a:lnTo>
                  <a:lnTo>
                    <a:pt x="122" y="403"/>
                  </a:lnTo>
                  <a:lnTo>
                    <a:pt x="113" y="396"/>
                  </a:lnTo>
                  <a:lnTo>
                    <a:pt x="103" y="387"/>
                  </a:lnTo>
                  <a:lnTo>
                    <a:pt x="94" y="380"/>
                  </a:lnTo>
                  <a:lnTo>
                    <a:pt x="85" y="371"/>
                  </a:lnTo>
                  <a:lnTo>
                    <a:pt x="76" y="361"/>
                  </a:lnTo>
                  <a:lnTo>
                    <a:pt x="67" y="351"/>
                  </a:lnTo>
                  <a:lnTo>
                    <a:pt x="60" y="342"/>
                  </a:lnTo>
                  <a:lnTo>
                    <a:pt x="53" y="331"/>
                  </a:lnTo>
                  <a:lnTo>
                    <a:pt x="46" y="321"/>
                  </a:lnTo>
                  <a:lnTo>
                    <a:pt x="40" y="309"/>
                  </a:lnTo>
                  <a:lnTo>
                    <a:pt x="34" y="297"/>
                  </a:lnTo>
                  <a:lnTo>
                    <a:pt x="28" y="287"/>
                  </a:lnTo>
                  <a:lnTo>
                    <a:pt x="23" y="275"/>
                  </a:lnTo>
                  <a:lnTo>
                    <a:pt x="19" y="263"/>
                  </a:lnTo>
                  <a:lnTo>
                    <a:pt x="16" y="249"/>
                  </a:lnTo>
                  <a:lnTo>
                    <a:pt x="13" y="236"/>
                  </a:lnTo>
                  <a:lnTo>
                    <a:pt x="11" y="223"/>
                  </a:lnTo>
                  <a:lnTo>
                    <a:pt x="8" y="210"/>
                  </a:lnTo>
                  <a:lnTo>
                    <a:pt x="7" y="198"/>
                  </a:lnTo>
                  <a:lnTo>
                    <a:pt x="7" y="185"/>
                  </a:lnTo>
                  <a:lnTo>
                    <a:pt x="7" y="171"/>
                  </a:lnTo>
                  <a:lnTo>
                    <a:pt x="8" y="158"/>
                  </a:lnTo>
                  <a:lnTo>
                    <a:pt x="11" y="145"/>
                  </a:lnTo>
                  <a:lnTo>
                    <a:pt x="13" y="132"/>
                  </a:lnTo>
                  <a:lnTo>
                    <a:pt x="16" y="119"/>
                  </a:lnTo>
                  <a:lnTo>
                    <a:pt x="19" y="105"/>
                  </a:lnTo>
                  <a:lnTo>
                    <a:pt x="23" y="93"/>
                  </a:lnTo>
                  <a:lnTo>
                    <a:pt x="28" y="81"/>
                  </a:lnTo>
                  <a:lnTo>
                    <a:pt x="34" y="71"/>
                  </a:lnTo>
                  <a:lnTo>
                    <a:pt x="40" y="59"/>
                  </a:lnTo>
                  <a:lnTo>
                    <a:pt x="46" y="47"/>
                  </a:lnTo>
                  <a:lnTo>
                    <a:pt x="53" y="37"/>
                  </a:lnTo>
                  <a:lnTo>
                    <a:pt x="60" y="26"/>
                  </a:lnTo>
                  <a:lnTo>
                    <a:pt x="67" y="17"/>
                  </a:lnTo>
                  <a:lnTo>
                    <a:pt x="76" y="7"/>
                  </a:lnTo>
                  <a:lnTo>
                    <a:pt x="82" y="0"/>
                  </a:lnTo>
                  <a:lnTo>
                    <a:pt x="80" y="2"/>
                  </a:lnTo>
                  <a:lnTo>
                    <a:pt x="79" y="2"/>
                  </a:lnTo>
                  <a:lnTo>
                    <a:pt x="77" y="3"/>
                  </a:lnTo>
                  <a:lnTo>
                    <a:pt x="76" y="3"/>
                  </a:lnTo>
                  <a:lnTo>
                    <a:pt x="74" y="5"/>
                  </a:lnTo>
                  <a:lnTo>
                    <a:pt x="73" y="5"/>
                  </a:lnTo>
                  <a:lnTo>
                    <a:pt x="72" y="6"/>
                  </a:lnTo>
                  <a:lnTo>
                    <a:pt x="70" y="6"/>
                  </a:lnTo>
                  <a:lnTo>
                    <a:pt x="68" y="7"/>
                  </a:lnTo>
                  <a:lnTo>
                    <a:pt x="67" y="7"/>
                  </a:lnTo>
                  <a:lnTo>
                    <a:pt x="67" y="9"/>
                  </a:lnTo>
                  <a:lnTo>
                    <a:pt x="66" y="9"/>
                  </a:lnTo>
                  <a:lnTo>
                    <a:pt x="62" y="12"/>
                  </a:lnTo>
                  <a:lnTo>
                    <a:pt x="54" y="23"/>
                  </a:lnTo>
                  <a:lnTo>
                    <a:pt x="47" y="33"/>
                  </a:lnTo>
                  <a:lnTo>
                    <a:pt x="40" y="44"/>
                  </a:lnTo>
                  <a:lnTo>
                    <a:pt x="34" y="56"/>
                  </a:lnTo>
                  <a:lnTo>
                    <a:pt x="28" y="67"/>
                  </a:lnTo>
                  <a:lnTo>
                    <a:pt x="22" y="79"/>
                  </a:lnTo>
                  <a:lnTo>
                    <a:pt x="18" y="91"/>
                  </a:lnTo>
                  <a:lnTo>
                    <a:pt x="13" y="104"/>
                  </a:lnTo>
                  <a:lnTo>
                    <a:pt x="8" y="117"/>
                  </a:lnTo>
                  <a:lnTo>
                    <a:pt x="6" y="131"/>
                  </a:lnTo>
                  <a:lnTo>
                    <a:pt x="2" y="144"/>
                  </a:lnTo>
                  <a:lnTo>
                    <a:pt x="1" y="156"/>
                  </a:lnTo>
                  <a:lnTo>
                    <a:pt x="1" y="169"/>
                  </a:lnTo>
                  <a:lnTo>
                    <a:pt x="0" y="185"/>
                  </a:lnTo>
                  <a:lnTo>
                    <a:pt x="1" y="199"/>
                  </a:lnTo>
                  <a:lnTo>
                    <a:pt x="1" y="212"/>
                  </a:lnTo>
                  <a:lnTo>
                    <a:pt x="2" y="225"/>
                  </a:lnTo>
                  <a:lnTo>
                    <a:pt x="6" y="239"/>
                  </a:lnTo>
                  <a:lnTo>
                    <a:pt x="8" y="252"/>
                  </a:lnTo>
                  <a:lnTo>
                    <a:pt x="13" y="265"/>
                  </a:lnTo>
                  <a:lnTo>
                    <a:pt x="18" y="277"/>
                  </a:lnTo>
                  <a:lnTo>
                    <a:pt x="22" y="289"/>
                  </a:lnTo>
                  <a:lnTo>
                    <a:pt x="28" y="301"/>
                  </a:lnTo>
                  <a:lnTo>
                    <a:pt x="34" y="313"/>
                  </a:lnTo>
                  <a:lnTo>
                    <a:pt x="40" y="324"/>
                  </a:lnTo>
                  <a:lnTo>
                    <a:pt x="47" y="335"/>
                  </a:lnTo>
                  <a:lnTo>
                    <a:pt x="54" y="347"/>
                  </a:lnTo>
                  <a:lnTo>
                    <a:pt x="62" y="356"/>
                  </a:lnTo>
                  <a:lnTo>
                    <a:pt x="70" y="365"/>
                  </a:lnTo>
                  <a:lnTo>
                    <a:pt x="80" y="375"/>
                  </a:lnTo>
                  <a:lnTo>
                    <a:pt x="89" y="384"/>
                  </a:lnTo>
                  <a:lnTo>
                    <a:pt x="100" y="393"/>
                  </a:lnTo>
                  <a:lnTo>
                    <a:pt x="109" y="401"/>
                  </a:lnTo>
                  <a:lnTo>
                    <a:pt x="120" y="408"/>
                  </a:lnTo>
                  <a:lnTo>
                    <a:pt x="130" y="415"/>
                  </a:lnTo>
                  <a:lnTo>
                    <a:pt x="142" y="422"/>
                  </a:lnTo>
                  <a:lnTo>
                    <a:pt x="154" y="428"/>
                  </a:lnTo>
                  <a:lnTo>
                    <a:pt x="164" y="432"/>
                  </a:lnTo>
                  <a:lnTo>
                    <a:pt x="178" y="438"/>
                  </a:lnTo>
                  <a:lnTo>
                    <a:pt x="190" y="443"/>
                  </a:lnTo>
                  <a:lnTo>
                    <a:pt x="203" y="445"/>
                  </a:lnTo>
                  <a:lnTo>
                    <a:pt x="216" y="449"/>
                  </a:lnTo>
                  <a:lnTo>
                    <a:pt x="229" y="451"/>
                  </a:lnTo>
                  <a:lnTo>
                    <a:pt x="242" y="452"/>
                  </a:lnTo>
                  <a:lnTo>
                    <a:pt x="257" y="455"/>
                  </a:lnTo>
                  <a:lnTo>
                    <a:pt x="270" y="455"/>
                  </a:lnTo>
                  <a:lnTo>
                    <a:pt x="284" y="455"/>
                  </a:lnTo>
                  <a:lnTo>
                    <a:pt x="298" y="452"/>
                  </a:lnTo>
                  <a:lnTo>
                    <a:pt x="312" y="451"/>
                  </a:lnTo>
                  <a:lnTo>
                    <a:pt x="325" y="449"/>
                  </a:lnTo>
                  <a:lnTo>
                    <a:pt x="338" y="445"/>
                  </a:lnTo>
                  <a:lnTo>
                    <a:pt x="350" y="443"/>
                  </a:lnTo>
                  <a:lnTo>
                    <a:pt x="364" y="438"/>
                  </a:lnTo>
                  <a:lnTo>
                    <a:pt x="374" y="432"/>
                  </a:lnTo>
                  <a:lnTo>
                    <a:pt x="388" y="428"/>
                  </a:lnTo>
                  <a:lnTo>
                    <a:pt x="400" y="422"/>
                  </a:lnTo>
                  <a:lnTo>
                    <a:pt x="410" y="415"/>
                  </a:lnTo>
                  <a:lnTo>
                    <a:pt x="421" y="408"/>
                  </a:lnTo>
                  <a:lnTo>
                    <a:pt x="432" y="401"/>
                  </a:lnTo>
                  <a:lnTo>
                    <a:pt x="442" y="393"/>
                  </a:lnTo>
                  <a:lnTo>
                    <a:pt x="452" y="384"/>
                  </a:lnTo>
                  <a:lnTo>
                    <a:pt x="455" y="381"/>
                  </a:lnTo>
                  <a:close/>
                </a:path>
              </a:pathLst>
            </a:custGeom>
            <a:solidFill>
              <a:srgbClr val="4F78AB"/>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92" name="Freeform 688"/>
            <p:cNvSpPr>
              <a:spLocks noChangeArrowheads="1"/>
            </p:cNvSpPr>
            <p:nvPr/>
          </p:nvSpPr>
          <p:spPr bwMode="auto">
            <a:xfrm>
              <a:off x="5164" y="460"/>
              <a:ext cx="46" cy="45"/>
            </a:xfrm>
            <a:custGeom>
              <a:avLst/>
              <a:gdLst>
                <a:gd name="T0" fmla="*/ 466 w 475"/>
                <a:gd name="T1" fmla="*/ 358 h 454"/>
                <a:gd name="T2" fmla="*/ 467 w 475"/>
                <a:gd name="T3" fmla="*/ 355 h 454"/>
                <a:gd name="T4" fmla="*/ 470 w 475"/>
                <a:gd name="T5" fmla="*/ 350 h 454"/>
                <a:gd name="T6" fmla="*/ 472 w 475"/>
                <a:gd name="T7" fmla="*/ 346 h 454"/>
                <a:gd name="T8" fmla="*/ 473 w 475"/>
                <a:gd name="T9" fmla="*/ 342 h 454"/>
                <a:gd name="T10" fmla="*/ 474 w 475"/>
                <a:gd name="T11" fmla="*/ 338 h 454"/>
                <a:gd name="T12" fmla="*/ 475 w 475"/>
                <a:gd name="T13" fmla="*/ 334 h 454"/>
                <a:gd name="T14" fmla="*/ 454 w 475"/>
                <a:gd name="T15" fmla="*/ 363 h 454"/>
                <a:gd name="T16" fmla="*/ 426 w 475"/>
                <a:gd name="T17" fmla="*/ 390 h 454"/>
                <a:gd name="T18" fmla="*/ 397 w 475"/>
                <a:gd name="T19" fmla="*/ 410 h 454"/>
                <a:gd name="T20" fmla="*/ 364 w 475"/>
                <a:gd name="T21" fmla="*/ 428 h 454"/>
                <a:gd name="T22" fmla="*/ 327 w 475"/>
                <a:gd name="T23" fmla="*/ 439 h 454"/>
                <a:gd name="T24" fmla="*/ 289 w 475"/>
                <a:gd name="T25" fmla="*/ 446 h 454"/>
                <a:gd name="T26" fmla="*/ 250 w 475"/>
                <a:gd name="T27" fmla="*/ 448 h 454"/>
                <a:gd name="T28" fmla="*/ 211 w 475"/>
                <a:gd name="T29" fmla="*/ 442 h 454"/>
                <a:gd name="T30" fmla="*/ 175 w 475"/>
                <a:gd name="T31" fmla="*/ 432 h 454"/>
                <a:gd name="T32" fmla="*/ 142 w 475"/>
                <a:gd name="T33" fmla="*/ 417 h 454"/>
                <a:gd name="T34" fmla="*/ 109 w 475"/>
                <a:gd name="T35" fmla="*/ 397 h 454"/>
                <a:gd name="T36" fmla="*/ 82 w 475"/>
                <a:gd name="T37" fmla="*/ 372 h 454"/>
                <a:gd name="T38" fmla="*/ 57 w 475"/>
                <a:gd name="T39" fmla="*/ 344 h 454"/>
                <a:gd name="T40" fmla="*/ 39 w 475"/>
                <a:gd name="T41" fmla="*/ 314 h 454"/>
                <a:gd name="T42" fmla="*/ 22 w 475"/>
                <a:gd name="T43" fmla="*/ 279 h 454"/>
                <a:gd name="T44" fmla="*/ 12 w 475"/>
                <a:gd name="T45" fmla="*/ 242 h 454"/>
                <a:gd name="T46" fmla="*/ 7 w 475"/>
                <a:gd name="T47" fmla="*/ 205 h 454"/>
                <a:gd name="T48" fmla="*/ 7 w 475"/>
                <a:gd name="T49" fmla="*/ 165 h 454"/>
                <a:gd name="T50" fmla="*/ 15 w 475"/>
                <a:gd name="T51" fmla="*/ 127 h 454"/>
                <a:gd name="T52" fmla="*/ 27 w 475"/>
                <a:gd name="T53" fmla="*/ 92 h 454"/>
                <a:gd name="T54" fmla="*/ 45 w 475"/>
                <a:gd name="T55" fmla="*/ 58 h 454"/>
                <a:gd name="T56" fmla="*/ 66 w 475"/>
                <a:gd name="T57" fmla="*/ 27 h 454"/>
                <a:gd name="T58" fmla="*/ 90 w 475"/>
                <a:gd name="T59" fmla="*/ 1 h 454"/>
                <a:gd name="T60" fmla="*/ 90 w 475"/>
                <a:gd name="T61" fmla="*/ 1 h 454"/>
                <a:gd name="T62" fmla="*/ 87 w 475"/>
                <a:gd name="T63" fmla="*/ 1 h 454"/>
                <a:gd name="T64" fmla="*/ 83 w 475"/>
                <a:gd name="T65" fmla="*/ 3 h 454"/>
                <a:gd name="T66" fmla="*/ 81 w 475"/>
                <a:gd name="T67" fmla="*/ 4 h 454"/>
                <a:gd name="T68" fmla="*/ 76 w 475"/>
                <a:gd name="T69" fmla="*/ 7 h 454"/>
                <a:gd name="T70" fmla="*/ 60 w 475"/>
                <a:gd name="T71" fmla="*/ 24 h 454"/>
                <a:gd name="T72" fmla="*/ 39 w 475"/>
                <a:gd name="T73" fmla="*/ 54 h 454"/>
                <a:gd name="T74" fmla="*/ 21 w 475"/>
                <a:gd name="T75" fmla="*/ 88 h 454"/>
                <a:gd name="T76" fmla="*/ 9 w 475"/>
                <a:gd name="T77" fmla="*/ 126 h 454"/>
                <a:gd name="T78" fmla="*/ 1 w 475"/>
                <a:gd name="T79" fmla="*/ 165 h 454"/>
                <a:gd name="T80" fmla="*/ 0 w 475"/>
                <a:gd name="T81" fmla="*/ 205 h 454"/>
                <a:gd name="T82" fmla="*/ 6 w 475"/>
                <a:gd name="T83" fmla="*/ 243 h 454"/>
                <a:gd name="T84" fmla="*/ 16 w 475"/>
                <a:gd name="T85" fmla="*/ 282 h 454"/>
                <a:gd name="T86" fmla="*/ 33 w 475"/>
                <a:gd name="T87" fmla="*/ 316 h 454"/>
                <a:gd name="T88" fmla="*/ 53 w 475"/>
                <a:gd name="T89" fmla="*/ 349 h 454"/>
                <a:gd name="T90" fmla="*/ 78 w 475"/>
                <a:gd name="T91" fmla="*/ 378 h 454"/>
                <a:gd name="T92" fmla="*/ 106 w 475"/>
                <a:gd name="T93" fmla="*/ 403 h 454"/>
                <a:gd name="T94" fmla="*/ 137 w 475"/>
                <a:gd name="T95" fmla="*/ 423 h 454"/>
                <a:gd name="T96" fmla="*/ 173 w 475"/>
                <a:gd name="T97" fmla="*/ 438 h 454"/>
                <a:gd name="T98" fmla="*/ 210 w 475"/>
                <a:gd name="T99" fmla="*/ 450 h 454"/>
                <a:gd name="T100" fmla="*/ 250 w 475"/>
                <a:gd name="T101" fmla="*/ 454 h 454"/>
                <a:gd name="T102" fmla="*/ 291 w 475"/>
                <a:gd name="T103" fmla="*/ 452 h 454"/>
                <a:gd name="T104" fmla="*/ 330 w 475"/>
                <a:gd name="T105" fmla="*/ 446 h 454"/>
                <a:gd name="T106" fmla="*/ 366 w 475"/>
                <a:gd name="T107" fmla="*/ 434 h 454"/>
                <a:gd name="T108" fmla="*/ 400 w 475"/>
                <a:gd name="T109" fmla="*/ 416 h 454"/>
                <a:gd name="T110" fmla="*/ 431 w 475"/>
                <a:gd name="T111" fmla="*/ 394 h 454"/>
                <a:gd name="T112" fmla="*/ 459 w 475"/>
                <a:gd name="T113" fmla="*/ 36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5" h="454">
                  <a:moveTo>
                    <a:pt x="464" y="362"/>
                  </a:moveTo>
                  <a:lnTo>
                    <a:pt x="464" y="361"/>
                  </a:lnTo>
                  <a:lnTo>
                    <a:pt x="466" y="358"/>
                  </a:lnTo>
                  <a:lnTo>
                    <a:pt x="466" y="357"/>
                  </a:lnTo>
                  <a:lnTo>
                    <a:pt x="467" y="356"/>
                  </a:lnTo>
                  <a:lnTo>
                    <a:pt x="467" y="355"/>
                  </a:lnTo>
                  <a:lnTo>
                    <a:pt x="468" y="354"/>
                  </a:lnTo>
                  <a:lnTo>
                    <a:pt x="468" y="351"/>
                  </a:lnTo>
                  <a:lnTo>
                    <a:pt x="470" y="350"/>
                  </a:lnTo>
                  <a:lnTo>
                    <a:pt x="470" y="349"/>
                  </a:lnTo>
                  <a:lnTo>
                    <a:pt x="472" y="348"/>
                  </a:lnTo>
                  <a:lnTo>
                    <a:pt x="472" y="346"/>
                  </a:lnTo>
                  <a:lnTo>
                    <a:pt x="473" y="344"/>
                  </a:lnTo>
                  <a:lnTo>
                    <a:pt x="473" y="343"/>
                  </a:lnTo>
                  <a:lnTo>
                    <a:pt x="473" y="342"/>
                  </a:lnTo>
                  <a:lnTo>
                    <a:pt x="474" y="342"/>
                  </a:lnTo>
                  <a:lnTo>
                    <a:pt x="474" y="340"/>
                  </a:lnTo>
                  <a:lnTo>
                    <a:pt x="474" y="338"/>
                  </a:lnTo>
                  <a:lnTo>
                    <a:pt x="475" y="337"/>
                  </a:lnTo>
                  <a:lnTo>
                    <a:pt x="475" y="336"/>
                  </a:lnTo>
                  <a:lnTo>
                    <a:pt x="475" y="334"/>
                  </a:lnTo>
                  <a:lnTo>
                    <a:pt x="468" y="344"/>
                  </a:lnTo>
                  <a:lnTo>
                    <a:pt x="461" y="355"/>
                  </a:lnTo>
                  <a:lnTo>
                    <a:pt x="454" y="363"/>
                  </a:lnTo>
                  <a:lnTo>
                    <a:pt x="445" y="372"/>
                  </a:lnTo>
                  <a:lnTo>
                    <a:pt x="437" y="381"/>
                  </a:lnTo>
                  <a:lnTo>
                    <a:pt x="426" y="390"/>
                  </a:lnTo>
                  <a:lnTo>
                    <a:pt x="418" y="397"/>
                  </a:lnTo>
                  <a:lnTo>
                    <a:pt x="407" y="404"/>
                  </a:lnTo>
                  <a:lnTo>
                    <a:pt x="397" y="410"/>
                  </a:lnTo>
                  <a:lnTo>
                    <a:pt x="385" y="417"/>
                  </a:lnTo>
                  <a:lnTo>
                    <a:pt x="376" y="423"/>
                  </a:lnTo>
                  <a:lnTo>
                    <a:pt x="364" y="428"/>
                  </a:lnTo>
                  <a:lnTo>
                    <a:pt x="352" y="432"/>
                  </a:lnTo>
                  <a:lnTo>
                    <a:pt x="340" y="436"/>
                  </a:lnTo>
                  <a:lnTo>
                    <a:pt x="327" y="439"/>
                  </a:lnTo>
                  <a:lnTo>
                    <a:pt x="316" y="442"/>
                  </a:lnTo>
                  <a:lnTo>
                    <a:pt x="303" y="445"/>
                  </a:lnTo>
                  <a:lnTo>
                    <a:pt x="289" y="446"/>
                  </a:lnTo>
                  <a:lnTo>
                    <a:pt x="276" y="448"/>
                  </a:lnTo>
                  <a:lnTo>
                    <a:pt x="263" y="448"/>
                  </a:lnTo>
                  <a:lnTo>
                    <a:pt x="250" y="448"/>
                  </a:lnTo>
                  <a:lnTo>
                    <a:pt x="237" y="446"/>
                  </a:lnTo>
                  <a:lnTo>
                    <a:pt x="225" y="445"/>
                  </a:lnTo>
                  <a:lnTo>
                    <a:pt x="211" y="442"/>
                  </a:lnTo>
                  <a:lnTo>
                    <a:pt x="198" y="439"/>
                  </a:lnTo>
                  <a:lnTo>
                    <a:pt x="187" y="436"/>
                  </a:lnTo>
                  <a:lnTo>
                    <a:pt x="175" y="432"/>
                  </a:lnTo>
                  <a:lnTo>
                    <a:pt x="163" y="428"/>
                  </a:lnTo>
                  <a:lnTo>
                    <a:pt x="153" y="423"/>
                  </a:lnTo>
                  <a:lnTo>
                    <a:pt x="142" y="417"/>
                  </a:lnTo>
                  <a:lnTo>
                    <a:pt x="130" y="410"/>
                  </a:lnTo>
                  <a:lnTo>
                    <a:pt x="120" y="404"/>
                  </a:lnTo>
                  <a:lnTo>
                    <a:pt x="109" y="397"/>
                  </a:lnTo>
                  <a:lnTo>
                    <a:pt x="100" y="390"/>
                  </a:lnTo>
                  <a:lnTo>
                    <a:pt x="90" y="381"/>
                  </a:lnTo>
                  <a:lnTo>
                    <a:pt x="82" y="372"/>
                  </a:lnTo>
                  <a:lnTo>
                    <a:pt x="73" y="363"/>
                  </a:lnTo>
                  <a:lnTo>
                    <a:pt x="66" y="355"/>
                  </a:lnTo>
                  <a:lnTo>
                    <a:pt x="57" y="344"/>
                  </a:lnTo>
                  <a:lnTo>
                    <a:pt x="49" y="334"/>
                  </a:lnTo>
                  <a:lnTo>
                    <a:pt x="45" y="324"/>
                  </a:lnTo>
                  <a:lnTo>
                    <a:pt x="39" y="314"/>
                  </a:lnTo>
                  <a:lnTo>
                    <a:pt x="33" y="302"/>
                  </a:lnTo>
                  <a:lnTo>
                    <a:pt x="27" y="290"/>
                  </a:lnTo>
                  <a:lnTo>
                    <a:pt x="22" y="279"/>
                  </a:lnTo>
                  <a:lnTo>
                    <a:pt x="18" y="267"/>
                  </a:lnTo>
                  <a:lnTo>
                    <a:pt x="15" y="255"/>
                  </a:lnTo>
                  <a:lnTo>
                    <a:pt x="12" y="242"/>
                  </a:lnTo>
                  <a:lnTo>
                    <a:pt x="9" y="230"/>
                  </a:lnTo>
                  <a:lnTo>
                    <a:pt x="7" y="217"/>
                  </a:lnTo>
                  <a:lnTo>
                    <a:pt x="7" y="205"/>
                  </a:lnTo>
                  <a:lnTo>
                    <a:pt x="6" y="192"/>
                  </a:lnTo>
                  <a:lnTo>
                    <a:pt x="7" y="178"/>
                  </a:lnTo>
                  <a:lnTo>
                    <a:pt x="7" y="165"/>
                  </a:lnTo>
                  <a:lnTo>
                    <a:pt x="9" y="152"/>
                  </a:lnTo>
                  <a:lnTo>
                    <a:pt x="12" y="140"/>
                  </a:lnTo>
                  <a:lnTo>
                    <a:pt x="15" y="127"/>
                  </a:lnTo>
                  <a:lnTo>
                    <a:pt x="18" y="115"/>
                  </a:lnTo>
                  <a:lnTo>
                    <a:pt x="22" y="104"/>
                  </a:lnTo>
                  <a:lnTo>
                    <a:pt x="27" y="92"/>
                  </a:lnTo>
                  <a:lnTo>
                    <a:pt x="33" y="80"/>
                  </a:lnTo>
                  <a:lnTo>
                    <a:pt x="39" y="68"/>
                  </a:lnTo>
                  <a:lnTo>
                    <a:pt x="45" y="58"/>
                  </a:lnTo>
                  <a:lnTo>
                    <a:pt x="49" y="48"/>
                  </a:lnTo>
                  <a:lnTo>
                    <a:pt x="57" y="38"/>
                  </a:lnTo>
                  <a:lnTo>
                    <a:pt x="66" y="27"/>
                  </a:lnTo>
                  <a:lnTo>
                    <a:pt x="73" y="19"/>
                  </a:lnTo>
                  <a:lnTo>
                    <a:pt x="82" y="10"/>
                  </a:lnTo>
                  <a:lnTo>
                    <a:pt x="90" y="1"/>
                  </a:lnTo>
                  <a:lnTo>
                    <a:pt x="93" y="0"/>
                  </a:lnTo>
                  <a:lnTo>
                    <a:pt x="90" y="0"/>
                  </a:lnTo>
                  <a:lnTo>
                    <a:pt x="90" y="1"/>
                  </a:lnTo>
                  <a:lnTo>
                    <a:pt x="89" y="1"/>
                  </a:lnTo>
                  <a:lnTo>
                    <a:pt x="88" y="1"/>
                  </a:lnTo>
                  <a:lnTo>
                    <a:pt x="87" y="1"/>
                  </a:lnTo>
                  <a:lnTo>
                    <a:pt x="87" y="3"/>
                  </a:lnTo>
                  <a:lnTo>
                    <a:pt x="85" y="3"/>
                  </a:lnTo>
                  <a:lnTo>
                    <a:pt x="83" y="3"/>
                  </a:lnTo>
                  <a:lnTo>
                    <a:pt x="83" y="4"/>
                  </a:lnTo>
                  <a:lnTo>
                    <a:pt x="82" y="4"/>
                  </a:lnTo>
                  <a:lnTo>
                    <a:pt x="81" y="4"/>
                  </a:lnTo>
                  <a:lnTo>
                    <a:pt x="79" y="6"/>
                  </a:lnTo>
                  <a:lnTo>
                    <a:pt x="78" y="6"/>
                  </a:lnTo>
                  <a:lnTo>
                    <a:pt x="76" y="7"/>
                  </a:lnTo>
                  <a:lnTo>
                    <a:pt x="75" y="7"/>
                  </a:lnTo>
                  <a:lnTo>
                    <a:pt x="69" y="14"/>
                  </a:lnTo>
                  <a:lnTo>
                    <a:pt x="60" y="24"/>
                  </a:lnTo>
                  <a:lnTo>
                    <a:pt x="53" y="33"/>
                  </a:lnTo>
                  <a:lnTo>
                    <a:pt x="46" y="44"/>
                  </a:lnTo>
                  <a:lnTo>
                    <a:pt x="39" y="54"/>
                  </a:lnTo>
                  <a:lnTo>
                    <a:pt x="33" y="66"/>
                  </a:lnTo>
                  <a:lnTo>
                    <a:pt x="27" y="78"/>
                  </a:lnTo>
                  <a:lnTo>
                    <a:pt x="21" y="88"/>
                  </a:lnTo>
                  <a:lnTo>
                    <a:pt x="16" y="100"/>
                  </a:lnTo>
                  <a:lnTo>
                    <a:pt x="12" y="112"/>
                  </a:lnTo>
                  <a:lnTo>
                    <a:pt x="9" y="126"/>
                  </a:lnTo>
                  <a:lnTo>
                    <a:pt x="6" y="139"/>
                  </a:lnTo>
                  <a:lnTo>
                    <a:pt x="4" y="152"/>
                  </a:lnTo>
                  <a:lnTo>
                    <a:pt x="1" y="165"/>
                  </a:lnTo>
                  <a:lnTo>
                    <a:pt x="0" y="178"/>
                  </a:lnTo>
                  <a:lnTo>
                    <a:pt x="0" y="192"/>
                  </a:lnTo>
                  <a:lnTo>
                    <a:pt x="0" y="205"/>
                  </a:lnTo>
                  <a:lnTo>
                    <a:pt x="1" y="217"/>
                  </a:lnTo>
                  <a:lnTo>
                    <a:pt x="4" y="230"/>
                  </a:lnTo>
                  <a:lnTo>
                    <a:pt x="6" y="243"/>
                  </a:lnTo>
                  <a:lnTo>
                    <a:pt x="9" y="256"/>
                  </a:lnTo>
                  <a:lnTo>
                    <a:pt x="12" y="270"/>
                  </a:lnTo>
                  <a:lnTo>
                    <a:pt x="16" y="282"/>
                  </a:lnTo>
                  <a:lnTo>
                    <a:pt x="21" y="294"/>
                  </a:lnTo>
                  <a:lnTo>
                    <a:pt x="27" y="304"/>
                  </a:lnTo>
                  <a:lnTo>
                    <a:pt x="33" y="316"/>
                  </a:lnTo>
                  <a:lnTo>
                    <a:pt x="39" y="328"/>
                  </a:lnTo>
                  <a:lnTo>
                    <a:pt x="46" y="338"/>
                  </a:lnTo>
                  <a:lnTo>
                    <a:pt x="53" y="349"/>
                  </a:lnTo>
                  <a:lnTo>
                    <a:pt x="60" y="358"/>
                  </a:lnTo>
                  <a:lnTo>
                    <a:pt x="69" y="368"/>
                  </a:lnTo>
                  <a:lnTo>
                    <a:pt x="78" y="378"/>
                  </a:lnTo>
                  <a:lnTo>
                    <a:pt x="87" y="387"/>
                  </a:lnTo>
                  <a:lnTo>
                    <a:pt x="96" y="394"/>
                  </a:lnTo>
                  <a:lnTo>
                    <a:pt x="106" y="403"/>
                  </a:lnTo>
                  <a:lnTo>
                    <a:pt x="115" y="410"/>
                  </a:lnTo>
                  <a:lnTo>
                    <a:pt x="127" y="416"/>
                  </a:lnTo>
                  <a:lnTo>
                    <a:pt x="137" y="423"/>
                  </a:lnTo>
                  <a:lnTo>
                    <a:pt x="149" y="429"/>
                  </a:lnTo>
                  <a:lnTo>
                    <a:pt x="161" y="434"/>
                  </a:lnTo>
                  <a:lnTo>
                    <a:pt x="173" y="438"/>
                  </a:lnTo>
                  <a:lnTo>
                    <a:pt x="185" y="442"/>
                  </a:lnTo>
                  <a:lnTo>
                    <a:pt x="197" y="446"/>
                  </a:lnTo>
                  <a:lnTo>
                    <a:pt x="210" y="450"/>
                  </a:lnTo>
                  <a:lnTo>
                    <a:pt x="223" y="451"/>
                  </a:lnTo>
                  <a:lnTo>
                    <a:pt x="237" y="452"/>
                  </a:lnTo>
                  <a:lnTo>
                    <a:pt x="250" y="454"/>
                  </a:lnTo>
                  <a:lnTo>
                    <a:pt x="263" y="454"/>
                  </a:lnTo>
                  <a:lnTo>
                    <a:pt x="277" y="454"/>
                  </a:lnTo>
                  <a:lnTo>
                    <a:pt x="291" y="452"/>
                  </a:lnTo>
                  <a:lnTo>
                    <a:pt x="304" y="451"/>
                  </a:lnTo>
                  <a:lnTo>
                    <a:pt x="317" y="450"/>
                  </a:lnTo>
                  <a:lnTo>
                    <a:pt x="330" y="446"/>
                  </a:lnTo>
                  <a:lnTo>
                    <a:pt x="342" y="442"/>
                  </a:lnTo>
                  <a:lnTo>
                    <a:pt x="353" y="438"/>
                  </a:lnTo>
                  <a:lnTo>
                    <a:pt x="366" y="434"/>
                  </a:lnTo>
                  <a:lnTo>
                    <a:pt x="378" y="429"/>
                  </a:lnTo>
                  <a:lnTo>
                    <a:pt x="388" y="423"/>
                  </a:lnTo>
                  <a:lnTo>
                    <a:pt x="400" y="416"/>
                  </a:lnTo>
                  <a:lnTo>
                    <a:pt x="411" y="410"/>
                  </a:lnTo>
                  <a:lnTo>
                    <a:pt x="420" y="403"/>
                  </a:lnTo>
                  <a:lnTo>
                    <a:pt x="431" y="394"/>
                  </a:lnTo>
                  <a:lnTo>
                    <a:pt x="441" y="387"/>
                  </a:lnTo>
                  <a:lnTo>
                    <a:pt x="450" y="378"/>
                  </a:lnTo>
                  <a:lnTo>
                    <a:pt x="459" y="368"/>
                  </a:lnTo>
                  <a:lnTo>
                    <a:pt x="464" y="362"/>
                  </a:lnTo>
                  <a:close/>
                </a:path>
              </a:pathLst>
            </a:custGeom>
            <a:solidFill>
              <a:srgbClr val="517AA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93" name="Freeform 689"/>
            <p:cNvSpPr>
              <a:spLocks noChangeArrowheads="1"/>
            </p:cNvSpPr>
            <p:nvPr/>
          </p:nvSpPr>
          <p:spPr bwMode="auto">
            <a:xfrm>
              <a:off x="5165" y="459"/>
              <a:ext cx="45" cy="45"/>
            </a:xfrm>
            <a:custGeom>
              <a:avLst/>
              <a:gdLst>
                <a:gd name="T0" fmla="*/ 472 w 480"/>
                <a:gd name="T1" fmla="*/ 341 h 456"/>
                <a:gd name="T2" fmla="*/ 473 w 480"/>
                <a:gd name="T3" fmla="*/ 338 h 456"/>
                <a:gd name="T4" fmla="*/ 474 w 480"/>
                <a:gd name="T5" fmla="*/ 334 h 456"/>
                <a:gd name="T6" fmla="*/ 475 w 480"/>
                <a:gd name="T7" fmla="*/ 329 h 456"/>
                <a:gd name="T8" fmla="*/ 476 w 480"/>
                <a:gd name="T9" fmla="*/ 324 h 456"/>
                <a:gd name="T10" fmla="*/ 476 w 480"/>
                <a:gd name="T11" fmla="*/ 321 h 456"/>
                <a:gd name="T12" fmla="*/ 479 w 480"/>
                <a:gd name="T13" fmla="*/ 317 h 456"/>
                <a:gd name="T14" fmla="*/ 476 w 480"/>
                <a:gd name="T15" fmla="*/ 318 h 456"/>
                <a:gd name="T16" fmla="*/ 458 w 480"/>
                <a:gd name="T17" fmla="*/ 350 h 456"/>
                <a:gd name="T18" fmla="*/ 435 w 480"/>
                <a:gd name="T19" fmla="*/ 376 h 456"/>
                <a:gd name="T20" fmla="*/ 407 w 480"/>
                <a:gd name="T21" fmla="*/ 399 h 456"/>
                <a:gd name="T22" fmla="*/ 377 w 480"/>
                <a:gd name="T23" fmla="*/ 419 h 456"/>
                <a:gd name="T24" fmla="*/ 343 w 480"/>
                <a:gd name="T25" fmla="*/ 434 h 456"/>
                <a:gd name="T26" fmla="*/ 307 w 480"/>
                <a:gd name="T27" fmla="*/ 444 h 456"/>
                <a:gd name="T28" fmla="*/ 270 w 480"/>
                <a:gd name="T29" fmla="*/ 449 h 456"/>
                <a:gd name="T30" fmla="*/ 232 w 480"/>
                <a:gd name="T31" fmla="*/ 447 h 456"/>
                <a:gd name="T32" fmla="*/ 196 w 480"/>
                <a:gd name="T33" fmla="*/ 442 h 456"/>
                <a:gd name="T34" fmla="*/ 161 w 480"/>
                <a:gd name="T35" fmla="*/ 430 h 456"/>
                <a:gd name="T36" fmla="*/ 127 w 480"/>
                <a:gd name="T37" fmla="*/ 413 h 456"/>
                <a:gd name="T38" fmla="*/ 97 w 480"/>
                <a:gd name="T39" fmla="*/ 392 h 456"/>
                <a:gd name="T40" fmla="*/ 72 w 480"/>
                <a:gd name="T41" fmla="*/ 366 h 456"/>
                <a:gd name="T42" fmla="*/ 49 w 480"/>
                <a:gd name="T43" fmla="*/ 339 h 456"/>
                <a:gd name="T44" fmla="*/ 33 w 480"/>
                <a:gd name="T45" fmla="*/ 308 h 456"/>
                <a:gd name="T46" fmla="*/ 19 w 480"/>
                <a:gd name="T47" fmla="*/ 274 h 456"/>
                <a:gd name="T48" fmla="*/ 10 w 480"/>
                <a:gd name="T49" fmla="*/ 237 h 456"/>
                <a:gd name="T50" fmla="*/ 7 w 480"/>
                <a:gd name="T51" fmla="*/ 200 h 456"/>
                <a:gd name="T52" fmla="*/ 10 w 480"/>
                <a:gd name="T53" fmla="*/ 161 h 456"/>
                <a:gd name="T54" fmla="*/ 19 w 480"/>
                <a:gd name="T55" fmla="*/ 125 h 456"/>
                <a:gd name="T56" fmla="*/ 33 w 480"/>
                <a:gd name="T57" fmla="*/ 92 h 456"/>
                <a:gd name="T58" fmla="*/ 49 w 480"/>
                <a:gd name="T59" fmla="*/ 59 h 456"/>
                <a:gd name="T60" fmla="*/ 72 w 480"/>
                <a:gd name="T61" fmla="*/ 32 h 456"/>
                <a:gd name="T62" fmla="*/ 97 w 480"/>
                <a:gd name="T63" fmla="*/ 6 h 456"/>
                <a:gd name="T64" fmla="*/ 103 w 480"/>
                <a:gd name="T65" fmla="*/ 2 h 456"/>
                <a:gd name="T66" fmla="*/ 100 w 480"/>
                <a:gd name="T67" fmla="*/ 2 h 456"/>
                <a:gd name="T68" fmla="*/ 96 w 480"/>
                <a:gd name="T69" fmla="*/ 4 h 456"/>
                <a:gd name="T70" fmla="*/ 93 w 480"/>
                <a:gd name="T71" fmla="*/ 5 h 456"/>
                <a:gd name="T72" fmla="*/ 89 w 480"/>
                <a:gd name="T73" fmla="*/ 6 h 456"/>
                <a:gd name="T74" fmla="*/ 87 w 480"/>
                <a:gd name="T75" fmla="*/ 8 h 456"/>
                <a:gd name="T76" fmla="*/ 67 w 480"/>
                <a:gd name="T77" fmla="*/ 27 h 456"/>
                <a:gd name="T78" fmla="*/ 43 w 480"/>
                <a:gd name="T79" fmla="*/ 56 h 456"/>
                <a:gd name="T80" fmla="*/ 27 w 480"/>
                <a:gd name="T81" fmla="*/ 88 h 456"/>
                <a:gd name="T82" fmla="*/ 12 w 480"/>
                <a:gd name="T83" fmla="*/ 123 h 456"/>
                <a:gd name="T84" fmla="*/ 3 w 480"/>
                <a:gd name="T85" fmla="*/ 160 h 456"/>
                <a:gd name="T86" fmla="*/ 0 w 480"/>
                <a:gd name="T87" fmla="*/ 200 h 456"/>
                <a:gd name="T88" fmla="*/ 3 w 480"/>
                <a:gd name="T89" fmla="*/ 238 h 456"/>
                <a:gd name="T90" fmla="*/ 12 w 480"/>
                <a:gd name="T91" fmla="*/ 275 h 456"/>
                <a:gd name="T92" fmla="*/ 27 w 480"/>
                <a:gd name="T93" fmla="*/ 310 h 456"/>
                <a:gd name="T94" fmla="*/ 43 w 480"/>
                <a:gd name="T95" fmla="*/ 342 h 456"/>
                <a:gd name="T96" fmla="*/ 67 w 480"/>
                <a:gd name="T97" fmla="*/ 371 h 456"/>
                <a:gd name="T98" fmla="*/ 94 w 480"/>
                <a:gd name="T99" fmla="*/ 398 h 456"/>
                <a:gd name="T100" fmla="*/ 124 w 480"/>
                <a:gd name="T101" fmla="*/ 418 h 456"/>
                <a:gd name="T102" fmla="*/ 157 w 480"/>
                <a:gd name="T103" fmla="*/ 436 h 456"/>
                <a:gd name="T104" fmla="*/ 192 w 480"/>
                <a:gd name="T105" fmla="*/ 447 h 456"/>
                <a:gd name="T106" fmla="*/ 231 w 480"/>
                <a:gd name="T107" fmla="*/ 454 h 456"/>
                <a:gd name="T108" fmla="*/ 270 w 480"/>
                <a:gd name="T109" fmla="*/ 456 h 456"/>
                <a:gd name="T110" fmla="*/ 310 w 480"/>
                <a:gd name="T111" fmla="*/ 450 h 456"/>
                <a:gd name="T112" fmla="*/ 346 w 480"/>
                <a:gd name="T113" fmla="*/ 440 h 456"/>
                <a:gd name="T114" fmla="*/ 379 w 480"/>
                <a:gd name="T115" fmla="*/ 425 h 456"/>
                <a:gd name="T116" fmla="*/ 412 w 480"/>
                <a:gd name="T117" fmla="*/ 405 h 456"/>
                <a:gd name="T118" fmla="*/ 439 w 480"/>
                <a:gd name="T119" fmla="*/ 380 h 456"/>
                <a:gd name="T120" fmla="*/ 462 w 480"/>
                <a:gd name="T121" fmla="*/ 352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0" h="456">
                  <a:moveTo>
                    <a:pt x="469" y="342"/>
                  </a:moveTo>
                  <a:lnTo>
                    <a:pt x="472" y="342"/>
                  </a:lnTo>
                  <a:lnTo>
                    <a:pt x="472" y="341"/>
                  </a:lnTo>
                  <a:lnTo>
                    <a:pt x="472" y="339"/>
                  </a:lnTo>
                  <a:lnTo>
                    <a:pt x="472" y="338"/>
                  </a:lnTo>
                  <a:lnTo>
                    <a:pt x="473" y="338"/>
                  </a:lnTo>
                  <a:lnTo>
                    <a:pt x="473" y="336"/>
                  </a:lnTo>
                  <a:lnTo>
                    <a:pt x="473" y="335"/>
                  </a:lnTo>
                  <a:lnTo>
                    <a:pt x="474" y="334"/>
                  </a:lnTo>
                  <a:lnTo>
                    <a:pt x="474" y="332"/>
                  </a:lnTo>
                  <a:lnTo>
                    <a:pt x="474" y="330"/>
                  </a:lnTo>
                  <a:lnTo>
                    <a:pt x="475" y="329"/>
                  </a:lnTo>
                  <a:lnTo>
                    <a:pt x="475" y="328"/>
                  </a:lnTo>
                  <a:lnTo>
                    <a:pt x="475" y="326"/>
                  </a:lnTo>
                  <a:lnTo>
                    <a:pt x="476" y="324"/>
                  </a:lnTo>
                  <a:lnTo>
                    <a:pt x="476" y="323"/>
                  </a:lnTo>
                  <a:lnTo>
                    <a:pt x="476" y="322"/>
                  </a:lnTo>
                  <a:lnTo>
                    <a:pt x="476" y="321"/>
                  </a:lnTo>
                  <a:lnTo>
                    <a:pt x="479" y="321"/>
                  </a:lnTo>
                  <a:lnTo>
                    <a:pt x="479" y="318"/>
                  </a:lnTo>
                  <a:lnTo>
                    <a:pt x="479" y="317"/>
                  </a:lnTo>
                  <a:lnTo>
                    <a:pt x="479" y="316"/>
                  </a:lnTo>
                  <a:lnTo>
                    <a:pt x="480" y="315"/>
                  </a:lnTo>
                  <a:lnTo>
                    <a:pt x="476" y="318"/>
                  </a:lnTo>
                  <a:lnTo>
                    <a:pt x="472" y="329"/>
                  </a:lnTo>
                  <a:lnTo>
                    <a:pt x="466" y="339"/>
                  </a:lnTo>
                  <a:lnTo>
                    <a:pt x="458" y="350"/>
                  </a:lnTo>
                  <a:lnTo>
                    <a:pt x="451" y="358"/>
                  </a:lnTo>
                  <a:lnTo>
                    <a:pt x="442" y="366"/>
                  </a:lnTo>
                  <a:lnTo>
                    <a:pt x="435" y="376"/>
                  </a:lnTo>
                  <a:lnTo>
                    <a:pt x="426" y="384"/>
                  </a:lnTo>
                  <a:lnTo>
                    <a:pt x="415" y="392"/>
                  </a:lnTo>
                  <a:lnTo>
                    <a:pt x="407" y="399"/>
                  </a:lnTo>
                  <a:lnTo>
                    <a:pt x="397" y="406"/>
                  </a:lnTo>
                  <a:lnTo>
                    <a:pt x="387" y="413"/>
                  </a:lnTo>
                  <a:lnTo>
                    <a:pt x="377" y="419"/>
                  </a:lnTo>
                  <a:lnTo>
                    <a:pt x="366" y="424"/>
                  </a:lnTo>
                  <a:lnTo>
                    <a:pt x="354" y="430"/>
                  </a:lnTo>
                  <a:lnTo>
                    <a:pt x="343" y="434"/>
                  </a:lnTo>
                  <a:lnTo>
                    <a:pt x="331" y="438"/>
                  </a:lnTo>
                  <a:lnTo>
                    <a:pt x="319" y="442"/>
                  </a:lnTo>
                  <a:lnTo>
                    <a:pt x="307" y="444"/>
                  </a:lnTo>
                  <a:lnTo>
                    <a:pt x="297" y="446"/>
                  </a:lnTo>
                  <a:lnTo>
                    <a:pt x="283" y="447"/>
                  </a:lnTo>
                  <a:lnTo>
                    <a:pt x="270" y="449"/>
                  </a:lnTo>
                  <a:lnTo>
                    <a:pt x="257" y="449"/>
                  </a:lnTo>
                  <a:lnTo>
                    <a:pt x="245" y="449"/>
                  </a:lnTo>
                  <a:lnTo>
                    <a:pt x="232" y="447"/>
                  </a:lnTo>
                  <a:lnTo>
                    <a:pt x="219" y="446"/>
                  </a:lnTo>
                  <a:lnTo>
                    <a:pt x="208" y="444"/>
                  </a:lnTo>
                  <a:lnTo>
                    <a:pt x="196" y="442"/>
                  </a:lnTo>
                  <a:lnTo>
                    <a:pt x="183" y="438"/>
                  </a:lnTo>
                  <a:lnTo>
                    <a:pt x="171" y="434"/>
                  </a:lnTo>
                  <a:lnTo>
                    <a:pt x="161" y="430"/>
                  </a:lnTo>
                  <a:lnTo>
                    <a:pt x="149" y="424"/>
                  </a:lnTo>
                  <a:lnTo>
                    <a:pt x="138" y="419"/>
                  </a:lnTo>
                  <a:lnTo>
                    <a:pt x="127" y="413"/>
                  </a:lnTo>
                  <a:lnTo>
                    <a:pt x="118" y="406"/>
                  </a:lnTo>
                  <a:lnTo>
                    <a:pt x="108" y="399"/>
                  </a:lnTo>
                  <a:lnTo>
                    <a:pt x="97" y="392"/>
                  </a:lnTo>
                  <a:lnTo>
                    <a:pt x="89" y="384"/>
                  </a:lnTo>
                  <a:lnTo>
                    <a:pt x="81" y="376"/>
                  </a:lnTo>
                  <a:lnTo>
                    <a:pt x="72" y="366"/>
                  </a:lnTo>
                  <a:lnTo>
                    <a:pt x="64" y="358"/>
                  </a:lnTo>
                  <a:lnTo>
                    <a:pt x="57" y="350"/>
                  </a:lnTo>
                  <a:lnTo>
                    <a:pt x="49" y="339"/>
                  </a:lnTo>
                  <a:lnTo>
                    <a:pt x="43" y="329"/>
                  </a:lnTo>
                  <a:lnTo>
                    <a:pt x="39" y="318"/>
                  </a:lnTo>
                  <a:lnTo>
                    <a:pt x="33" y="308"/>
                  </a:lnTo>
                  <a:lnTo>
                    <a:pt x="27" y="297"/>
                  </a:lnTo>
                  <a:lnTo>
                    <a:pt x="22" y="285"/>
                  </a:lnTo>
                  <a:lnTo>
                    <a:pt x="19" y="274"/>
                  </a:lnTo>
                  <a:lnTo>
                    <a:pt x="15" y="262"/>
                  </a:lnTo>
                  <a:lnTo>
                    <a:pt x="12" y="250"/>
                  </a:lnTo>
                  <a:lnTo>
                    <a:pt x="10" y="237"/>
                  </a:lnTo>
                  <a:lnTo>
                    <a:pt x="9" y="225"/>
                  </a:lnTo>
                  <a:lnTo>
                    <a:pt x="7" y="213"/>
                  </a:lnTo>
                  <a:lnTo>
                    <a:pt x="7" y="200"/>
                  </a:lnTo>
                  <a:lnTo>
                    <a:pt x="7" y="186"/>
                  </a:lnTo>
                  <a:lnTo>
                    <a:pt x="9" y="173"/>
                  </a:lnTo>
                  <a:lnTo>
                    <a:pt x="10" y="161"/>
                  </a:lnTo>
                  <a:lnTo>
                    <a:pt x="12" y="148"/>
                  </a:lnTo>
                  <a:lnTo>
                    <a:pt x="15" y="136"/>
                  </a:lnTo>
                  <a:lnTo>
                    <a:pt x="19" y="125"/>
                  </a:lnTo>
                  <a:lnTo>
                    <a:pt x="22" y="113"/>
                  </a:lnTo>
                  <a:lnTo>
                    <a:pt x="27" y="101"/>
                  </a:lnTo>
                  <a:lnTo>
                    <a:pt x="33" y="92"/>
                  </a:lnTo>
                  <a:lnTo>
                    <a:pt x="39" y="80"/>
                  </a:lnTo>
                  <a:lnTo>
                    <a:pt x="43" y="69"/>
                  </a:lnTo>
                  <a:lnTo>
                    <a:pt x="49" y="59"/>
                  </a:lnTo>
                  <a:lnTo>
                    <a:pt x="57" y="48"/>
                  </a:lnTo>
                  <a:lnTo>
                    <a:pt x="64" y="40"/>
                  </a:lnTo>
                  <a:lnTo>
                    <a:pt x="72" y="32"/>
                  </a:lnTo>
                  <a:lnTo>
                    <a:pt x="81" y="22"/>
                  </a:lnTo>
                  <a:lnTo>
                    <a:pt x="89" y="14"/>
                  </a:lnTo>
                  <a:lnTo>
                    <a:pt x="97" y="6"/>
                  </a:lnTo>
                  <a:lnTo>
                    <a:pt x="105" y="0"/>
                  </a:lnTo>
                  <a:lnTo>
                    <a:pt x="103" y="0"/>
                  </a:lnTo>
                  <a:lnTo>
                    <a:pt x="103" y="2"/>
                  </a:lnTo>
                  <a:lnTo>
                    <a:pt x="102" y="2"/>
                  </a:lnTo>
                  <a:lnTo>
                    <a:pt x="101" y="2"/>
                  </a:lnTo>
                  <a:lnTo>
                    <a:pt x="100" y="2"/>
                  </a:lnTo>
                  <a:lnTo>
                    <a:pt x="100" y="4"/>
                  </a:lnTo>
                  <a:lnTo>
                    <a:pt x="97" y="4"/>
                  </a:lnTo>
                  <a:lnTo>
                    <a:pt x="96" y="4"/>
                  </a:lnTo>
                  <a:lnTo>
                    <a:pt x="95" y="5"/>
                  </a:lnTo>
                  <a:lnTo>
                    <a:pt x="94" y="5"/>
                  </a:lnTo>
                  <a:lnTo>
                    <a:pt x="93" y="5"/>
                  </a:lnTo>
                  <a:lnTo>
                    <a:pt x="93" y="6"/>
                  </a:lnTo>
                  <a:lnTo>
                    <a:pt x="90" y="6"/>
                  </a:lnTo>
                  <a:lnTo>
                    <a:pt x="89" y="6"/>
                  </a:lnTo>
                  <a:lnTo>
                    <a:pt x="88" y="6"/>
                  </a:lnTo>
                  <a:lnTo>
                    <a:pt x="88" y="8"/>
                  </a:lnTo>
                  <a:lnTo>
                    <a:pt x="87" y="8"/>
                  </a:lnTo>
                  <a:lnTo>
                    <a:pt x="84" y="9"/>
                  </a:lnTo>
                  <a:lnTo>
                    <a:pt x="76" y="18"/>
                  </a:lnTo>
                  <a:lnTo>
                    <a:pt x="67" y="27"/>
                  </a:lnTo>
                  <a:lnTo>
                    <a:pt x="60" y="35"/>
                  </a:lnTo>
                  <a:lnTo>
                    <a:pt x="51" y="46"/>
                  </a:lnTo>
                  <a:lnTo>
                    <a:pt x="43" y="56"/>
                  </a:lnTo>
                  <a:lnTo>
                    <a:pt x="39" y="66"/>
                  </a:lnTo>
                  <a:lnTo>
                    <a:pt x="33" y="76"/>
                  </a:lnTo>
                  <a:lnTo>
                    <a:pt x="27" y="88"/>
                  </a:lnTo>
                  <a:lnTo>
                    <a:pt x="21" y="100"/>
                  </a:lnTo>
                  <a:lnTo>
                    <a:pt x="16" y="112"/>
                  </a:lnTo>
                  <a:lnTo>
                    <a:pt x="12" y="123"/>
                  </a:lnTo>
                  <a:lnTo>
                    <a:pt x="9" y="135"/>
                  </a:lnTo>
                  <a:lnTo>
                    <a:pt x="6" y="148"/>
                  </a:lnTo>
                  <a:lnTo>
                    <a:pt x="3" y="160"/>
                  </a:lnTo>
                  <a:lnTo>
                    <a:pt x="1" y="173"/>
                  </a:lnTo>
                  <a:lnTo>
                    <a:pt x="1" y="186"/>
                  </a:lnTo>
                  <a:lnTo>
                    <a:pt x="0" y="200"/>
                  </a:lnTo>
                  <a:lnTo>
                    <a:pt x="1" y="213"/>
                  </a:lnTo>
                  <a:lnTo>
                    <a:pt x="1" y="225"/>
                  </a:lnTo>
                  <a:lnTo>
                    <a:pt x="3" y="238"/>
                  </a:lnTo>
                  <a:lnTo>
                    <a:pt x="6" y="250"/>
                  </a:lnTo>
                  <a:lnTo>
                    <a:pt x="9" y="263"/>
                  </a:lnTo>
                  <a:lnTo>
                    <a:pt x="12" y="275"/>
                  </a:lnTo>
                  <a:lnTo>
                    <a:pt x="16" y="287"/>
                  </a:lnTo>
                  <a:lnTo>
                    <a:pt x="21" y="298"/>
                  </a:lnTo>
                  <a:lnTo>
                    <a:pt x="27" y="310"/>
                  </a:lnTo>
                  <a:lnTo>
                    <a:pt x="33" y="322"/>
                  </a:lnTo>
                  <a:lnTo>
                    <a:pt x="39" y="332"/>
                  </a:lnTo>
                  <a:lnTo>
                    <a:pt x="43" y="342"/>
                  </a:lnTo>
                  <a:lnTo>
                    <a:pt x="51" y="352"/>
                  </a:lnTo>
                  <a:lnTo>
                    <a:pt x="60" y="363"/>
                  </a:lnTo>
                  <a:lnTo>
                    <a:pt x="67" y="371"/>
                  </a:lnTo>
                  <a:lnTo>
                    <a:pt x="76" y="380"/>
                  </a:lnTo>
                  <a:lnTo>
                    <a:pt x="84" y="389"/>
                  </a:lnTo>
                  <a:lnTo>
                    <a:pt x="94" y="398"/>
                  </a:lnTo>
                  <a:lnTo>
                    <a:pt x="103" y="405"/>
                  </a:lnTo>
                  <a:lnTo>
                    <a:pt x="114" y="412"/>
                  </a:lnTo>
                  <a:lnTo>
                    <a:pt x="124" y="418"/>
                  </a:lnTo>
                  <a:lnTo>
                    <a:pt x="136" y="425"/>
                  </a:lnTo>
                  <a:lnTo>
                    <a:pt x="147" y="431"/>
                  </a:lnTo>
                  <a:lnTo>
                    <a:pt x="157" y="436"/>
                  </a:lnTo>
                  <a:lnTo>
                    <a:pt x="169" y="440"/>
                  </a:lnTo>
                  <a:lnTo>
                    <a:pt x="181" y="444"/>
                  </a:lnTo>
                  <a:lnTo>
                    <a:pt x="192" y="447"/>
                  </a:lnTo>
                  <a:lnTo>
                    <a:pt x="205" y="450"/>
                  </a:lnTo>
                  <a:lnTo>
                    <a:pt x="219" y="453"/>
                  </a:lnTo>
                  <a:lnTo>
                    <a:pt x="231" y="454"/>
                  </a:lnTo>
                  <a:lnTo>
                    <a:pt x="244" y="456"/>
                  </a:lnTo>
                  <a:lnTo>
                    <a:pt x="257" y="456"/>
                  </a:lnTo>
                  <a:lnTo>
                    <a:pt x="270" y="456"/>
                  </a:lnTo>
                  <a:lnTo>
                    <a:pt x="283" y="454"/>
                  </a:lnTo>
                  <a:lnTo>
                    <a:pt x="297" y="453"/>
                  </a:lnTo>
                  <a:lnTo>
                    <a:pt x="310" y="450"/>
                  </a:lnTo>
                  <a:lnTo>
                    <a:pt x="321" y="447"/>
                  </a:lnTo>
                  <a:lnTo>
                    <a:pt x="334" y="444"/>
                  </a:lnTo>
                  <a:lnTo>
                    <a:pt x="346" y="440"/>
                  </a:lnTo>
                  <a:lnTo>
                    <a:pt x="358" y="436"/>
                  </a:lnTo>
                  <a:lnTo>
                    <a:pt x="370" y="431"/>
                  </a:lnTo>
                  <a:lnTo>
                    <a:pt x="379" y="425"/>
                  </a:lnTo>
                  <a:lnTo>
                    <a:pt x="391" y="418"/>
                  </a:lnTo>
                  <a:lnTo>
                    <a:pt x="401" y="412"/>
                  </a:lnTo>
                  <a:lnTo>
                    <a:pt x="412" y="405"/>
                  </a:lnTo>
                  <a:lnTo>
                    <a:pt x="420" y="398"/>
                  </a:lnTo>
                  <a:lnTo>
                    <a:pt x="431" y="389"/>
                  </a:lnTo>
                  <a:lnTo>
                    <a:pt x="439" y="380"/>
                  </a:lnTo>
                  <a:lnTo>
                    <a:pt x="448" y="371"/>
                  </a:lnTo>
                  <a:lnTo>
                    <a:pt x="455" y="363"/>
                  </a:lnTo>
                  <a:lnTo>
                    <a:pt x="462" y="352"/>
                  </a:lnTo>
                  <a:lnTo>
                    <a:pt x="469" y="342"/>
                  </a:lnTo>
                  <a:close/>
                </a:path>
              </a:pathLst>
            </a:custGeom>
            <a:solidFill>
              <a:srgbClr val="577DB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94" name="Freeform 690"/>
            <p:cNvSpPr>
              <a:spLocks noChangeArrowheads="1"/>
            </p:cNvSpPr>
            <p:nvPr/>
          </p:nvSpPr>
          <p:spPr bwMode="auto">
            <a:xfrm>
              <a:off x="5165" y="459"/>
              <a:ext cx="46" cy="44"/>
            </a:xfrm>
            <a:custGeom>
              <a:avLst/>
              <a:gdLst>
                <a:gd name="T0" fmla="*/ 473 w 478"/>
                <a:gd name="T1" fmla="*/ 314 h 452"/>
                <a:gd name="T2" fmla="*/ 474 w 478"/>
                <a:gd name="T3" fmla="*/ 312 h 452"/>
                <a:gd name="T4" fmla="*/ 474 w 478"/>
                <a:gd name="T5" fmla="*/ 307 h 452"/>
                <a:gd name="T6" fmla="*/ 475 w 478"/>
                <a:gd name="T7" fmla="*/ 305 h 452"/>
                <a:gd name="T8" fmla="*/ 475 w 478"/>
                <a:gd name="T9" fmla="*/ 300 h 452"/>
                <a:gd name="T10" fmla="*/ 478 w 478"/>
                <a:gd name="T11" fmla="*/ 295 h 452"/>
                <a:gd name="T12" fmla="*/ 478 w 478"/>
                <a:gd name="T13" fmla="*/ 291 h 452"/>
                <a:gd name="T14" fmla="*/ 474 w 478"/>
                <a:gd name="T15" fmla="*/ 297 h 452"/>
                <a:gd name="T16" fmla="*/ 459 w 478"/>
                <a:gd name="T17" fmla="*/ 329 h 452"/>
                <a:gd name="T18" fmla="*/ 438 w 478"/>
                <a:gd name="T19" fmla="*/ 357 h 452"/>
                <a:gd name="T20" fmla="*/ 414 w 478"/>
                <a:gd name="T21" fmla="*/ 383 h 452"/>
                <a:gd name="T22" fmla="*/ 387 w 478"/>
                <a:gd name="T23" fmla="*/ 403 h 452"/>
                <a:gd name="T24" fmla="*/ 357 w 478"/>
                <a:gd name="T25" fmla="*/ 421 h 452"/>
                <a:gd name="T26" fmla="*/ 323 w 478"/>
                <a:gd name="T27" fmla="*/ 434 h 452"/>
                <a:gd name="T28" fmla="*/ 288 w 478"/>
                <a:gd name="T29" fmla="*/ 443 h 452"/>
                <a:gd name="T30" fmla="*/ 250 w 478"/>
                <a:gd name="T31" fmla="*/ 446 h 452"/>
                <a:gd name="T32" fmla="*/ 214 w 478"/>
                <a:gd name="T33" fmla="*/ 443 h 452"/>
                <a:gd name="T34" fmla="*/ 178 w 478"/>
                <a:gd name="T35" fmla="*/ 434 h 452"/>
                <a:gd name="T36" fmla="*/ 144 w 478"/>
                <a:gd name="T37" fmla="*/ 421 h 452"/>
                <a:gd name="T38" fmla="*/ 114 w 478"/>
                <a:gd name="T39" fmla="*/ 403 h 452"/>
                <a:gd name="T40" fmla="*/ 87 w 478"/>
                <a:gd name="T41" fmla="*/ 383 h 452"/>
                <a:gd name="T42" fmla="*/ 63 w 478"/>
                <a:gd name="T43" fmla="*/ 357 h 452"/>
                <a:gd name="T44" fmla="*/ 42 w 478"/>
                <a:gd name="T45" fmla="*/ 329 h 452"/>
                <a:gd name="T46" fmla="*/ 27 w 478"/>
                <a:gd name="T47" fmla="*/ 297 h 452"/>
                <a:gd name="T48" fmla="*/ 15 w 478"/>
                <a:gd name="T49" fmla="*/ 264 h 452"/>
                <a:gd name="T50" fmla="*/ 8 w 478"/>
                <a:gd name="T51" fmla="*/ 227 h 452"/>
                <a:gd name="T52" fmla="*/ 8 w 478"/>
                <a:gd name="T53" fmla="*/ 189 h 452"/>
                <a:gd name="T54" fmla="*/ 12 w 478"/>
                <a:gd name="T55" fmla="*/ 152 h 452"/>
                <a:gd name="T56" fmla="*/ 22 w 478"/>
                <a:gd name="T57" fmla="*/ 119 h 452"/>
                <a:gd name="T58" fmla="*/ 36 w 478"/>
                <a:gd name="T59" fmla="*/ 85 h 452"/>
                <a:gd name="T60" fmla="*/ 56 w 478"/>
                <a:gd name="T61" fmla="*/ 56 h 452"/>
                <a:gd name="T62" fmla="*/ 77 w 478"/>
                <a:gd name="T63" fmla="*/ 30 h 452"/>
                <a:gd name="T64" fmla="*/ 104 w 478"/>
                <a:gd name="T65" fmla="*/ 7 h 452"/>
                <a:gd name="T66" fmla="*/ 116 w 478"/>
                <a:gd name="T67" fmla="*/ 0 h 452"/>
                <a:gd name="T68" fmla="*/ 111 w 478"/>
                <a:gd name="T69" fmla="*/ 0 h 452"/>
                <a:gd name="T70" fmla="*/ 108 w 478"/>
                <a:gd name="T71" fmla="*/ 1 h 452"/>
                <a:gd name="T72" fmla="*/ 104 w 478"/>
                <a:gd name="T73" fmla="*/ 2 h 452"/>
                <a:gd name="T74" fmla="*/ 101 w 478"/>
                <a:gd name="T75" fmla="*/ 3 h 452"/>
                <a:gd name="T76" fmla="*/ 90 w 478"/>
                <a:gd name="T77" fmla="*/ 9 h 452"/>
                <a:gd name="T78" fmla="*/ 65 w 478"/>
                <a:gd name="T79" fmla="*/ 35 h 452"/>
                <a:gd name="T80" fmla="*/ 42 w 478"/>
                <a:gd name="T81" fmla="*/ 62 h 452"/>
                <a:gd name="T82" fmla="*/ 26 w 478"/>
                <a:gd name="T83" fmla="*/ 95 h 452"/>
                <a:gd name="T84" fmla="*/ 12 w 478"/>
                <a:gd name="T85" fmla="*/ 128 h 452"/>
                <a:gd name="T86" fmla="*/ 3 w 478"/>
                <a:gd name="T87" fmla="*/ 164 h 452"/>
                <a:gd name="T88" fmla="*/ 0 w 478"/>
                <a:gd name="T89" fmla="*/ 203 h 452"/>
                <a:gd name="T90" fmla="*/ 3 w 478"/>
                <a:gd name="T91" fmla="*/ 240 h 452"/>
                <a:gd name="T92" fmla="*/ 12 w 478"/>
                <a:gd name="T93" fmla="*/ 277 h 452"/>
                <a:gd name="T94" fmla="*/ 26 w 478"/>
                <a:gd name="T95" fmla="*/ 311 h 452"/>
                <a:gd name="T96" fmla="*/ 42 w 478"/>
                <a:gd name="T97" fmla="*/ 342 h 452"/>
                <a:gd name="T98" fmla="*/ 65 w 478"/>
                <a:gd name="T99" fmla="*/ 369 h 452"/>
                <a:gd name="T100" fmla="*/ 90 w 478"/>
                <a:gd name="T101" fmla="*/ 395 h 452"/>
                <a:gd name="T102" fmla="*/ 120 w 478"/>
                <a:gd name="T103" fmla="*/ 416 h 452"/>
                <a:gd name="T104" fmla="*/ 154 w 478"/>
                <a:gd name="T105" fmla="*/ 433 h 452"/>
                <a:gd name="T106" fmla="*/ 189 w 478"/>
                <a:gd name="T107" fmla="*/ 445 h 452"/>
                <a:gd name="T108" fmla="*/ 225 w 478"/>
                <a:gd name="T109" fmla="*/ 450 h 452"/>
                <a:gd name="T110" fmla="*/ 263 w 478"/>
                <a:gd name="T111" fmla="*/ 452 h 452"/>
                <a:gd name="T112" fmla="*/ 300 w 478"/>
                <a:gd name="T113" fmla="*/ 447 h 452"/>
                <a:gd name="T114" fmla="*/ 336 w 478"/>
                <a:gd name="T115" fmla="*/ 437 h 452"/>
                <a:gd name="T116" fmla="*/ 370 w 478"/>
                <a:gd name="T117" fmla="*/ 422 h 452"/>
                <a:gd name="T118" fmla="*/ 400 w 478"/>
                <a:gd name="T119" fmla="*/ 402 h 452"/>
                <a:gd name="T120" fmla="*/ 428 w 478"/>
                <a:gd name="T121" fmla="*/ 379 h 452"/>
                <a:gd name="T122" fmla="*/ 451 w 478"/>
                <a:gd name="T123" fmla="*/ 353 h 452"/>
                <a:gd name="T124" fmla="*/ 469 w 478"/>
                <a:gd name="T125" fmla="*/ 32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8" h="452">
                  <a:moveTo>
                    <a:pt x="473" y="318"/>
                  </a:moveTo>
                  <a:lnTo>
                    <a:pt x="473" y="315"/>
                  </a:lnTo>
                  <a:lnTo>
                    <a:pt x="473" y="314"/>
                  </a:lnTo>
                  <a:lnTo>
                    <a:pt x="473" y="313"/>
                  </a:lnTo>
                  <a:lnTo>
                    <a:pt x="473" y="312"/>
                  </a:lnTo>
                  <a:lnTo>
                    <a:pt x="474" y="312"/>
                  </a:lnTo>
                  <a:lnTo>
                    <a:pt x="474" y="311"/>
                  </a:lnTo>
                  <a:lnTo>
                    <a:pt x="474" y="308"/>
                  </a:lnTo>
                  <a:lnTo>
                    <a:pt x="474" y="307"/>
                  </a:lnTo>
                  <a:lnTo>
                    <a:pt x="474" y="306"/>
                  </a:lnTo>
                  <a:lnTo>
                    <a:pt x="475" y="306"/>
                  </a:lnTo>
                  <a:lnTo>
                    <a:pt x="475" y="305"/>
                  </a:lnTo>
                  <a:lnTo>
                    <a:pt x="475" y="303"/>
                  </a:lnTo>
                  <a:lnTo>
                    <a:pt x="475" y="301"/>
                  </a:lnTo>
                  <a:lnTo>
                    <a:pt x="475" y="300"/>
                  </a:lnTo>
                  <a:lnTo>
                    <a:pt x="475" y="299"/>
                  </a:lnTo>
                  <a:lnTo>
                    <a:pt x="478" y="297"/>
                  </a:lnTo>
                  <a:lnTo>
                    <a:pt x="478" y="295"/>
                  </a:lnTo>
                  <a:lnTo>
                    <a:pt x="478" y="294"/>
                  </a:lnTo>
                  <a:lnTo>
                    <a:pt x="478" y="293"/>
                  </a:lnTo>
                  <a:lnTo>
                    <a:pt x="478" y="291"/>
                  </a:lnTo>
                  <a:lnTo>
                    <a:pt x="478" y="290"/>
                  </a:lnTo>
                  <a:lnTo>
                    <a:pt x="478" y="288"/>
                  </a:lnTo>
                  <a:lnTo>
                    <a:pt x="474" y="297"/>
                  </a:lnTo>
                  <a:lnTo>
                    <a:pt x="469" y="307"/>
                  </a:lnTo>
                  <a:lnTo>
                    <a:pt x="465" y="319"/>
                  </a:lnTo>
                  <a:lnTo>
                    <a:pt x="459" y="329"/>
                  </a:lnTo>
                  <a:lnTo>
                    <a:pt x="453" y="338"/>
                  </a:lnTo>
                  <a:lnTo>
                    <a:pt x="446" y="348"/>
                  </a:lnTo>
                  <a:lnTo>
                    <a:pt x="438" y="357"/>
                  </a:lnTo>
                  <a:lnTo>
                    <a:pt x="431" y="366"/>
                  </a:lnTo>
                  <a:lnTo>
                    <a:pt x="422" y="374"/>
                  </a:lnTo>
                  <a:lnTo>
                    <a:pt x="414" y="383"/>
                  </a:lnTo>
                  <a:lnTo>
                    <a:pt x="406" y="391"/>
                  </a:lnTo>
                  <a:lnTo>
                    <a:pt x="395" y="398"/>
                  </a:lnTo>
                  <a:lnTo>
                    <a:pt x="387" y="403"/>
                  </a:lnTo>
                  <a:lnTo>
                    <a:pt x="377" y="411"/>
                  </a:lnTo>
                  <a:lnTo>
                    <a:pt x="366" y="416"/>
                  </a:lnTo>
                  <a:lnTo>
                    <a:pt x="357" y="421"/>
                  </a:lnTo>
                  <a:lnTo>
                    <a:pt x="345" y="427"/>
                  </a:lnTo>
                  <a:lnTo>
                    <a:pt x="334" y="432"/>
                  </a:lnTo>
                  <a:lnTo>
                    <a:pt x="323" y="434"/>
                  </a:lnTo>
                  <a:lnTo>
                    <a:pt x="311" y="439"/>
                  </a:lnTo>
                  <a:lnTo>
                    <a:pt x="299" y="440"/>
                  </a:lnTo>
                  <a:lnTo>
                    <a:pt x="288" y="443"/>
                  </a:lnTo>
                  <a:lnTo>
                    <a:pt x="275" y="445"/>
                  </a:lnTo>
                  <a:lnTo>
                    <a:pt x="263" y="446"/>
                  </a:lnTo>
                  <a:lnTo>
                    <a:pt x="250" y="446"/>
                  </a:lnTo>
                  <a:lnTo>
                    <a:pt x="238" y="446"/>
                  </a:lnTo>
                  <a:lnTo>
                    <a:pt x="225" y="445"/>
                  </a:lnTo>
                  <a:lnTo>
                    <a:pt x="214" y="443"/>
                  </a:lnTo>
                  <a:lnTo>
                    <a:pt x="202" y="440"/>
                  </a:lnTo>
                  <a:lnTo>
                    <a:pt x="190" y="439"/>
                  </a:lnTo>
                  <a:lnTo>
                    <a:pt x="178" y="434"/>
                  </a:lnTo>
                  <a:lnTo>
                    <a:pt x="167" y="432"/>
                  </a:lnTo>
                  <a:lnTo>
                    <a:pt x="155" y="427"/>
                  </a:lnTo>
                  <a:lnTo>
                    <a:pt x="144" y="421"/>
                  </a:lnTo>
                  <a:lnTo>
                    <a:pt x="135" y="416"/>
                  </a:lnTo>
                  <a:lnTo>
                    <a:pt x="124" y="411"/>
                  </a:lnTo>
                  <a:lnTo>
                    <a:pt x="114" y="403"/>
                  </a:lnTo>
                  <a:lnTo>
                    <a:pt x="104" y="398"/>
                  </a:lnTo>
                  <a:lnTo>
                    <a:pt x="95" y="391"/>
                  </a:lnTo>
                  <a:lnTo>
                    <a:pt x="87" y="383"/>
                  </a:lnTo>
                  <a:lnTo>
                    <a:pt x="77" y="374"/>
                  </a:lnTo>
                  <a:lnTo>
                    <a:pt x="70" y="366"/>
                  </a:lnTo>
                  <a:lnTo>
                    <a:pt x="63" y="357"/>
                  </a:lnTo>
                  <a:lnTo>
                    <a:pt x="56" y="348"/>
                  </a:lnTo>
                  <a:lnTo>
                    <a:pt x="48" y="338"/>
                  </a:lnTo>
                  <a:lnTo>
                    <a:pt x="42" y="329"/>
                  </a:lnTo>
                  <a:lnTo>
                    <a:pt x="36" y="319"/>
                  </a:lnTo>
                  <a:lnTo>
                    <a:pt x="32" y="307"/>
                  </a:lnTo>
                  <a:lnTo>
                    <a:pt x="27" y="297"/>
                  </a:lnTo>
                  <a:lnTo>
                    <a:pt x="22" y="285"/>
                  </a:lnTo>
                  <a:lnTo>
                    <a:pt x="18" y="275"/>
                  </a:lnTo>
                  <a:lnTo>
                    <a:pt x="15" y="264"/>
                  </a:lnTo>
                  <a:lnTo>
                    <a:pt x="12" y="252"/>
                  </a:lnTo>
                  <a:lnTo>
                    <a:pt x="9" y="239"/>
                  </a:lnTo>
                  <a:lnTo>
                    <a:pt x="8" y="227"/>
                  </a:lnTo>
                  <a:lnTo>
                    <a:pt x="8" y="216"/>
                  </a:lnTo>
                  <a:lnTo>
                    <a:pt x="6" y="203"/>
                  </a:lnTo>
                  <a:lnTo>
                    <a:pt x="8" y="189"/>
                  </a:lnTo>
                  <a:lnTo>
                    <a:pt x="8" y="177"/>
                  </a:lnTo>
                  <a:lnTo>
                    <a:pt x="9" y="165"/>
                  </a:lnTo>
                  <a:lnTo>
                    <a:pt x="12" y="152"/>
                  </a:lnTo>
                  <a:lnTo>
                    <a:pt x="15" y="141"/>
                  </a:lnTo>
                  <a:lnTo>
                    <a:pt x="18" y="129"/>
                  </a:lnTo>
                  <a:lnTo>
                    <a:pt x="22" y="119"/>
                  </a:lnTo>
                  <a:lnTo>
                    <a:pt x="27" y="108"/>
                  </a:lnTo>
                  <a:lnTo>
                    <a:pt x="32" y="97"/>
                  </a:lnTo>
                  <a:lnTo>
                    <a:pt x="36" y="85"/>
                  </a:lnTo>
                  <a:lnTo>
                    <a:pt x="42" y="75"/>
                  </a:lnTo>
                  <a:lnTo>
                    <a:pt x="48" y="66"/>
                  </a:lnTo>
                  <a:lnTo>
                    <a:pt x="56" y="56"/>
                  </a:lnTo>
                  <a:lnTo>
                    <a:pt x="63" y="48"/>
                  </a:lnTo>
                  <a:lnTo>
                    <a:pt x="70" y="38"/>
                  </a:lnTo>
                  <a:lnTo>
                    <a:pt x="77" y="30"/>
                  </a:lnTo>
                  <a:lnTo>
                    <a:pt x="87" y="21"/>
                  </a:lnTo>
                  <a:lnTo>
                    <a:pt x="95" y="14"/>
                  </a:lnTo>
                  <a:lnTo>
                    <a:pt x="104" y="7"/>
                  </a:lnTo>
                  <a:lnTo>
                    <a:pt x="114" y="1"/>
                  </a:lnTo>
                  <a:lnTo>
                    <a:pt x="117" y="0"/>
                  </a:lnTo>
                  <a:lnTo>
                    <a:pt x="116" y="0"/>
                  </a:lnTo>
                  <a:lnTo>
                    <a:pt x="114" y="0"/>
                  </a:lnTo>
                  <a:lnTo>
                    <a:pt x="113" y="0"/>
                  </a:lnTo>
                  <a:lnTo>
                    <a:pt x="111" y="0"/>
                  </a:lnTo>
                  <a:lnTo>
                    <a:pt x="111" y="1"/>
                  </a:lnTo>
                  <a:lnTo>
                    <a:pt x="110" y="1"/>
                  </a:lnTo>
                  <a:lnTo>
                    <a:pt x="108" y="1"/>
                  </a:lnTo>
                  <a:lnTo>
                    <a:pt x="107" y="1"/>
                  </a:lnTo>
                  <a:lnTo>
                    <a:pt x="106" y="2"/>
                  </a:lnTo>
                  <a:lnTo>
                    <a:pt x="104" y="2"/>
                  </a:lnTo>
                  <a:lnTo>
                    <a:pt x="102" y="2"/>
                  </a:lnTo>
                  <a:lnTo>
                    <a:pt x="101" y="2"/>
                  </a:lnTo>
                  <a:lnTo>
                    <a:pt x="101" y="3"/>
                  </a:lnTo>
                  <a:lnTo>
                    <a:pt x="100" y="3"/>
                  </a:lnTo>
                  <a:lnTo>
                    <a:pt x="98" y="3"/>
                  </a:lnTo>
                  <a:lnTo>
                    <a:pt x="90" y="9"/>
                  </a:lnTo>
                  <a:lnTo>
                    <a:pt x="82" y="17"/>
                  </a:lnTo>
                  <a:lnTo>
                    <a:pt x="74" y="25"/>
                  </a:lnTo>
                  <a:lnTo>
                    <a:pt x="65" y="35"/>
                  </a:lnTo>
                  <a:lnTo>
                    <a:pt x="57" y="43"/>
                  </a:lnTo>
                  <a:lnTo>
                    <a:pt x="50" y="51"/>
                  </a:lnTo>
                  <a:lnTo>
                    <a:pt x="42" y="62"/>
                  </a:lnTo>
                  <a:lnTo>
                    <a:pt x="36" y="72"/>
                  </a:lnTo>
                  <a:lnTo>
                    <a:pt x="32" y="83"/>
                  </a:lnTo>
                  <a:lnTo>
                    <a:pt x="26" y="95"/>
                  </a:lnTo>
                  <a:lnTo>
                    <a:pt x="20" y="104"/>
                  </a:lnTo>
                  <a:lnTo>
                    <a:pt x="15" y="116"/>
                  </a:lnTo>
                  <a:lnTo>
                    <a:pt x="12" y="128"/>
                  </a:lnTo>
                  <a:lnTo>
                    <a:pt x="8" y="139"/>
                  </a:lnTo>
                  <a:lnTo>
                    <a:pt x="5" y="151"/>
                  </a:lnTo>
                  <a:lnTo>
                    <a:pt x="3" y="164"/>
                  </a:lnTo>
                  <a:lnTo>
                    <a:pt x="2" y="176"/>
                  </a:lnTo>
                  <a:lnTo>
                    <a:pt x="0" y="189"/>
                  </a:lnTo>
                  <a:lnTo>
                    <a:pt x="0" y="203"/>
                  </a:lnTo>
                  <a:lnTo>
                    <a:pt x="0" y="216"/>
                  </a:lnTo>
                  <a:lnTo>
                    <a:pt x="2" y="228"/>
                  </a:lnTo>
                  <a:lnTo>
                    <a:pt x="3" y="240"/>
                  </a:lnTo>
                  <a:lnTo>
                    <a:pt x="5" y="253"/>
                  </a:lnTo>
                  <a:lnTo>
                    <a:pt x="8" y="265"/>
                  </a:lnTo>
                  <a:lnTo>
                    <a:pt x="12" y="277"/>
                  </a:lnTo>
                  <a:lnTo>
                    <a:pt x="15" y="288"/>
                  </a:lnTo>
                  <a:lnTo>
                    <a:pt x="20" y="300"/>
                  </a:lnTo>
                  <a:lnTo>
                    <a:pt x="26" y="311"/>
                  </a:lnTo>
                  <a:lnTo>
                    <a:pt x="32" y="321"/>
                  </a:lnTo>
                  <a:lnTo>
                    <a:pt x="36" y="332"/>
                  </a:lnTo>
                  <a:lnTo>
                    <a:pt x="42" y="342"/>
                  </a:lnTo>
                  <a:lnTo>
                    <a:pt x="50" y="353"/>
                  </a:lnTo>
                  <a:lnTo>
                    <a:pt x="57" y="361"/>
                  </a:lnTo>
                  <a:lnTo>
                    <a:pt x="65" y="369"/>
                  </a:lnTo>
                  <a:lnTo>
                    <a:pt x="74" y="379"/>
                  </a:lnTo>
                  <a:lnTo>
                    <a:pt x="82" y="387"/>
                  </a:lnTo>
                  <a:lnTo>
                    <a:pt x="90" y="395"/>
                  </a:lnTo>
                  <a:lnTo>
                    <a:pt x="101" y="402"/>
                  </a:lnTo>
                  <a:lnTo>
                    <a:pt x="111" y="409"/>
                  </a:lnTo>
                  <a:lnTo>
                    <a:pt x="120" y="416"/>
                  </a:lnTo>
                  <a:lnTo>
                    <a:pt x="131" y="422"/>
                  </a:lnTo>
                  <a:lnTo>
                    <a:pt x="142" y="427"/>
                  </a:lnTo>
                  <a:lnTo>
                    <a:pt x="154" y="433"/>
                  </a:lnTo>
                  <a:lnTo>
                    <a:pt x="164" y="437"/>
                  </a:lnTo>
                  <a:lnTo>
                    <a:pt x="176" y="441"/>
                  </a:lnTo>
                  <a:lnTo>
                    <a:pt x="189" y="445"/>
                  </a:lnTo>
                  <a:lnTo>
                    <a:pt x="201" y="447"/>
                  </a:lnTo>
                  <a:lnTo>
                    <a:pt x="212" y="449"/>
                  </a:lnTo>
                  <a:lnTo>
                    <a:pt x="225" y="450"/>
                  </a:lnTo>
                  <a:lnTo>
                    <a:pt x="238" y="452"/>
                  </a:lnTo>
                  <a:lnTo>
                    <a:pt x="250" y="452"/>
                  </a:lnTo>
                  <a:lnTo>
                    <a:pt x="263" y="452"/>
                  </a:lnTo>
                  <a:lnTo>
                    <a:pt x="276" y="450"/>
                  </a:lnTo>
                  <a:lnTo>
                    <a:pt x="290" y="449"/>
                  </a:lnTo>
                  <a:lnTo>
                    <a:pt x="300" y="447"/>
                  </a:lnTo>
                  <a:lnTo>
                    <a:pt x="312" y="445"/>
                  </a:lnTo>
                  <a:lnTo>
                    <a:pt x="324" y="441"/>
                  </a:lnTo>
                  <a:lnTo>
                    <a:pt x="336" y="437"/>
                  </a:lnTo>
                  <a:lnTo>
                    <a:pt x="347" y="433"/>
                  </a:lnTo>
                  <a:lnTo>
                    <a:pt x="359" y="427"/>
                  </a:lnTo>
                  <a:lnTo>
                    <a:pt x="370" y="422"/>
                  </a:lnTo>
                  <a:lnTo>
                    <a:pt x="380" y="416"/>
                  </a:lnTo>
                  <a:lnTo>
                    <a:pt x="390" y="409"/>
                  </a:lnTo>
                  <a:lnTo>
                    <a:pt x="400" y="402"/>
                  </a:lnTo>
                  <a:lnTo>
                    <a:pt x="408" y="395"/>
                  </a:lnTo>
                  <a:lnTo>
                    <a:pt x="419" y="387"/>
                  </a:lnTo>
                  <a:lnTo>
                    <a:pt x="428" y="379"/>
                  </a:lnTo>
                  <a:lnTo>
                    <a:pt x="435" y="369"/>
                  </a:lnTo>
                  <a:lnTo>
                    <a:pt x="444" y="361"/>
                  </a:lnTo>
                  <a:lnTo>
                    <a:pt x="451" y="353"/>
                  </a:lnTo>
                  <a:lnTo>
                    <a:pt x="459" y="342"/>
                  </a:lnTo>
                  <a:lnTo>
                    <a:pt x="465" y="332"/>
                  </a:lnTo>
                  <a:lnTo>
                    <a:pt x="469" y="321"/>
                  </a:lnTo>
                  <a:lnTo>
                    <a:pt x="473" y="318"/>
                  </a:lnTo>
                  <a:close/>
                </a:path>
              </a:pathLst>
            </a:custGeom>
            <a:solidFill>
              <a:srgbClr val="577DB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95" name="Freeform 691"/>
            <p:cNvSpPr>
              <a:spLocks noChangeArrowheads="1"/>
            </p:cNvSpPr>
            <p:nvPr/>
          </p:nvSpPr>
          <p:spPr bwMode="auto">
            <a:xfrm>
              <a:off x="5166" y="458"/>
              <a:ext cx="46" cy="44"/>
            </a:xfrm>
            <a:custGeom>
              <a:avLst/>
              <a:gdLst>
                <a:gd name="T0" fmla="*/ 473 w 474"/>
                <a:gd name="T1" fmla="*/ 290 h 451"/>
                <a:gd name="T2" fmla="*/ 473 w 474"/>
                <a:gd name="T3" fmla="*/ 284 h 451"/>
                <a:gd name="T4" fmla="*/ 474 w 474"/>
                <a:gd name="T5" fmla="*/ 278 h 451"/>
                <a:gd name="T6" fmla="*/ 474 w 474"/>
                <a:gd name="T7" fmla="*/ 272 h 451"/>
                <a:gd name="T8" fmla="*/ 474 w 474"/>
                <a:gd name="T9" fmla="*/ 266 h 451"/>
                <a:gd name="T10" fmla="*/ 459 w 474"/>
                <a:gd name="T11" fmla="*/ 310 h 451"/>
                <a:gd name="T12" fmla="*/ 435 w 474"/>
                <a:gd name="T13" fmla="*/ 349 h 451"/>
                <a:gd name="T14" fmla="*/ 405 w 474"/>
                <a:gd name="T15" fmla="*/ 383 h 451"/>
                <a:gd name="T16" fmla="*/ 368 w 474"/>
                <a:gd name="T17" fmla="*/ 410 h 451"/>
                <a:gd name="T18" fmla="*/ 326 w 474"/>
                <a:gd name="T19" fmla="*/ 428 h 451"/>
                <a:gd name="T20" fmla="*/ 280 w 474"/>
                <a:gd name="T21" fmla="*/ 440 h 451"/>
                <a:gd name="T22" fmla="*/ 232 w 474"/>
                <a:gd name="T23" fmla="*/ 444 h 451"/>
                <a:gd name="T24" fmla="*/ 185 w 474"/>
                <a:gd name="T25" fmla="*/ 437 h 451"/>
                <a:gd name="T26" fmla="*/ 142 w 474"/>
                <a:gd name="T27" fmla="*/ 420 h 451"/>
                <a:gd name="T28" fmla="*/ 102 w 474"/>
                <a:gd name="T29" fmla="*/ 397 h 451"/>
                <a:gd name="T30" fmla="*/ 69 w 474"/>
                <a:gd name="T31" fmla="*/ 366 h 451"/>
                <a:gd name="T32" fmla="*/ 41 w 474"/>
                <a:gd name="T33" fmla="*/ 330 h 451"/>
                <a:gd name="T34" fmla="*/ 22 w 474"/>
                <a:gd name="T35" fmla="*/ 289 h 451"/>
                <a:gd name="T36" fmla="*/ 10 w 474"/>
                <a:gd name="T37" fmla="*/ 244 h 451"/>
                <a:gd name="T38" fmla="*/ 8 w 474"/>
                <a:gd name="T39" fmla="*/ 196 h 451"/>
                <a:gd name="T40" fmla="*/ 15 w 474"/>
                <a:gd name="T41" fmla="*/ 148 h 451"/>
                <a:gd name="T42" fmla="*/ 30 w 474"/>
                <a:gd name="T43" fmla="*/ 104 h 451"/>
                <a:gd name="T44" fmla="*/ 54 w 474"/>
                <a:gd name="T45" fmla="*/ 66 h 451"/>
                <a:gd name="T46" fmla="*/ 84 w 474"/>
                <a:gd name="T47" fmla="*/ 32 h 451"/>
                <a:gd name="T48" fmla="*/ 122 w 474"/>
                <a:gd name="T49" fmla="*/ 5 h 451"/>
                <a:gd name="T50" fmla="*/ 125 w 474"/>
                <a:gd name="T51" fmla="*/ 0 h 451"/>
                <a:gd name="T52" fmla="*/ 120 w 474"/>
                <a:gd name="T53" fmla="*/ 1 h 451"/>
                <a:gd name="T54" fmla="*/ 116 w 474"/>
                <a:gd name="T55" fmla="*/ 2 h 451"/>
                <a:gd name="T56" fmla="*/ 111 w 474"/>
                <a:gd name="T57" fmla="*/ 5 h 451"/>
                <a:gd name="T58" fmla="*/ 81 w 474"/>
                <a:gd name="T59" fmla="*/ 26 h 451"/>
                <a:gd name="T60" fmla="*/ 50 w 474"/>
                <a:gd name="T61" fmla="*/ 61 h 451"/>
                <a:gd name="T62" fmla="*/ 26 w 474"/>
                <a:gd name="T63" fmla="*/ 102 h 451"/>
                <a:gd name="T64" fmla="*/ 9 w 474"/>
                <a:gd name="T65" fmla="*/ 146 h 451"/>
                <a:gd name="T66" fmla="*/ 2 w 474"/>
                <a:gd name="T67" fmla="*/ 194 h 451"/>
                <a:gd name="T68" fmla="*/ 3 w 474"/>
                <a:gd name="T69" fmla="*/ 244 h 451"/>
                <a:gd name="T70" fmla="*/ 16 w 474"/>
                <a:gd name="T71" fmla="*/ 290 h 451"/>
                <a:gd name="T72" fmla="*/ 36 w 474"/>
                <a:gd name="T73" fmla="*/ 334 h 451"/>
                <a:gd name="T74" fmla="*/ 64 w 474"/>
                <a:gd name="T75" fmla="*/ 371 h 451"/>
                <a:gd name="T76" fmla="*/ 98 w 474"/>
                <a:gd name="T77" fmla="*/ 403 h 451"/>
                <a:gd name="T78" fmla="*/ 138 w 474"/>
                <a:gd name="T79" fmla="*/ 426 h 451"/>
                <a:gd name="T80" fmla="*/ 184 w 474"/>
                <a:gd name="T81" fmla="*/ 444 h 451"/>
                <a:gd name="T82" fmla="*/ 232 w 474"/>
                <a:gd name="T83" fmla="*/ 451 h 451"/>
                <a:gd name="T84" fmla="*/ 282 w 474"/>
                <a:gd name="T85" fmla="*/ 448 h 451"/>
                <a:gd name="T86" fmla="*/ 328 w 474"/>
                <a:gd name="T87" fmla="*/ 437 h 451"/>
                <a:gd name="T88" fmla="*/ 371 w 474"/>
                <a:gd name="T89" fmla="*/ 416 h 451"/>
                <a:gd name="T90" fmla="*/ 408 w 474"/>
                <a:gd name="T91" fmla="*/ 388 h 451"/>
                <a:gd name="T92" fmla="*/ 440 w 474"/>
                <a:gd name="T93" fmla="*/ 353 h 451"/>
                <a:gd name="T94" fmla="*/ 463 w 474"/>
                <a:gd name="T95" fmla="*/ 31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4" h="451">
                  <a:moveTo>
                    <a:pt x="472" y="293"/>
                  </a:moveTo>
                  <a:lnTo>
                    <a:pt x="473" y="293"/>
                  </a:lnTo>
                  <a:lnTo>
                    <a:pt x="473" y="292"/>
                  </a:lnTo>
                  <a:lnTo>
                    <a:pt x="473" y="290"/>
                  </a:lnTo>
                  <a:lnTo>
                    <a:pt x="473" y="289"/>
                  </a:lnTo>
                  <a:lnTo>
                    <a:pt x="473" y="288"/>
                  </a:lnTo>
                  <a:lnTo>
                    <a:pt x="473" y="286"/>
                  </a:lnTo>
                  <a:lnTo>
                    <a:pt x="473" y="284"/>
                  </a:lnTo>
                  <a:lnTo>
                    <a:pt x="473" y="283"/>
                  </a:lnTo>
                  <a:lnTo>
                    <a:pt x="473" y="282"/>
                  </a:lnTo>
                  <a:lnTo>
                    <a:pt x="473" y="280"/>
                  </a:lnTo>
                  <a:lnTo>
                    <a:pt x="474" y="278"/>
                  </a:lnTo>
                  <a:lnTo>
                    <a:pt x="474" y="277"/>
                  </a:lnTo>
                  <a:lnTo>
                    <a:pt x="474" y="276"/>
                  </a:lnTo>
                  <a:lnTo>
                    <a:pt x="474" y="275"/>
                  </a:lnTo>
                  <a:lnTo>
                    <a:pt x="474" y="272"/>
                  </a:lnTo>
                  <a:lnTo>
                    <a:pt x="474" y="271"/>
                  </a:lnTo>
                  <a:lnTo>
                    <a:pt x="474" y="270"/>
                  </a:lnTo>
                  <a:lnTo>
                    <a:pt x="474" y="269"/>
                  </a:lnTo>
                  <a:lnTo>
                    <a:pt x="474" y="266"/>
                  </a:lnTo>
                  <a:lnTo>
                    <a:pt x="472" y="277"/>
                  </a:lnTo>
                  <a:lnTo>
                    <a:pt x="467" y="289"/>
                  </a:lnTo>
                  <a:lnTo>
                    <a:pt x="462" y="299"/>
                  </a:lnTo>
                  <a:lnTo>
                    <a:pt x="459" y="310"/>
                  </a:lnTo>
                  <a:lnTo>
                    <a:pt x="453" y="319"/>
                  </a:lnTo>
                  <a:lnTo>
                    <a:pt x="447" y="330"/>
                  </a:lnTo>
                  <a:lnTo>
                    <a:pt x="441" y="340"/>
                  </a:lnTo>
                  <a:lnTo>
                    <a:pt x="435" y="349"/>
                  </a:lnTo>
                  <a:lnTo>
                    <a:pt x="428" y="358"/>
                  </a:lnTo>
                  <a:lnTo>
                    <a:pt x="420" y="366"/>
                  </a:lnTo>
                  <a:lnTo>
                    <a:pt x="412" y="374"/>
                  </a:lnTo>
                  <a:lnTo>
                    <a:pt x="405" y="383"/>
                  </a:lnTo>
                  <a:lnTo>
                    <a:pt x="395" y="390"/>
                  </a:lnTo>
                  <a:lnTo>
                    <a:pt x="387" y="397"/>
                  </a:lnTo>
                  <a:lnTo>
                    <a:pt x="377" y="404"/>
                  </a:lnTo>
                  <a:lnTo>
                    <a:pt x="368" y="410"/>
                  </a:lnTo>
                  <a:lnTo>
                    <a:pt x="358" y="416"/>
                  </a:lnTo>
                  <a:lnTo>
                    <a:pt x="347" y="420"/>
                  </a:lnTo>
                  <a:lnTo>
                    <a:pt x="338" y="426"/>
                  </a:lnTo>
                  <a:lnTo>
                    <a:pt x="326" y="428"/>
                  </a:lnTo>
                  <a:lnTo>
                    <a:pt x="315" y="433"/>
                  </a:lnTo>
                  <a:lnTo>
                    <a:pt x="304" y="437"/>
                  </a:lnTo>
                  <a:lnTo>
                    <a:pt x="292" y="439"/>
                  </a:lnTo>
                  <a:lnTo>
                    <a:pt x="280" y="440"/>
                  </a:lnTo>
                  <a:lnTo>
                    <a:pt x="269" y="444"/>
                  </a:lnTo>
                  <a:lnTo>
                    <a:pt x="257" y="444"/>
                  </a:lnTo>
                  <a:lnTo>
                    <a:pt x="244" y="444"/>
                  </a:lnTo>
                  <a:lnTo>
                    <a:pt x="232" y="444"/>
                  </a:lnTo>
                  <a:lnTo>
                    <a:pt x="220" y="444"/>
                  </a:lnTo>
                  <a:lnTo>
                    <a:pt x="209" y="440"/>
                  </a:lnTo>
                  <a:lnTo>
                    <a:pt x="197" y="439"/>
                  </a:lnTo>
                  <a:lnTo>
                    <a:pt x="185" y="437"/>
                  </a:lnTo>
                  <a:lnTo>
                    <a:pt x="174" y="433"/>
                  </a:lnTo>
                  <a:lnTo>
                    <a:pt x="164" y="428"/>
                  </a:lnTo>
                  <a:lnTo>
                    <a:pt x="152" y="426"/>
                  </a:lnTo>
                  <a:lnTo>
                    <a:pt x="142" y="420"/>
                  </a:lnTo>
                  <a:lnTo>
                    <a:pt x="131" y="416"/>
                  </a:lnTo>
                  <a:lnTo>
                    <a:pt x="122" y="410"/>
                  </a:lnTo>
                  <a:lnTo>
                    <a:pt x="112" y="404"/>
                  </a:lnTo>
                  <a:lnTo>
                    <a:pt x="102" y="397"/>
                  </a:lnTo>
                  <a:lnTo>
                    <a:pt x="94" y="390"/>
                  </a:lnTo>
                  <a:lnTo>
                    <a:pt x="84" y="383"/>
                  </a:lnTo>
                  <a:lnTo>
                    <a:pt x="77" y="374"/>
                  </a:lnTo>
                  <a:lnTo>
                    <a:pt x="69" y="366"/>
                  </a:lnTo>
                  <a:lnTo>
                    <a:pt x="62" y="358"/>
                  </a:lnTo>
                  <a:lnTo>
                    <a:pt x="54" y="349"/>
                  </a:lnTo>
                  <a:lnTo>
                    <a:pt x="48" y="340"/>
                  </a:lnTo>
                  <a:lnTo>
                    <a:pt x="41" y="330"/>
                  </a:lnTo>
                  <a:lnTo>
                    <a:pt x="36" y="319"/>
                  </a:lnTo>
                  <a:lnTo>
                    <a:pt x="30" y="310"/>
                  </a:lnTo>
                  <a:lnTo>
                    <a:pt x="27" y="299"/>
                  </a:lnTo>
                  <a:lnTo>
                    <a:pt x="22" y="289"/>
                  </a:lnTo>
                  <a:lnTo>
                    <a:pt x="17" y="277"/>
                  </a:lnTo>
                  <a:lnTo>
                    <a:pt x="15" y="266"/>
                  </a:lnTo>
                  <a:lnTo>
                    <a:pt x="12" y="256"/>
                  </a:lnTo>
                  <a:lnTo>
                    <a:pt x="10" y="244"/>
                  </a:lnTo>
                  <a:lnTo>
                    <a:pt x="9" y="232"/>
                  </a:lnTo>
                  <a:lnTo>
                    <a:pt x="8" y="218"/>
                  </a:lnTo>
                  <a:lnTo>
                    <a:pt x="8" y="208"/>
                  </a:lnTo>
                  <a:lnTo>
                    <a:pt x="8" y="196"/>
                  </a:lnTo>
                  <a:lnTo>
                    <a:pt x="9" y="182"/>
                  </a:lnTo>
                  <a:lnTo>
                    <a:pt x="10" y="170"/>
                  </a:lnTo>
                  <a:lnTo>
                    <a:pt x="12" y="158"/>
                  </a:lnTo>
                  <a:lnTo>
                    <a:pt x="15" y="148"/>
                  </a:lnTo>
                  <a:lnTo>
                    <a:pt x="17" y="137"/>
                  </a:lnTo>
                  <a:lnTo>
                    <a:pt x="22" y="125"/>
                  </a:lnTo>
                  <a:lnTo>
                    <a:pt x="27" y="115"/>
                  </a:lnTo>
                  <a:lnTo>
                    <a:pt x="30" y="104"/>
                  </a:lnTo>
                  <a:lnTo>
                    <a:pt x="36" y="95"/>
                  </a:lnTo>
                  <a:lnTo>
                    <a:pt x="41" y="84"/>
                  </a:lnTo>
                  <a:lnTo>
                    <a:pt x="48" y="74"/>
                  </a:lnTo>
                  <a:lnTo>
                    <a:pt x="54" y="66"/>
                  </a:lnTo>
                  <a:lnTo>
                    <a:pt x="62" y="56"/>
                  </a:lnTo>
                  <a:lnTo>
                    <a:pt x="69" y="48"/>
                  </a:lnTo>
                  <a:lnTo>
                    <a:pt x="77" y="40"/>
                  </a:lnTo>
                  <a:lnTo>
                    <a:pt x="84" y="32"/>
                  </a:lnTo>
                  <a:lnTo>
                    <a:pt x="94" y="25"/>
                  </a:lnTo>
                  <a:lnTo>
                    <a:pt x="102" y="17"/>
                  </a:lnTo>
                  <a:lnTo>
                    <a:pt x="112" y="10"/>
                  </a:lnTo>
                  <a:lnTo>
                    <a:pt x="122" y="5"/>
                  </a:lnTo>
                  <a:lnTo>
                    <a:pt x="130" y="0"/>
                  </a:lnTo>
                  <a:lnTo>
                    <a:pt x="129" y="0"/>
                  </a:lnTo>
                  <a:lnTo>
                    <a:pt x="128" y="0"/>
                  </a:lnTo>
                  <a:lnTo>
                    <a:pt x="125" y="0"/>
                  </a:lnTo>
                  <a:lnTo>
                    <a:pt x="124" y="0"/>
                  </a:lnTo>
                  <a:lnTo>
                    <a:pt x="123" y="1"/>
                  </a:lnTo>
                  <a:lnTo>
                    <a:pt x="122" y="1"/>
                  </a:lnTo>
                  <a:lnTo>
                    <a:pt x="120" y="1"/>
                  </a:lnTo>
                  <a:lnTo>
                    <a:pt x="118" y="1"/>
                  </a:lnTo>
                  <a:lnTo>
                    <a:pt x="117" y="1"/>
                  </a:lnTo>
                  <a:lnTo>
                    <a:pt x="117" y="2"/>
                  </a:lnTo>
                  <a:lnTo>
                    <a:pt x="116" y="2"/>
                  </a:lnTo>
                  <a:lnTo>
                    <a:pt x="114" y="2"/>
                  </a:lnTo>
                  <a:lnTo>
                    <a:pt x="112" y="2"/>
                  </a:lnTo>
                  <a:lnTo>
                    <a:pt x="111" y="2"/>
                  </a:lnTo>
                  <a:lnTo>
                    <a:pt x="111" y="5"/>
                  </a:lnTo>
                  <a:lnTo>
                    <a:pt x="108" y="6"/>
                  </a:lnTo>
                  <a:lnTo>
                    <a:pt x="98" y="12"/>
                  </a:lnTo>
                  <a:lnTo>
                    <a:pt x="89" y="19"/>
                  </a:lnTo>
                  <a:lnTo>
                    <a:pt x="81" y="26"/>
                  </a:lnTo>
                  <a:lnTo>
                    <a:pt x="71" y="35"/>
                  </a:lnTo>
                  <a:lnTo>
                    <a:pt x="64" y="43"/>
                  </a:lnTo>
                  <a:lnTo>
                    <a:pt x="57" y="53"/>
                  </a:lnTo>
                  <a:lnTo>
                    <a:pt x="50" y="61"/>
                  </a:lnTo>
                  <a:lnTo>
                    <a:pt x="42" y="71"/>
                  </a:lnTo>
                  <a:lnTo>
                    <a:pt x="36" y="80"/>
                  </a:lnTo>
                  <a:lnTo>
                    <a:pt x="30" y="90"/>
                  </a:lnTo>
                  <a:lnTo>
                    <a:pt x="26" y="102"/>
                  </a:lnTo>
                  <a:lnTo>
                    <a:pt x="21" y="113"/>
                  </a:lnTo>
                  <a:lnTo>
                    <a:pt x="16" y="124"/>
                  </a:lnTo>
                  <a:lnTo>
                    <a:pt x="12" y="134"/>
                  </a:lnTo>
                  <a:lnTo>
                    <a:pt x="9" y="146"/>
                  </a:lnTo>
                  <a:lnTo>
                    <a:pt x="6" y="157"/>
                  </a:lnTo>
                  <a:lnTo>
                    <a:pt x="3" y="170"/>
                  </a:lnTo>
                  <a:lnTo>
                    <a:pt x="2" y="182"/>
                  </a:lnTo>
                  <a:lnTo>
                    <a:pt x="2" y="194"/>
                  </a:lnTo>
                  <a:lnTo>
                    <a:pt x="0" y="208"/>
                  </a:lnTo>
                  <a:lnTo>
                    <a:pt x="2" y="221"/>
                  </a:lnTo>
                  <a:lnTo>
                    <a:pt x="2" y="232"/>
                  </a:lnTo>
                  <a:lnTo>
                    <a:pt x="3" y="244"/>
                  </a:lnTo>
                  <a:lnTo>
                    <a:pt x="6" y="257"/>
                  </a:lnTo>
                  <a:lnTo>
                    <a:pt x="9" y="269"/>
                  </a:lnTo>
                  <a:lnTo>
                    <a:pt x="12" y="280"/>
                  </a:lnTo>
                  <a:lnTo>
                    <a:pt x="16" y="290"/>
                  </a:lnTo>
                  <a:lnTo>
                    <a:pt x="21" y="302"/>
                  </a:lnTo>
                  <a:lnTo>
                    <a:pt x="26" y="312"/>
                  </a:lnTo>
                  <a:lnTo>
                    <a:pt x="30" y="324"/>
                  </a:lnTo>
                  <a:lnTo>
                    <a:pt x="36" y="334"/>
                  </a:lnTo>
                  <a:lnTo>
                    <a:pt x="42" y="343"/>
                  </a:lnTo>
                  <a:lnTo>
                    <a:pt x="50" y="353"/>
                  </a:lnTo>
                  <a:lnTo>
                    <a:pt x="57" y="362"/>
                  </a:lnTo>
                  <a:lnTo>
                    <a:pt x="64" y="371"/>
                  </a:lnTo>
                  <a:lnTo>
                    <a:pt x="71" y="379"/>
                  </a:lnTo>
                  <a:lnTo>
                    <a:pt x="81" y="388"/>
                  </a:lnTo>
                  <a:lnTo>
                    <a:pt x="89" y="396"/>
                  </a:lnTo>
                  <a:lnTo>
                    <a:pt x="98" y="403"/>
                  </a:lnTo>
                  <a:lnTo>
                    <a:pt x="108" y="408"/>
                  </a:lnTo>
                  <a:lnTo>
                    <a:pt x="118" y="416"/>
                  </a:lnTo>
                  <a:lnTo>
                    <a:pt x="129" y="421"/>
                  </a:lnTo>
                  <a:lnTo>
                    <a:pt x="138" y="426"/>
                  </a:lnTo>
                  <a:lnTo>
                    <a:pt x="149" y="432"/>
                  </a:lnTo>
                  <a:lnTo>
                    <a:pt x="161" y="437"/>
                  </a:lnTo>
                  <a:lnTo>
                    <a:pt x="172" y="439"/>
                  </a:lnTo>
                  <a:lnTo>
                    <a:pt x="184" y="444"/>
                  </a:lnTo>
                  <a:lnTo>
                    <a:pt x="196" y="445"/>
                  </a:lnTo>
                  <a:lnTo>
                    <a:pt x="208" y="448"/>
                  </a:lnTo>
                  <a:lnTo>
                    <a:pt x="219" y="450"/>
                  </a:lnTo>
                  <a:lnTo>
                    <a:pt x="232" y="451"/>
                  </a:lnTo>
                  <a:lnTo>
                    <a:pt x="244" y="451"/>
                  </a:lnTo>
                  <a:lnTo>
                    <a:pt x="257" y="451"/>
                  </a:lnTo>
                  <a:lnTo>
                    <a:pt x="269" y="450"/>
                  </a:lnTo>
                  <a:lnTo>
                    <a:pt x="282" y="448"/>
                  </a:lnTo>
                  <a:lnTo>
                    <a:pt x="293" y="445"/>
                  </a:lnTo>
                  <a:lnTo>
                    <a:pt x="305" y="444"/>
                  </a:lnTo>
                  <a:lnTo>
                    <a:pt x="317" y="439"/>
                  </a:lnTo>
                  <a:lnTo>
                    <a:pt x="328" y="437"/>
                  </a:lnTo>
                  <a:lnTo>
                    <a:pt x="339" y="432"/>
                  </a:lnTo>
                  <a:lnTo>
                    <a:pt x="351" y="426"/>
                  </a:lnTo>
                  <a:lnTo>
                    <a:pt x="360" y="421"/>
                  </a:lnTo>
                  <a:lnTo>
                    <a:pt x="371" y="416"/>
                  </a:lnTo>
                  <a:lnTo>
                    <a:pt x="381" y="408"/>
                  </a:lnTo>
                  <a:lnTo>
                    <a:pt x="389" y="403"/>
                  </a:lnTo>
                  <a:lnTo>
                    <a:pt x="400" y="396"/>
                  </a:lnTo>
                  <a:lnTo>
                    <a:pt x="408" y="388"/>
                  </a:lnTo>
                  <a:lnTo>
                    <a:pt x="416" y="379"/>
                  </a:lnTo>
                  <a:lnTo>
                    <a:pt x="425" y="371"/>
                  </a:lnTo>
                  <a:lnTo>
                    <a:pt x="432" y="362"/>
                  </a:lnTo>
                  <a:lnTo>
                    <a:pt x="440" y="353"/>
                  </a:lnTo>
                  <a:lnTo>
                    <a:pt x="447" y="343"/>
                  </a:lnTo>
                  <a:lnTo>
                    <a:pt x="453" y="334"/>
                  </a:lnTo>
                  <a:lnTo>
                    <a:pt x="459" y="324"/>
                  </a:lnTo>
                  <a:lnTo>
                    <a:pt x="463" y="312"/>
                  </a:lnTo>
                  <a:lnTo>
                    <a:pt x="468" y="302"/>
                  </a:lnTo>
                  <a:lnTo>
                    <a:pt x="472" y="293"/>
                  </a:lnTo>
                  <a:close/>
                </a:path>
              </a:pathLst>
            </a:custGeom>
            <a:solidFill>
              <a:srgbClr val="5C82B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96" name="Freeform 692"/>
            <p:cNvSpPr>
              <a:spLocks noChangeArrowheads="1"/>
            </p:cNvSpPr>
            <p:nvPr/>
          </p:nvSpPr>
          <p:spPr bwMode="auto">
            <a:xfrm>
              <a:off x="5167" y="458"/>
              <a:ext cx="45" cy="43"/>
            </a:xfrm>
            <a:custGeom>
              <a:avLst/>
              <a:gdLst>
                <a:gd name="T0" fmla="*/ 465 w 466"/>
                <a:gd name="T1" fmla="*/ 244 h 449"/>
                <a:gd name="T2" fmla="*/ 466 w 466"/>
                <a:gd name="T3" fmla="*/ 250 h 449"/>
                <a:gd name="T4" fmla="*/ 466 w 466"/>
                <a:gd name="T5" fmla="*/ 256 h 449"/>
                <a:gd name="T6" fmla="*/ 466 w 466"/>
                <a:gd name="T7" fmla="*/ 262 h 449"/>
                <a:gd name="T8" fmla="*/ 466 w 466"/>
                <a:gd name="T9" fmla="*/ 268 h 449"/>
                <a:gd name="T10" fmla="*/ 464 w 466"/>
                <a:gd name="T11" fmla="*/ 282 h 449"/>
                <a:gd name="T12" fmla="*/ 445 w 466"/>
                <a:gd name="T13" fmla="*/ 324 h 449"/>
                <a:gd name="T14" fmla="*/ 420 w 466"/>
                <a:gd name="T15" fmla="*/ 363 h 449"/>
                <a:gd name="T16" fmla="*/ 387 w 466"/>
                <a:gd name="T17" fmla="*/ 395 h 449"/>
                <a:gd name="T18" fmla="*/ 350 w 466"/>
                <a:gd name="T19" fmla="*/ 421 h 449"/>
                <a:gd name="T20" fmla="*/ 307 w 466"/>
                <a:gd name="T21" fmla="*/ 438 h 449"/>
                <a:gd name="T22" fmla="*/ 261 w 466"/>
                <a:gd name="T23" fmla="*/ 449 h 449"/>
                <a:gd name="T24" fmla="*/ 212 w 466"/>
                <a:gd name="T25" fmla="*/ 449 h 449"/>
                <a:gd name="T26" fmla="*/ 166 w 466"/>
                <a:gd name="T27" fmla="*/ 438 h 449"/>
                <a:gd name="T28" fmla="*/ 123 w 466"/>
                <a:gd name="T29" fmla="*/ 421 h 449"/>
                <a:gd name="T30" fmla="*/ 86 w 466"/>
                <a:gd name="T31" fmla="*/ 395 h 449"/>
                <a:gd name="T32" fmla="*/ 54 w 466"/>
                <a:gd name="T33" fmla="*/ 363 h 449"/>
                <a:gd name="T34" fmla="*/ 28 w 466"/>
                <a:gd name="T35" fmla="*/ 324 h 449"/>
                <a:gd name="T36" fmla="*/ 9 w 466"/>
                <a:gd name="T37" fmla="*/ 282 h 449"/>
                <a:gd name="T38" fmla="*/ 1 w 466"/>
                <a:gd name="T39" fmla="*/ 237 h 449"/>
                <a:gd name="T40" fmla="*/ 1 w 466"/>
                <a:gd name="T41" fmla="*/ 187 h 449"/>
                <a:gd name="T42" fmla="*/ 9 w 466"/>
                <a:gd name="T43" fmla="*/ 142 h 449"/>
                <a:gd name="T44" fmla="*/ 28 w 466"/>
                <a:gd name="T45" fmla="*/ 100 h 449"/>
                <a:gd name="T46" fmla="*/ 54 w 466"/>
                <a:gd name="T47" fmla="*/ 61 h 449"/>
                <a:gd name="T48" fmla="*/ 86 w 466"/>
                <a:gd name="T49" fmla="*/ 30 h 449"/>
                <a:gd name="T50" fmla="*/ 122 w 466"/>
                <a:gd name="T51" fmla="*/ 5 h 449"/>
                <a:gd name="T52" fmla="*/ 128 w 466"/>
                <a:gd name="T53" fmla="*/ 4 h 449"/>
                <a:gd name="T54" fmla="*/ 134 w 466"/>
                <a:gd name="T55" fmla="*/ 1 h 449"/>
                <a:gd name="T56" fmla="*/ 140 w 466"/>
                <a:gd name="T57" fmla="*/ 1 h 449"/>
                <a:gd name="T58" fmla="*/ 136 w 466"/>
                <a:gd name="T59" fmla="*/ 5 h 449"/>
                <a:gd name="T60" fmla="*/ 99 w 466"/>
                <a:gd name="T61" fmla="*/ 28 h 449"/>
                <a:gd name="T62" fmla="*/ 66 w 466"/>
                <a:gd name="T63" fmla="*/ 58 h 449"/>
                <a:gd name="T64" fmla="*/ 39 w 466"/>
                <a:gd name="T65" fmla="*/ 93 h 449"/>
                <a:gd name="T66" fmla="*/ 20 w 466"/>
                <a:gd name="T67" fmla="*/ 133 h 449"/>
                <a:gd name="T68" fmla="*/ 8 w 466"/>
                <a:gd name="T69" fmla="*/ 177 h 449"/>
                <a:gd name="T70" fmla="*/ 7 w 466"/>
                <a:gd name="T71" fmla="*/ 223 h 449"/>
                <a:gd name="T72" fmla="*/ 13 w 466"/>
                <a:gd name="T73" fmla="*/ 269 h 449"/>
                <a:gd name="T74" fmla="*/ 28 w 466"/>
                <a:gd name="T75" fmla="*/ 311 h 449"/>
                <a:gd name="T76" fmla="*/ 52 w 466"/>
                <a:gd name="T77" fmla="*/ 349 h 449"/>
                <a:gd name="T78" fmla="*/ 81 w 466"/>
                <a:gd name="T79" fmla="*/ 383 h 449"/>
                <a:gd name="T80" fmla="*/ 116 w 466"/>
                <a:gd name="T81" fmla="*/ 409 h 449"/>
                <a:gd name="T82" fmla="*/ 157 w 466"/>
                <a:gd name="T83" fmla="*/ 429 h 449"/>
                <a:gd name="T84" fmla="*/ 201 w 466"/>
                <a:gd name="T85" fmla="*/ 439 h 449"/>
                <a:gd name="T86" fmla="*/ 249 w 466"/>
                <a:gd name="T87" fmla="*/ 443 h 449"/>
                <a:gd name="T88" fmla="*/ 295 w 466"/>
                <a:gd name="T89" fmla="*/ 436 h 449"/>
                <a:gd name="T90" fmla="*/ 337 w 466"/>
                <a:gd name="T91" fmla="*/ 419 h 449"/>
                <a:gd name="T92" fmla="*/ 374 w 466"/>
                <a:gd name="T93" fmla="*/ 396 h 449"/>
                <a:gd name="T94" fmla="*/ 406 w 466"/>
                <a:gd name="T95" fmla="*/ 367 h 449"/>
                <a:gd name="T96" fmla="*/ 433 w 466"/>
                <a:gd name="T97" fmla="*/ 331 h 449"/>
                <a:gd name="T98" fmla="*/ 453 w 466"/>
                <a:gd name="T99" fmla="*/ 291 h 449"/>
                <a:gd name="T100" fmla="*/ 465 w 466"/>
                <a:gd name="T101" fmla="*/ 247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6" h="449">
                  <a:moveTo>
                    <a:pt x="465" y="240"/>
                  </a:moveTo>
                  <a:lnTo>
                    <a:pt x="465" y="241"/>
                  </a:lnTo>
                  <a:lnTo>
                    <a:pt x="465" y="243"/>
                  </a:lnTo>
                  <a:lnTo>
                    <a:pt x="465" y="244"/>
                  </a:lnTo>
                  <a:lnTo>
                    <a:pt x="465" y="246"/>
                  </a:lnTo>
                  <a:lnTo>
                    <a:pt x="466" y="247"/>
                  </a:lnTo>
                  <a:lnTo>
                    <a:pt x="466" y="249"/>
                  </a:lnTo>
                  <a:lnTo>
                    <a:pt x="466" y="250"/>
                  </a:lnTo>
                  <a:lnTo>
                    <a:pt x="466" y="251"/>
                  </a:lnTo>
                  <a:lnTo>
                    <a:pt x="466" y="253"/>
                  </a:lnTo>
                  <a:lnTo>
                    <a:pt x="466" y="255"/>
                  </a:lnTo>
                  <a:lnTo>
                    <a:pt x="466" y="256"/>
                  </a:lnTo>
                  <a:lnTo>
                    <a:pt x="466" y="257"/>
                  </a:lnTo>
                  <a:lnTo>
                    <a:pt x="466" y="259"/>
                  </a:lnTo>
                  <a:lnTo>
                    <a:pt x="466" y="261"/>
                  </a:lnTo>
                  <a:lnTo>
                    <a:pt x="466" y="262"/>
                  </a:lnTo>
                  <a:lnTo>
                    <a:pt x="466" y="263"/>
                  </a:lnTo>
                  <a:lnTo>
                    <a:pt x="466" y="264"/>
                  </a:lnTo>
                  <a:lnTo>
                    <a:pt x="466" y="267"/>
                  </a:lnTo>
                  <a:lnTo>
                    <a:pt x="466" y="268"/>
                  </a:lnTo>
                  <a:lnTo>
                    <a:pt x="466" y="269"/>
                  </a:lnTo>
                  <a:lnTo>
                    <a:pt x="466" y="270"/>
                  </a:lnTo>
                  <a:lnTo>
                    <a:pt x="466" y="271"/>
                  </a:lnTo>
                  <a:lnTo>
                    <a:pt x="464" y="282"/>
                  </a:lnTo>
                  <a:lnTo>
                    <a:pt x="459" y="294"/>
                  </a:lnTo>
                  <a:lnTo>
                    <a:pt x="454" y="304"/>
                  </a:lnTo>
                  <a:lnTo>
                    <a:pt x="451" y="315"/>
                  </a:lnTo>
                  <a:lnTo>
                    <a:pt x="445" y="324"/>
                  </a:lnTo>
                  <a:lnTo>
                    <a:pt x="439" y="335"/>
                  </a:lnTo>
                  <a:lnTo>
                    <a:pt x="433" y="345"/>
                  </a:lnTo>
                  <a:lnTo>
                    <a:pt x="427" y="354"/>
                  </a:lnTo>
                  <a:lnTo>
                    <a:pt x="420" y="363"/>
                  </a:lnTo>
                  <a:lnTo>
                    <a:pt x="412" y="371"/>
                  </a:lnTo>
                  <a:lnTo>
                    <a:pt x="404" y="379"/>
                  </a:lnTo>
                  <a:lnTo>
                    <a:pt x="397" y="388"/>
                  </a:lnTo>
                  <a:lnTo>
                    <a:pt x="387" y="395"/>
                  </a:lnTo>
                  <a:lnTo>
                    <a:pt x="379" y="402"/>
                  </a:lnTo>
                  <a:lnTo>
                    <a:pt x="369" y="409"/>
                  </a:lnTo>
                  <a:lnTo>
                    <a:pt x="360" y="415"/>
                  </a:lnTo>
                  <a:lnTo>
                    <a:pt x="350" y="421"/>
                  </a:lnTo>
                  <a:lnTo>
                    <a:pt x="339" y="425"/>
                  </a:lnTo>
                  <a:lnTo>
                    <a:pt x="330" y="431"/>
                  </a:lnTo>
                  <a:lnTo>
                    <a:pt x="318" y="433"/>
                  </a:lnTo>
                  <a:lnTo>
                    <a:pt x="307" y="438"/>
                  </a:lnTo>
                  <a:lnTo>
                    <a:pt x="296" y="442"/>
                  </a:lnTo>
                  <a:lnTo>
                    <a:pt x="284" y="444"/>
                  </a:lnTo>
                  <a:lnTo>
                    <a:pt x="272" y="445"/>
                  </a:lnTo>
                  <a:lnTo>
                    <a:pt x="261" y="449"/>
                  </a:lnTo>
                  <a:lnTo>
                    <a:pt x="249" y="449"/>
                  </a:lnTo>
                  <a:lnTo>
                    <a:pt x="236" y="449"/>
                  </a:lnTo>
                  <a:lnTo>
                    <a:pt x="224" y="449"/>
                  </a:lnTo>
                  <a:lnTo>
                    <a:pt x="212" y="449"/>
                  </a:lnTo>
                  <a:lnTo>
                    <a:pt x="201" y="445"/>
                  </a:lnTo>
                  <a:lnTo>
                    <a:pt x="189" y="444"/>
                  </a:lnTo>
                  <a:lnTo>
                    <a:pt x="177" y="442"/>
                  </a:lnTo>
                  <a:lnTo>
                    <a:pt x="166" y="438"/>
                  </a:lnTo>
                  <a:lnTo>
                    <a:pt x="156" y="433"/>
                  </a:lnTo>
                  <a:lnTo>
                    <a:pt x="144" y="431"/>
                  </a:lnTo>
                  <a:lnTo>
                    <a:pt x="134" y="425"/>
                  </a:lnTo>
                  <a:lnTo>
                    <a:pt x="123" y="421"/>
                  </a:lnTo>
                  <a:lnTo>
                    <a:pt x="114" y="415"/>
                  </a:lnTo>
                  <a:lnTo>
                    <a:pt x="104" y="409"/>
                  </a:lnTo>
                  <a:lnTo>
                    <a:pt x="94" y="402"/>
                  </a:lnTo>
                  <a:lnTo>
                    <a:pt x="86" y="395"/>
                  </a:lnTo>
                  <a:lnTo>
                    <a:pt x="76" y="388"/>
                  </a:lnTo>
                  <a:lnTo>
                    <a:pt x="69" y="379"/>
                  </a:lnTo>
                  <a:lnTo>
                    <a:pt x="61" y="371"/>
                  </a:lnTo>
                  <a:lnTo>
                    <a:pt x="54" y="363"/>
                  </a:lnTo>
                  <a:lnTo>
                    <a:pt x="46" y="354"/>
                  </a:lnTo>
                  <a:lnTo>
                    <a:pt x="40" y="345"/>
                  </a:lnTo>
                  <a:lnTo>
                    <a:pt x="33" y="335"/>
                  </a:lnTo>
                  <a:lnTo>
                    <a:pt x="28" y="324"/>
                  </a:lnTo>
                  <a:lnTo>
                    <a:pt x="22" y="315"/>
                  </a:lnTo>
                  <a:lnTo>
                    <a:pt x="19" y="304"/>
                  </a:lnTo>
                  <a:lnTo>
                    <a:pt x="14" y="294"/>
                  </a:lnTo>
                  <a:lnTo>
                    <a:pt x="9" y="282"/>
                  </a:lnTo>
                  <a:lnTo>
                    <a:pt x="7" y="271"/>
                  </a:lnTo>
                  <a:lnTo>
                    <a:pt x="4" y="261"/>
                  </a:lnTo>
                  <a:lnTo>
                    <a:pt x="2" y="249"/>
                  </a:lnTo>
                  <a:lnTo>
                    <a:pt x="1" y="237"/>
                  </a:lnTo>
                  <a:lnTo>
                    <a:pt x="0" y="223"/>
                  </a:lnTo>
                  <a:lnTo>
                    <a:pt x="0" y="213"/>
                  </a:lnTo>
                  <a:lnTo>
                    <a:pt x="0" y="201"/>
                  </a:lnTo>
                  <a:lnTo>
                    <a:pt x="1" y="187"/>
                  </a:lnTo>
                  <a:lnTo>
                    <a:pt x="2" y="175"/>
                  </a:lnTo>
                  <a:lnTo>
                    <a:pt x="4" y="163"/>
                  </a:lnTo>
                  <a:lnTo>
                    <a:pt x="7" y="153"/>
                  </a:lnTo>
                  <a:lnTo>
                    <a:pt x="9" y="142"/>
                  </a:lnTo>
                  <a:lnTo>
                    <a:pt x="14" y="130"/>
                  </a:lnTo>
                  <a:lnTo>
                    <a:pt x="19" y="120"/>
                  </a:lnTo>
                  <a:lnTo>
                    <a:pt x="22" y="109"/>
                  </a:lnTo>
                  <a:lnTo>
                    <a:pt x="28" y="100"/>
                  </a:lnTo>
                  <a:lnTo>
                    <a:pt x="33" y="89"/>
                  </a:lnTo>
                  <a:lnTo>
                    <a:pt x="40" y="79"/>
                  </a:lnTo>
                  <a:lnTo>
                    <a:pt x="46" y="71"/>
                  </a:lnTo>
                  <a:lnTo>
                    <a:pt x="54" y="61"/>
                  </a:lnTo>
                  <a:lnTo>
                    <a:pt x="61" y="53"/>
                  </a:lnTo>
                  <a:lnTo>
                    <a:pt x="69" y="45"/>
                  </a:lnTo>
                  <a:lnTo>
                    <a:pt x="76" y="37"/>
                  </a:lnTo>
                  <a:lnTo>
                    <a:pt x="86" y="30"/>
                  </a:lnTo>
                  <a:lnTo>
                    <a:pt x="94" y="22"/>
                  </a:lnTo>
                  <a:lnTo>
                    <a:pt x="104" y="15"/>
                  </a:lnTo>
                  <a:lnTo>
                    <a:pt x="114" y="10"/>
                  </a:lnTo>
                  <a:lnTo>
                    <a:pt x="122" y="5"/>
                  </a:lnTo>
                  <a:lnTo>
                    <a:pt x="123" y="4"/>
                  </a:lnTo>
                  <a:lnTo>
                    <a:pt x="126" y="4"/>
                  </a:lnTo>
                  <a:lnTo>
                    <a:pt x="127" y="4"/>
                  </a:lnTo>
                  <a:lnTo>
                    <a:pt x="128" y="4"/>
                  </a:lnTo>
                  <a:lnTo>
                    <a:pt x="129" y="4"/>
                  </a:lnTo>
                  <a:lnTo>
                    <a:pt x="130" y="4"/>
                  </a:lnTo>
                  <a:lnTo>
                    <a:pt x="133" y="1"/>
                  </a:lnTo>
                  <a:lnTo>
                    <a:pt x="134" y="1"/>
                  </a:lnTo>
                  <a:lnTo>
                    <a:pt x="135" y="1"/>
                  </a:lnTo>
                  <a:lnTo>
                    <a:pt x="136" y="1"/>
                  </a:lnTo>
                  <a:lnTo>
                    <a:pt x="138" y="1"/>
                  </a:lnTo>
                  <a:lnTo>
                    <a:pt x="140" y="1"/>
                  </a:lnTo>
                  <a:lnTo>
                    <a:pt x="141" y="1"/>
                  </a:lnTo>
                  <a:lnTo>
                    <a:pt x="142" y="0"/>
                  </a:lnTo>
                  <a:lnTo>
                    <a:pt x="144" y="0"/>
                  </a:lnTo>
                  <a:lnTo>
                    <a:pt x="136" y="5"/>
                  </a:lnTo>
                  <a:lnTo>
                    <a:pt x="127" y="10"/>
                  </a:lnTo>
                  <a:lnTo>
                    <a:pt x="116" y="15"/>
                  </a:lnTo>
                  <a:lnTo>
                    <a:pt x="108" y="21"/>
                  </a:lnTo>
                  <a:lnTo>
                    <a:pt x="99" y="28"/>
                  </a:lnTo>
                  <a:lnTo>
                    <a:pt x="90" y="34"/>
                  </a:lnTo>
                  <a:lnTo>
                    <a:pt x="81" y="41"/>
                  </a:lnTo>
                  <a:lnTo>
                    <a:pt x="74" y="48"/>
                  </a:lnTo>
                  <a:lnTo>
                    <a:pt x="66" y="58"/>
                  </a:lnTo>
                  <a:lnTo>
                    <a:pt x="60" y="66"/>
                  </a:lnTo>
                  <a:lnTo>
                    <a:pt x="52" y="75"/>
                  </a:lnTo>
                  <a:lnTo>
                    <a:pt x="45" y="84"/>
                  </a:lnTo>
                  <a:lnTo>
                    <a:pt x="39" y="93"/>
                  </a:lnTo>
                  <a:lnTo>
                    <a:pt x="34" y="102"/>
                  </a:lnTo>
                  <a:lnTo>
                    <a:pt x="28" y="113"/>
                  </a:lnTo>
                  <a:lnTo>
                    <a:pt x="25" y="123"/>
                  </a:lnTo>
                  <a:lnTo>
                    <a:pt x="20" y="133"/>
                  </a:lnTo>
                  <a:lnTo>
                    <a:pt x="18" y="143"/>
                  </a:lnTo>
                  <a:lnTo>
                    <a:pt x="13" y="155"/>
                  </a:lnTo>
                  <a:lnTo>
                    <a:pt x="12" y="166"/>
                  </a:lnTo>
                  <a:lnTo>
                    <a:pt x="8" y="177"/>
                  </a:lnTo>
                  <a:lnTo>
                    <a:pt x="7" y="189"/>
                  </a:lnTo>
                  <a:lnTo>
                    <a:pt x="7" y="201"/>
                  </a:lnTo>
                  <a:lnTo>
                    <a:pt x="6" y="213"/>
                  </a:lnTo>
                  <a:lnTo>
                    <a:pt x="7" y="223"/>
                  </a:lnTo>
                  <a:lnTo>
                    <a:pt x="7" y="235"/>
                  </a:lnTo>
                  <a:lnTo>
                    <a:pt x="8" y="247"/>
                  </a:lnTo>
                  <a:lnTo>
                    <a:pt x="12" y="259"/>
                  </a:lnTo>
                  <a:lnTo>
                    <a:pt x="13" y="269"/>
                  </a:lnTo>
                  <a:lnTo>
                    <a:pt x="18" y="281"/>
                  </a:lnTo>
                  <a:lnTo>
                    <a:pt x="20" y="291"/>
                  </a:lnTo>
                  <a:lnTo>
                    <a:pt x="25" y="301"/>
                  </a:lnTo>
                  <a:lnTo>
                    <a:pt x="28" y="311"/>
                  </a:lnTo>
                  <a:lnTo>
                    <a:pt x="34" y="322"/>
                  </a:lnTo>
                  <a:lnTo>
                    <a:pt x="39" y="331"/>
                  </a:lnTo>
                  <a:lnTo>
                    <a:pt x="45" y="341"/>
                  </a:lnTo>
                  <a:lnTo>
                    <a:pt x="52" y="349"/>
                  </a:lnTo>
                  <a:lnTo>
                    <a:pt x="60" y="358"/>
                  </a:lnTo>
                  <a:lnTo>
                    <a:pt x="66" y="367"/>
                  </a:lnTo>
                  <a:lnTo>
                    <a:pt x="74" y="376"/>
                  </a:lnTo>
                  <a:lnTo>
                    <a:pt x="81" y="383"/>
                  </a:lnTo>
                  <a:lnTo>
                    <a:pt x="90" y="390"/>
                  </a:lnTo>
                  <a:lnTo>
                    <a:pt x="99" y="396"/>
                  </a:lnTo>
                  <a:lnTo>
                    <a:pt x="108" y="403"/>
                  </a:lnTo>
                  <a:lnTo>
                    <a:pt x="116" y="409"/>
                  </a:lnTo>
                  <a:lnTo>
                    <a:pt x="127" y="415"/>
                  </a:lnTo>
                  <a:lnTo>
                    <a:pt x="136" y="419"/>
                  </a:lnTo>
                  <a:lnTo>
                    <a:pt x="147" y="424"/>
                  </a:lnTo>
                  <a:lnTo>
                    <a:pt x="157" y="429"/>
                  </a:lnTo>
                  <a:lnTo>
                    <a:pt x="168" y="432"/>
                  </a:lnTo>
                  <a:lnTo>
                    <a:pt x="180" y="436"/>
                  </a:lnTo>
                  <a:lnTo>
                    <a:pt x="190" y="438"/>
                  </a:lnTo>
                  <a:lnTo>
                    <a:pt x="201" y="439"/>
                  </a:lnTo>
                  <a:lnTo>
                    <a:pt x="212" y="442"/>
                  </a:lnTo>
                  <a:lnTo>
                    <a:pt x="224" y="443"/>
                  </a:lnTo>
                  <a:lnTo>
                    <a:pt x="236" y="443"/>
                  </a:lnTo>
                  <a:lnTo>
                    <a:pt x="249" y="443"/>
                  </a:lnTo>
                  <a:lnTo>
                    <a:pt x="261" y="442"/>
                  </a:lnTo>
                  <a:lnTo>
                    <a:pt x="271" y="439"/>
                  </a:lnTo>
                  <a:lnTo>
                    <a:pt x="283" y="438"/>
                  </a:lnTo>
                  <a:lnTo>
                    <a:pt x="295" y="436"/>
                  </a:lnTo>
                  <a:lnTo>
                    <a:pt x="304" y="432"/>
                  </a:lnTo>
                  <a:lnTo>
                    <a:pt x="316" y="429"/>
                  </a:lnTo>
                  <a:lnTo>
                    <a:pt x="326" y="424"/>
                  </a:lnTo>
                  <a:lnTo>
                    <a:pt x="337" y="419"/>
                  </a:lnTo>
                  <a:lnTo>
                    <a:pt x="346" y="415"/>
                  </a:lnTo>
                  <a:lnTo>
                    <a:pt x="356" y="409"/>
                  </a:lnTo>
                  <a:lnTo>
                    <a:pt x="366" y="403"/>
                  </a:lnTo>
                  <a:lnTo>
                    <a:pt x="374" y="396"/>
                  </a:lnTo>
                  <a:lnTo>
                    <a:pt x="384" y="390"/>
                  </a:lnTo>
                  <a:lnTo>
                    <a:pt x="392" y="383"/>
                  </a:lnTo>
                  <a:lnTo>
                    <a:pt x="399" y="376"/>
                  </a:lnTo>
                  <a:lnTo>
                    <a:pt x="406" y="367"/>
                  </a:lnTo>
                  <a:lnTo>
                    <a:pt x="414" y="358"/>
                  </a:lnTo>
                  <a:lnTo>
                    <a:pt x="421" y="349"/>
                  </a:lnTo>
                  <a:lnTo>
                    <a:pt x="427" y="341"/>
                  </a:lnTo>
                  <a:lnTo>
                    <a:pt x="433" y="331"/>
                  </a:lnTo>
                  <a:lnTo>
                    <a:pt x="439" y="322"/>
                  </a:lnTo>
                  <a:lnTo>
                    <a:pt x="445" y="311"/>
                  </a:lnTo>
                  <a:lnTo>
                    <a:pt x="448" y="301"/>
                  </a:lnTo>
                  <a:lnTo>
                    <a:pt x="453" y="291"/>
                  </a:lnTo>
                  <a:lnTo>
                    <a:pt x="455" y="281"/>
                  </a:lnTo>
                  <a:lnTo>
                    <a:pt x="459" y="269"/>
                  </a:lnTo>
                  <a:lnTo>
                    <a:pt x="461" y="259"/>
                  </a:lnTo>
                  <a:lnTo>
                    <a:pt x="465" y="247"/>
                  </a:lnTo>
                  <a:lnTo>
                    <a:pt x="465" y="240"/>
                  </a:lnTo>
                  <a:close/>
                </a:path>
              </a:pathLst>
            </a:custGeom>
            <a:solidFill>
              <a:srgbClr val="5C82B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97" name="Freeform 693"/>
            <p:cNvSpPr>
              <a:spLocks noChangeArrowheads="1"/>
            </p:cNvSpPr>
            <p:nvPr/>
          </p:nvSpPr>
          <p:spPr bwMode="auto">
            <a:xfrm>
              <a:off x="5167" y="458"/>
              <a:ext cx="44" cy="44"/>
            </a:xfrm>
            <a:custGeom>
              <a:avLst/>
              <a:gdLst>
                <a:gd name="T0" fmla="*/ 459 w 459"/>
                <a:gd name="T1" fmla="*/ 241 h 444"/>
                <a:gd name="T2" fmla="*/ 459 w 459"/>
                <a:gd name="T3" fmla="*/ 235 h 444"/>
                <a:gd name="T4" fmla="*/ 458 w 459"/>
                <a:gd name="T5" fmla="*/ 229 h 444"/>
                <a:gd name="T6" fmla="*/ 455 w 459"/>
                <a:gd name="T7" fmla="*/ 223 h 444"/>
                <a:gd name="T8" fmla="*/ 455 w 459"/>
                <a:gd name="T9" fmla="*/ 217 h 444"/>
                <a:gd name="T10" fmla="*/ 454 w 459"/>
                <a:gd name="T11" fmla="*/ 214 h 444"/>
                <a:gd name="T12" fmla="*/ 449 w 459"/>
                <a:gd name="T13" fmla="*/ 258 h 444"/>
                <a:gd name="T14" fmla="*/ 437 w 459"/>
                <a:gd name="T15" fmla="*/ 301 h 444"/>
                <a:gd name="T16" fmla="*/ 417 w 459"/>
                <a:gd name="T17" fmla="*/ 338 h 444"/>
                <a:gd name="T18" fmla="*/ 388 w 459"/>
                <a:gd name="T19" fmla="*/ 371 h 444"/>
                <a:gd name="T20" fmla="*/ 355 w 459"/>
                <a:gd name="T21" fmla="*/ 398 h 444"/>
                <a:gd name="T22" fmla="*/ 318 w 459"/>
                <a:gd name="T23" fmla="*/ 419 h 444"/>
                <a:gd name="T24" fmla="*/ 276 w 459"/>
                <a:gd name="T25" fmla="*/ 432 h 444"/>
                <a:gd name="T26" fmla="*/ 230 w 459"/>
                <a:gd name="T27" fmla="*/ 437 h 444"/>
                <a:gd name="T28" fmla="*/ 184 w 459"/>
                <a:gd name="T29" fmla="*/ 432 h 444"/>
                <a:gd name="T30" fmla="*/ 144 w 459"/>
                <a:gd name="T31" fmla="*/ 419 h 444"/>
                <a:gd name="T32" fmla="*/ 106 w 459"/>
                <a:gd name="T33" fmla="*/ 398 h 444"/>
                <a:gd name="T34" fmla="*/ 73 w 459"/>
                <a:gd name="T35" fmla="*/ 371 h 444"/>
                <a:gd name="T36" fmla="*/ 45 w 459"/>
                <a:gd name="T37" fmla="*/ 338 h 444"/>
                <a:gd name="T38" fmla="*/ 24 w 459"/>
                <a:gd name="T39" fmla="*/ 301 h 444"/>
                <a:gd name="T40" fmla="*/ 12 w 459"/>
                <a:gd name="T41" fmla="*/ 258 h 444"/>
                <a:gd name="T42" fmla="*/ 7 w 459"/>
                <a:gd name="T43" fmla="*/ 214 h 444"/>
                <a:gd name="T44" fmla="*/ 12 w 459"/>
                <a:gd name="T45" fmla="*/ 168 h 444"/>
                <a:gd name="T46" fmla="*/ 24 w 459"/>
                <a:gd name="T47" fmla="*/ 126 h 444"/>
                <a:gd name="T48" fmla="*/ 45 w 459"/>
                <a:gd name="T49" fmla="*/ 88 h 444"/>
                <a:gd name="T50" fmla="*/ 73 w 459"/>
                <a:gd name="T51" fmla="*/ 55 h 444"/>
                <a:gd name="T52" fmla="*/ 106 w 459"/>
                <a:gd name="T53" fmla="*/ 28 h 444"/>
                <a:gd name="T54" fmla="*/ 144 w 459"/>
                <a:gd name="T55" fmla="*/ 7 h 444"/>
                <a:gd name="T56" fmla="*/ 158 w 459"/>
                <a:gd name="T57" fmla="*/ 0 h 444"/>
                <a:gd name="T58" fmla="*/ 152 w 459"/>
                <a:gd name="T59" fmla="*/ 0 h 444"/>
                <a:gd name="T60" fmla="*/ 147 w 459"/>
                <a:gd name="T61" fmla="*/ 1 h 444"/>
                <a:gd name="T62" fmla="*/ 141 w 459"/>
                <a:gd name="T63" fmla="*/ 1 h 444"/>
                <a:gd name="T64" fmla="*/ 121 w 459"/>
                <a:gd name="T65" fmla="*/ 11 h 444"/>
                <a:gd name="T66" fmla="*/ 84 w 459"/>
                <a:gd name="T67" fmla="*/ 35 h 444"/>
                <a:gd name="T68" fmla="*/ 54 w 459"/>
                <a:gd name="T69" fmla="*/ 67 h 444"/>
                <a:gd name="T70" fmla="*/ 28 w 459"/>
                <a:gd name="T71" fmla="*/ 103 h 444"/>
                <a:gd name="T72" fmla="*/ 12 w 459"/>
                <a:gd name="T73" fmla="*/ 144 h 444"/>
                <a:gd name="T74" fmla="*/ 1 w 459"/>
                <a:gd name="T75" fmla="*/ 190 h 444"/>
                <a:gd name="T76" fmla="*/ 1 w 459"/>
                <a:gd name="T77" fmla="*/ 236 h 444"/>
                <a:gd name="T78" fmla="*/ 12 w 459"/>
                <a:gd name="T79" fmla="*/ 282 h 444"/>
                <a:gd name="T80" fmla="*/ 28 w 459"/>
                <a:gd name="T81" fmla="*/ 323 h 444"/>
                <a:gd name="T82" fmla="*/ 54 w 459"/>
                <a:gd name="T83" fmla="*/ 359 h 444"/>
                <a:gd name="T84" fmla="*/ 84 w 459"/>
                <a:gd name="T85" fmla="*/ 391 h 444"/>
                <a:gd name="T86" fmla="*/ 121 w 459"/>
                <a:gd name="T87" fmla="*/ 416 h 444"/>
                <a:gd name="T88" fmla="*/ 162 w 459"/>
                <a:gd name="T89" fmla="*/ 433 h 444"/>
                <a:gd name="T90" fmla="*/ 206 w 459"/>
                <a:gd name="T91" fmla="*/ 443 h 444"/>
                <a:gd name="T92" fmla="*/ 255 w 459"/>
                <a:gd name="T93" fmla="*/ 443 h 444"/>
                <a:gd name="T94" fmla="*/ 298 w 459"/>
                <a:gd name="T95" fmla="*/ 433 h 444"/>
                <a:gd name="T96" fmla="*/ 340 w 459"/>
                <a:gd name="T97" fmla="*/ 416 h 444"/>
                <a:gd name="T98" fmla="*/ 378 w 459"/>
                <a:gd name="T99" fmla="*/ 391 h 444"/>
                <a:gd name="T100" fmla="*/ 408 w 459"/>
                <a:gd name="T101" fmla="*/ 359 h 444"/>
                <a:gd name="T102" fmla="*/ 433 w 459"/>
                <a:gd name="T103" fmla="*/ 323 h 444"/>
                <a:gd name="T104" fmla="*/ 449 w 459"/>
                <a:gd name="T105" fmla="*/ 282 h 444"/>
                <a:gd name="T106" fmla="*/ 459 w 459"/>
                <a:gd name="T107" fmla="*/ 24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9" h="444">
                  <a:moveTo>
                    <a:pt x="454" y="211"/>
                  </a:moveTo>
                  <a:lnTo>
                    <a:pt x="454" y="214"/>
                  </a:lnTo>
                  <a:lnTo>
                    <a:pt x="454" y="211"/>
                  </a:lnTo>
                  <a:close/>
                  <a:moveTo>
                    <a:pt x="459" y="241"/>
                  </a:moveTo>
                  <a:lnTo>
                    <a:pt x="459" y="239"/>
                  </a:lnTo>
                  <a:lnTo>
                    <a:pt x="459" y="238"/>
                  </a:lnTo>
                  <a:lnTo>
                    <a:pt x="459" y="236"/>
                  </a:lnTo>
                  <a:lnTo>
                    <a:pt x="459" y="235"/>
                  </a:lnTo>
                  <a:lnTo>
                    <a:pt x="458" y="234"/>
                  </a:lnTo>
                  <a:lnTo>
                    <a:pt x="458" y="232"/>
                  </a:lnTo>
                  <a:lnTo>
                    <a:pt x="458" y="230"/>
                  </a:lnTo>
                  <a:lnTo>
                    <a:pt x="458" y="229"/>
                  </a:lnTo>
                  <a:lnTo>
                    <a:pt x="458" y="228"/>
                  </a:lnTo>
                  <a:lnTo>
                    <a:pt x="458" y="227"/>
                  </a:lnTo>
                  <a:lnTo>
                    <a:pt x="458" y="224"/>
                  </a:lnTo>
                  <a:lnTo>
                    <a:pt x="455" y="223"/>
                  </a:lnTo>
                  <a:lnTo>
                    <a:pt x="455" y="222"/>
                  </a:lnTo>
                  <a:lnTo>
                    <a:pt x="455" y="221"/>
                  </a:lnTo>
                  <a:lnTo>
                    <a:pt x="455" y="218"/>
                  </a:lnTo>
                  <a:lnTo>
                    <a:pt x="455" y="217"/>
                  </a:lnTo>
                  <a:lnTo>
                    <a:pt x="455" y="216"/>
                  </a:lnTo>
                  <a:lnTo>
                    <a:pt x="454" y="216"/>
                  </a:lnTo>
                  <a:lnTo>
                    <a:pt x="454" y="215"/>
                  </a:lnTo>
                  <a:lnTo>
                    <a:pt x="454" y="214"/>
                  </a:lnTo>
                  <a:lnTo>
                    <a:pt x="454" y="224"/>
                  </a:lnTo>
                  <a:lnTo>
                    <a:pt x="453" y="236"/>
                  </a:lnTo>
                  <a:lnTo>
                    <a:pt x="452" y="247"/>
                  </a:lnTo>
                  <a:lnTo>
                    <a:pt x="449" y="258"/>
                  </a:lnTo>
                  <a:lnTo>
                    <a:pt x="447" y="269"/>
                  </a:lnTo>
                  <a:lnTo>
                    <a:pt x="445" y="281"/>
                  </a:lnTo>
                  <a:lnTo>
                    <a:pt x="441" y="290"/>
                  </a:lnTo>
                  <a:lnTo>
                    <a:pt x="437" y="301"/>
                  </a:lnTo>
                  <a:lnTo>
                    <a:pt x="433" y="310"/>
                  </a:lnTo>
                  <a:lnTo>
                    <a:pt x="427" y="319"/>
                  </a:lnTo>
                  <a:lnTo>
                    <a:pt x="422" y="330"/>
                  </a:lnTo>
                  <a:lnTo>
                    <a:pt x="417" y="338"/>
                  </a:lnTo>
                  <a:lnTo>
                    <a:pt x="409" y="348"/>
                  </a:lnTo>
                  <a:lnTo>
                    <a:pt x="404" y="356"/>
                  </a:lnTo>
                  <a:lnTo>
                    <a:pt x="397" y="364"/>
                  </a:lnTo>
                  <a:lnTo>
                    <a:pt x="388" y="371"/>
                  </a:lnTo>
                  <a:lnTo>
                    <a:pt x="381" y="378"/>
                  </a:lnTo>
                  <a:lnTo>
                    <a:pt x="373" y="385"/>
                  </a:lnTo>
                  <a:lnTo>
                    <a:pt x="364" y="392"/>
                  </a:lnTo>
                  <a:lnTo>
                    <a:pt x="355" y="398"/>
                  </a:lnTo>
                  <a:lnTo>
                    <a:pt x="346" y="404"/>
                  </a:lnTo>
                  <a:lnTo>
                    <a:pt x="338" y="410"/>
                  </a:lnTo>
                  <a:lnTo>
                    <a:pt x="327" y="414"/>
                  </a:lnTo>
                  <a:lnTo>
                    <a:pt x="318" y="419"/>
                  </a:lnTo>
                  <a:lnTo>
                    <a:pt x="307" y="424"/>
                  </a:lnTo>
                  <a:lnTo>
                    <a:pt x="297" y="426"/>
                  </a:lnTo>
                  <a:lnTo>
                    <a:pt x="286" y="430"/>
                  </a:lnTo>
                  <a:lnTo>
                    <a:pt x="276" y="432"/>
                  </a:lnTo>
                  <a:lnTo>
                    <a:pt x="265" y="434"/>
                  </a:lnTo>
                  <a:lnTo>
                    <a:pt x="253" y="437"/>
                  </a:lnTo>
                  <a:lnTo>
                    <a:pt x="242" y="437"/>
                  </a:lnTo>
                  <a:lnTo>
                    <a:pt x="230" y="437"/>
                  </a:lnTo>
                  <a:lnTo>
                    <a:pt x="219" y="437"/>
                  </a:lnTo>
                  <a:lnTo>
                    <a:pt x="208" y="437"/>
                  </a:lnTo>
                  <a:lnTo>
                    <a:pt x="196" y="434"/>
                  </a:lnTo>
                  <a:lnTo>
                    <a:pt x="184" y="432"/>
                  </a:lnTo>
                  <a:lnTo>
                    <a:pt x="175" y="430"/>
                  </a:lnTo>
                  <a:lnTo>
                    <a:pt x="164" y="426"/>
                  </a:lnTo>
                  <a:lnTo>
                    <a:pt x="154" y="424"/>
                  </a:lnTo>
                  <a:lnTo>
                    <a:pt x="144" y="419"/>
                  </a:lnTo>
                  <a:lnTo>
                    <a:pt x="134" y="414"/>
                  </a:lnTo>
                  <a:lnTo>
                    <a:pt x="123" y="410"/>
                  </a:lnTo>
                  <a:lnTo>
                    <a:pt x="115" y="404"/>
                  </a:lnTo>
                  <a:lnTo>
                    <a:pt x="106" y="398"/>
                  </a:lnTo>
                  <a:lnTo>
                    <a:pt x="97" y="392"/>
                  </a:lnTo>
                  <a:lnTo>
                    <a:pt x="88" y="385"/>
                  </a:lnTo>
                  <a:lnTo>
                    <a:pt x="80" y="378"/>
                  </a:lnTo>
                  <a:lnTo>
                    <a:pt x="73" y="371"/>
                  </a:lnTo>
                  <a:lnTo>
                    <a:pt x="66" y="364"/>
                  </a:lnTo>
                  <a:lnTo>
                    <a:pt x="57" y="356"/>
                  </a:lnTo>
                  <a:lnTo>
                    <a:pt x="50" y="348"/>
                  </a:lnTo>
                  <a:lnTo>
                    <a:pt x="45" y="338"/>
                  </a:lnTo>
                  <a:lnTo>
                    <a:pt x="39" y="330"/>
                  </a:lnTo>
                  <a:lnTo>
                    <a:pt x="33" y="319"/>
                  </a:lnTo>
                  <a:lnTo>
                    <a:pt x="28" y="310"/>
                  </a:lnTo>
                  <a:lnTo>
                    <a:pt x="24" y="301"/>
                  </a:lnTo>
                  <a:lnTo>
                    <a:pt x="20" y="290"/>
                  </a:lnTo>
                  <a:lnTo>
                    <a:pt x="16" y="281"/>
                  </a:lnTo>
                  <a:lnTo>
                    <a:pt x="14" y="269"/>
                  </a:lnTo>
                  <a:lnTo>
                    <a:pt x="12" y="258"/>
                  </a:lnTo>
                  <a:lnTo>
                    <a:pt x="9" y="247"/>
                  </a:lnTo>
                  <a:lnTo>
                    <a:pt x="8" y="236"/>
                  </a:lnTo>
                  <a:lnTo>
                    <a:pt x="7" y="224"/>
                  </a:lnTo>
                  <a:lnTo>
                    <a:pt x="7" y="214"/>
                  </a:lnTo>
                  <a:lnTo>
                    <a:pt x="7" y="202"/>
                  </a:lnTo>
                  <a:lnTo>
                    <a:pt x="8" y="190"/>
                  </a:lnTo>
                  <a:lnTo>
                    <a:pt x="9" y="180"/>
                  </a:lnTo>
                  <a:lnTo>
                    <a:pt x="12" y="168"/>
                  </a:lnTo>
                  <a:lnTo>
                    <a:pt x="14" y="157"/>
                  </a:lnTo>
                  <a:lnTo>
                    <a:pt x="16" y="146"/>
                  </a:lnTo>
                  <a:lnTo>
                    <a:pt x="20" y="136"/>
                  </a:lnTo>
                  <a:lnTo>
                    <a:pt x="24" y="126"/>
                  </a:lnTo>
                  <a:lnTo>
                    <a:pt x="28" y="116"/>
                  </a:lnTo>
                  <a:lnTo>
                    <a:pt x="33" y="107"/>
                  </a:lnTo>
                  <a:lnTo>
                    <a:pt x="39" y="96"/>
                  </a:lnTo>
                  <a:lnTo>
                    <a:pt x="45" y="88"/>
                  </a:lnTo>
                  <a:lnTo>
                    <a:pt x="50" y="79"/>
                  </a:lnTo>
                  <a:lnTo>
                    <a:pt x="57" y="70"/>
                  </a:lnTo>
                  <a:lnTo>
                    <a:pt x="66" y="62"/>
                  </a:lnTo>
                  <a:lnTo>
                    <a:pt x="73" y="55"/>
                  </a:lnTo>
                  <a:lnTo>
                    <a:pt x="80" y="48"/>
                  </a:lnTo>
                  <a:lnTo>
                    <a:pt x="88" y="41"/>
                  </a:lnTo>
                  <a:lnTo>
                    <a:pt x="97" y="34"/>
                  </a:lnTo>
                  <a:lnTo>
                    <a:pt x="106" y="28"/>
                  </a:lnTo>
                  <a:lnTo>
                    <a:pt x="115" y="22"/>
                  </a:lnTo>
                  <a:lnTo>
                    <a:pt x="123" y="16"/>
                  </a:lnTo>
                  <a:lnTo>
                    <a:pt x="134" y="12"/>
                  </a:lnTo>
                  <a:lnTo>
                    <a:pt x="144" y="7"/>
                  </a:lnTo>
                  <a:lnTo>
                    <a:pt x="154" y="2"/>
                  </a:lnTo>
                  <a:lnTo>
                    <a:pt x="162" y="0"/>
                  </a:lnTo>
                  <a:lnTo>
                    <a:pt x="160" y="0"/>
                  </a:lnTo>
                  <a:lnTo>
                    <a:pt x="158" y="0"/>
                  </a:lnTo>
                  <a:lnTo>
                    <a:pt x="157" y="0"/>
                  </a:lnTo>
                  <a:lnTo>
                    <a:pt x="156" y="0"/>
                  </a:lnTo>
                  <a:lnTo>
                    <a:pt x="154" y="0"/>
                  </a:lnTo>
                  <a:lnTo>
                    <a:pt x="152" y="0"/>
                  </a:lnTo>
                  <a:lnTo>
                    <a:pt x="151" y="1"/>
                  </a:lnTo>
                  <a:lnTo>
                    <a:pt x="150" y="1"/>
                  </a:lnTo>
                  <a:lnTo>
                    <a:pt x="148" y="1"/>
                  </a:lnTo>
                  <a:lnTo>
                    <a:pt x="147" y="1"/>
                  </a:lnTo>
                  <a:lnTo>
                    <a:pt x="145" y="1"/>
                  </a:lnTo>
                  <a:lnTo>
                    <a:pt x="144" y="1"/>
                  </a:lnTo>
                  <a:lnTo>
                    <a:pt x="142" y="1"/>
                  </a:lnTo>
                  <a:lnTo>
                    <a:pt x="141" y="1"/>
                  </a:lnTo>
                  <a:lnTo>
                    <a:pt x="140" y="1"/>
                  </a:lnTo>
                  <a:lnTo>
                    <a:pt x="138" y="1"/>
                  </a:lnTo>
                  <a:lnTo>
                    <a:pt x="130" y="6"/>
                  </a:lnTo>
                  <a:lnTo>
                    <a:pt x="121" y="11"/>
                  </a:lnTo>
                  <a:lnTo>
                    <a:pt x="110" y="16"/>
                  </a:lnTo>
                  <a:lnTo>
                    <a:pt x="102" y="22"/>
                  </a:lnTo>
                  <a:lnTo>
                    <a:pt x="93" y="29"/>
                  </a:lnTo>
                  <a:lnTo>
                    <a:pt x="84" y="35"/>
                  </a:lnTo>
                  <a:lnTo>
                    <a:pt x="75" y="42"/>
                  </a:lnTo>
                  <a:lnTo>
                    <a:pt x="68" y="49"/>
                  </a:lnTo>
                  <a:lnTo>
                    <a:pt x="60" y="59"/>
                  </a:lnTo>
                  <a:lnTo>
                    <a:pt x="54" y="67"/>
                  </a:lnTo>
                  <a:lnTo>
                    <a:pt x="46" y="76"/>
                  </a:lnTo>
                  <a:lnTo>
                    <a:pt x="39" y="85"/>
                  </a:lnTo>
                  <a:lnTo>
                    <a:pt x="33" y="94"/>
                  </a:lnTo>
                  <a:lnTo>
                    <a:pt x="28" y="103"/>
                  </a:lnTo>
                  <a:lnTo>
                    <a:pt x="22" y="114"/>
                  </a:lnTo>
                  <a:lnTo>
                    <a:pt x="19" y="124"/>
                  </a:lnTo>
                  <a:lnTo>
                    <a:pt x="14" y="134"/>
                  </a:lnTo>
                  <a:lnTo>
                    <a:pt x="12" y="144"/>
                  </a:lnTo>
                  <a:lnTo>
                    <a:pt x="7" y="156"/>
                  </a:lnTo>
                  <a:lnTo>
                    <a:pt x="6" y="167"/>
                  </a:lnTo>
                  <a:lnTo>
                    <a:pt x="2" y="178"/>
                  </a:lnTo>
                  <a:lnTo>
                    <a:pt x="1" y="190"/>
                  </a:lnTo>
                  <a:lnTo>
                    <a:pt x="1" y="202"/>
                  </a:lnTo>
                  <a:lnTo>
                    <a:pt x="0" y="214"/>
                  </a:lnTo>
                  <a:lnTo>
                    <a:pt x="1" y="224"/>
                  </a:lnTo>
                  <a:lnTo>
                    <a:pt x="1" y="236"/>
                  </a:lnTo>
                  <a:lnTo>
                    <a:pt x="2" y="248"/>
                  </a:lnTo>
                  <a:lnTo>
                    <a:pt x="6" y="260"/>
                  </a:lnTo>
                  <a:lnTo>
                    <a:pt x="7" y="270"/>
                  </a:lnTo>
                  <a:lnTo>
                    <a:pt x="12" y="282"/>
                  </a:lnTo>
                  <a:lnTo>
                    <a:pt x="14" y="292"/>
                  </a:lnTo>
                  <a:lnTo>
                    <a:pt x="19" y="302"/>
                  </a:lnTo>
                  <a:lnTo>
                    <a:pt x="22" y="312"/>
                  </a:lnTo>
                  <a:lnTo>
                    <a:pt x="28" y="323"/>
                  </a:lnTo>
                  <a:lnTo>
                    <a:pt x="33" y="332"/>
                  </a:lnTo>
                  <a:lnTo>
                    <a:pt x="39" y="342"/>
                  </a:lnTo>
                  <a:lnTo>
                    <a:pt x="46" y="350"/>
                  </a:lnTo>
                  <a:lnTo>
                    <a:pt x="54" y="359"/>
                  </a:lnTo>
                  <a:lnTo>
                    <a:pt x="60" y="368"/>
                  </a:lnTo>
                  <a:lnTo>
                    <a:pt x="68" y="377"/>
                  </a:lnTo>
                  <a:lnTo>
                    <a:pt x="75" y="384"/>
                  </a:lnTo>
                  <a:lnTo>
                    <a:pt x="84" y="391"/>
                  </a:lnTo>
                  <a:lnTo>
                    <a:pt x="93" y="397"/>
                  </a:lnTo>
                  <a:lnTo>
                    <a:pt x="102" y="404"/>
                  </a:lnTo>
                  <a:lnTo>
                    <a:pt x="110" y="410"/>
                  </a:lnTo>
                  <a:lnTo>
                    <a:pt x="121" y="416"/>
                  </a:lnTo>
                  <a:lnTo>
                    <a:pt x="130" y="420"/>
                  </a:lnTo>
                  <a:lnTo>
                    <a:pt x="141" y="425"/>
                  </a:lnTo>
                  <a:lnTo>
                    <a:pt x="151" y="430"/>
                  </a:lnTo>
                  <a:lnTo>
                    <a:pt x="162" y="433"/>
                  </a:lnTo>
                  <a:lnTo>
                    <a:pt x="174" y="437"/>
                  </a:lnTo>
                  <a:lnTo>
                    <a:pt x="184" y="439"/>
                  </a:lnTo>
                  <a:lnTo>
                    <a:pt x="195" y="440"/>
                  </a:lnTo>
                  <a:lnTo>
                    <a:pt x="206" y="443"/>
                  </a:lnTo>
                  <a:lnTo>
                    <a:pt x="218" y="444"/>
                  </a:lnTo>
                  <a:lnTo>
                    <a:pt x="230" y="444"/>
                  </a:lnTo>
                  <a:lnTo>
                    <a:pt x="243" y="444"/>
                  </a:lnTo>
                  <a:lnTo>
                    <a:pt x="255" y="443"/>
                  </a:lnTo>
                  <a:lnTo>
                    <a:pt x="265" y="440"/>
                  </a:lnTo>
                  <a:lnTo>
                    <a:pt x="277" y="439"/>
                  </a:lnTo>
                  <a:lnTo>
                    <a:pt x="289" y="437"/>
                  </a:lnTo>
                  <a:lnTo>
                    <a:pt x="298" y="433"/>
                  </a:lnTo>
                  <a:lnTo>
                    <a:pt x="310" y="430"/>
                  </a:lnTo>
                  <a:lnTo>
                    <a:pt x="320" y="425"/>
                  </a:lnTo>
                  <a:lnTo>
                    <a:pt x="331" y="420"/>
                  </a:lnTo>
                  <a:lnTo>
                    <a:pt x="340" y="416"/>
                  </a:lnTo>
                  <a:lnTo>
                    <a:pt x="350" y="410"/>
                  </a:lnTo>
                  <a:lnTo>
                    <a:pt x="360" y="404"/>
                  </a:lnTo>
                  <a:lnTo>
                    <a:pt x="368" y="397"/>
                  </a:lnTo>
                  <a:lnTo>
                    <a:pt x="378" y="391"/>
                  </a:lnTo>
                  <a:lnTo>
                    <a:pt x="386" y="384"/>
                  </a:lnTo>
                  <a:lnTo>
                    <a:pt x="393" y="377"/>
                  </a:lnTo>
                  <a:lnTo>
                    <a:pt x="400" y="368"/>
                  </a:lnTo>
                  <a:lnTo>
                    <a:pt x="408" y="359"/>
                  </a:lnTo>
                  <a:lnTo>
                    <a:pt x="415" y="350"/>
                  </a:lnTo>
                  <a:lnTo>
                    <a:pt x="421" y="342"/>
                  </a:lnTo>
                  <a:lnTo>
                    <a:pt x="427" y="332"/>
                  </a:lnTo>
                  <a:lnTo>
                    <a:pt x="433" y="323"/>
                  </a:lnTo>
                  <a:lnTo>
                    <a:pt x="439" y="312"/>
                  </a:lnTo>
                  <a:lnTo>
                    <a:pt x="442" y="302"/>
                  </a:lnTo>
                  <a:lnTo>
                    <a:pt x="447" y="292"/>
                  </a:lnTo>
                  <a:lnTo>
                    <a:pt x="449" y="282"/>
                  </a:lnTo>
                  <a:lnTo>
                    <a:pt x="453" y="270"/>
                  </a:lnTo>
                  <a:lnTo>
                    <a:pt x="455" y="260"/>
                  </a:lnTo>
                  <a:lnTo>
                    <a:pt x="459" y="248"/>
                  </a:lnTo>
                  <a:lnTo>
                    <a:pt x="459" y="241"/>
                  </a:lnTo>
                  <a:close/>
                </a:path>
              </a:pathLst>
            </a:custGeom>
            <a:solidFill>
              <a:srgbClr val="6185B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98" name="Freeform 694"/>
            <p:cNvSpPr>
              <a:spLocks noChangeArrowheads="1"/>
            </p:cNvSpPr>
            <p:nvPr/>
          </p:nvSpPr>
          <p:spPr bwMode="auto">
            <a:xfrm>
              <a:off x="5169" y="458"/>
              <a:ext cx="42" cy="43"/>
            </a:xfrm>
            <a:custGeom>
              <a:avLst/>
              <a:gdLst>
                <a:gd name="T0" fmla="*/ 175 w 447"/>
                <a:gd name="T1" fmla="*/ 0 h 437"/>
                <a:gd name="T2" fmla="*/ 169 w 447"/>
                <a:gd name="T3" fmla="*/ 0 h 437"/>
                <a:gd name="T4" fmla="*/ 163 w 447"/>
                <a:gd name="T5" fmla="*/ 0 h 437"/>
                <a:gd name="T6" fmla="*/ 157 w 447"/>
                <a:gd name="T7" fmla="*/ 0 h 437"/>
                <a:gd name="T8" fmla="*/ 137 w 447"/>
                <a:gd name="T9" fmla="*/ 7 h 437"/>
                <a:gd name="T10" fmla="*/ 99 w 447"/>
                <a:gd name="T11" fmla="*/ 28 h 437"/>
                <a:gd name="T12" fmla="*/ 66 w 447"/>
                <a:gd name="T13" fmla="*/ 55 h 437"/>
                <a:gd name="T14" fmla="*/ 38 w 447"/>
                <a:gd name="T15" fmla="*/ 88 h 437"/>
                <a:gd name="T16" fmla="*/ 17 w 447"/>
                <a:gd name="T17" fmla="*/ 126 h 437"/>
                <a:gd name="T18" fmla="*/ 5 w 447"/>
                <a:gd name="T19" fmla="*/ 168 h 437"/>
                <a:gd name="T20" fmla="*/ 0 w 447"/>
                <a:gd name="T21" fmla="*/ 214 h 437"/>
                <a:gd name="T22" fmla="*/ 5 w 447"/>
                <a:gd name="T23" fmla="*/ 258 h 437"/>
                <a:gd name="T24" fmla="*/ 17 w 447"/>
                <a:gd name="T25" fmla="*/ 301 h 437"/>
                <a:gd name="T26" fmla="*/ 38 w 447"/>
                <a:gd name="T27" fmla="*/ 338 h 437"/>
                <a:gd name="T28" fmla="*/ 66 w 447"/>
                <a:gd name="T29" fmla="*/ 371 h 437"/>
                <a:gd name="T30" fmla="*/ 99 w 447"/>
                <a:gd name="T31" fmla="*/ 398 h 437"/>
                <a:gd name="T32" fmla="*/ 137 w 447"/>
                <a:gd name="T33" fmla="*/ 419 h 437"/>
                <a:gd name="T34" fmla="*/ 177 w 447"/>
                <a:gd name="T35" fmla="*/ 432 h 437"/>
                <a:gd name="T36" fmla="*/ 223 w 447"/>
                <a:gd name="T37" fmla="*/ 437 h 437"/>
                <a:gd name="T38" fmla="*/ 269 w 447"/>
                <a:gd name="T39" fmla="*/ 432 h 437"/>
                <a:gd name="T40" fmla="*/ 311 w 447"/>
                <a:gd name="T41" fmla="*/ 419 h 437"/>
                <a:gd name="T42" fmla="*/ 348 w 447"/>
                <a:gd name="T43" fmla="*/ 398 h 437"/>
                <a:gd name="T44" fmla="*/ 381 w 447"/>
                <a:gd name="T45" fmla="*/ 371 h 437"/>
                <a:gd name="T46" fmla="*/ 410 w 447"/>
                <a:gd name="T47" fmla="*/ 338 h 437"/>
                <a:gd name="T48" fmla="*/ 430 w 447"/>
                <a:gd name="T49" fmla="*/ 301 h 437"/>
                <a:gd name="T50" fmla="*/ 442 w 447"/>
                <a:gd name="T51" fmla="*/ 258 h 437"/>
                <a:gd name="T52" fmla="*/ 447 w 447"/>
                <a:gd name="T53" fmla="*/ 214 h 437"/>
                <a:gd name="T54" fmla="*/ 439 w 447"/>
                <a:gd name="T55" fmla="*/ 182 h 437"/>
                <a:gd name="T56" fmla="*/ 440 w 447"/>
                <a:gd name="T57" fmla="*/ 188 h 437"/>
                <a:gd name="T58" fmla="*/ 442 w 447"/>
                <a:gd name="T59" fmla="*/ 194 h 437"/>
                <a:gd name="T60" fmla="*/ 445 w 447"/>
                <a:gd name="T61" fmla="*/ 200 h 437"/>
                <a:gd name="T62" fmla="*/ 446 w 447"/>
                <a:gd name="T63" fmla="*/ 206 h 437"/>
                <a:gd name="T64" fmla="*/ 447 w 447"/>
                <a:gd name="T65" fmla="*/ 211 h 437"/>
                <a:gd name="T66" fmla="*/ 440 w 447"/>
                <a:gd name="T67" fmla="*/ 235 h 437"/>
                <a:gd name="T68" fmla="*/ 432 w 447"/>
                <a:gd name="T69" fmla="*/ 277 h 437"/>
                <a:gd name="T70" fmla="*/ 414 w 447"/>
                <a:gd name="T71" fmla="*/ 317 h 437"/>
                <a:gd name="T72" fmla="*/ 391 w 447"/>
                <a:gd name="T73" fmla="*/ 352 h 437"/>
                <a:gd name="T74" fmla="*/ 361 w 447"/>
                <a:gd name="T75" fmla="*/ 380 h 437"/>
                <a:gd name="T76" fmla="*/ 326 w 447"/>
                <a:gd name="T77" fmla="*/ 404 h 437"/>
                <a:gd name="T78" fmla="*/ 289 w 447"/>
                <a:gd name="T79" fmla="*/ 420 h 437"/>
                <a:gd name="T80" fmla="*/ 246 w 447"/>
                <a:gd name="T81" fmla="*/ 430 h 437"/>
                <a:gd name="T82" fmla="*/ 201 w 447"/>
                <a:gd name="T83" fmla="*/ 430 h 437"/>
                <a:gd name="T84" fmla="*/ 158 w 447"/>
                <a:gd name="T85" fmla="*/ 420 h 437"/>
                <a:gd name="T86" fmla="*/ 120 w 447"/>
                <a:gd name="T87" fmla="*/ 404 h 437"/>
                <a:gd name="T88" fmla="*/ 86 w 447"/>
                <a:gd name="T89" fmla="*/ 380 h 437"/>
                <a:gd name="T90" fmla="*/ 55 w 447"/>
                <a:gd name="T91" fmla="*/ 352 h 437"/>
                <a:gd name="T92" fmla="*/ 32 w 447"/>
                <a:gd name="T93" fmla="*/ 317 h 437"/>
                <a:gd name="T94" fmla="*/ 15 w 447"/>
                <a:gd name="T95" fmla="*/ 277 h 437"/>
                <a:gd name="T96" fmla="*/ 7 w 447"/>
                <a:gd name="T97" fmla="*/ 235 h 437"/>
                <a:gd name="T98" fmla="*/ 7 w 447"/>
                <a:gd name="T99" fmla="*/ 191 h 437"/>
                <a:gd name="T100" fmla="*/ 15 w 447"/>
                <a:gd name="T101" fmla="*/ 149 h 437"/>
                <a:gd name="T102" fmla="*/ 32 w 447"/>
                <a:gd name="T103" fmla="*/ 109 h 437"/>
                <a:gd name="T104" fmla="*/ 55 w 447"/>
                <a:gd name="T105" fmla="*/ 74 h 437"/>
                <a:gd name="T106" fmla="*/ 86 w 447"/>
                <a:gd name="T107" fmla="*/ 46 h 437"/>
                <a:gd name="T108" fmla="*/ 120 w 447"/>
                <a:gd name="T109" fmla="*/ 22 h 437"/>
                <a:gd name="T110" fmla="*/ 158 w 447"/>
                <a:gd name="T111" fmla="*/ 6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7" h="437">
                  <a:moveTo>
                    <a:pt x="179" y="0"/>
                  </a:moveTo>
                  <a:lnTo>
                    <a:pt x="177" y="0"/>
                  </a:lnTo>
                  <a:lnTo>
                    <a:pt x="176" y="0"/>
                  </a:lnTo>
                  <a:lnTo>
                    <a:pt x="175" y="0"/>
                  </a:lnTo>
                  <a:lnTo>
                    <a:pt x="174" y="0"/>
                  </a:lnTo>
                  <a:lnTo>
                    <a:pt x="171" y="0"/>
                  </a:lnTo>
                  <a:lnTo>
                    <a:pt x="170" y="0"/>
                  </a:lnTo>
                  <a:lnTo>
                    <a:pt x="169" y="0"/>
                  </a:lnTo>
                  <a:lnTo>
                    <a:pt x="168" y="0"/>
                  </a:lnTo>
                  <a:lnTo>
                    <a:pt x="167" y="0"/>
                  </a:lnTo>
                  <a:lnTo>
                    <a:pt x="164" y="0"/>
                  </a:lnTo>
                  <a:lnTo>
                    <a:pt x="163" y="0"/>
                  </a:lnTo>
                  <a:lnTo>
                    <a:pt x="162" y="0"/>
                  </a:lnTo>
                  <a:lnTo>
                    <a:pt x="161" y="0"/>
                  </a:lnTo>
                  <a:lnTo>
                    <a:pt x="158" y="0"/>
                  </a:lnTo>
                  <a:lnTo>
                    <a:pt x="157" y="0"/>
                  </a:lnTo>
                  <a:lnTo>
                    <a:pt x="156" y="0"/>
                  </a:lnTo>
                  <a:lnTo>
                    <a:pt x="155" y="0"/>
                  </a:lnTo>
                  <a:lnTo>
                    <a:pt x="147" y="2"/>
                  </a:lnTo>
                  <a:lnTo>
                    <a:pt x="137" y="7"/>
                  </a:lnTo>
                  <a:lnTo>
                    <a:pt x="127" y="12"/>
                  </a:lnTo>
                  <a:lnTo>
                    <a:pt x="116" y="16"/>
                  </a:lnTo>
                  <a:lnTo>
                    <a:pt x="108" y="22"/>
                  </a:lnTo>
                  <a:lnTo>
                    <a:pt x="99" y="28"/>
                  </a:lnTo>
                  <a:lnTo>
                    <a:pt x="90" y="34"/>
                  </a:lnTo>
                  <a:lnTo>
                    <a:pt x="81" y="41"/>
                  </a:lnTo>
                  <a:lnTo>
                    <a:pt x="73" y="48"/>
                  </a:lnTo>
                  <a:lnTo>
                    <a:pt x="66" y="55"/>
                  </a:lnTo>
                  <a:lnTo>
                    <a:pt x="59" y="62"/>
                  </a:lnTo>
                  <a:lnTo>
                    <a:pt x="50" y="70"/>
                  </a:lnTo>
                  <a:lnTo>
                    <a:pt x="43" y="79"/>
                  </a:lnTo>
                  <a:lnTo>
                    <a:pt x="38" y="88"/>
                  </a:lnTo>
                  <a:lnTo>
                    <a:pt x="32" y="96"/>
                  </a:lnTo>
                  <a:lnTo>
                    <a:pt x="26" y="107"/>
                  </a:lnTo>
                  <a:lnTo>
                    <a:pt x="21" y="116"/>
                  </a:lnTo>
                  <a:lnTo>
                    <a:pt x="17" y="126"/>
                  </a:lnTo>
                  <a:lnTo>
                    <a:pt x="13" y="136"/>
                  </a:lnTo>
                  <a:lnTo>
                    <a:pt x="9" y="146"/>
                  </a:lnTo>
                  <a:lnTo>
                    <a:pt x="7" y="157"/>
                  </a:lnTo>
                  <a:lnTo>
                    <a:pt x="5" y="168"/>
                  </a:lnTo>
                  <a:lnTo>
                    <a:pt x="2" y="180"/>
                  </a:lnTo>
                  <a:lnTo>
                    <a:pt x="1" y="190"/>
                  </a:lnTo>
                  <a:lnTo>
                    <a:pt x="0" y="202"/>
                  </a:lnTo>
                  <a:lnTo>
                    <a:pt x="0" y="214"/>
                  </a:lnTo>
                  <a:lnTo>
                    <a:pt x="0" y="224"/>
                  </a:lnTo>
                  <a:lnTo>
                    <a:pt x="1" y="236"/>
                  </a:lnTo>
                  <a:lnTo>
                    <a:pt x="2" y="247"/>
                  </a:lnTo>
                  <a:lnTo>
                    <a:pt x="5" y="258"/>
                  </a:lnTo>
                  <a:lnTo>
                    <a:pt x="7" y="269"/>
                  </a:lnTo>
                  <a:lnTo>
                    <a:pt x="9" y="281"/>
                  </a:lnTo>
                  <a:lnTo>
                    <a:pt x="13" y="290"/>
                  </a:lnTo>
                  <a:lnTo>
                    <a:pt x="17" y="301"/>
                  </a:lnTo>
                  <a:lnTo>
                    <a:pt x="21" y="310"/>
                  </a:lnTo>
                  <a:lnTo>
                    <a:pt x="26" y="319"/>
                  </a:lnTo>
                  <a:lnTo>
                    <a:pt x="32" y="330"/>
                  </a:lnTo>
                  <a:lnTo>
                    <a:pt x="38" y="338"/>
                  </a:lnTo>
                  <a:lnTo>
                    <a:pt x="43" y="348"/>
                  </a:lnTo>
                  <a:lnTo>
                    <a:pt x="50" y="356"/>
                  </a:lnTo>
                  <a:lnTo>
                    <a:pt x="59" y="364"/>
                  </a:lnTo>
                  <a:lnTo>
                    <a:pt x="66" y="371"/>
                  </a:lnTo>
                  <a:lnTo>
                    <a:pt x="73" y="378"/>
                  </a:lnTo>
                  <a:lnTo>
                    <a:pt x="81" y="385"/>
                  </a:lnTo>
                  <a:lnTo>
                    <a:pt x="90" y="392"/>
                  </a:lnTo>
                  <a:lnTo>
                    <a:pt x="99" y="398"/>
                  </a:lnTo>
                  <a:lnTo>
                    <a:pt x="108" y="404"/>
                  </a:lnTo>
                  <a:lnTo>
                    <a:pt x="116" y="410"/>
                  </a:lnTo>
                  <a:lnTo>
                    <a:pt x="127" y="414"/>
                  </a:lnTo>
                  <a:lnTo>
                    <a:pt x="137" y="419"/>
                  </a:lnTo>
                  <a:lnTo>
                    <a:pt x="147" y="424"/>
                  </a:lnTo>
                  <a:lnTo>
                    <a:pt x="157" y="426"/>
                  </a:lnTo>
                  <a:lnTo>
                    <a:pt x="168" y="431"/>
                  </a:lnTo>
                  <a:lnTo>
                    <a:pt x="177" y="432"/>
                  </a:lnTo>
                  <a:lnTo>
                    <a:pt x="189" y="434"/>
                  </a:lnTo>
                  <a:lnTo>
                    <a:pt x="201" y="437"/>
                  </a:lnTo>
                  <a:lnTo>
                    <a:pt x="212" y="437"/>
                  </a:lnTo>
                  <a:lnTo>
                    <a:pt x="223" y="437"/>
                  </a:lnTo>
                  <a:lnTo>
                    <a:pt x="235" y="437"/>
                  </a:lnTo>
                  <a:lnTo>
                    <a:pt x="246" y="437"/>
                  </a:lnTo>
                  <a:lnTo>
                    <a:pt x="258" y="434"/>
                  </a:lnTo>
                  <a:lnTo>
                    <a:pt x="269" y="432"/>
                  </a:lnTo>
                  <a:lnTo>
                    <a:pt x="279" y="431"/>
                  </a:lnTo>
                  <a:lnTo>
                    <a:pt x="290" y="426"/>
                  </a:lnTo>
                  <a:lnTo>
                    <a:pt x="300" y="424"/>
                  </a:lnTo>
                  <a:lnTo>
                    <a:pt x="311" y="419"/>
                  </a:lnTo>
                  <a:lnTo>
                    <a:pt x="320" y="414"/>
                  </a:lnTo>
                  <a:lnTo>
                    <a:pt x="331" y="410"/>
                  </a:lnTo>
                  <a:lnTo>
                    <a:pt x="339" y="404"/>
                  </a:lnTo>
                  <a:lnTo>
                    <a:pt x="348" y="398"/>
                  </a:lnTo>
                  <a:lnTo>
                    <a:pt x="357" y="392"/>
                  </a:lnTo>
                  <a:lnTo>
                    <a:pt x="366" y="385"/>
                  </a:lnTo>
                  <a:lnTo>
                    <a:pt x="374" y="378"/>
                  </a:lnTo>
                  <a:lnTo>
                    <a:pt x="381" y="371"/>
                  </a:lnTo>
                  <a:lnTo>
                    <a:pt x="390" y="364"/>
                  </a:lnTo>
                  <a:lnTo>
                    <a:pt x="397" y="356"/>
                  </a:lnTo>
                  <a:lnTo>
                    <a:pt x="402" y="348"/>
                  </a:lnTo>
                  <a:lnTo>
                    <a:pt x="410" y="338"/>
                  </a:lnTo>
                  <a:lnTo>
                    <a:pt x="415" y="330"/>
                  </a:lnTo>
                  <a:lnTo>
                    <a:pt x="420" y="319"/>
                  </a:lnTo>
                  <a:lnTo>
                    <a:pt x="426" y="310"/>
                  </a:lnTo>
                  <a:lnTo>
                    <a:pt x="430" y="301"/>
                  </a:lnTo>
                  <a:lnTo>
                    <a:pt x="434" y="290"/>
                  </a:lnTo>
                  <a:lnTo>
                    <a:pt x="438" y="281"/>
                  </a:lnTo>
                  <a:lnTo>
                    <a:pt x="440" y="269"/>
                  </a:lnTo>
                  <a:lnTo>
                    <a:pt x="442" y="258"/>
                  </a:lnTo>
                  <a:lnTo>
                    <a:pt x="445" y="247"/>
                  </a:lnTo>
                  <a:lnTo>
                    <a:pt x="446" y="236"/>
                  </a:lnTo>
                  <a:lnTo>
                    <a:pt x="447" y="224"/>
                  </a:lnTo>
                  <a:lnTo>
                    <a:pt x="447" y="214"/>
                  </a:lnTo>
                  <a:lnTo>
                    <a:pt x="440" y="214"/>
                  </a:lnTo>
                  <a:lnTo>
                    <a:pt x="440" y="202"/>
                  </a:lnTo>
                  <a:lnTo>
                    <a:pt x="440" y="191"/>
                  </a:lnTo>
                  <a:lnTo>
                    <a:pt x="439" y="182"/>
                  </a:lnTo>
                  <a:lnTo>
                    <a:pt x="439" y="184"/>
                  </a:lnTo>
                  <a:lnTo>
                    <a:pt x="440" y="185"/>
                  </a:lnTo>
                  <a:lnTo>
                    <a:pt x="440" y="187"/>
                  </a:lnTo>
                  <a:lnTo>
                    <a:pt x="440" y="188"/>
                  </a:lnTo>
                  <a:lnTo>
                    <a:pt x="441" y="190"/>
                  </a:lnTo>
                  <a:lnTo>
                    <a:pt x="441" y="191"/>
                  </a:lnTo>
                  <a:lnTo>
                    <a:pt x="441" y="193"/>
                  </a:lnTo>
                  <a:lnTo>
                    <a:pt x="442" y="194"/>
                  </a:lnTo>
                  <a:lnTo>
                    <a:pt x="442" y="196"/>
                  </a:lnTo>
                  <a:lnTo>
                    <a:pt x="442" y="197"/>
                  </a:lnTo>
                  <a:lnTo>
                    <a:pt x="442" y="198"/>
                  </a:lnTo>
                  <a:lnTo>
                    <a:pt x="445" y="200"/>
                  </a:lnTo>
                  <a:lnTo>
                    <a:pt x="445" y="202"/>
                  </a:lnTo>
                  <a:lnTo>
                    <a:pt x="445" y="203"/>
                  </a:lnTo>
                  <a:lnTo>
                    <a:pt x="446" y="204"/>
                  </a:lnTo>
                  <a:lnTo>
                    <a:pt x="446" y="206"/>
                  </a:lnTo>
                  <a:lnTo>
                    <a:pt x="446" y="208"/>
                  </a:lnTo>
                  <a:lnTo>
                    <a:pt x="446" y="209"/>
                  </a:lnTo>
                  <a:lnTo>
                    <a:pt x="447" y="210"/>
                  </a:lnTo>
                  <a:lnTo>
                    <a:pt x="447" y="211"/>
                  </a:lnTo>
                  <a:lnTo>
                    <a:pt x="447" y="214"/>
                  </a:lnTo>
                  <a:lnTo>
                    <a:pt x="440" y="214"/>
                  </a:lnTo>
                  <a:lnTo>
                    <a:pt x="440" y="224"/>
                  </a:lnTo>
                  <a:lnTo>
                    <a:pt x="440" y="235"/>
                  </a:lnTo>
                  <a:lnTo>
                    <a:pt x="439" y="247"/>
                  </a:lnTo>
                  <a:lnTo>
                    <a:pt x="435" y="257"/>
                  </a:lnTo>
                  <a:lnTo>
                    <a:pt x="434" y="268"/>
                  </a:lnTo>
                  <a:lnTo>
                    <a:pt x="432" y="277"/>
                  </a:lnTo>
                  <a:lnTo>
                    <a:pt x="427" y="288"/>
                  </a:lnTo>
                  <a:lnTo>
                    <a:pt x="424" y="298"/>
                  </a:lnTo>
                  <a:lnTo>
                    <a:pt x="420" y="308"/>
                  </a:lnTo>
                  <a:lnTo>
                    <a:pt x="414" y="317"/>
                  </a:lnTo>
                  <a:lnTo>
                    <a:pt x="410" y="325"/>
                  </a:lnTo>
                  <a:lnTo>
                    <a:pt x="404" y="335"/>
                  </a:lnTo>
                  <a:lnTo>
                    <a:pt x="398" y="343"/>
                  </a:lnTo>
                  <a:lnTo>
                    <a:pt x="391" y="352"/>
                  </a:lnTo>
                  <a:lnTo>
                    <a:pt x="385" y="359"/>
                  </a:lnTo>
                  <a:lnTo>
                    <a:pt x="378" y="366"/>
                  </a:lnTo>
                  <a:lnTo>
                    <a:pt x="371" y="373"/>
                  </a:lnTo>
                  <a:lnTo>
                    <a:pt x="361" y="380"/>
                  </a:lnTo>
                  <a:lnTo>
                    <a:pt x="354" y="386"/>
                  </a:lnTo>
                  <a:lnTo>
                    <a:pt x="345" y="392"/>
                  </a:lnTo>
                  <a:lnTo>
                    <a:pt x="337" y="398"/>
                  </a:lnTo>
                  <a:lnTo>
                    <a:pt x="326" y="404"/>
                  </a:lnTo>
                  <a:lnTo>
                    <a:pt x="318" y="409"/>
                  </a:lnTo>
                  <a:lnTo>
                    <a:pt x="307" y="413"/>
                  </a:lnTo>
                  <a:lnTo>
                    <a:pt x="299" y="418"/>
                  </a:lnTo>
                  <a:lnTo>
                    <a:pt x="289" y="420"/>
                  </a:lnTo>
                  <a:lnTo>
                    <a:pt x="278" y="424"/>
                  </a:lnTo>
                  <a:lnTo>
                    <a:pt x="266" y="426"/>
                  </a:lnTo>
                  <a:lnTo>
                    <a:pt x="257" y="427"/>
                  </a:lnTo>
                  <a:lnTo>
                    <a:pt x="246" y="430"/>
                  </a:lnTo>
                  <a:lnTo>
                    <a:pt x="235" y="431"/>
                  </a:lnTo>
                  <a:lnTo>
                    <a:pt x="223" y="431"/>
                  </a:lnTo>
                  <a:lnTo>
                    <a:pt x="212" y="431"/>
                  </a:lnTo>
                  <a:lnTo>
                    <a:pt x="201" y="430"/>
                  </a:lnTo>
                  <a:lnTo>
                    <a:pt x="191" y="427"/>
                  </a:lnTo>
                  <a:lnTo>
                    <a:pt x="179" y="426"/>
                  </a:lnTo>
                  <a:lnTo>
                    <a:pt x="169" y="424"/>
                  </a:lnTo>
                  <a:lnTo>
                    <a:pt x="158" y="420"/>
                  </a:lnTo>
                  <a:lnTo>
                    <a:pt x="149" y="418"/>
                  </a:lnTo>
                  <a:lnTo>
                    <a:pt x="138" y="413"/>
                  </a:lnTo>
                  <a:lnTo>
                    <a:pt x="129" y="409"/>
                  </a:lnTo>
                  <a:lnTo>
                    <a:pt x="120" y="404"/>
                  </a:lnTo>
                  <a:lnTo>
                    <a:pt x="110" y="398"/>
                  </a:lnTo>
                  <a:lnTo>
                    <a:pt x="102" y="392"/>
                  </a:lnTo>
                  <a:lnTo>
                    <a:pt x="93" y="386"/>
                  </a:lnTo>
                  <a:lnTo>
                    <a:pt x="86" y="380"/>
                  </a:lnTo>
                  <a:lnTo>
                    <a:pt x="77" y="373"/>
                  </a:lnTo>
                  <a:lnTo>
                    <a:pt x="69" y="366"/>
                  </a:lnTo>
                  <a:lnTo>
                    <a:pt x="62" y="359"/>
                  </a:lnTo>
                  <a:lnTo>
                    <a:pt x="55" y="352"/>
                  </a:lnTo>
                  <a:lnTo>
                    <a:pt x="49" y="343"/>
                  </a:lnTo>
                  <a:lnTo>
                    <a:pt x="43" y="335"/>
                  </a:lnTo>
                  <a:lnTo>
                    <a:pt x="38" y="325"/>
                  </a:lnTo>
                  <a:lnTo>
                    <a:pt x="32" y="317"/>
                  </a:lnTo>
                  <a:lnTo>
                    <a:pt x="27" y="308"/>
                  </a:lnTo>
                  <a:lnTo>
                    <a:pt x="23" y="298"/>
                  </a:lnTo>
                  <a:lnTo>
                    <a:pt x="20" y="288"/>
                  </a:lnTo>
                  <a:lnTo>
                    <a:pt x="15" y="277"/>
                  </a:lnTo>
                  <a:lnTo>
                    <a:pt x="13" y="268"/>
                  </a:lnTo>
                  <a:lnTo>
                    <a:pt x="9" y="257"/>
                  </a:lnTo>
                  <a:lnTo>
                    <a:pt x="8" y="247"/>
                  </a:lnTo>
                  <a:lnTo>
                    <a:pt x="7" y="235"/>
                  </a:lnTo>
                  <a:lnTo>
                    <a:pt x="7" y="224"/>
                  </a:lnTo>
                  <a:lnTo>
                    <a:pt x="6" y="214"/>
                  </a:lnTo>
                  <a:lnTo>
                    <a:pt x="7" y="202"/>
                  </a:lnTo>
                  <a:lnTo>
                    <a:pt x="7" y="191"/>
                  </a:lnTo>
                  <a:lnTo>
                    <a:pt x="8" y="180"/>
                  </a:lnTo>
                  <a:lnTo>
                    <a:pt x="9" y="169"/>
                  </a:lnTo>
                  <a:lnTo>
                    <a:pt x="13" y="160"/>
                  </a:lnTo>
                  <a:lnTo>
                    <a:pt x="15" y="149"/>
                  </a:lnTo>
                  <a:lnTo>
                    <a:pt x="20" y="139"/>
                  </a:lnTo>
                  <a:lnTo>
                    <a:pt x="23" y="128"/>
                  </a:lnTo>
                  <a:lnTo>
                    <a:pt x="27" y="119"/>
                  </a:lnTo>
                  <a:lnTo>
                    <a:pt x="32" y="109"/>
                  </a:lnTo>
                  <a:lnTo>
                    <a:pt x="38" y="101"/>
                  </a:lnTo>
                  <a:lnTo>
                    <a:pt x="43" y="92"/>
                  </a:lnTo>
                  <a:lnTo>
                    <a:pt x="49" y="83"/>
                  </a:lnTo>
                  <a:lnTo>
                    <a:pt x="55" y="74"/>
                  </a:lnTo>
                  <a:lnTo>
                    <a:pt x="62" y="67"/>
                  </a:lnTo>
                  <a:lnTo>
                    <a:pt x="69" y="60"/>
                  </a:lnTo>
                  <a:lnTo>
                    <a:pt x="77" y="53"/>
                  </a:lnTo>
                  <a:lnTo>
                    <a:pt x="86" y="46"/>
                  </a:lnTo>
                  <a:lnTo>
                    <a:pt x="93" y="40"/>
                  </a:lnTo>
                  <a:lnTo>
                    <a:pt x="102" y="34"/>
                  </a:lnTo>
                  <a:lnTo>
                    <a:pt x="110" y="28"/>
                  </a:lnTo>
                  <a:lnTo>
                    <a:pt x="120" y="22"/>
                  </a:lnTo>
                  <a:lnTo>
                    <a:pt x="129" y="18"/>
                  </a:lnTo>
                  <a:lnTo>
                    <a:pt x="138" y="13"/>
                  </a:lnTo>
                  <a:lnTo>
                    <a:pt x="149" y="8"/>
                  </a:lnTo>
                  <a:lnTo>
                    <a:pt x="158" y="6"/>
                  </a:lnTo>
                  <a:lnTo>
                    <a:pt x="169" y="2"/>
                  </a:lnTo>
                  <a:lnTo>
                    <a:pt x="179" y="0"/>
                  </a:lnTo>
                  <a:close/>
                </a:path>
              </a:pathLst>
            </a:custGeom>
            <a:solidFill>
              <a:srgbClr val="6387B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399" name="Freeform 695"/>
            <p:cNvSpPr>
              <a:spLocks noChangeArrowheads="1"/>
            </p:cNvSpPr>
            <p:nvPr/>
          </p:nvSpPr>
          <p:spPr bwMode="auto">
            <a:xfrm>
              <a:off x="5169" y="458"/>
              <a:ext cx="41" cy="43"/>
            </a:xfrm>
            <a:custGeom>
              <a:avLst/>
              <a:gdLst>
                <a:gd name="T0" fmla="*/ 199 w 434"/>
                <a:gd name="T1" fmla="*/ 2 h 431"/>
                <a:gd name="T2" fmla="*/ 193 w 434"/>
                <a:gd name="T3" fmla="*/ 1 h 431"/>
                <a:gd name="T4" fmla="*/ 188 w 434"/>
                <a:gd name="T5" fmla="*/ 1 h 431"/>
                <a:gd name="T6" fmla="*/ 182 w 434"/>
                <a:gd name="T7" fmla="*/ 1 h 431"/>
                <a:gd name="T8" fmla="*/ 176 w 434"/>
                <a:gd name="T9" fmla="*/ 0 h 431"/>
                <a:gd name="T10" fmla="*/ 152 w 434"/>
                <a:gd name="T11" fmla="*/ 6 h 431"/>
                <a:gd name="T12" fmla="*/ 114 w 434"/>
                <a:gd name="T13" fmla="*/ 22 h 431"/>
                <a:gd name="T14" fmla="*/ 80 w 434"/>
                <a:gd name="T15" fmla="*/ 46 h 431"/>
                <a:gd name="T16" fmla="*/ 49 w 434"/>
                <a:gd name="T17" fmla="*/ 74 h 431"/>
                <a:gd name="T18" fmla="*/ 26 w 434"/>
                <a:gd name="T19" fmla="*/ 109 h 431"/>
                <a:gd name="T20" fmla="*/ 9 w 434"/>
                <a:gd name="T21" fmla="*/ 149 h 431"/>
                <a:gd name="T22" fmla="*/ 1 w 434"/>
                <a:gd name="T23" fmla="*/ 191 h 431"/>
                <a:gd name="T24" fmla="*/ 1 w 434"/>
                <a:gd name="T25" fmla="*/ 235 h 431"/>
                <a:gd name="T26" fmla="*/ 9 w 434"/>
                <a:gd name="T27" fmla="*/ 277 h 431"/>
                <a:gd name="T28" fmla="*/ 26 w 434"/>
                <a:gd name="T29" fmla="*/ 317 h 431"/>
                <a:gd name="T30" fmla="*/ 49 w 434"/>
                <a:gd name="T31" fmla="*/ 352 h 431"/>
                <a:gd name="T32" fmla="*/ 80 w 434"/>
                <a:gd name="T33" fmla="*/ 380 h 431"/>
                <a:gd name="T34" fmla="*/ 114 w 434"/>
                <a:gd name="T35" fmla="*/ 404 h 431"/>
                <a:gd name="T36" fmla="*/ 152 w 434"/>
                <a:gd name="T37" fmla="*/ 420 h 431"/>
                <a:gd name="T38" fmla="*/ 195 w 434"/>
                <a:gd name="T39" fmla="*/ 430 h 431"/>
                <a:gd name="T40" fmla="*/ 240 w 434"/>
                <a:gd name="T41" fmla="*/ 430 h 431"/>
                <a:gd name="T42" fmla="*/ 283 w 434"/>
                <a:gd name="T43" fmla="*/ 420 h 431"/>
                <a:gd name="T44" fmla="*/ 320 w 434"/>
                <a:gd name="T45" fmla="*/ 404 h 431"/>
                <a:gd name="T46" fmla="*/ 355 w 434"/>
                <a:gd name="T47" fmla="*/ 380 h 431"/>
                <a:gd name="T48" fmla="*/ 385 w 434"/>
                <a:gd name="T49" fmla="*/ 352 h 431"/>
                <a:gd name="T50" fmla="*/ 408 w 434"/>
                <a:gd name="T51" fmla="*/ 317 h 431"/>
                <a:gd name="T52" fmla="*/ 426 w 434"/>
                <a:gd name="T53" fmla="*/ 277 h 431"/>
                <a:gd name="T54" fmla="*/ 434 w 434"/>
                <a:gd name="T55" fmla="*/ 235 h 431"/>
                <a:gd name="T56" fmla="*/ 428 w 434"/>
                <a:gd name="T57" fmla="*/ 203 h 431"/>
                <a:gd name="T58" fmla="*/ 421 w 434"/>
                <a:gd name="T59" fmla="*/ 161 h 431"/>
                <a:gd name="T60" fmla="*/ 421 w 434"/>
                <a:gd name="T61" fmla="*/ 155 h 431"/>
                <a:gd name="T62" fmla="*/ 424 w 434"/>
                <a:gd name="T63" fmla="*/ 161 h 431"/>
                <a:gd name="T64" fmla="*/ 426 w 434"/>
                <a:gd name="T65" fmla="*/ 167 h 431"/>
                <a:gd name="T66" fmla="*/ 428 w 434"/>
                <a:gd name="T67" fmla="*/ 169 h 431"/>
                <a:gd name="T68" fmla="*/ 429 w 434"/>
                <a:gd name="T69" fmla="*/ 175 h 431"/>
                <a:gd name="T70" fmla="*/ 433 w 434"/>
                <a:gd name="T71" fmla="*/ 181 h 431"/>
                <a:gd name="T72" fmla="*/ 428 w 434"/>
                <a:gd name="T73" fmla="*/ 214 h 431"/>
                <a:gd name="T74" fmla="*/ 424 w 434"/>
                <a:gd name="T75" fmla="*/ 256 h 431"/>
                <a:gd name="T76" fmla="*/ 411 w 434"/>
                <a:gd name="T77" fmla="*/ 295 h 431"/>
                <a:gd name="T78" fmla="*/ 392 w 434"/>
                <a:gd name="T79" fmla="*/ 331 h 431"/>
                <a:gd name="T80" fmla="*/ 367 w 434"/>
                <a:gd name="T81" fmla="*/ 362 h 431"/>
                <a:gd name="T82" fmla="*/ 335 w 434"/>
                <a:gd name="T83" fmla="*/ 389 h 431"/>
                <a:gd name="T84" fmla="*/ 300 w 434"/>
                <a:gd name="T85" fmla="*/ 407 h 431"/>
                <a:gd name="T86" fmla="*/ 260 w 434"/>
                <a:gd name="T87" fmla="*/ 419 h 431"/>
                <a:gd name="T88" fmla="*/ 217 w 434"/>
                <a:gd name="T89" fmla="*/ 424 h 431"/>
                <a:gd name="T90" fmla="*/ 175 w 434"/>
                <a:gd name="T91" fmla="*/ 419 h 431"/>
                <a:gd name="T92" fmla="*/ 135 w 434"/>
                <a:gd name="T93" fmla="*/ 407 h 431"/>
                <a:gd name="T94" fmla="*/ 101 w 434"/>
                <a:gd name="T95" fmla="*/ 389 h 431"/>
                <a:gd name="T96" fmla="*/ 68 w 434"/>
                <a:gd name="T97" fmla="*/ 362 h 431"/>
                <a:gd name="T98" fmla="*/ 43 w 434"/>
                <a:gd name="T99" fmla="*/ 331 h 431"/>
                <a:gd name="T100" fmla="*/ 23 w 434"/>
                <a:gd name="T101" fmla="*/ 295 h 431"/>
                <a:gd name="T102" fmla="*/ 11 w 434"/>
                <a:gd name="T103" fmla="*/ 256 h 431"/>
                <a:gd name="T104" fmla="*/ 7 w 434"/>
                <a:gd name="T105" fmla="*/ 214 h 431"/>
                <a:gd name="T106" fmla="*/ 11 w 434"/>
                <a:gd name="T107" fmla="*/ 170 h 431"/>
                <a:gd name="T108" fmla="*/ 23 w 434"/>
                <a:gd name="T109" fmla="*/ 131 h 431"/>
                <a:gd name="T110" fmla="*/ 43 w 434"/>
                <a:gd name="T111" fmla="*/ 95 h 431"/>
                <a:gd name="T112" fmla="*/ 68 w 434"/>
                <a:gd name="T113" fmla="*/ 65 h 431"/>
                <a:gd name="T114" fmla="*/ 101 w 434"/>
                <a:gd name="T115" fmla="*/ 38 h 431"/>
                <a:gd name="T116" fmla="*/ 135 w 434"/>
                <a:gd name="T117" fmla="*/ 19 h 431"/>
                <a:gd name="T118" fmla="*/ 175 w 434"/>
                <a:gd name="T119" fmla="*/ 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4" h="431">
                  <a:moveTo>
                    <a:pt x="204" y="2"/>
                  </a:moveTo>
                  <a:lnTo>
                    <a:pt x="203" y="2"/>
                  </a:lnTo>
                  <a:lnTo>
                    <a:pt x="201" y="2"/>
                  </a:lnTo>
                  <a:lnTo>
                    <a:pt x="199" y="2"/>
                  </a:lnTo>
                  <a:lnTo>
                    <a:pt x="198" y="2"/>
                  </a:lnTo>
                  <a:lnTo>
                    <a:pt x="197" y="1"/>
                  </a:lnTo>
                  <a:lnTo>
                    <a:pt x="195" y="1"/>
                  </a:lnTo>
                  <a:lnTo>
                    <a:pt x="193" y="1"/>
                  </a:lnTo>
                  <a:lnTo>
                    <a:pt x="192" y="1"/>
                  </a:lnTo>
                  <a:lnTo>
                    <a:pt x="191" y="1"/>
                  </a:lnTo>
                  <a:lnTo>
                    <a:pt x="189" y="1"/>
                  </a:lnTo>
                  <a:lnTo>
                    <a:pt x="188" y="1"/>
                  </a:lnTo>
                  <a:lnTo>
                    <a:pt x="186" y="1"/>
                  </a:lnTo>
                  <a:lnTo>
                    <a:pt x="185" y="1"/>
                  </a:lnTo>
                  <a:lnTo>
                    <a:pt x="183" y="1"/>
                  </a:lnTo>
                  <a:lnTo>
                    <a:pt x="182" y="1"/>
                  </a:lnTo>
                  <a:lnTo>
                    <a:pt x="181" y="0"/>
                  </a:lnTo>
                  <a:lnTo>
                    <a:pt x="179" y="0"/>
                  </a:lnTo>
                  <a:lnTo>
                    <a:pt x="177" y="0"/>
                  </a:lnTo>
                  <a:lnTo>
                    <a:pt x="176" y="0"/>
                  </a:lnTo>
                  <a:lnTo>
                    <a:pt x="175" y="0"/>
                  </a:lnTo>
                  <a:lnTo>
                    <a:pt x="173" y="0"/>
                  </a:lnTo>
                  <a:lnTo>
                    <a:pt x="163" y="2"/>
                  </a:lnTo>
                  <a:lnTo>
                    <a:pt x="152" y="6"/>
                  </a:lnTo>
                  <a:lnTo>
                    <a:pt x="143" y="8"/>
                  </a:lnTo>
                  <a:lnTo>
                    <a:pt x="132" y="13"/>
                  </a:lnTo>
                  <a:lnTo>
                    <a:pt x="123" y="18"/>
                  </a:lnTo>
                  <a:lnTo>
                    <a:pt x="114" y="22"/>
                  </a:lnTo>
                  <a:lnTo>
                    <a:pt x="104" y="28"/>
                  </a:lnTo>
                  <a:lnTo>
                    <a:pt x="96" y="34"/>
                  </a:lnTo>
                  <a:lnTo>
                    <a:pt x="87" y="40"/>
                  </a:lnTo>
                  <a:lnTo>
                    <a:pt x="80" y="46"/>
                  </a:lnTo>
                  <a:lnTo>
                    <a:pt x="71" y="53"/>
                  </a:lnTo>
                  <a:lnTo>
                    <a:pt x="63" y="60"/>
                  </a:lnTo>
                  <a:lnTo>
                    <a:pt x="56" y="67"/>
                  </a:lnTo>
                  <a:lnTo>
                    <a:pt x="49" y="74"/>
                  </a:lnTo>
                  <a:lnTo>
                    <a:pt x="43" y="83"/>
                  </a:lnTo>
                  <a:lnTo>
                    <a:pt x="37" y="92"/>
                  </a:lnTo>
                  <a:lnTo>
                    <a:pt x="32" y="101"/>
                  </a:lnTo>
                  <a:lnTo>
                    <a:pt x="26" y="109"/>
                  </a:lnTo>
                  <a:lnTo>
                    <a:pt x="21" y="119"/>
                  </a:lnTo>
                  <a:lnTo>
                    <a:pt x="17" y="128"/>
                  </a:lnTo>
                  <a:lnTo>
                    <a:pt x="14" y="139"/>
                  </a:lnTo>
                  <a:lnTo>
                    <a:pt x="9" y="149"/>
                  </a:lnTo>
                  <a:lnTo>
                    <a:pt x="7" y="160"/>
                  </a:lnTo>
                  <a:lnTo>
                    <a:pt x="3" y="169"/>
                  </a:lnTo>
                  <a:lnTo>
                    <a:pt x="2" y="180"/>
                  </a:lnTo>
                  <a:lnTo>
                    <a:pt x="1" y="191"/>
                  </a:lnTo>
                  <a:lnTo>
                    <a:pt x="1" y="202"/>
                  </a:lnTo>
                  <a:lnTo>
                    <a:pt x="0" y="214"/>
                  </a:lnTo>
                  <a:lnTo>
                    <a:pt x="1" y="224"/>
                  </a:lnTo>
                  <a:lnTo>
                    <a:pt x="1" y="235"/>
                  </a:lnTo>
                  <a:lnTo>
                    <a:pt x="2" y="247"/>
                  </a:lnTo>
                  <a:lnTo>
                    <a:pt x="3" y="257"/>
                  </a:lnTo>
                  <a:lnTo>
                    <a:pt x="7" y="268"/>
                  </a:lnTo>
                  <a:lnTo>
                    <a:pt x="9" y="277"/>
                  </a:lnTo>
                  <a:lnTo>
                    <a:pt x="14" y="288"/>
                  </a:lnTo>
                  <a:lnTo>
                    <a:pt x="17" y="298"/>
                  </a:lnTo>
                  <a:lnTo>
                    <a:pt x="21" y="308"/>
                  </a:lnTo>
                  <a:lnTo>
                    <a:pt x="26" y="317"/>
                  </a:lnTo>
                  <a:lnTo>
                    <a:pt x="32" y="325"/>
                  </a:lnTo>
                  <a:lnTo>
                    <a:pt x="37" y="335"/>
                  </a:lnTo>
                  <a:lnTo>
                    <a:pt x="43" y="343"/>
                  </a:lnTo>
                  <a:lnTo>
                    <a:pt x="49" y="352"/>
                  </a:lnTo>
                  <a:lnTo>
                    <a:pt x="56" y="359"/>
                  </a:lnTo>
                  <a:lnTo>
                    <a:pt x="63" y="366"/>
                  </a:lnTo>
                  <a:lnTo>
                    <a:pt x="71" y="373"/>
                  </a:lnTo>
                  <a:lnTo>
                    <a:pt x="80" y="380"/>
                  </a:lnTo>
                  <a:lnTo>
                    <a:pt x="87" y="386"/>
                  </a:lnTo>
                  <a:lnTo>
                    <a:pt x="96" y="392"/>
                  </a:lnTo>
                  <a:lnTo>
                    <a:pt x="104" y="398"/>
                  </a:lnTo>
                  <a:lnTo>
                    <a:pt x="114" y="404"/>
                  </a:lnTo>
                  <a:lnTo>
                    <a:pt x="123" y="409"/>
                  </a:lnTo>
                  <a:lnTo>
                    <a:pt x="132" y="413"/>
                  </a:lnTo>
                  <a:lnTo>
                    <a:pt x="143" y="418"/>
                  </a:lnTo>
                  <a:lnTo>
                    <a:pt x="152" y="420"/>
                  </a:lnTo>
                  <a:lnTo>
                    <a:pt x="163" y="424"/>
                  </a:lnTo>
                  <a:lnTo>
                    <a:pt x="173" y="426"/>
                  </a:lnTo>
                  <a:lnTo>
                    <a:pt x="185" y="427"/>
                  </a:lnTo>
                  <a:lnTo>
                    <a:pt x="195" y="430"/>
                  </a:lnTo>
                  <a:lnTo>
                    <a:pt x="206" y="431"/>
                  </a:lnTo>
                  <a:lnTo>
                    <a:pt x="217" y="431"/>
                  </a:lnTo>
                  <a:lnTo>
                    <a:pt x="229" y="431"/>
                  </a:lnTo>
                  <a:lnTo>
                    <a:pt x="240" y="430"/>
                  </a:lnTo>
                  <a:lnTo>
                    <a:pt x="251" y="427"/>
                  </a:lnTo>
                  <a:lnTo>
                    <a:pt x="260" y="426"/>
                  </a:lnTo>
                  <a:lnTo>
                    <a:pt x="272" y="424"/>
                  </a:lnTo>
                  <a:lnTo>
                    <a:pt x="283" y="420"/>
                  </a:lnTo>
                  <a:lnTo>
                    <a:pt x="293" y="418"/>
                  </a:lnTo>
                  <a:lnTo>
                    <a:pt x="301" y="413"/>
                  </a:lnTo>
                  <a:lnTo>
                    <a:pt x="312" y="409"/>
                  </a:lnTo>
                  <a:lnTo>
                    <a:pt x="320" y="404"/>
                  </a:lnTo>
                  <a:lnTo>
                    <a:pt x="331" y="398"/>
                  </a:lnTo>
                  <a:lnTo>
                    <a:pt x="339" y="392"/>
                  </a:lnTo>
                  <a:lnTo>
                    <a:pt x="348" y="386"/>
                  </a:lnTo>
                  <a:lnTo>
                    <a:pt x="355" y="380"/>
                  </a:lnTo>
                  <a:lnTo>
                    <a:pt x="365" y="373"/>
                  </a:lnTo>
                  <a:lnTo>
                    <a:pt x="372" y="366"/>
                  </a:lnTo>
                  <a:lnTo>
                    <a:pt x="379" y="359"/>
                  </a:lnTo>
                  <a:lnTo>
                    <a:pt x="385" y="352"/>
                  </a:lnTo>
                  <a:lnTo>
                    <a:pt x="392" y="343"/>
                  </a:lnTo>
                  <a:lnTo>
                    <a:pt x="398" y="335"/>
                  </a:lnTo>
                  <a:lnTo>
                    <a:pt x="404" y="325"/>
                  </a:lnTo>
                  <a:lnTo>
                    <a:pt x="408" y="317"/>
                  </a:lnTo>
                  <a:lnTo>
                    <a:pt x="414" y="308"/>
                  </a:lnTo>
                  <a:lnTo>
                    <a:pt x="418" y="298"/>
                  </a:lnTo>
                  <a:lnTo>
                    <a:pt x="421" y="288"/>
                  </a:lnTo>
                  <a:lnTo>
                    <a:pt x="426" y="277"/>
                  </a:lnTo>
                  <a:lnTo>
                    <a:pt x="428" y="268"/>
                  </a:lnTo>
                  <a:lnTo>
                    <a:pt x="429" y="257"/>
                  </a:lnTo>
                  <a:lnTo>
                    <a:pt x="433" y="247"/>
                  </a:lnTo>
                  <a:lnTo>
                    <a:pt x="434" y="235"/>
                  </a:lnTo>
                  <a:lnTo>
                    <a:pt x="434" y="224"/>
                  </a:lnTo>
                  <a:lnTo>
                    <a:pt x="434" y="214"/>
                  </a:lnTo>
                  <a:lnTo>
                    <a:pt x="428" y="214"/>
                  </a:lnTo>
                  <a:lnTo>
                    <a:pt x="428" y="203"/>
                  </a:lnTo>
                  <a:lnTo>
                    <a:pt x="427" y="191"/>
                  </a:lnTo>
                  <a:lnTo>
                    <a:pt x="426" y="181"/>
                  </a:lnTo>
                  <a:lnTo>
                    <a:pt x="424" y="170"/>
                  </a:lnTo>
                  <a:lnTo>
                    <a:pt x="421" y="161"/>
                  </a:lnTo>
                  <a:lnTo>
                    <a:pt x="418" y="150"/>
                  </a:lnTo>
                  <a:lnTo>
                    <a:pt x="420" y="152"/>
                  </a:lnTo>
                  <a:lnTo>
                    <a:pt x="420" y="154"/>
                  </a:lnTo>
                  <a:lnTo>
                    <a:pt x="421" y="155"/>
                  </a:lnTo>
                  <a:lnTo>
                    <a:pt x="421" y="156"/>
                  </a:lnTo>
                  <a:lnTo>
                    <a:pt x="422" y="157"/>
                  </a:lnTo>
                  <a:lnTo>
                    <a:pt x="422" y="160"/>
                  </a:lnTo>
                  <a:lnTo>
                    <a:pt x="424" y="161"/>
                  </a:lnTo>
                  <a:lnTo>
                    <a:pt x="424" y="162"/>
                  </a:lnTo>
                  <a:lnTo>
                    <a:pt x="426" y="163"/>
                  </a:lnTo>
                  <a:lnTo>
                    <a:pt x="426" y="164"/>
                  </a:lnTo>
                  <a:lnTo>
                    <a:pt x="426" y="167"/>
                  </a:lnTo>
                  <a:lnTo>
                    <a:pt x="427" y="167"/>
                  </a:lnTo>
                  <a:lnTo>
                    <a:pt x="427" y="168"/>
                  </a:lnTo>
                  <a:lnTo>
                    <a:pt x="427" y="169"/>
                  </a:lnTo>
                  <a:lnTo>
                    <a:pt x="428" y="169"/>
                  </a:lnTo>
                  <a:lnTo>
                    <a:pt x="428" y="170"/>
                  </a:lnTo>
                  <a:lnTo>
                    <a:pt x="428" y="173"/>
                  </a:lnTo>
                  <a:lnTo>
                    <a:pt x="429" y="174"/>
                  </a:lnTo>
                  <a:lnTo>
                    <a:pt x="429" y="175"/>
                  </a:lnTo>
                  <a:lnTo>
                    <a:pt x="429" y="176"/>
                  </a:lnTo>
                  <a:lnTo>
                    <a:pt x="432" y="178"/>
                  </a:lnTo>
                  <a:lnTo>
                    <a:pt x="432" y="180"/>
                  </a:lnTo>
                  <a:lnTo>
                    <a:pt x="433" y="181"/>
                  </a:lnTo>
                  <a:lnTo>
                    <a:pt x="434" y="191"/>
                  </a:lnTo>
                  <a:lnTo>
                    <a:pt x="434" y="202"/>
                  </a:lnTo>
                  <a:lnTo>
                    <a:pt x="434" y="214"/>
                  </a:lnTo>
                  <a:lnTo>
                    <a:pt x="428" y="214"/>
                  </a:lnTo>
                  <a:lnTo>
                    <a:pt x="428" y="223"/>
                  </a:lnTo>
                  <a:lnTo>
                    <a:pt x="427" y="235"/>
                  </a:lnTo>
                  <a:lnTo>
                    <a:pt x="426" y="245"/>
                  </a:lnTo>
                  <a:lnTo>
                    <a:pt x="424" y="256"/>
                  </a:lnTo>
                  <a:lnTo>
                    <a:pt x="421" y="265"/>
                  </a:lnTo>
                  <a:lnTo>
                    <a:pt x="418" y="276"/>
                  </a:lnTo>
                  <a:lnTo>
                    <a:pt x="415" y="286"/>
                  </a:lnTo>
                  <a:lnTo>
                    <a:pt x="411" y="295"/>
                  </a:lnTo>
                  <a:lnTo>
                    <a:pt x="408" y="305"/>
                  </a:lnTo>
                  <a:lnTo>
                    <a:pt x="402" y="314"/>
                  </a:lnTo>
                  <a:lnTo>
                    <a:pt x="398" y="323"/>
                  </a:lnTo>
                  <a:lnTo>
                    <a:pt x="392" y="331"/>
                  </a:lnTo>
                  <a:lnTo>
                    <a:pt x="386" y="338"/>
                  </a:lnTo>
                  <a:lnTo>
                    <a:pt x="380" y="348"/>
                  </a:lnTo>
                  <a:lnTo>
                    <a:pt x="373" y="355"/>
                  </a:lnTo>
                  <a:lnTo>
                    <a:pt x="367" y="362"/>
                  </a:lnTo>
                  <a:lnTo>
                    <a:pt x="360" y="370"/>
                  </a:lnTo>
                  <a:lnTo>
                    <a:pt x="351" y="376"/>
                  </a:lnTo>
                  <a:lnTo>
                    <a:pt x="344" y="383"/>
                  </a:lnTo>
                  <a:lnTo>
                    <a:pt x="335" y="389"/>
                  </a:lnTo>
                  <a:lnTo>
                    <a:pt x="326" y="392"/>
                  </a:lnTo>
                  <a:lnTo>
                    <a:pt x="318" y="398"/>
                  </a:lnTo>
                  <a:lnTo>
                    <a:pt x="309" y="403"/>
                  </a:lnTo>
                  <a:lnTo>
                    <a:pt x="300" y="407"/>
                  </a:lnTo>
                  <a:lnTo>
                    <a:pt x="290" y="412"/>
                  </a:lnTo>
                  <a:lnTo>
                    <a:pt x="279" y="414"/>
                  </a:lnTo>
                  <a:lnTo>
                    <a:pt x="270" y="418"/>
                  </a:lnTo>
                  <a:lnTo>
                    <a:pt x="260" y="419"/>
                  </a:lnTo>
                  <a:lnTo>
                    <a:pt x="249" y="422"/>
                  </a:lnTo>
                  <a:lnTo>
                    <a:pt x="239" y="424"/>
                  </a:lnTo>
                  <a:lnTo>
                    <a:pt x="229" y="424"/>
                  </a:lnTo>
                  <a:lnTo>
                    <a:pt x="217" y="424"/>
                  </a:lnTo>
                  <a:lnTo>
                    <a:pt x="206" y="424"/>
                  </a:lnTo>
                  <a:lnTo>
                    <a:pt x="197" y="424"/>
                  </a:lnTo>
                  <a:lnTo>
                    <a:pt x="185" y="422"/>
                  </a:lnTo>
                  <a:lnTo>
                    <a:pt x="175" y="419"/>
                  </a:lnTo>
                  <a:lnTo>
                    <a:pt x="164" y="418"/>
                  </a:lnTo>
                  <a:lnTo>
                    <a:pt x="155" y="414"/>
                  </a:lnTo>
                  <a:lnTo>
                    <a:pt x="145" y="412"/>
                  </a:lnTo>
                  <a:lnTo>
                    <a:pt x="135" y="407"/>
                  </a:lnTo>
                  <a:lnTo>
                    <a:pt x="127" y="403"/>
                  </a:lnTo>
                  <a:lnTo>
                    <a:pt x="117" y="398"/>
                  </a:lnTo>
                  <a:lnTo>
                    <a:pt x="109" y="392"/>
                  </a:lnTo>
                  <a:lnTo>
                    <a:pt x="101" y="389"/>
                  </a:lnTo>
                  <a:lnTo>
                    <a:pt x="91" y="383"/>
                  </a:lnTo>
                  <a:lnTo>
                    <a:pt x="84" y="376"/>
                  </a:lnTo>
                  <a:lnTo>
                    <a:pt x="75" y="370"/>
                  </a:lnTo>
                  <a:lnTo>
                    <a:pt x="68" y="362"/>
                  </a:lnTo>
                  <a:lnTo>
                    <a:pt x="61" y="355"/>
                  </a:lnTo>
                  <a:lnTo>
                    <a:pt x="55" y="348"/>
                  </a:lnTo>
                  <a:lnTo>
                    <a:pt x="49" y="338"/>
                  </a:lnTo>
                  <a:lnTo>
                    <a:pt x="43" y="331"/>
                  </a:lnTo>
                  <a:lnTo>
                    <a:pt x="37" y="323"/>
                  </a:lnTo>
                  <a:lnTo>
                    <a:pt x="32" y="314"/>
                  </a:lnTo>
                  <a:lnTo>
                    <a:pt x="27" y="305"/>
                  </a:lnTo>
                  <a:lnTo>
                    <a:pt x="23" y="295"/>
                  </a:lnTo>
                  <a:lnTo>
                    <a:pt x="20" y="286"/>
                  </a:lnTo>
                  <a:lnTo>
                    <a:pt x="15" y="276"/>
                  </a:lnTo>
                  <a:lnTo>
                    <a:pt x="14" y="265"/>
                  </a:lnTo>
                  <a:lnTo>
                    <a:pt x="11" y="256"/>
                  </a:lnTo>
                  <a:lnTo>
                    <a:pt x="9" y="245"/>
                  </a:lnTo>
                  <a:lnTo>
                    <a:pt x="8" y="235"/>
                  </a:lnTo>
                  <a:lnTo>
                    <a:pt x="7" y="223"/>
                  </a:lnTo>
                  <a:lnTo>
                    <a:pt x="7" y="214"/>
                  </a:lnTo>
                  <a:lnTo>
                    <a:pt x="7" y="203"/>
                  </a:lnTo>
                  <a:lnTo>
                    <a:pt x="8" y="191"/>
                  </a:lnTo>
                  <a:lnTo>
                    <a:pt x="9" y="181"/>
                  </a:lnTo>
                  <a:lnTo>
                    <a:pt x="11" y="170"/>
                  </a:lnTo>
                  <a:lnTo>
                    <a:pt x="14" y="161"/>
                  </a:lnTo>
                  <a:lnTo>
                    <a:pt x="15" y="150"/>
                  </a:lnTo>
                  <a:lnTo>
                    <a:pt x="20" y="140"/>
                  </a:lnTo>
                  <a:lnTo>
                    <a:pt x="23" y="131"/>
                  </a:lnTo>
                  <a:lnTo>
                    <a:pt x="27" y="121"/>
                  </a:lnTo>
                  <a:lnTo>
                    <a:pt x="32" y="113"/>
                  </a:lnTo>
                  <a:lnTo>
                    <a:pt x="37" y="103"/>
                  </a:lnTo>
                  <a:lnTo>
                    <a:pt x="43" y="95"/>
                  </a:lnTo>
                  <a:lnTo>
                    <a:pt x="49" y="88"/>
                  </a:lnTo>
                  <a:lnTo>
                    <a:pt x="55" y="79"/>
                  </a:lnTo>
                  <a:lnTo>
                    <a:pt x="61" y="72"/>
                  </a:lnTo>
                  <a:lnTo>
                    <a:pt x="68" y="65"/>
                  </a:lnTo>
                  <a:lnTo>
                    <a:pt x="75" y="56"/>
                  </a:lnTo>
                  <a:lnTo>
                    <a:pt x="84" y="52"/>
                  </a:lnTo>
                  <a:lnTo>
                    <a:pt x="91" y="43"/>
                  </a:lnTo>
                  <a:lnTo>
                    <a:pt x="101" y="38"/>
                  </a:lnTo>
                  <a:lnTo>
                    <a:pt x="109" y="34"/>
                  </a:lnTo>
                  <a:lnTo>
                    <a:pt x="117" y="28"/>
                  </a:lnTo>
                  <a:lnTo>
                    <a:pt x="127" y="23"/>
                  </a:lnTo>
                  <a:lnTo>
                    <a:pt x="135" y="19"/>
                  </a:lnTo>
                  <a:lnTo>
                    <a:pt x="145" y="14"/>
                  </a:lnTo>
                  <a:lnTo>
                    <a:pt x="155" y="12"/>
                  </a:lnTo>
                  <a:lnTo>
                    <a:pt x="164" y="8"/>
                  </a:lnTo>
                  <a:lnTo>
                    <a:pt x="175" y="7"/>
                  </a:lnTo>
                  <a:lnTo>
                    <a:pt x="185" y="5"/>
                  </a:lnTo>
                  <a:lnTo>
                    <a:pt x="197" y="2"/>
                  </a:lnTo>
                  <a:lnTo>
                    <a:pt x="204" y="2"/>
                  </a:lnTo>
                  <a:close/>
                </a:path>
              </a:pathLst>
            </a:custGeom>
            <a:solidFill>
              <a:srgbClr val="698AB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400" name="Freeform 696"/>
            <p:cNvSpPr>
              <a:spLocks noChangeArrowheads="1"/>
            </p:cNvSpPr>
            <p:nvPr/>
          </p:nvSpPr>
          <p:spPr bwMode="auto">
            <a:xfrm>
              <a:off x="5169" y="458"/>
              <a:ext cx="41" cy="41"/>
            </a:xfrm>
            <a:custGeom>
              <a:avLst/>
              <a:gdLst>
                <a:gd name="T0" fmla="*/ 228 w 421"/>
                <a:gd name="T1" fmla="*/ 6 h 422"/>
                <a:gd name="T2" fmla="*/ 220 w 421"/>
                <a:gd name="T3" fmla="*/ 5 h 422"/>
                <a:gd name="T4" fmla="*/ 212 w 421"/>
                <a:gd name="T5" fmla="*/ 4 h 422"/>
                <a:gd name="T6" fmla="*/ 205 w 421"/>
                <a:gd name="T7" fmla="*/ 3 h 422"/>
                <a:gd name="T8" fmla="*/ 198 w 421"/>
                <a:gd name="T9" fmla="*/ 0 h 422"/>
                <a:gd name="T10" fmla="*/ 157 w 421"/>
                <a:gd name="T11" fmla="*/ 6 h 422"/>
                <a:gd name="T12" fmla="*/ 110 w 421"/>
                <a:gd name="T13" fmla="*/ 26 h 422"/>
                <a:gd name="T14" fmla="*/ 68 w 421"/>
                <a:gd name="T15" fmla="*/ 54 h 422"/>
                <a:gd name="T16" fmla="*/ 36 w 421"/>
                <a:gd name="T17" fmla="*/ 93 h 422"/>
                <a:gd name="T18" fmla="*/ 13 w 421"/>
                <a:gd name="T19" fmla="*/ 138 h 422"/>
                <a:gd name="T20" fmla="*/ 1 w 421"/>
                <a:gd name="T21" fmla="*/ 189 h 422"/>
                <a:gd name="T22" fmla="*/ 2 w 421"/>
                <a:gd name="T23" fmla="*/ 243 h 422"/>
                <a:gd name="T24" fmla="*/ 16 w 421"/>
                <a:gd name="T25" fmla="*/ 293 h 422"/>
                <a:gd name="T26" fmla="*/ 42 w 421"/>
                <a:gd name="T27" fmla="*/ 336 h 422"/>
                <a:gd name="T28" fmla="*/ 77 w 421"/>
                <a:gd name="T29" fmla="*/ 374 h 422"/>
                <a:gd name="T30" fmla="*/ 120 w 421"/>
                <a:gd name="T31" fmla="*/ 401 h 422"/>
                <a:gd name="T32" fmla="*/ 168 w 421"/>
                <a:gd name="T33" fmla="*/ 417 h 422"/>
                <a:gd name="T34" fmla="*/ 222 w 421"/>
                <a:gd name="T35" fmla="*/ 422 h 422"/>
                <a:gd name="T36" fmla="*/ 272 w 421"/>
                <a:gd name="T37" fmla="*/ 412 h 422"/>
                <a:gd name="T38" fmla="*/ 319 w 421"/>
                <a:gd name="T39" fmla="*/ 390 h 422"/>
                <a:gd name="T40" fmla="*/ 360 w 421"/>
                <a:gd name="T41" fmla="*/ 360 h 422"/>
                <a:gd name="T42" fmla="*/ 391 w 421"/>
                <a:gd name="T43" fmla="*/ 321 h 422"/>
                <a:gd name="T44" fmla="*/ 411 w 421"/>
                <a:gd name="T45" fmla="*/ 274 h 422"/>
                <a:gd name="T46" fmla="*/ 421 w 421"/>
                <a:gd name="T47" fmla="*/ 221 h 422"/>
                <a:gd name="T48" fmla="*/ 413 w 421"/>
                <a:gd name="T49" fmla="*/ 180 h 422"/>
                <a:gd name="T50" fmla="*/ 398 w 421"/>
                <a:gd name="T51" fmla="*/ 132 h 422"/>
                <a:gd name="T52" fmla="*/ 394 w 421"/>
                <a:gd name="T53" fmla="*/ 118 h 422"/>
                <a:gd name="T54" fmla="*/ 397 w 421"/>
                <a:gd name="T55" fmla="*/ 124 h 422"/>
                <a:gd name="T56" fmla="*/ 401 w 421"/>
                <a:gd name="T57" fmla="*/ 129 h 422"/>
                <a:gd name="T58" fmla="*/ 404 w 421"/>
                <a:gd name="T59" fmla="*/ 135 h 422"/>
                <a:gd name="T60" fmla="*/ 407 w 421"/>
                <a:gd name="T61" fmla="*/ 141 h 422"/>
                <a:gd name="T62" fmla="*/ 411 w 421"/>
                <a:gd name="T63" fmla="*/ 148 h 422"/>
                <a:gd name="T64" fmla="*/ 421 w 421"/>
                <a:gd name="T65" fmla="*/ 201 h 422"/>
                <a:gd name="T66" fmla="*/ 413 w 421"/>
                <a:gd name="T67" fmla="*/ 242 h 422"/>
                <a:gd name="T68" fmla="*/ 398 w 421"/>
                <a:gd name="T69" fmla="*/ 290 h 422"/>
                <a:gd name="T70" fmla="*/ 374 w 421"/>
                <a:gd name="T71" fmla="*/ 334 h 422"/>
                <a:gd name="T72" fmla="*/ 340 w 421"/>
                <a:gd name="T73" fmla="*/ 369 h 422"/>
                <a:gd name="T74" fmla="*/ 299 w 421"/>
                <a:gd name="T75" fmla="*/ 395 h 422"/>
                <a:gd name="T76" fmla="*/ 252 w 421"/>
                <a:gd name="T77" fmla="*/ 411 h 422"/>
                <a:gd name="T78" fmla="*/ 199 w 421"/>
                <a:gd name="T79" fmla="*/ 416 h 422"/>
                <a:gd name="T80" fmla="*/ 150 w 421"/>
                <a:gd name="T81" fmla="*/ 407 h 422"/>
                <a:gd name="T82" fmla="*/ 104 w 421"/>
                <a:gd name="T83" fmla="*/ 387 h 422"/>
                <a:gd name="T84" fmla="*/ 66 w 421"/>
                <a:gd name="T85" fmla="*/ 356 h 422"/>
                <a:gd name="T86" fmla="*/ 36 w 421"/>
                <a:gd name="T87" fmla="*/ 316 h 422"/>
                <a:gd name="T88" fmla="*/ 16 w 421"/>
                <a:gd name="T89" fmla="*/ 273 h 422"/>
                <a:gd name="T90" fmla="*/ 7 w 421"/>
                <a:gd name="T91" fmla="*/ 221 h 422"/>
                <a:gd name="T92" fmla="*/ 10 w 421"/>
                <a:gd name="T93" fmla="*/ 171 h 422"/>
                <a:gd name="T94" fmla="*/ 26 w 421"/>
                <a:gd name="T95" fmla="*/ 122 h 422"/>
                <a:gd name="T96" fmla="*/ 53 w 421"/>
                <a:gd name="T97" fmla="*/ 81 h 422"/>
                <a:gd name="T98" fmla="*/ 89 w 421"/>
                <a:gd name="T99" fmla="*/ 47 h 422"/>
                <a:gd name="T100" fmla="*/ 131 w 421"/>
                <a:gd name="T101" fmla="*/ 23 h 422"/>
                <a:gd name="T102" fmla="*/ 179 w 421"/>
                <a:gd name="T103" fmla="*/ 10 h 422"/>
                <a:gd name="T104" fmla="*/ 232 w 421"/>
                <a:gd name="T105" fmla="*/ 9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1" h="422">
                  <a:moveTo>
                    <a:pt x="232" y="9"/>
                  </a:moveTo>
                  <a:lnTo>
                    <a:pt x="230" y="9"/>
                  </a:lnTo>
                  <a:lnTo>
                    <a:pt x="229" y="9"/>
                  </a:lnTo>
                  <a:lnTo>
                    <a:pt x="229" y="6"/>
                  </a:lnTo>
                  <a:lnTo>
                    <a:pt x="228" y="6"/>
                  </a:lnTo>
                  <a:lnTo>
                    <a:pt x="226" y="6"/>
                  </a:lnTo>
                  <a:lnTo>
                    <a:pt x="224" y="6"/>
                  </a:lnTo>
                  <a:lnTo>
                    <a:pt x="223" y="5"/>
                  </a:lnTo>
                  <a:lnTo>
                    <a:pt x="222" y="5"/>
                  </a:lnTo>
                  <a:lnTo>
                    <a:pt x="220" y="5"/>
                  </a:lnTo>
                  <a:lnTo>
                    <a:pt x="218" y="5"/>
                  </a:lnTo>
                  <a:lnTo>
                    <a:pt x="217" y="5"/>
                  </a:lnTo>
                  <a:lnTo>
                    <a:pt x="216" y="4"/>
                  </a:lnTo>
                  <a:lnTo>
                    <a:pt x="215" y="4"/>
                  </a:lnTo>
                  <a:lnTo>
                    <a:pt x="212" y="4"/>
                  </a:lnTo>
                  <a:lnTo>
                    <a:pt x="211" y="4"/>
                  </a:lnTo>
                  <a:lnTo>
                    <a:pt x="210" y="4"/>
                  </a:lnTo>
                  <a:lnTo>
                    <a:pt x="209" y="3"/>
                  </a:lnTo>
                  <a:lnTo>
                    <a:pt x="206" y="3"/>
                  </a:lnTo>
                  <a:lnTo>
                    <a:pt x="205" y="3"/>
                  </a:lnTo>
                  <a:lnTo>
                    <a:pt x="204" y="3"/>
                  </a:lnTo>
                  <a:lnTo>
                    <a:pt x="203" y="3"/>
                  </a:lnTo>
                  <a:lnTo>
                    <a:pt x="202" y="3"/>
                  </a:lnTo>
                  <a:lnTo>
                    <a:pt x="199" y="0"/>
                  </a:lnTo>
                  <a:lnTo>
                    <a:pt x="198" y="0"/>
                  </a:lnTo>
                  <a:lnTo>
                    <a:pt x="197" y="0"/>
                  </a:lnTo>
                  <a:lnTo>
                    <a:pt x="190" y="0"/>
                  </a:lnTo>
                  <a:lnTo>
                    <a:pt x="178" y="3"/>
                  </a:lnTo>
                  <a:lnTo>
                    <a:pt x="168" y="5"/>
                  </a:lnTo>
                  <a:lnTo>
                    <a:pt x="157" y="6"/>
                  </a:lnTo>
                  <a:lnTo>
                    <a:pt x="148" y="10"/>
                  </a:lnTo>
                  <a:lnTo>
                    <a:pt x="138" y="12"/>
                  </a:lnTo>
                  <a:lnTo>
                    <a:pt x="128" y="17"/>
                  </a:lnTo>
                  <a:lnTo>
                    <a:pt x="120" y="21"/>
                  </a:lnTo>
                  <a:lnTo>
                    <a:pt x="110" y="26"/>
                  </a:lnTo>
                  <a:lnTo>
                    <a:pt x="102" y="32"/>
                  </a:lnTo>
                  <a:lnTo>
                    <a:pt x="94" y="36"/>
                  </a:lnTo>
                  <a:lnTo>
                    <a:pt x="84" y="41"/>
                  </a:lnTo>
                  <a:lnTo>
                    <a:pt x="77" y="50"/>
                  </a:lnTo>
                  <a:lnTo>
                    <a:pt x="68" y="54"/>
                  </a:lnTo>
                  <a:lnTo>
                    <a:pt x="61" y="63"/>
                  </a:lnTo>
                  <a:lnTo>
                    <a:pt x="54" y="70"/>
                  </a:lnTo>
                  <a:lnTo>
                    <a:pt x="48" y="77"/>
                  </a:lnTo>
                  <a:lnTo>
                    <a:pt x="42" y="86"/>
                  </a:lnTo>
                  <a:lnTo>
                    <a:pt x="36" y="93"/>
                  </a:lnTo>
                  <a:lnTo>
                    <a:pt x="30" y="101"/>
                  </a:lnTo>
                  <a:lnTo>
                    <a:pt x="25" y="111"/>
                  </a:lnTo>
                  <a:lnTo>
                    <a:pt x="20" y="119"/>
                  </a:lnTo>
                  <a:lnTo>
                    <a:pt x="16" y="129"/>
                  </a:lnTo>
                  <a:lnTo>
                    <a:pt x="13" y="138"/>
                  </a:lnTo>
                  <a:lnTo>
                    <a:pt x="8" y="148"/>
                  </a:lnTo>
                  <a:lnTo>
                    <a:pt x="7" y="159"/>
                  </a:lnTo>
                  <a:lnTo>
                    <a:pt x="4" y="168"/>
                  </a:lnTo>
                  <a:lnTo>
                    <a:pt x="2" y="179"/>
                  </a:lnTo>
                  <a:lnTo>
                    <a:pt x="1" y="189"/>
                  </a:lnTo>
                  <a:lnTo>
                    <a:pt x="0" y="201"/>
                  </a:lnTo>
                  <a:lnTo>
                    <a:pt x="0" y="212"/>
                  </a:lnTo>
                  <a:lnTo>
                    <a:pt x="0" y="221"/>
                  </a:lnTo>
                  <a:lnTo>
                    <a:pt x="1" y="233"/>
                  </a:lnTo>
                  <a:lnTo>
                    <a:pt x="2" y="243"/>
                  </a:lnTo>
                  <a:lnTo>
                    <a:pt x="4" y="254"/>
                  </a:lnTo>
                  <a:lnTo>
                    <a:pt x="7" y="263"/>
                  </a:lnTo>
                  <a:lnTo>
                    <a:pt x="8" y="274"/>
                  </a:lnTo>
                  <a:lnTo>
                    <a:pt x="13" y="284"/>
                  </a:lnTo>
                  <a:lnTo>
                    <a:pt x="16" y="293"/>
                  </a:lnTo>
                  <a:lnTo>
                    <a:pt x="20" y="303"/>
                  </a:lnTo>
                  <a:lnTo>
                    <a:pt x="25" y="312"/>
                  </a:lnTo>
                  <a:lnTo>
                    <a:pt x="30" y="321"/>
                  </a:lnTo>
                  <a:lnTo>
                    <a:pt x="36" y="329"/>
                  </a:lnTo>
                  <a:lnTo>
                    <a:pt x="42" y="336"/>
                  </a:lnTo>
                  <a:lnTo>
                    <a:pt x="48" y="346"/>
                  </a:lnTo>
                  <a:lnTo>
                    <a:pt x="54" y="353"/>
                  </a:lnTo>
                  <a:lnTo>
                    <a:pt x="61" y="360"/>
                  </a:lnTo>
                  <a:lnTo>
                    <a:pt x="68" y="368"/>
                  </a:lnTo>
                  <a:lnTo>
                    <a:pt x="77" y="374"/>
                  </a:lnTo>
                  <a:lnTo>
                    <a:pt x="84" y="381"/>
                  </a:lnTo>
                  <a:lnTo>
                    <a:pt x="94" y="387"/>
                  </a:lnTo>
                  <a:lnTo>
                    <a:pt x="102" y="390"/>
                  </a:lnTo>
                  <a:lnTo>
                    <a:pt x="110" y="396"/>
                  </a:lnTo>
                  <a:lnTo>
                    <a:pt x="120" y="401"/>
                  </a:lnTo>
                  <a:lnTo>
                    <a:pt x="128" y="405"/>
                  </a:lnTo>
                  <a:lnTo>
                    <a:pt x="138" y="410"/>
                  </a:lnTo>
                  <a:lnTo>
                    <a:pt x="148" y="412"/>
                  </a:lnTo>
                  <a:lnTo>
                    <a:pt x="157" y="416"/>
                  </a:lnTo>
                  <a:lnTo>
                    <a:pt x="168" y="417"/>
                  </a:lnTo>
                  <a:lnTo>
                    <a:pt x="178" y="420"/>
                  </a:lnTo>
                  <a:lnTo>
                    <a:pt x="190" y="422"/>
                  </a:lnTo>
                  <a:lnTo>
                    <a:pt x="199" y="422"/>
                  </a:lnTo>
                  <a:lnTo>
                    <a:pt x="210" y="422"/>
                  </a:lnTo>
                  <a:lnTo>
                    <a:pt x="222" y="422"/>
                  </a:lnTo>
                  <a:lnTo>
                    <a:pt x="232" y="422"/>
                  </a:lnTo>
                  <a:lnTo>
                    <a:pt x="242" y="420"/>
                  </a:lnTo>
                  <a:lnTo>
                    <a:pt x="253" y="417"/>
                  </a:lnTo>
                  <a:lnTo>
                    <a:pt x="263" y="416"/>
                  </a:lnTo>
                  <a:lnTo>
                    <a:pt x="272" y="412"/>
                  </a:lnTo>
                  <a:lnTo>
                    <a:pt x="283" y="410"/>
                  </a:lnTo>
                  <a:lnTo>
                    <a:pt x="293" y="405"/>
                  </a:lnTo>
                  <a:lnTo>
                    <a:pt x="302" y="401"/>
                  </a:lnTo>
                  <a:lnTo>
                    <a:pt x="311" y="396"/>
                  </a:lnTo>
                  <a:lnTo>
                    <a:pt x="319" y="390"/>
                  </a:lnTo>
                  <a:lnTo>
                    <a:pt x="328" y="387"/>
                  </a:lnTo>
                  <a:lnTo>
                    <a:pt x="337" y="381"/>
                  </a:lnTo>
                  <a:lnTo>
                    <a:pt x="344" y="374"/>
                  </a:lnTo>
                  <a:lnTo>
                    <a:pt x="353" y="368"/>
                  </a:lnTo>
                  <a:lnTo>
                    <a:pt x="360" y="360"/>
                  </a:lnTo>
                  <a:lnTo>
                    <a:pt x="366" y="353"/>
                  </a:lnTo>
                  <a:lnTo>
                    <a:pt x="373" y="346"/>
                  </a:lnTo>
                  <a:lnTo>
                    <a:pt x="379" y="336"/>
                  </a:lnTo>
                  <a:lnTo>
                    <a:pt x="385" y="329"/>
                  </a:lnTo>
                  <a:lnTo>
                    <a:pt x="391" y="321"/>
                  </a:lnTo>
                  <a:lnTo>
                    <a:pt x="395" y="312"/>
                  </a:lnTo>
                  <a:lnTo>
                    <a:pt x="401" y="303"/>
                  </a:lnTo>
                  <a:lnTo>
                    <a:pt x="404" y="293"/>
                  </a:lnTo>
                  <a:lnTo>
                    <a:pt x="408" y="284"/>
                  </a:lnTo>
                  <a:lnTo>
                    <a:pt x="411" y="274"/>
                  </a:lnTo>
                  <a:lnTo>
                    <a:pt x="414" y="263"/>
                  </a:lnTo>
                  <a:lnTo>
                    <a:pt x="417" y="254"/>
                  </a:lnTo>
                  <a:lnTo>
                    <a:pt x="419" y="243"/>
                  </a:lnTo>
                  <a:lnTo>
                    <a:pt x="420" y="233"/>
                  </a:lnTo>
                  <a:lnTo>
                    <a:pt x="421" y="221"/>
                  </a:lnTo>
                  <a:lnTo>
                    <a:pt x="421" y="212"/>
                  </a:lnTo>
                  <a:lnTo>
                    <a:pt x="414" y="212"/>
                  </a:lnTo>
                  <a:lnTo>
                    <a:pt x="414" y="201"/>
                  </a:lnTo>
                  <a:lnTo>
                    <a:pt x="414" y="191"/>
                  </a:lnTo>
                  <a:lnTo>
                    <a:pt x="413" y="180"/>
                  </a:lnTo>
                  <a:lnTo>
                    <a:pt x="409" y="171"/>
                  </a:lnTo>
                  <a:lnTo>
                    <a:pt x="408" y="160"/>
                  </a:lnTo>
                  <a:lnTo>
                    <a:pt x="406" y="150"/>
                  </a:lnTo>
                  <a:lnTo>
                    <a:pt x="402" y="141"/>
                  </a:lnTo>
                  <a:lnTo>
                    <a:pt x="398" y="132"/>
                  </a:lnTo>
                  <a:lnTo>
                    <a:pt x="395" y="122"/>
                  </a:lnTo>
                  <a:lnTo>
                    <a:pt x="391" y="114"/>
                  </a:lnTo>
                  <a:lnTo>
                    <a:pt x="392" y="117"/>
                  </a:lnTo>
                  <a:lnTo>
                    <a:pt x="392" y="118"/>
                  </a:lnTo>
                  <a:lnTo>
                    <a:pt x="394" y="118"/>
                  </a:lnTo>
                  <a:lnTo>
                    <a:pt x="394" y="119"/>
                  </a:lnTo>
                  <a:lnTo>
                    <a:pt x="395" y="120"/>
                  </a:lnTo>
                  <a:lnTo>
                    <a:pt x="395" y="122"/>
                  </a:lnTo>
                  <a:lnTo>
                    <a:pt x="397" y="122"/>
                  </a:lnTo>
                  <a:lnTo>
                    <a:pt x="397" y="124"/>
                  </a:lnTo>
                  <a:lnTo>
                    <a:pt x="398" y="125"/>
                  </a:lnTo>
                  <a:lnTo>
                    <a:pt x="400" y="126"/>
                  </a:lnTo>
                  <a:lnTo>
                    <a:pt x="400" y="128"/>
                  </a:lnTo>
                  <a:lnTo>
                    <a:pt x="400" y="129"/>
                  </a:lnTo>
                  <a:lnTo>
                    <a:pt x="401" y="129"/>
                  </a:lnTo>
                  <a:lnTo>
                    <a:pt x="401" y="131"/>
                  </a:lnTo>
                  <a:lnTo>
                    <a:pt x="402" y="132"/>
                  </a:lnTo>
                  <a:lnTo>
                    <a:pt x="402" y="134"/>
                  </a:lnTo>
                  <a:lnTo>
                    <a:pt x="404" y="134"/>
                  </a:lnTo>
                  <a:lnTo>
                    <a:pt x="404" y="135"/>
                  </a:lnTo>
                  <a:lnTo>
                    <a:pt x="406" y="137"/>
                  </a:lnTo>
                  <a:lnTo>
                    <a:pt x="406" y="138"/>
                  </a:lnTo>
                  <a:lnTo>
                    <a:pt x="407" y="138"/>
                  </a:lnTo>
                  <a:lnTo>
                    <a:pt x="407" y="140"/>
                  </a:lnTo>
                  <a:lnTo>
                    <a:pt x="407" y="141"/>
                  </a:lnTo>
                  <a:lnTo>
                    <a:pt x="408" y="142"/>
                  </a:lnTo>
                  <a:lnTo>
                    <a:pt x="409" y="144"/>
                  </a:lnTo>
                  <a:lnTo>
                    <a:pt x="409" y="146"/>
                  </a:lnTo>
                  <a:lnTo>
                    <a:pt x="411" y="147"/>
                  </a:lnTo>
                  <a:lnTo>
                    <a:pt x="411" y="148"/>
                  </a:lnTo>
                  <a:lnTo>
                    <a:pt x="414" y="159"/>
                  </a:lnTo>
                  <a:lnTo>
                    <a:pt x="417" y="168"/>
                  </a:lnTo>
                  <a:lnTo>
                    <a:pt x="419" y="179"/>
                  </a:lnTo>
                  <a:lnTo>
                    <a:pt x="420" y="189"/>
                  </a:lnTo>
                  <a:lnTo>
                    <a:pt x="421" y="201"/>
                  </a:lnTo>
                  <a:lnTo>
                    <a:pt x="421" y="212"/>
                  </a:lnTo>
                  <a:lnTo>
                    <a:pt x="414" y="212"/>
                  </a:lnTo>
                  <a:lnTo>
                    <a:pt x="414" y="221"/>
                  </a:lnTo>
                  <a:lnTo>
                    <a:pt x="414" y="232"/>
                  </a:lnTo>
                  <a:lnTo>
                    <a:pt x="413" y="242"/>
                  </a:lnTo>
                  <a:lnTo>
                    <a:pt x="409" y="252"/>
                  </a:lnTo>
                  <a:lnTo>
                    <a:pt x="408" y="262"/>
                  </a:lnTo>
                  <a:lnTo>
                    <a:pt x="406" y="273"/>
                  </a:lnTo>
                  <a:lnTo>
                    <a:pt x="402" y="281"/>
                  </a:lnTo>
                  <a:lnTo>
                    <a:pt x="398" y="290"/>
                  </a:lnTo>
                  <a:lnTo>
                    <a:pt x="395" y="300"/>
                  </a:lnTo>
                  <a:lnTo>
                    <a:pt x="389" y="309"/>
                  </a:lnTo>
                  <a:lnTo>
                    <a:pt x="385" y="316"/>
                  </a:lnTo>
                  <a:lnTo>
                    <a:pt x="379" y="324"/>
                  </a:lnTo>
                  <a:lnTo>
                    <a:pt x="374" y="334"/>
                  </a:lnTo>
                  <a:lnTo>
                    <a:pt x="367" y="341"/>
                  </a:lnTo>
                  <a:lnTo>
                    <a:pt x="361" y="348"/>
                  </a:lnTo>
                  <a:lnTo>
                    <a:pt x="354" y="356"/>
                  </a:lnTo>
                  <a:lnTo>
                    <a:pt x="347" y="362"/>
                  </a:lnTo>
                  <a:lnTo>
                    <a:pt x="340" y="369"/>
                  </a:lnTo>
                  <a:lnTo>
                    <a:pt x="332" y="375"/>
                  </a:lnTo>
                  <a:lnTo>
                    <a:pt x="325" y="381"/>
                  </a:lnTo>
                  <a:lnTo>
                    <a:pt x="317" y="387"/>
                  </a:lnTo>
                  <a:lnTo>
                    <a:pt x="307" y="390"/>
                  </a:lnTo>
                  <a:lnTo>
                    <a:pt x="299" y="395"/>
                  </a:lnTo>
                  <a:lnTo>
                    <a:pt x="290" y="400"/>
                  </a:lnTo>
                  <a:lnTo>
                    <a:pt x="281" y="402"/>
                  </a:lnTo>
                  <a:lnTo>
                    <a:pt x="271" y="407"/>
                  </a:lnTo>
                  <a:lnTo>
                    <a:pt x="260" y="408"/>
                  </a:lnTo>
                  <a:lnTo>
                    <a:pt x="252" y="411"/>
                  </a:lnTo>
                  <a:lnTo>
                    <a:pt x="242" y="412"/>
                  </a:lnTo>
                  <a:lnTo>
                    <a:pt x="232" y="414"/>
                  </a:lnTo>
                  <a:lnTo>
                    <a:pt x="222" y="416"/>
                  </a:lnTo>
                  <a:lnTo>
                    <a:pt x="210" y="416"/>
                  </a:lnTo>
                  <a:lnTo>
                    <a:pt x="199" y="416"/>
                  </a:lnTo>
                  <a:lnTo>
                    <a:pt x="190" y="414"/>
                  </a:lnTo>
                  <a:lnTo>
                    <a:pt x="179" y="412"/>
                  </a:lnTo>
                  <a:lnTo>
                    <a:pt x="169" y="411"/>
                  </a:lnTo>
                  <a:lnTo>
                    <a:pt x="158" y="408"/>
                  </a:lnTo>
                  <a:lnTo>
                    <a:pt x="150" y="407"/>
                  </a:lnTo>
                  <a:lnTo>
                    <a:pt x="140" y="402"/>
                  </a:lnTo>
                  <a:lnTo>
                    <a:pt x="131" y="400"/>
                  </a:lnTo>
                  <a:lnTo>
                    <a:pt x="122" y="395"/>
                  </a:lnTo>
                  <a:lnTo>
                    <a:pt x="114" y="390"/>
                  </a:lnTo>
                  <a:lnTo>
                    <a:pt x="104" y="387"/>
                  </a:lnTo>
                  <a:lnTo>
                    <a:pt x="96" y="381"/>
                  </a:lnTo>
                  <a:lnTo>
                    <a:pt x="89" y="375"/>
                  </a:lnTo>
                  <a:lnTo>
                    <a:pt x="80" y="369"/>
                  </a:lnTo>
                  <a:lnTo>
                    <a:pt x="73" y="362"/>
                  </a:lnTo>
                  <a:lnTo>
                    <a:pt x="66" y="356"/>
                  </a:lnTo>
                  <a:lnTo>
                    <a:pt x="60" y="348"/>
                  </a:lnTo>
                  <a:lnTo>
                    <a:pt x="53" y="341"/>
                  </a:lnTo>
                  <a:lnTo>
                    <a:pt x="47" y="334"/>
                  </a:lnTo>
                  <a:lnTo>
                    <a:pt x="41" y="324"/>
                  </a:lnTo>
                  <a:lnTo>
                    <a:pt x="36" y="316"/>
                  </a:lnTo>
                  <a:lnTo>
                    <a:pt x="30" y="309"/>
                  </a:lnTo>
                  <a:lnTo>
                    <a:pt x="26" y="300"/>
                  </a:lnTo>
                  <a:lnTo>
                    <a:pt x="22" y="290"/>
                  </a:lnTo>
                  <a:lnTo>
                    <a:pt x="19" y="281"/>
                  </a:lnTo>
                  <a:lnTo>
                    <a:pt x="16" y="273"/>
                  </a:lnTo>
                  <a:lnTo>
                    <a:pt x="13" y="262"/>
                  </a:lnTo>
                  <a:lnTo>
                    <a:pt x="10" y="252"/>
                  </a:lnTo>
                  <a:lnTo>
                    <a:pt x="8" y="242"/>
                  </a:lnTo>
                  <a:lnTo>
                    <a:pt x="7" y="232"/>
                  </a:lnTo>
                  <a:lnTo>
                    <a:pt x="7" y="221"/>
                  </a:lnTo>
                  <a:lnTo>
                    <a:pt x="6" y="212"/>
                  </a:lnTo>
                  <a:lnTo>
                    <a:pt x="7" y="201"/>
                  </a:lnTo>
                  <a:lnTo>
                    <a:pt x="7" y="191"/>
                  </a:lnTo>
                  <a:lnTo>
                    <a:pt x="8" y="180"/>
                  </a:lnTo>
                  <a:lnTo>
                    <a:pt x="10" y="171"/>
                  </a:lnTo>
                  <a:lnTo>
                    <a:pt x="13" y="160"/>
                  </a:lnTo>
                  <a:lnTo>
                    <a:pt x="16" y="150"/>
                  </a:lnTo>
                  <a:lnTo>
                    <a:pt x="19" y="141"/>
                  </a:lnTo>
                  <a:lnTo>
                    <a:pt x="22" y="132"/>
                  </a:lnTo>
                  <a:lnTo>
                    <a:pt x="26" y="122"/>
                  </a:lnTo>
                  <a:lnTo>
                    <a:pt x="30" y="113"/>
                  </a:lnTo>
                  <a:lnTo>
                    <a:pt x="36" y="106"/>
                  </a:lnTo>
                  <a:lnTo>
                    <a:pt x="41" y="98"/>
                  </a:lnTo>
                  <a:lnTo>
                    <a:pt x="47" y="88"/>
                  </a:lnTo>
                  <a:lnTo>
                    <a:pt x="53" y="81"/>
                  </a:lnTo>
                  <a:lnTo>
                    <a:pt x="60" y="74"/>
                  </a:lnTo>
                  <a:lnTo>
                    <a:pt x="66" y="66"/>
                  </a:lnTo>
                  <a:lnTo>
                    <a:pt x="73" y="60"/>
                  </a:lnTo>
                  <a:lnTo>
                    <a:pt x="80" y="53"/>
                  </a:lnTo>
                  <a:lnTo>
                    <a:pt x="89" y="47"/>
                  </a:lnTo>
                  <a:lnTo>
                    <a:pt x="96" y="41"/>
                  </a:lnTo>
                  <a:lnTo>
                    <a:pt x="104" y="36"/>
                  </a:lnTo>
                  <a:lnTo>
                    <a:pt x="114" y="32"/>
                  </a:lnTo>
                  <a:lnTo>
                    <a:pt x="122" y="27"/>
                  </a:lnTo>
                  <a:lnTo>
                    <a:pt x="131" y="23"/>
                  </a:lnTo>
                  <a:lnTo>
                    <a:pt x="140" y="20"/>
                  </a:lnTo>
                  <a:lnTo>
                    <a:pt x="150" y="16"/>
                  </a:lnTo>
                  <a:lnTo>
                    <a:pt x="158" y="14"/>
                  </a:lnTo>
                  <a:lnTo>
                    <a:pt x="169" y="11"/>
                  </a:lnTo>
                  <a:lnTo>
                    <a:pt x="179" y="10"/>
                  </a:lnTo>
                  <a:lnTo>
                    <a:pt x="190" y="9"/>
                  </a:lnTo>
                  <a:lnTo>
                    <a:pt x="199" y="6"/>
                  </a:lnTo>
                  <a:lnTo>
                    <a:pt x="210" y="6"/>
                  </a:lnTo>
                  <a:lnTo>
                    <a:pt x="222" y="6"/>
                  </a:lnTo>
                  <a:lnTo>
                    <a:pt x="232" y="9"/>
                  </a:lnTo>
                  <a:close/>
                </a:path>
              </a:pathLst>
            </a:custGeom>
            <a:solidFill>
              <a:srgbClr val="6B8CB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401" name="Freeform 697"/>
            <p:cNvSpPr>
              <a:spLocks noChangeArrowheads="1"/>
            </p:cNvSpPr>
            <p:nvPr/>
          </p:nvSpPr>
          <p:spPr bwMode="auto">
            <a:xfrm>
              <a:off x="5170" y="459"/>
              <a:ext cx="39" cy="40"/>
            </a:xfrm>
            <a:custGeom>
              <a:avLst/>
              <a:gdLst>
                <a:gd name="T0" fmla="*/ 277 w 408"/>
                <a:gd name="T1" fmla="*/ 21 h 410"/>
                <a:gd name="T2" fmla="*/ 268 w 408"/>
                <a:gd name="T3" fmla="*/ 17 h 410"/>
                <a:gd name="T4" fmla="*/ 259 w 408"/>
                <a:gd name="T5" fmla="*/ 14 h 410"/>
                <a:gd name="T6" fmla="*/ 251 w 408"/>
                <a:gd name="T7" fmla="*/ 10 h 410"/>
                <a:gd name="T8" fmla="*/ 240 w 408"/>
                <a:gd name="T9" fmla="*/ 6 h 410"/>
                <a:gd name="T10" fmla="*/ 232 w 408"/>
                <a:gd name="T11" fmla="*/ 4 h 410"/>
                <a:gd name="T12" fmla="*/ 204 w 408"/>
                <a:gd name="T13" fmla="*/ 0 h 410"/>
                <a:gd name="T14" fmla="*/ 152 w 408"/>
                <a:gd name="T15" fmla="*/ 8 h 410"/>
                <a:gd name="T16" fmla="*/ 108 w 408"/>
                <a:gd name="T17" fmla="*/ 26 h 410"/>
                <a:gd name="T18" fmla="*/ 67 w 408"/>
                <a:gd name="T19" fmla="*/ 54 h 410"/>
                <a:gd name="T20" fmla="*/ 35 w 408"/>
                <a:gd name="T21" fmla="*/ 92 h 410"/>
                <a:gd name="T22" fmla="*/ 13 w 408"/>
                <a:gd name="T23" fmla="*/ 135 h 410"/>
                <a:gd name="T24" fmla="*/ 1 w 408"/>
                <a:gd name="T25" fmla="*/ 185 h 410"/>
                <a:gd name="T26" fmla="*/ 2 w 408"/>
                <a:gd name="T27" fmla="*/ 236 h 410"/>
                <a:gd name="T28" fmla="*/ 16 w 408"/>
                <a:gd name="T29" fmla="*/ 284 h 410"/>
                <a:gd name="T30" fmla="*/ 41 w 408"/>
                <a:gd name="T31" fmla="*/ 328 h 410"/>
                <a:gd name="T32" fmla="*/ 74 w 408"/>
                <a:gd name="T33" fmla="*/ 363 h 410"/>
                <a:gd name="T34" fmla="*/ 116 w 408"/>
                <a:gd name="T35" fmla="*/ 389 h 410"/>
                <a:gd name="T36" fmla="*/ 163 w 408"/>
                <a:gd name="T37" fmla="*/ 405 h 410"/>
                <a:gd name="T38" fmla="*/ 216 w 408"/>
                <a:gd name="T39" fmla="*/ 410 h 410"/>
                <a:gd name="T40" fmla="*/ 265 w 408"/>
                <a:gd name="T41" fmla="*/ 401 h 410"/>
                <a:gd name="T42" fmla="*/ 311 w 408"/>
                <a:gd name="T43" fmla="*/ 381 h 410"/>
                <a:gd name="T44" fmla="*/ 348 w 408"/>
                <a:gd name="T45" fmla="*/ 350 h 410"/>
                <a:gd name="T46" fmla="*/ 379 w 408"/>
                <a:gd name="T47" fmla="*/ 310 h 410"/>
                <a:gd name="T48" fmla="*/ 400 w 408"/>
                <a:gd name="T49" fmla="*/ 267 h 410"/>
                <a:gd name="T50" fmla="*/ 408 w 408"/>
                <a:gd name="T51" fmla="*/ 215 h 410"/>
                <a:gd name="T52" fmla="*/ 400 w 408"/>
                <a:gd name="T53" fmla="*/ 174 h 410"/>
                <a:gd name="T54" fmla="*/ 386 w 408"/>
                <a:gd name="T55" fmla="*/ 128 h 410"/>
                <a:gd name="T56" fmla="*/ 362 w 408"/>
                <a:gd name="T57" fmla="*/ 87 h 410"/>
                <a:gd name="T58" fmla="*/ 340 w 408"/>
                <a:gd name="T59" fmla="*/ 60 h 410"/>
                <a:gd name="T60" fmla="*/ 348 w 408"/>
                <a:gd name="T61" fmla="*/ 68 h 410"/>
                <a:gd name="T62" fmla="*/ 355 w 408"/>
                <a:gd name="T63" fmla="*/ 75 h 410"/>
                <a:gd name="T64" fmla="*/ 362 w 408"/>
                <a:gd name="T65" fmla="*/ 82 h 410"/>
                <a:gd name="T66" fmla="*/ 371 w 408"/>
                <a:gd name="T67" fmla="*/ 90 h 410"/>
                <a:gd name="T68" fmla="*/ 376 w 408"/>
                <a:gd name="T69" fmla="*/ 99 h 410"/>
                <a:gd name="T70" fmla="*/ 383 w 408"/>
                <a:gd name="T71" fmla="*/ 106 h 410"/>
                <a:gd name="T72" fmla="*/ 400 w 408"/>
                <a:gd name="T73" fmla="*/ 144 h 410"/>
                <a:gd name="T74" fmla="*/ 408 w 408"/>
                <a:gd name="T75" fmla="*/ 195 h 410"/>
                <a:gd name="T76" fmla="*/ 400 w 408"/>
                <a:gd name="T77" fmla="*/ 236 h 410"/>
                <a:gd name="T78" fmla="*/ 386 w 408"/>
                <a:gd name="T79" fmla="*/ 282 h 410"/>
                <a:gd name="T80" fmla="*/ 362 w 408"/>
                <a:gd name="T81" fmla="*/ 323 h 410"/>
                <a:gd name="T82" fmla="*/ 331 w 408"/>
                <a:gd name="T83" fmla="*/ 357 h 410"/>
                <a:gd name="T84" fmla="*/ 290 w 408"/>
                <a:gd name="T85" fmla="*/ 383 h 410"/>
                <a:gd name="T86" fmla="*/ 245 w 408"/>
                <a:gd name="T87" fmla="*/ 399 h 410"/>
                <a:gd name="T88" fmla="*/ 193 w 408"/>
                <a:gd name="T89" fmla="*/ 402 h 410"/>
                <a:gd name="T90" fmla="*/ 145 w 408"/>
                <a:gd name="T91" fmla="*/ 394 h 410"/>
                <a:gd name="T92" fmla="*/ 102 w 408"/>
                <a:gd name="T93" fmla="*/ 375 h 410"/>
                <a:gd name="T94" fmla="*/ 65 w 408"/>
                <a:gd name="T95" fmla="*/ 345 h 410"/>
                <a:gd name="T96" fmla="*/ 36 w 408"/>
                <a:gd name="T97" fmla="*/ 308 h 410"/>
                <a:gd name="T98" fmla="*/ 16 w 408"/>
                <a:gd name="T99" fmla="*/ 263 h 410"/>
                <a:gd name="T100" fmla="*/ 7 w 408"/>
                <a:gd name="T101" fmla="*/ 215 h 410"/>
                <a:gd name="T102" fmla="*/ 11 w 408"/>
                <a:gd name="T103" fmla="*/ 166 h 410"/>
                <a:gd name="T104" fmla="*/ 26 w 408"/>
                <a:gd name="T105" fmla="*/ 119 h 410"/>
                <a:gd name="T106" fmla="*/ 52 w 408"/>
                <a:gd name="T107" fmla="*/ 80 h 410"/>
                <a:gd name="T108" fmla="*/ 85 w 408"/>
                <a:gd name="T109" fmla="*/ 47 h 410"/>
                <a:gd name="T110" fmla="*/ 128 w 408"/>
                <a:gd name="T111" fmla="*/ 23 h 410"/>
                <a:gd name="T112" fmla="*/ 175 w 408"/>
                <a:gd name="T113" fmla="*/ 10 h 410"/>
                <a:gd name="T114" fmla="*/ 224 w 408"/>
                <a:gd name="T115" fmla="*/ 8 h 410"/>
                <a:gd name="T116" fmla="*/ 272 w 408"/>
                <a:gd name="T117" fmla="*/ 2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8" h="410">
                  <a:moveTo>
                    <a:pt x="284" y="24"/>
                  </a:moveTo>
                  <a:lnTo>
                    <a:pt x="283" y="24"/>
                  </a:lnTo>
                  <a:lnTo>
                    <a:pt x="281" y="23"/>
                  </a:lnTo>
                  <a:lnTo>
                    <a:pt x="278" y="21"/>
                  </a:lnTo>
                  <a:lnTo>
                    <a:pt x="277" y="21"/>
                  </a:lnTo>
                  <a:lnTo>
                    <a:pt x="275" y="20"/>
                  </a:lnTo>
                  <a:lnTo>
                    <a:pt x="274" y="20"/>
                  </a:lnTo>
                  <a:lnTo>
                    <a:pt x="272" y="18"/>
                  </a:lnTo>
                  <a:lnTo>
                    <a:pt x="270" y="18"/>
                  </a:lnTo>
                  <a:lnTo>
                    <a:pt x="268" y="17"/>
                  </a:lnTo>
                  <a:lnTo>
                    <a:pt x="266" y="17"/>
                  </a:lnTo>
                  <a:lnTo>
                    <a:pt x="265" y="15"/>
                  </a:lnTo>
                  <a:lnTo>
                    <a:pt x="263" y="15"/>
                  </a:lnTo>
                  <a:lnTo>
                    <a:pt x="260" y="14"/>
                  </a:lnTo>
                  <a:lnTo>
                    <a:pt x="259" y="14"/>
                  </a:lnTo>
                  <a:lnTo>
                    <a:pt x="258" y="12"/>
                  </a:lnTo>
                  <a:lnTo>
                    <a:pt x="254" y="12"/>
                  </a:lnTo>
                  <a:lnTo>
                    <a:pt x="253" y="11"/>
                  </a:lnTo>
                  <a:lnTo>
                    <a:pt x="252" y="11"/>
                  </a:lnTo>
                  <a:lnTo>
                    <a:pt x="251" y="10"/>
                  </a:lnTo>
                  <a:lnTo>
                    <a:pt x="247" y="10"/>
                  </a:lnTo>
                  <a:lnTo>
                    <a:pt x="246" y="8"/>
                  </a:lnTo>
                  <a:lnTo>
                    <a:pt x="245" y="8"/>
                  </a:lnTo>
                  <a:lnTo>
                    <a:pt x="244" y="6"/>
                  </a:lnTo>
                  <a:lnTo>
                    <a:pt x="240" y="6"/>
                  </a:lnTo>
                  <a:lnTo>
                    <a:pt x="239" y="6"/>
                  </a:lnTo>
                  <a:lnTo>
                    <a:pt x="238" y="5"/>
                  </a:lnTo>
                  <a:lnTo>
                    <a:pt x="234" y="5"/>
                  </a:lnTo>
                  <a:lnTo>
                    <a:pt x="233" y="4"/>
                  </a:lnTo>
                  <a:lnTo>
                    <a:pt x="232" y="4"/>
                  </a:lnTo>
                  <a:lnTo>
                    <a:pt x="229" y="4"/>
                  </a:lnTo>
                  <a:lnTo>
                    <a:pt x="227" y="3"/>
                  </a:lnTo>
                  <a:lnTo>
                    <a:pt x="226" y="3"/>
                  </a:lnTo>
                  <a:lnTo>
                    <a:pt x="216" y="0"/>
                  </a:lnTo>
                  <a:lnTo>
                    <a:pt x="204" y="0"/>
                  </a:lnTo>
                  <a:lnTo>
                    <a:pt x="193" y="0"/>
                  </a:lnTo>
                  <a:lnTo>
                    <a:pt x="184" y="3"/>
                  </a:lnTo>
                  <a:lnTo>
                    <a:pt x="173" y="4"/>
                  </a:lnTo>
                  <a:lnTo>
                    <a:pt x="163" y="5"/>
                  </a:lnTo>
                  <a:lnTo>
                    <a:pt x="152" y="8"/>
                  </a:lnTo>
                  <a:lnTo>
                    <a:pt x="144" y="10"/>
                  </a:lnTo>
                  <a:lnTo>
                    <a:pt x="134" y="14"/>
                  </a:lnTo>
                  <a:lnTo>
                    <a:pt x="125" y="17"/>
                  </a:lnTo>
                  <a:lnTo>
                    <a:pt x="116" y="21"/>
                  </a:lnTo>
                  <a:lnTo>
                    <a:pt x="108" y="26"/>
                  </a:lnTo>
                  <a:lnTo>
                    <a:pt x="98" y="30"/>
                  </a:lnTo>
                  <a:lnTo>
                    <a:pt x="90" y="35"/>
                  </a:lnTo>
                  <a:lnTo>
                    <a:pt x="83" y="41"/>
                  </a:lnTo>
                  <a:lnTo>
                    <a:pt x="74" y="47"/>
                  </a:lnTo>
                  <a:lnTo>
                    <a:pt x="67" y="54"/>
                  </a:lnTo>
                  <a:lnTo>
                    <a:pt x="60" y="60"/>
                  </a:lnTo>
                  <a:lnTo>
                    <a:pt x="54" y="68"/>
                  </a:lnTo>
                  <a:lnTo>
                    <a:pt x="47" y="75"/>
                  </a:lnTo>
                  <a:lnTo>
                    <a:pt x="41" y="82"/>
                  </a:lnTo>
                  <a:lnTo>
                    <a:pt x="35" y="92"/>
                  </a:lnTo>
                  <a:lnTo>
                    <a:pt x="30" y="100"/>
                  </a:lnTo>
                  <a:lnTo>
                    <a:pt x="24" y="107"/>
                  </a:lnTo>
                  <a:lnTo>
                    <a:pt x="20" y="116"/>
                  </a:lnTo>
                  <a:lnTo>
                    <a:pt x="16" y="126"/>
                  </a:lnTo>
                  <a:lnTo>
                    <a:pt x="13" y="135"/>
                  </a:lnTo>
                  <a:lnTo>
                    <a:pt x="10" y="144"/>
                  </a:lnTo>
                  <a:lnTo>
                    <a:pt x="7" y="154"/>
                  </a:lnTo>
                  <a:lnTo>
                    <a:pt x="4" y="165"/>
                  </a:lnTo>
                  <a:lnTo>
                    <a:pt x="2" y="174"/>
                  </a:lnTo>
                  <a:lnTo>
                    <a:pt x="1" y="185"/>
                  </a:lnTo>
                  <a:lnTo>
                    <a:pt x="1" y="195"/>
                  </a:lnTo>
                  <a:lnTo>
                    <a:pt x="0" y="206"/>
                  </a:lnTo>
                  <a:lnTo>
                    <a:pt x="1" y="215"/>
                  </a:lnTo>
                  <a:lnTo>
                    <a:pt x="1" y="226"/>
                  </a:lnTo>
                  <a:lnTo>
                    <a:pt x="2" y="236"/>
                  </a:lnTo>
                  <a:lnTo>
                    <a:pt x="4" y="246"/>
                  </a:lnTo>
                  <a:lnTo>
                    <a:pt x="7" y="256"/>
                  </a:lnTo>
                  <a:lnTo>
                    <a:pt x="10" y="267"/>
                  </a:lnTo>
                  <a:lnTo>
                    <a:pt x="13" y="275"/>
                  </a:lnTo>
                  <a:lnTo>
                    <a:pt x="16" y="284"/>
                  </a:lnTo>
                  <a:lnTo>
                    <a:pt x="20" y="294"/>
                  </a:lnTo>
                  <a:lnTo>
                    <a:pt x="24" y="303"/>
                  </a:lnTo>
                  <a:lnTo>
                    <a:pt x="30" y="310"/>
                  </a:lnTo>
                  <a:lnTo>
                    <a:pt x="35" y="318"/>
                  </a:lnTo>
                  <a:lnTo>
                    <a:pt x="41" y="328"/>
                  </a:lnTo>
                  <a:lnTo>
                    <a:pt x="47" y="335"/>
                  </a:lnTo>
                  <a:lnTo>
                    <a:pt x="54" y="342"/>
                  </a:lnTo>
                  <a:lnTo>
                    <a:pt x="60" y="350"/>
                  </a:lnTo>
                  <a:lnTo>
                    <a:pt x="67" y="356"/>
                  </a:lnTo>
                  <a:lnTo>
                    <a:pt x="74" y="363"/>
                  </a:lnTo>
                  <a:lnTo>
                    <a:pt x="83" y="369"/>
                  </a:lnTo>
                  <a:lnTo>
                    <a:pt x="90" y="375"/>
                  </a:lnTo>
                  <a:lnTo>
                    <a:pt x="98" y="381"/>
                  </a:lnTo>
                  <a:lnTo>
                    <a:pt x="108" y="384"/>
                  </a:lnTo>
                  <a:lnTo>
                    <a:pt x="116" y="389"/>
                  </a:lnTo>
                  <a:lnTo>
                    <a:pt x="125" y="394"/>
                  </a:lnTo>
                  <a:lnTo>
                    <a:pt x="134" y="396"/>
                  </a:lnTo>
                  <a:lnTo>
                    <a:pt x="144" y="401"/>
                  </a:lnTo>
                  <a:lnTo>
                    <a:pt x="152" y="402"/>
                  </a:lnTo>
                  <a:lnTo>
                    <a:pt x="163" y="405"/>
                  </a:lnTo>
                  <a:lnTo>
                    <a:pt x="173" y="406"/>
                  </a:lnTo>
                  <a:lnTo>
                    <a:pt x="184" y="408"/>
                  </a:lnTo>
                  <a:lnTo>
                    <a:pt x="193" y="410"/>
                  </a:lnTo>
                  <a:lnTo>
                    <a:pt x="204" y="410"/>
                  </a:lnTo>
                  <a:lnTo>
                    <a:pt x="216" y="410"/>
                  </a:lnTo>
                  <a:lnTo>
                    <a:pt x="226" y="408"/>
                  </a:lnTo>
                  <a:lnTo>
                    <a:pt x="236" y="406"/>
                  </a:lnTo>
                  <a:lnTo>
                    <a:pt x="246" y="405"/>
                  </a:lnTo>
                  <a:lnTo>
                    <a:pt x="254" y="402"/>
                  </a:lnTo>
                  <a:lnTo>
                    <a:pt x="265" y="401"/>
                  </a:lnTo>
                  <a:lnTo>
                    <a:pt x="275" y="396"/>
                  </a:lnTo>
                  <a:lnTo>
                    <a:pt x="284" y="394"/>
                  </a:lnTo>
                  <a:lnTo>
                    <a:pt x="293" y="389"/>
                  </a:lnTo>
                  <a:lnTo>
                    <a:pt x="301" y="384"/>
                  </a:lnTo>
                  <a:lnTo>
                    <a:pt x="311" y="381"/>
                  </a:lnTo>
                  <a:lnTo>
                    <a:pt x="319" y="375"/>
                  </a:lnTo>
                  <a:lnTo>
                    <a:pt x="326" y="369"/>
                  </a:lnTo>
                  <a:lnTo>
                    <a:pt x="334" y="363"/>
                  </a:lnTo>
                  <a:lnTo>
                    <a:pt x="341" y="356"/>
                  </a:lnTo>
                  <a:lnTo>
                    <a:pt x="348" y="350"/>
                  </a:lnTo>
                  <a:lnTo>
                    <a:pt x="355" y="342"/>
                  </a:lnTo>
                  <a:lnTo>
                    <a:pt x="361" y="335"/>
                  </a:lnTo>
                  <a:lnTo>
                    <a:pt x="368" y="328"/>
                  </a:lnTo>
                  <a:lnTo>
                    <a:pt x="373" y="318"/>
                  </a:lnTo>
                  <a:lnTo>
                    <a:pt x="379" y="310"/>
                  </a:lnTo>
                  <a:lnTo>
                    <a:pt x="383" y="303"/>
                  </a:lnTo>
                  <a:lnTo>
                    <a:pt x="389" y="294"/>
                  </a:lnTo>
                  <a:lnTo>
                    <a:pt x="392" y="284"/>
                  </a:lnTo>
                  <a:lnTo>
                    <a:pt x="396" y="275"/>
                  </a:lnTo>
                  <a:lnTo>
                    <a:pt x="400" y="267"/>
                  </a:lnTo>
                  <a:lnTo>
                    <a:pt x="402" y="256"/>
                  </a:lnTo>
                  <a:lnTo>
                    <a:pt x="403" y="246"/>
                  </a:lnTo>
                  <a:lnTo>
                    <a:pt x="407" y="236"/>
                  </a:lnTo>
                  <a:lnTo>
                    <a:pt x="408" y="226"/>
                  </a:lnTo>
                  <a:lnTo>
                    <a:pt x="408" y="215"/>
                  </a:lnTo>
                  <a:lnTo>
                    <a:pt x="408" y="206"/>
                  </a:lnTo>
                  <a:lnTo>
                    <a:pt x="402" y="206"/>
                  </a:lnTo>
                  <a:lnTo>
                    <a:pt x="402" y="195"/>
                  </a:lnTo>
                  <a:lnTo>
                    <a:pt x="401" y="185"/>
                  </a:lnTo>
                  <a:lnTo>
                    <a:pt x="400" y="174"/>
                  </a:lnTo>
                  <a:lnTo>
                    <a:pt x="398" y="166"/>
                  </a:lnTo>
                  <a:lnTo>
                    <a:pt x="396" y="155"/>
                  </a:lnTo>
                  <a:lnTo>
                    <a:pt x="394" y="147"/>
                  </a:lnTo>
                  <a:lnTo>
                    <a:pt x="391" y="136"/>
                  </a:lnTo>
                  <a:lnTo>
                    <a:pt x="386" y="128"/>
                  </a:lnTo>
                  <a:lnTo>
                    <a:pt x="382" y="119"/>
                  </a:lnTo>
                  <a:lnTo>
                    <a:pt x="378" y="112"/>
                  </a:lnTo>
                  <a:lnTo>
                    <a:pt x="373" y="102"/>
                  </a:lnTo>
                  <a:lnTo>
                    <a:pt x="368" y="94"/>
                  </a:lnTo>
                  <a:lnTo>
                    <a:pt x="362" y="87"/>
                  </a:lnTo>
                  <a:lnTo>
                    <a:pt x="358" y="80"/>
                  </a:lnTo>
                  <a:lnTo>
                    <a:pt x="352" y="72"/>
                  </a:lnTo>
                  <a:lnTo>
                    <a:pt x="344" y="65"/>
                  </a:lnTo>
                  <a:lnTo>
                    <a:pt x="338" y="59"/>
                  </a:lnTo>
                  <a:lnTo>
                    <a:pt x="340" y="60"/>
                  </a:lnTo>
                  <a:lnTo>
                    <a:pt x="341" y="62"/>
                  </a:lnTo>
                  <a:lnTo>
                    <a:pt x="342" y="64"/>
                  </a:lnTo>
                  <a:lnTo>
                    <a:pt x="344" y="65"/>
                  </a:lnTo>
                  <a:lnTo>
                    <a:pt x="346" y="66"/>
                  </a:lnTo>
                  <a:lnTo>
                    <a:pt x="348" y="68"/>
                  </a:lnTo>
                  <a:lnTo>
                    <a:pt x="349" y="69"/>
                  </a:lnTo>
                  <a:lnTo>
                    <a:pt x="352" y="71"/>
                  </a:lnTo>
                  <a:lnTo>
                    <a:pt x="353" y="72"/>
                  </a:lnTo>
                  <a:lnTo>
                    <a:pt x="354" y="74"/>
                  </a:lnTo>
                  <a:lnTo>
                    <a:pt x="355" y="75"/>
                  </a:lnTo>
                  <a:lnTo>
                    <a:pt x="358" y="77"/>
                  </a:lnTo>
                  <a:lnTo>
                    <a:pt x="359" y="78"/>
                  </a:lnTo>
                  <a:lnTo>
                    <a:pt x="360" y="80"/>
                  </a:lnTo>
                  <a:lnTo>
                    <a:pt x="361" y="81"/>
                  </a:lnTo>
                  <a:lnTo>
                    <a:pt x="362" y="82"/>
                  </a:lnTo>
                  <a:lnTo>
                    <a:pt x="365" y="84"/>
                  </a:lnTo>
                  <a:lnTo>
                    <a:pt x="366" y="86"/>
                  </a:lnTo>
                  <a:lnTo>
                    <a:pt x="367" y="87"/>
                  </a:lnTo>
                  <a:lnTo>
                    <a:pt x="368" y="88"/>
                  </a:lnTo>
                  <a:lnTo>
                    <a:pt x="371" y="90"/>
                  </a:lnTo>
                  <a:lnTo>
                    <a:pt x="372" y="92"/>
                  </a:lnTo>
                  <a:lnTo>
                    <a:pt x="373" y="94"/>
                  </a:lnTo>
                  <a:lnTo>
                    <a:pt x="373" y="95"/>
                  </a:lnTo>
                  <a:lnTo>
                    <a:pt x="374" y="98"/>
                  </a:lnTo>
                  <a:lnTo>
                    <a:pt x="376" y="99"/>
                  </a:lnTo>
                  <a:lnTo>
                    <a:pt x="378" y="100"/>
                  </a:lnTo>
                  <a:lnTo>
                    <a:pt x="379" y="101"/>
                  </a:lnTo>
                  <a:lnTo>
                    <a:pt x="380" y="102"/>
                  </a:lnTo>
                  <a:lnTo>
                    <a:pt x="382" y="105"/>
                  </a:lnTo>
                  <a:lnTo>
                    <a:pt x="383" y="106"/>
                  </a:lnTo>
                  <a:lnTo>
                    <a:pt x="385" y="108"/>
                  </a:lnTo>
                  <a:lnTo>
                    <a:pt x="389" y="116"/>
                  </a:lnTo>
                  <a:lnTo>
                    <a:pt x="392" y="126"/>
                  </a:lnTo>
                  <a:lnTo>
                    <a:pt x="396" y="135"/>
                  </a:lnTo>
                  <a:lnTo>
                    <a:pt x="400" y="144"/>
                  </a:lnTo>
                  <a:lnTo>
                    <a:pt x="402" y="154"/>
                  </a:lnTo>
                  <a:lnTo>
                    <a:pt x="403" y="165"/>
                  </a:lnTo>
                  <a:lnTo>
                    <a:pt x="407" y="174"/>
                  </a:lnTo>
                  <a:lnTo>
                    <a:pt x="408" y="185"/>
                  </a:lnTo>
                  <a:lnTo>
                    <a:pt x="408" y="195"/>
                  </a:lnTo>
                  <a:lnTo>
                    <a:pt x="408" y="206"/>
                  </a:lnTo>
                  <a:lnTo>
                    <a:pt x="402" y="206"/>
                  </a:lnTo>
                  <a:lnTo>
                    <a:pt x="402" y="215"/>
                  </a:lnTo>
                  <a:lnTo>
                    <a:pt x="401" y="226"/>
                  </a:lnTo>
                  <a:lnTo>
                    <a:pt x="400" y="236"/>
                  </a:lnTo>
                  <a:lnTo>
                    <a:pt x="398" y="244"/>
                  </a:lnTo>
                  <a:lnTo>
                    <a:pt x="396" y="255"/>
                  </a:lnTo>
                  <a:lnTo>
                    <a:pt x="394" y="263"/>
                  </a:lnTo>
                  <a:lnTo>
                    <a:pt x="391" y="274"/>
                  </a:lnTo>
                  <a:lnTo>
                    <a:pt x="386" y="282"/>
                  </a:lnTo>
                  <a:lnTo>
                    <a:pt x="382" y="291"/>
                  </a:lnTo>
                  <a:lnTo>
                    <a:pt x="378" y="298"/>
                  </a:lnTo>
                  <a:lnTo>
                    <a:pt x="373" y="308"/>
                  </a:lnTo>
                  <a:lnTo>
                    <a:pt x="368" y="316"/>
                  </a:lnTo>
                  <a:lnTo>
                    <a:pt x="362" y="323"/>
                  </a:lnTo>
                  <a:lnTo>
                    <a:pt x="358" y="330"/>
                  </a:lnTo>
                  <a:lnTo>
                    <a:pt x="352" y="338"/>
                  </a:lnTo>
                  <a:lnTo>
                    <a:pt x="344" y="345"/>
                  </a:lnTo>
                  <a:lnTo>
                    <a:pt x="337" y="351"/>
                  </a:lnTo>
                  <a:lnTo>
                    <a:pt x="331" y="357"/>
                  </a:lnTo>
                  <a:lnTo>
                    <a:pt x="322" y="363"/>
                  </a:lnTo>
                  <a:lnTo>
                    <a:pt x="314" y="369"/>
                  </a:lnTo>
                  <a:lnTo>
                    <a:pt x="307" y="375"/>
                  </a:lnTo>
                  <a:lnTo>
                    <a:pt x="299" y="378"/>
                  </a:lnTo>
                  <a:lnTo>
                    <a:pt x="290" y="383"/>
                  </a:lnTo>
                  <a:lnTo>
                    <a:pt x="281" y="388"/>
                  </a:lnTo>
                  <a:lnTo>
                    <a:pt x="272" y="390"/>
                  </a:lnTo>
                  <a:lnTo>
                    <a:pt x="264" y="394"/>
                  </a:lnTo>
                  <a:lnTo>
                    <a:pt x="253" y="396"/>
                  </a:lnTo>
                  <a:lnTo>
                    <a:pt x="245" y="399"/>
                  </a:lnTo>
                  <a:lnTo>
                    <a:pt x="234" y="401"/>
                  </a:lnTo>
                  <a:lnTo>
                    <a:pt x="224" y="402"/>
                  </a:lnTo>
                  <a:lnTo>
                    <a:pt x="214" y="402"/>
                  </a:lnTo>
                  <a:lnTo>
                    <a:pt x="204" y="402"/>
                  </a:lnTo>
                  <a:lnTo>
                    <a:pt x="193" y="402"/>
                  </a:lnTo>
                  <a:lnTo>
                    <a:pt x="185" y="402"/>
                  </a:lnTo>
                  <a:lnTo>
                    <a:pt x="175" y="401"/>
                  </a:lnTo>
                  <a:lnTo>
                    <a:pt x="164" y="399"/>
                  </a:lnTo>
                  <a:lnTo>
                    <a:pt x="156" y="396"/>
                  </a:lnTo>
                  <a:lnTo>
                    <a:pt x="145" y="394"/>
                  </a:lnTo>
                  <a:lnTo>
                    <a:pt x="137" y="390"/>
                  </a:lnTo>
                  <a:lnTo>
                    <a:pt x="128" y="388"/>
                  </a:lnTo>
                  <a:lnTo>
                    <a:pt x="119" y="383"/>
                  </a:lnTo>
                  <a:lnTo>
                    <a:pt x="110" y="378"/>
                  </a:lnTo>
                  <a:lnTo>
                    <a:pt x="102" y="375"/>
                  </a:lnTo>
                  <a:lnTo>
                    <a:pt x="95" y="369"/>
                  </a:lnTo>
                  <a:lnTo>
                    <a:pt x="85" y="363"/>
                  </a:lnTo>
                  <a:lnTo>
                    <a:pt x="78" y="357"/>
                  </a:lnTo>
                  <a:lnTo>
                    <a:pt x="71" y="351"/>
                  </a:lnTo>
                  <a:lnTo>
                    <a:pt x="65" y="345"/>
                  </a:lnTo>
                  <a:lnTo>
                    <a:pt x="58" y="338"/>
                  </a:lnTo>
                  <a:lnTo>
                    <a:pt x="52" y="330"/>
                  </a:lnTo>
                  <a:lnTo>
                    <a:pt x="47" y="323"/>
                  </a:lnTo>
                  <a:lnTo>
                    <a:pt x="41" y="316"/>
                  </a:lnTo>
                  <a:lnTo>
                    <a:pt x="36" y="308"/>
                  </a:lnTo>
                  <a:lnTo>
                    <a:pt x="30" y="298"/>
                  </a:lnTo>
                  <a:lnTo>
                    <a:pt x="26" y="291"/>
                  </a:lnTo>
                  <a:lnTo>
                    <a:pt x="23" y="282"/>
                  </a:lnTo>
                  <a:lnTo>
                    <a:pt x="19" y="274"/>
                  </a:lnTo>
                  <a:lnTo>
                    <a:pt x="16" y="263"/>
                  </a:lnTo>
                  <a:lnTo>
                    <a:pt x="13" y="255"/>
                  </a:lnTo>
                  <a:lnTo>
                    <a:pt x="11" y="244"/>
                  </a:lnTo>
                  <a:lnTo>
                    <a:pt x="10" y="236"/>
                  </a:lnTo>
                  <a:lnTo>
                    <a:pt x="8" y="226"/>
                  </a:lnTo>
                  <a:lnTo>
                    <a:pt x="7" y="215"/>
                  </a:lnTo>
                  <a:lnTo>
                    <a:pt x="7" y="206"/>
                  </a:lnTo>
                  <a:lnTo>
                    <a:pt x="7" y="195"/>
                  </a:lnTo>
                  <a:lnTo>
                    <a:pt x="8" y="185"/>
                  </a:lnTo>
                  <a:lnTo>
                    <a:pt x="10" y="174"/>
                  </a:lnTo>
                  <a:lnTo>
                    <a:pt x="11" y="166"/>
                  </a:lnTo>
                  <a:lnTo>
                    <a:pt x="13" y="155"/>
                  </a:lnTo>
                  <a:lnTo>
                    <a:pt x="16" y="147"/>
                  </a:lnTo>
                  <a:lnTo>
                    <a:pt x="19" y="136"/>
                  </a:lnTo>
                  <a:lnTo>
                    <a:pt x="23" y="128"/>
                  </a:lnTo>
                  <a:lnTo>
                    <a:pt x="26" y="119"/>
                  </a:lnTo>
                  <a:lnTo>
                    <a:pt x="30" y="112"/>
                  </a:lnTo>
                  <a:lnTo>
                    <a:pt x="36" y="102"/>
                  </a:lnTo>
                  <a:lnTo>
                    <a:pt x="41" y="94"/>
                  </a:lnTo>
                  <a:lnTo>
                    <a:pt x="47" y="87"/>
                  </a:lnTo>
                  <a:lnTo>
                    <a:pt x="52" y="80"/>
                  </a:lnTo>
                  <a:lnTo>
                    <a:pt x="58" y="72"/>
                  </a:lnTo>
                  <a:lnTo>
                    <a:pt x="65" y="65"/>
                  </a:lnTo>
                  <a:lnTo>
                    <a:pt x="71" y="59"/>
                  </a:lnTo>
                  <a:lnTo>
                    <a:pt x="78" y="53"/>
                  </a:lnTo>
                  <a:lnTo>
                    <a:pt x="85" y="47"/>
                  </a:lnTo>
                  <a:lnTo>
                    <a:pt x="95" y="41"/>
                  </a:lnTo>
                  <a:lnTo>
                    <a:pt x="102" y="35"/>
                  </a:lnTo>
                  <a:lnTo>
                    <a:pt x="110" y="32"/>
                  </a:lnTo>
                  <a:lnTo>
                    <a:pt x="119" y="27"/>
                  </a:lnTo>
                  <a:lnTo>
                    <a:pt x="128" y="23"/>
                  </a:lnTo>
                  <a:lnTo>
                    <a:pt x="137" y="20"/>
                  </a:lnTo>
                  <a:lnTo>
                    <a:pt x="145" y="17"/>
                  </a:lnTo>
                  <a:lnTo>
                    <a:pt x="156" y="14"/>
                  </a:lnTo>
                  <a:lnTo>
                    <a:pt x="164" y="11"/>
                  </a:lnTo>
                  <a:lnTo>
                    <a:pt x="175" y="10"/>
                  </a:lnTo>
                  <a:lnTo>
                    <a:pt x="185" y="8"/>
                  </a:lnTo>
                  <a:lnTo>
                    <a:pt x="193" y="8"/>
                  </a:lnTo>
                  <a:lnTo>
                    <a:pt x="204" y="8"/>
                  </a:lnTo>
                  <a:lnTo>
                    <a:pt x="214" y="8"/>
                  </a:lnTo>
                  <a:lnTo>
                    <a:pt x="224" y="8"/>
                  </a:lnTo>
                  <a:lnTo>
                    <a:pt x="234" y="10"/>
                  </a:lnTo>
                  <a:lnTo>
                    <a:pt x="245" y="11"/>
                  </a:lnTo>
                  <a:lnTo>
                    <a:pt x="253" y="14"/>
                  </a:lnTo>
                  <a:lnTo>
                    <a:pt x="264" y="17"/>
                  </a:lnTo>
                  <a:lnTo>
                    <a:pt x="272" y="20"/>
                  </a:lnTo>
                  <a:lnTo>
                    <a:pt x="281" y="23"/>
                  </a:lnTo>
                  <a:lnTo>
                    <a:pt x="284" y="24"/>
                  </a:lnTo>
                  <a:close/>
                </a:path>
              </a:pathLst>
            </a:custGeom>
            <a:solidFill>
              <a:srgbClr val="6D8CB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402" name="Freeform 698"/>
            <p:cNvSpPr>
              <a:spLocks noChangeArrowheads="1"/>
            </p:cNvSpPr>
            <p:nvPr/>
          </p:nvSpPr>
          <p:spPr bwMode="auto">
            <a:xfrm>
              <a:off x="5170" y="460"/>
              <a:ext cx="38" cy="38"/>
            </a:xfrm>
            <a:custGeom>
              <a:avLst/>
              <a:gdLst>
                <a:gd name="T0" fmla="*/ 325 w 395"/>
                <a:gd name="T1" fmla="*/ 46 h 394"/>
                <a:gd name="T2" fmla="*/ 317 w 395"/>
                <a:gd name="T3" fmla="*/ 40 h 394"/>
                <a:gd name="T4" fmla="*/ 310 w 395"/>
                <a:gd name="T5" fmla="*/ 36 h 394"/>
                <a:gd name="T6" fmla="*/ 300 w 395"/>
                <a:gd name="T7" fmla="*/ 30 h 394"/>
                <a:gd name="T8" fmla="*/ 292 w 395"/>
                <a:gd name="T9" fmla="*/ 24 h 394"/>
                <a:gd name="T10" fmla="*/ 283 w 395"/>
                <a:gd name="T11" fmla="*/ 19 h 394"/>
                <a:gd name="T12" fmla="*/ 265 w 395"/>
                <a:gd name="T13" fmla="*/ 12 h 394"/>
                <a:gd name="T14" fmla="*/ 217 w 395"/>
                <a:gd name="T15" fmla="*/ 0 h 394"/>
                <a:gd name="T16" fmla="*/ 168 w 395"/>
                <a:gd name="T17" fmla="*/ 2 h 394"/>
                <a:gd name="T18" fmla="*/ 121 w 395"/>
                <a:gd name="T19" fmla="*/ 15 h 394"/>
                <a:gd name="T20" fmla="*/ 78 w 395"/>
                <a:gd name="T21" fmla="*/ 39 h 394"/>
                <a:gd name="T22" fmla="*/ 45 w 395"/>
                <a:gd name="T23" fmla="*/ 72 h 394"/>
                <a:gd name="T24" fmla="*/ 19 w 395"/>
                <a:gd name="T25" fmla="*/ 111 h 394"/>
                <a:gd name="T26" fmla="*/ 4 w 395"/>
                <a:gd name="T27" fmla="*/ 158 h 394"/>
                <a:gd name="T28" fmla="*/ 0 w 395"/>
                <a:gd name="T29" fmla="*/ 207 h 394"/>
                <a:gd name="T30" fmla="*/ 9 w 395"/>
                <a:gd name="T31" fmla="*/ 255 h 394"/>
                <a:gd name="T32" fmla="*/ 29 w 395"/>
                <a:gd name="T33" fmla="*/ 300 h 394"/>
                <a:gd name="T34" fmla="*/ 58 w 395"/>
                <a:gd name="T35" fmla="*/ 337 h 394"/>
                <a:gd name="T36" fmla="*/ 95 w 395"/>
                <a:gd name="T37" fmla="*/ 367 h 394"/>
                <a:gd name="T38" fmla="*/ 138 w 395"/>
                <a:gd name="T39" fmla="*/ 386 h 394"/>
                <a:gd name="T40" fmla="*/ 186 w 395"/>
                <a:gd name="T41" fmla="*/ 394 h 394"/>
                <a:gd name="T42" fmla="*/ 238 w 395"/>
                <a:gd name="T43" fmla="*/ 391 h 394"/>
                <a:gd name="T44" fmla="*/ 283 w 395"/>
                <a:gd name="T45" fmla="*/ 375 h 394"/>
                <a:gd name="T46" fmla="*/ 324 w 395"/>
                <a:gd name="T47" fmla="*/ 349 h 394"/>
                <a:gd name="T48" fmla="*/ 355 w 395"/>
                <a:gd name="T49" fmla="*/ 315 h 394"/>
                <a:gd name="T50" fmla="*/ 379 w 395"/>
                <a:gd name="T51" fmla="*/ 274 h 394"/>
                <a:gd name="T52" fmla="*/ 393 w 395"/>
                <a:gd name="T53" fmla="*/ 228 h 394"/>
                <a:gd name="T54" fmla="*/ 388 w 395"/>
                <a:gd name="T55" fmla="*/ 187 h 394"/>
                <a:gd name="T56" fmla="*/ 379 w 395"/>
                <a:gd name="T57" fmla="*/ 140 h 394"/>
                <a:gd name="T58" fmla="*/ 360 w 395"/>
                <a:gd name="T59" fmla="*/ 98 h 394"/>
                <a:gd name="T60" fmla="*/ 333 w 395"/>
                <a:gd name="T61" fmla="*/ 63 h 394"/>
                <a:gd name="T62" fmla="*/ 297 w 395"/>
                <a:gd name="T63" fmla="*/ 33 h 394"/>
                <a:gd name="T64" fmla="*/ 253 w 395"/>
                <a:gd name="T65" fmla="*/ 15 h 394"/>
                <a:gd name="T66" fmla="*/ 207 w 395"/>
                <a:gd name="T67" fmla="*/ 6 h 394"/>
                <a:gd name="T68" fmla="*/ 159 w 395"/>
                <a:gd name="T69" fmla="*/ 10 h 394"/>
                <a:gd name="T70" fmla="*/ 115 w 395"/>
                <a:gd name="T71" fmla="*/ 25 h 394"/>
                <a:gd name="T72" fmla="*/ 76 w 395"/>
                <a:gd name="T73" fmla="*/ 50 h 394"/>
                <a:gd name="T74" fmla="*/ 45 w 395"/>
                <a:gd name="T75" fmla="*/ 84 h 394"/>
                <a:gd name="T76" fmla="*/ 22 w 395"/>
                <a:gd name="T77" fmla="*/ 123 h 394"/>
                <a:gd name="T78" fmla="*/ 9 w 395"/>
                <a:gd name="T79" fmla="*/ 168 h 394"/>
                <a:gd name="T80" fmla="*/ 7 w 395"/>
                <a:gd name="T81" fmla="*/ 216 h 394"/>
                <a:gd name="T82" fmla="*/ 17 w 395"/>
                <a:gd name="T83" fmla="*/ 262 h 394"/>
                <a:gd name="T84" fmla="*/ 40 w 395"/>
                <a:gd name="T85" fmla="*/ 303 h 394"/>
                <a:gd name="T86" fmla="*/ 69 w 395"/>
                <a:gd name="T87" fmla="*/ 339 h 394"/>
                <a:gd name="T88" fmla="*/ 107 w 395"/>
                <a:gd name="T89" fmla="*/ 364 h 394"/>
                <a:gd name="T90" fmla="*/ 150 w 395"/>
                <a:gd name="T91" fmla="*/ 382 h 394"/>
                <a:gd name="T92" fmla="*/ 197 w 395"/>
                <a:gd name="T93" fmla="*/ 388 h 394"/>
                <a:gd name="T94" fmla="*/ 245 w 395"/>
                <a:gd name="T95" fmla="*/ 382 h 394"/>
                <a:gd name="T96" fmla="*/ 289 w 395"/>
                <a:gd name="T97" fmla="*/ 364 h 394"/>
                <a:gd name="T98" fmla="*/ 325 w 395"/>
                <a:gd name="T99" fmla="*/ 339 h 394"/>
                <a:gd name="T100" fmla="*/ 355 w 395"/>
                <a:gd name="T101" fmla="*/ 303 h 394"/>
                <a:gd name="T102" fmla="*/ 376 w 395"/>
                <a:gd name="T103" fmla="*/ 262 h 394"/>
                <a:gd name="T104" fmla="*/ 388 w 395"/>
                <a:gd name="T105" fmla="*/ 216 h 394"/>
                <a:gd name="T106" fmla="*/ 394 w 395"/>
                <a:gd name="T107" fmla="*/ 177 h 394"/>
                <a:gd name="T108" fmla="*/ 384 w 395"/>
                <a:gd name="T109" fmla="*/ 128 h 394"/>
                <a:gd name="T110" fmla="*/ 361 w 395"/>
                <a:gd name="T111" fmla="*/ 86 h 394"/>
                <a:gd name="T112" fmla="*/ 331 w 395"/>
                <a:gd name="T113" fmla="*/ 5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5" h="394">
                  <a:moveTo>
                    <a:pt x="331" y="51"/>
                  </a:moveTo>
                  <a:lnTo>
                    <a:pt x="330" y="51"/>
                  </a:lnTo>
                  <a:lnTo>
                    <a:pt x="328" y="50"/>
                  </a:lnTo>
                  <a:lnTo>
                    <a:pt x="327" y="49"/>
                  </a:lnTo>
                  <a:lnTo>
                    <a:pt x="325" y="46"/>
                  </a:lnTo>
                  <a:lnTo>
                    <a:pt x="324" y="45"/>
                  </a:lnTo>
                  <a:lnTo>
                    <a:pt x="322" y="44"/>
                  </a:lnTo>
                  <a:lnTo>
                    <a:pt x="319" y="43"/>
                  </a:lnTo>
                  <a:lnTo>
                    <a:pt x="318" y="43"/>
                  </a:lnTo>
                  <a:lnTo>
                    <a:pt x="317" y="40"/>
                  </a:lnTo>
                  <a:lnTo>
                    <a:pt x="315" y="39"/>
                  </a:lnTo>
                  <a:lnTo>
                    <a:pt x="313" y="38"/>
                  </a:lnTo>
                  <a:lnTo>
                    <a:pt x="312" y="37"/>
                  </a:lnTo>
                  <a:lnTo>
                    <a:pt x="311" y="37"/>
                  </a:lnTo>
                  <a:lnTo>
                    <a:pt x="310" y="36"/>
                  </a:lnTo>
                  <a:lnTo>
                    <a:pt x="306" y="33"/>
                  </a:lnTo>
                  <a:lnTo>
                    <a:pt x="305" y="32"/>
                  </a:lnTo>
                  <a:lnTo>
                    <a:pt x="304" y="32"/>
                  </a:lnTo>
                  <a:lnTo>
                    <a:pt x="301" y="31"/>
                  </a:lnTo>
                  <a:lnTo>
                    <a:pt x="300" y="30"/>
                  </a:lnTo>
                  <a:lnTo>
                    <a:pt x="299" y="27"/>
                  </a:lnTo>
                  <a:lnTo>
                    <a:pt x="297" y="27"/>
                  </a:lnTo>
                  <a:lnTo>
                    <a:pt x="294" y="26"/>
                  </a:lnTo>
                  <a:lnTo>
                    <a:pt x="293" y="25"/>
                  </a:lnTo>
                  <a:lnTo>
                    <a:pt x="292" y="24"/>
                  </a:lnTo>
                  <a:lnTo>
                    <a:pt x="291" y="24"/>
                  </a:lnTo>
                  <a:lnTo>
                    <a:pt x="287" y="22"/>
                  </a:lnTo>
                  <a:lnTo>
                    <a:pt x="286" y="20"/>
                  </a:lnTo>
                  <a:lnTo>
                    <a:pt x="285" y="20"/>
                  </a:lnTo>
                  <a:lnTo>
                    <a:pt x="283" y="19"/>
                  </a:lnTo>
                  <a:lnTo>
                    <a:pt x="280" y="18"/>
                  </a:lnTo>
                  <a:lnTo>
                    <a:pt x="279" y="18"/>
                  </a:lnTo>
                  <a:lnTo>
                    <a:pt x="277" y="16"/>
                  </a:lnTo>
                  <a:lnTo>
                    <a:pt x="274" y="15"/>
                  </a:lnTo>
                  <a:lnTo>
                    <a:pt x="265" y="12"/>
                  </a:lnTo>
                  <a:lnTo>
                    <a:pt x="257" y="9"/>
                  </a:lnTo>
                  <a:lnTo>
                    <a:pt x="246" y="6"/>
                  </a:lnTo>
                  <a:lnTo>
                    <a:pt x="238" y="3"/>
                  </a:lnTo>
                  <a:lnTo>
                    <a:pt x="227" y="2"/>
                  </a:lnTo>
                  <a:lnTo>
                    <a:pt x="217" y="0"/>
                  </a:lnTo>
                  <a:lnTo>
                    <a:pt x="207" y="0"/>
                  </a:lnTo>
                  <a:lnTo>
                    <a:pt x="197" y="0"/>
                  </a:lnTo>
                  <a:lnTo>
                    <a:pt x="186" y="0"/>
                  </a:lnTo>
                  <a:lnTo>
                    <a:pt x="178" y="0"/>
                  </a:lnTo>
                  <a:lnTo>
                    <a:pt x="168" y="2"/>
                  </a:lnTo>
                  <a:lnTo>
                    <a:pt x="157" y="3"/>
                  </a:lnTo>
                  <a:lnTo>
                    <a:pt x="149" y="6"/>
                  </a:lnTo>
                  <a:lnTo>
                    <a:pt x="138" y="9"/>
                  </a:lnTo>
                  <a:lnTo>
                    <a:pt x="130" y="12"/>
                  </a:lnTo>
                  <a:lnTo>
                    <a:pt x="121" y="15"/>
                  </a:lnTo>
                  <a:lnTo>
                    <a:pt x="112" y="19"/>
                  </a:lnTo>
                  <a:lnTo>
                    <a:pt x="103" y="24"/>
                  </a:lnTo>
                  <a:lnTo>
                    <a:pt x="95" y="27"/>
                  </a:lnTo>
                  <a:lnTo>
                    <a:pt x="88" y="33"/>
                  </a:lnTo>
                  <a:lnTo>
                    <a:pt x="78" y="39"/>
                  </a:lnTo>
                  <a:lnTo>
                    <a:pt x="71" y="45"/>
                  </a:lnTo>
                  <a:lnTo>
                    <a:pt x="64" y="51"/>
                  </a:lnTo>
                  <a:lnTo>
                    <a:pt x="58" y="57"/>
                  </a:lnTo>
                  <a:lnTo>
                    <a:pt x="51" y="64"/>
                  </a:lnTo>
                  <a:lnTo>
                    <a:pt x="45" y="72"/>
                  </a:lnTo>
                  <a:lnTo>
                    <a:pt x="40" y="79"/>
                  </a:lnTo>
                  <a:lnTo>
                    <a:pt x="34" y="86"/>
                  </a:lnTo>
                  <a:lnTo>
                    <a:pt x="29" y="94"/>
                  </a:lnTo>
                  <a:lnTo>
                    <a:pt x="23" y="104"/>
                  </a:lnTo>
                  <a:lnTo>
                    <a:pt x="19" y="111"/>
                  </a:lnTo>
                  <a:lnTo>
                    <a:pt x="16" y="120"/>
                  </a:lnTo>
                  <a:lnTo>
                    <a:pt x="12" y="128"/>
                  </a:lnTo>
                  <a:lnTo>
                    <a:pt x="9" y="139"/>
                  </a:lnTo>
                  <a:lnTo>
                    <a:pt x="6" y="147"/>
                  </a:lnTo>
                  <a:lnTo>
                    <a:pt x="4" y="158"/>
                  </a:lnTo>
                  <a:lnTo>
                    <a:pt x="3" y="166"/>
                  </a:lnTo>
                  <a:lnTo>
                    <a:pt x="1" y="177"/>
                  </a:lnTo>
                  <a:lnTo>
                    <a:pt x="0" y="187"/>
                  </a:lnTo>
                  <a:lnTo>
                    <a:pt x="0" y="198"/>
                  </a:lnTo>
                  <a:lnTo>
                    <a:pt x="0" y="207"/>
                  </a:lnTo>
                  <a:lnTo>
                    <a:pt x="1" y="218"/>
                  </a:lnTo>
                  <a:lnTo>
                    <a:pt x="3" y="228"/>
                  </a:lnTo>
                  <a:lnTo>
                    <a:pt x="4" y="236"/>
                  </a:lnTo>
                  <a:lnTo>
                    <a:pt x="6" y="247"/>
                  </a:lnTo>
                  <a:lnTo>
                    <a:pt x="9" y="255"/>
                  </a:lnTo>
                  <a:lnTo>
                    <a:pt x="12" y="266"/>
                  </a:lnTo>
                  <a:lnTo>
                    <a:pt x="16" y="274"/>
                  </a:lnTo>
                  <a:lnTo>
                    <a:pt x="19" y="283"/>
                  </a:lnTo>
                  <a:lnTo>
                    <a:pt x="23" y="290"/>
                  </a:lnTo>
                  <a:lnTo>
                    <a:pt x="29" y="300"/>
                  </a:lnTo>
                  <a:lnTo>
                    <a:pt x="34" y="308"/>
                  </a:lnTo>
                  <a:lnTo>
                    <a:pt x="40" y="315"/>
                  </a:lnTo>
                  <a:lnTo>
                    <a:pt x="45" y="322"/>
                  </a:lnTo>
                  <a:lnTo>
                    <a:pt x="51" y="330"/>
                  </a:lnTo>
                  <a:lnTo>
                    <a:pt x="58" y="337"/>
                  </a:lnTo>
                  <a:lnTo>
                    <a:pt x="64" y="343"/>
                  </a:lnTo>
                  <a:lnTo>
                    <a:pt x="71" y="349"/>
                  </a:lnTo>
                  <a:lnTo>
                    <a:pt x="78" y="355"/>
                  </a:lnTo>
                  <a:lnTo>
                    <a:pt x="88" y="361"/>
                  </a:lnTo>
                  <a:lnTo>
                    <a:pt x="95" y="367"/>
                  </a:lnTo>
                  <a:lnTo>
                    <a:pt x="103" y="370"/>
                  </a:lnTo>
                  <a:lnTo>
                    <a:pt x="112" y="375"/>
                  </a:lnTo>
                  <a:lnTo>
                    <a:pt x="121" y="380"/>
                  </a:lnTo>
                  <a:lnTo>
                    <a:pt x="130" y="382"/>
                  </a:lnTo>
                  <a:lnTo>
                    <a:pt x="138" y="386"/>
                  </a:lnTo>
                  <a:lnTo>
                    <a:pt x="149" y="388"/>
                  </a:lnTo>
                  <a:lnTo>
                    <a:pt x="157" y="391"/>
                  </a:lnTo>
                  <a:lnTo>
                    <a:pt x="168" y="393"/>
                  </a:lnTo>
                  <a:lnTo>
                    <a:pt x="178" y="394"/>
                  </a:lnTo>
                  <a:lnTo>
                    <a:pt x="186" y="394"/>
                  </a:lnTo>
                  <a:lnTo>
                    <a:pt x="197" y="394"/>
                  </a:lnTo>
                  <a:lnTo>
                    <a:pt x="207" y="394"/>
                  </a:lnTo>
                  <a:lnTo>
                    <a:pt x="217" y="394"/>
                  </a:lnTo>
                  <a:lnTo>
                    <a:pt x="227" y="393"/>
                  </a:lnTo>
                  <a:lnTo>
                    <a:pt x="238" y="391"/>
                  </a:lnTo>
                  <a:lnTo>
                    <a:pt x="246" y="388"/>
                  </a:lnTo>
                  <a:lnTo>
                    <a:pt x="257" y="386"/>
                  </a:lnTo>
                  <a:lnTo>
                    <a:pt x="265" y="382"/>
                  </a:lnTo>
                  <a:lnTo>
                    <a:pt x="274" y="380"/>
                  </a:lnTo>
                  <a:lnTo>
                    <a:pt x="283" y="375"/>
                  </a:lnTo>
                  <a:lnTo>
                    <a:pt x="292" y="370"/>
                  </a:lnTo>
                  <a:lnTo>
                    <a:pt x="300" y="367"/>
                  </a:lnTo>
                  <a:lnTo>
                    <a:pt x="307" y="361"/>
                  </a:lnTo>
                  <a:lnTo>
                    <a:pt x="315" y="355"/>
                  </a:lnTo>
                  <a:lnTo>
                    <a:pt x="324" y="349"/>
                  </a:lnTo>
                  <a:lnTo>
                    <a:pt x="330" y="343"/>
                  </a:lnTo>
                  <a:lnTo>
                    <a:pt x="337" y="337"/>
                  </a:lnTo>
                  <a:lnTo>
                    <a:pt x="345" y="330"/>
                  </a:lnTo>
                  <a:lnTo>
                    <a:pt x="351" y="322"/>
                  </a:lnTo>
                  <a:lnTo>
                    <a:pt x="355" y="315"/>
                  </a:lnTo>
                  <a:lnTo>
                    <a:pt x="361" y="308"/>
                  </a:lnTo>
                  <a:lnTo>
                    <a:pt x="366" y="300"/>
                  </a:lnTo>
                  <a:lnTo>
                    <a:pt x="371" y="290"/>
                  </a:lnTo>
                  <a:lnTo>
                    <a:pt x="375" y="283"/>
                  </a:lnTo>
                  <a:lnTo>
                    <a:pt x="379" y="274"/>
                  </a:lnTo>
                  <a:lnTo>
                    <a:pt x="384" y="266"/>
                  </a:lnTo>
                  <a:lnTo>
                    <a:pt x="387" y="255"/>
                  </a:lnTo>
                  <a:lnTo>
                    <a:pt x="389" y="247"/>
                  </a:lnTo>
                  <a:lnTo>
                    <a:pt x="391" y="236"/>
                  </a:lnTo>
                  <a:lnTo>
                    <a:pt x="393" y="228"/>
                  </a:lnTo>
                  <a:lnTo>
                    <a:pt x="394" y="218"/>
                  </a:lnTo>
                  <a:lnTo>
                    <a:pt x="395" y="207"/>
                  </a:lnTo>
                  <a:lnTo>
                    <a:pt x="395" y="198"/>
                  </a:lnTo>
                  <a:lnTo>
                    <a:pt x="388" y="198"/>
                  </a:lnTo>
                  <a:lnTo>
                    <a:pt x="388" y="187"/>
                  </a:lnTo>
                  <a:lnTo>
                    <a:pt x="388" y="178"/>
                  </a:lnTo>
                  <a:lnTo>
                    <a:pt x="387" y="168"/>
                  </a:lnTo>
                  <a:lnTo>
                    <a:pt x="385" y="159"/>
                  </a:lnTo>
                  <a:lnTo>
                    <a:pt x="382" y="148"/>
                  </a:lnTo>
                  <a:lnTo>
                    <a:pt x="379" y="140"/>
                  </a:lnTo>
                  <a:lnTo>
                    <a:pt x="376" y="132"/>
                  </a:lnTo>
                  <a:lnTo>
                    <a:pt x="373" y="123"/>
                  </a:lnTo>
                  <a:lnTo>
                    <a:pt x="369" y="114"/>
                  </a:lnTo>
                  <a:lnTo>
                    <a:pt x="365" y="106"/>
                  </a:lnTo>
                  <a:lnTo>
                    <a:pt x="360" y="98"/>
                  </a:lnTo>
                  <a:lnTo>
                    <a:pt x="355" y="91"/>
                  </a:lnTo>
                  <a:lnTo>
                    <a:pt x="351" y="84"/>
                  </a:lnTo>
                  <a:lnTo>
                    <a:pt x="345" y="76"/>
                  </a:lnTo>
                  <a:lnTo>
                    <a:pt x="339" y="69"/>
                  </a:lnTo>
                  <a:lnTo>
                    <a:pt x="333" y="63"/>
                  </a:lnTo>
                  <a:lnTo>
                    <a:pt x="325" y="56"/>
                  </a:lnTo>
                  <a:lnTo>
                    <a:pt x="319" y="50"/>
                  </a:lnTo>
                  <a:lnTo>
                    <a:pt x="312" y="44"/>
                  </a:lnTo>
                  <a:lnTo>
                    <a:pt x="305" y="39"/>
                  </a:lnTo>
                  <a:lnTo>
                    <a:pt x="297" y="33"/>
                  </a:lnTo>
                  <a:lnTo>
                    <a:pt x="289" y="30"/>
                  </a:lnTo>
                  <a:lnTo>
                    <a:pt x="280" y="25"/>
                  </a:lnTo>
                  <a:lnTo>
                    <a:pt x="271" y="22"/>
                  </a:lnTo>
                  <a:lnTo>
                    <a:pt x="263" y="18"/>
                  </a:lnTo>
                  <a:lnTo>
                    <a:pt x="253" y="15"/>
                  </a:lnTo>
                  <a:lnTo>
                    <a:pt x="245" y="12"/>
                  </a:lnTo>
                  <a:lnTo>
                    <a:pt x="237" y="10"/>
                  </a:lnTo>
                  <a:lnTo>
                    <a:pt x="226" y="9"/>
                  </a:lnTo>
                  <a:lnTo>
                    <a:pt x="217" y="7"/>
                  </a:lnTo>
                  <a:lnTo>
                    <a:pt x="207" y="6"/>
                  </a:lnTo>
                  <a:lnTo>
                    <a:pt x="197" y="6"/>
                  </a:lnTo>
                  <a:lnTo>
                    <a:pt x="189" y="6"/>
                  </a:lnTo>
                  <a:lnTo>
                    <a:pt x="178" y="7"/>
                  </a:lnTo>
                  <a:lnTo>
                    <a:pt x="168" y="9"/>
                  </a:lnTo>
                  <a:lnTo>
                    <a:pt x="159" y="10"/>
                  </a:lnTo>
                  <a:lnTo>
                    <a:pt x="150" y="12"/>
                  </a:lnTo>
                  <a:lnTo>
                    <a:pt x="141" y="15"/>
                  </a:lnTo>
                  <a:lnTo>
                    <a:pt x="131" y="18"/>
                  </a:lnTo>
                  <a:lnTo>
                    <a:pt x="123" y="22"/>
                  </a:lnTo>
                  <a:lnTo>
                    <a:pt x="115" y="25"/>
                  </a:lnTo>
                  <a:lnTo>
                    <a:pt x="107" y="30"/>
                  </a:lnTo>
                  <a:lnTo>
                    <a:pt x="99" y="33"/>
                  </a:lnTo>
                  <a:lnTo>
                    <a:pt x="90" y="39"/>
                  </a:lnTo>
                  <a:lnTo>
                    <a:pt x="83" y="44"/>
                  </a:lnTo>
                  <a:lnTo>
                    <a:pt x="76" y="50"/>
                  </a:lnTo>
                  <a:lnTo>
                    <a:pt x="69" y="56"/>
                  </a:lnTo>
                  <a:lnTo>
                    <a:pt x="63" y="63"/>
                  </a:lnTo>
                  <a:lnTo>
                    <a:pt x="57" y="69"/>
                  </a:lnTo>
                  <a:lnTo>
                    <a:pt x="49" y="76"/>
                  </a:lnTo>
                  <a:lnTo>
                    <a:pt x="45" y="84"/>
                  </a:lnTo>
                  <a:lnTo>
                    <a:pt x="40" y="91"/>
                  </a:lnTo>
                  <a:lnTo>
                    <a:pt x="34" y="98"/>
                  </a:lnTo>
                  <a:lnTo>
                    <a:pt x="29" y="106"/>
                  </a:lnTo>
                  <a:lnTo>
                    <a:pt x="24" y="114"/>
                  </a:lnTo>
                  <a:lnTo>
                    <a:pt x="22" y="123"/>
                  </a:lnTo>
                  <a:lnTo>
                    <a:pt x="17" y="132"/>
                  </a:lnTo>
                  <a:lnTo>
                    <a:pt x="15" y="140"/>
                  </a:lnTo>
                  <a:lnTo>
                    <a:pt x="13" y="148"/>
                  </a:lnTo>
                  <a:lnTo>
                    <a:pt x="10" y="159"/>
                  </a:lnTo>
                  <a:lnTo>
                    <a:pt x="9" y="168"/>
                  </a:lnTo>
                  <a:lnTo>
                    <a:pt x="7" y="178"/>
                  </a:lnTo>
                  <a:lnTo>
                    <a:pt x="7" y="187"/>
                  </a:lnTo>
                  <a:lnTo>
                    <a:pt x="7" y="198"/>
                  </a:lnTo>
                  <a:lnTo>
                    <a:pt x="7" y="207"/>
                  </a:lnTo>
                  <a:lnTo>
                    <a:pt x="7" y="216"/>
                  </a:lnTo>
                  <a:lnTo>
                    <a:pt x="9" y="226"/>
                  </a:lnTo>
                  <a:lnTo>
                    <a:pt x="10" y="235"/>
                  </a:lnTo>
                  <a:lnTo>
                    <a:pt x="13" y="246"/>
                  </a:lnTo>
                  <a:lnTo>
                    <a:pt x="15" y="254"/>
                  </a:lnTo>
                  <a:lnTo>
                    <a:pt x="17" y="262"/>
                  </a:lnTo>
                  <a:lnTo>
                    <a:pt x="22" y="272"/>
                  </a:lnTo>
                  <a:lnTo>
                    <a:pt x="24" y="280"/>
                  </a:lnTo>
                  <a:lnTo>
                    <a:pt x="29" y="288"/>
                  </a:lnTo>
                  <a:lnTo>
                    <a:pt x="34" y="296"/>
                  </a:lnTo>
                  <a:lnTo>
                    <a:pt x="40" y="303"/>
                  </a:lnTo>
                  <a:lnTo>
                    <a:pt x="45" y="310"/>
                  </a:lnTo>
                  <a:lnTo>
                    <a:pt x="49" y="319"/>
                  </a:lnTo>
                  <a:lnTo>
                    <a:pt x="57" y="326"/>
                  </a:lnTo>
                  <a:lnTo>
                    <a:pt x="63" y="332"/>
                  </a:lnTo>
                  <a:lnTo>
                    <a:pt x="69" y="339"/>
                  </a:lnTo>
                  <a:lnTo>
                    <a:pt x="76" y="344"/>
                  </a:lnTo>
                  <a:lnTo>
                    <a:pt x="83" y="350"/>
                  </a:lnTo>
                  <a:lnTo>
                    <a:pt x="90" y="355"/>
                  </a:lnTo>
                  <a:lnTo>
                    <a:pt x="99" y="361"/>
                  </a:lnTo>
                  <a:lnTo>
                    <a:pt x="107" y="364"/>
                  </a:lnTo>
                  <a:lnTo>
                    <a:pt x="115" y="369"/>
                  </a:lnTo>
                  <a:lnTo>
                    <a:pt x="123" y="374"/>
                  </a:lnTo>
                  <a:lnTo>
                    <a:pt x="131" y="376"/>
                  </a:lnTo>
                  <a:lnTo>
                    <a:pt x="141" y="380"/>
                  </a:lnTo>
                  <a:lnTo>
                    <a:pt x="150" y="382"/>
                  </a:lnTo>
                  <a:lnTo>
                    <a:pt x="159" y="384"/>
                  </a:lnTo>
                  <a:lnTo>
                    <a:pt x="168" y="386"/>
                  </a:lnTo>
                  <a:lnTo>
                    <a:pt x="178" y="387"/>
                  </a:lnTo>
                  <a:lnTo>
                    <a:pt x="189" y="388"/>
                  </a:lnTo>
                  <a:lnTo>
                    <a:pt x="197" y="388"/>
                  </a:lnTo>
                  <a:lnTo>
                    <a:pt x="207" y="388"/>
                  </a:lnTo>
                  <a:lnTo>
                    <a:pt x="217" y="387"/>
                  </a:lnTo>
                  <a:lnTo>
                    <a:pt x="226" y="386"/>
                  </a:lnTo>
                  <a:lnTo>
                    <a:pt x="237" y="384"/>
                  </a:lnTo>
                  <a:lnTo>
                    <a:pt x="245" y="382"/>
                  </a:lnTo>
                  <a:lnTo>
                    <a:pt x="253" y="380"/>
                  </a:lnTo>
                  <a:lnTo>
                    <a:pt x="263" y="376"/>
                  </a:lnTo>
                  <a:lnTo>
                    <a:pt x="271" y="374"/>
                  </a:lnTo>
                  <a:lnTo>
                    <a:pt x="280" y="369"/>
                  </a:lnTo>
                  <a:lnTo>
                    <a:pt x="289" y="364"/>
                  </a:lnTo>
                  <a:lnTo>
                    <a:pt x="297" y="361"/>
                  </a:lnTo>
                  <a:lnTo>
                    <a:pt x="305" y="355"/>
                  </a:lnTo>
                  <a:lnTo>
                    <a:pt x="312" y="350"/>
                  </a:lnTo>
                  <a:lnTo>
                    <a:pt x="319" y="344"/>
                  </a:lnTo>
                  <a:lnTo>
                    <a:pt x="325" y="339"/>
                  </a:lnTo>
                  <a:lnTo>
                    <a:pt x="333" y="332"/>
                  </a:lnTo>
                  <a:lnTo>
                    <a:pt x="339" y="326"/>
                  </a:lnTo>
                  <a:lnTo>
                    <a:pt x="345" y="319"/>
                  </a:lnTo>
                  <a:lnTo>
                    <a:pt x="351" y="310"/>
                  </a:lnTo>
                  <a:lnTo>
                    <a:pt x="355" y="303"/>
                  </a:lnTo>
                  <a:lnTo>
                    <a:pt x="360" y="296"/>
                  </a:lnTo>
                  <a:lnTo>
                    <a:pt x="365" y="288"/>
                  </a:lnTo>
                  <a:lnTo>
                    <a:pt x="369" y="280"/>
                  </a:lnTo>
                  <a:lnTo>
                    <a:pt x="373" y="272"/>
                  </a:lnTo>
                  <a:lnTo>
                    <a:pt x="376" y="262"/>
                  </a:lnTo>
                  <a:lnTo>
                    <a:pt x="379" y="254"/>
                  </a:lnTo>
                  <a:lnTo>
                    <a:pt x="382" y="246"/>
                  </a:lnTo>
                  <a:lnTo>
                    <a:pt x="385" y="235"/>
                  </a:lnTo>
                  <a:lnTo>
                    <a:pt x="387" y="226"/>
                  </a:lnTo>
                  <a:lnTo>
                    <a:pt x="388" y="216"/>
                  </a:lnTo>
                  <a:lnTo>
                    <a:pt x="388" y="207"/>
                  </a:lnTo>
                  <a:lnTo>
                    <a:pt x="388" y="198"/>
                  </a:lnTo>
                  <a:lnTo>
                    <a:pt x="395" y="198"/>
                  </a:lnTo>
                  <a:lnTo>
                    <a:pt x="395" y="187"/>
                  </a:lnTo>
                  <a:lnTo>
                    <a:pt x="394" y="177"/>
                  </a:lnTo>
                  <a:lnTo>
                    <a:pt x="393" y="166"/>
                  </a:lnTo>
                  <a:lnTo>
                    <a:pt x="391" y="158"/>
                  </a:lnTo>
                  <a:lnTo>
                    <a:pt x="389" y="147"/>
                  </a:lnTo>
                  <a:lnTo>
                    <a:pt x="387" y="139"/>
                  </a:lnTo>
                  <a:lnTo>
                    <a:pt x="384" y="128"/>
                  </a:lnTo>
                  <a:lnTo>
                    <a:pt x="379" y="120"/>
                  </a:lnTo>
                  <a:lnTo>
                    <a:pt x="375" y="111"/>
                  </a:lnTo>
                  <a:lnTo>
                    <a:pt x="371" y="104"/>
                  </a:lnTo>
                  <a:lnTo>
                    <a:pt x="366" y="94"/>
                  </a:lnTo>
                  <a:lnTo>
                    <a:pt x="361" y="86"/>
                  </a:lnTo>
                  <a:lnTo>
                    <a:pt x="355" y="79"/>
                  </a:lnTo>
                  <a:lnTo>
                    <a:pt x="351" y="72"/>
                  </a:lnTo>
                  <a:lnTo>
                    <a:pt x="345" y="64"/>
                  </a:lnTo>
                  <a:lnTo>
                    <a:pt x="337" y="57"/>
                  </a:lnTo>
                  <a:lnTo>
                    <a:pt x="331" y="51"/>
                  </a:lnTo>
                  <a:close/>
                </a:path>
              </a:pathLst>
            </a:custGeom>
            <a:solidFill>
              <a:srgbClr val="708FC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403" name="Freeform 699"/>
            <p:cNvSpPr>
              <a:spLocks noChangeArrowheads="1"/>
            </p:cNvSpPr>
            <p:nvPr/>
          </p:nvSpPr>
          <p:spPr bwMode="auto">
            <a:xfrm>
              <a:off x="5172" y="460"/>
              <a:ext cx="37" cy="37"/>
            </a:xfrm>
            <a:custGeom>
              <a:avLst/>
              <a:gdLst>
                <a:gd name="T0" fmla="*/ 378 w 381"/>
                <a:gd name="T1" fmla="*/ 153 h 382"/>
                <a:gd name="T2" fmla="*/ 362 w 381"/>
                <a:gd name="T3" fmla="*/ 108 h 382"/>
                <a:gd name="T4" fmla="*/ 338 w 381"/>
                <a:gd name="T5" fmla="*/ 70 h 382"/>
                <a:gd name="T6" fmla="*/ 305 w 381"/>
                <a:gd name="T7" fmla="*/ 38 h 382"/>
                <a:gd name="T8" fmla="*/ 264 w 381"/>
                <a:gd name="T9" fmla="*/ 14 h 382"/>
                <a:gd name="T10" fmla="*/ 219 w 381"/>
                <a:gd name="T11" fmla="*/ 3 h 382"/>
                <a:gd name="T12" fmla="*/ 171 w 381"/>
                <a:gd name="T13" fmla="*/ 1 h 382"/>
                <a:gd name="T14" fmla="*/ 124 w 381"/>
                <a:gd name="T15" fmla="*/ 12 h 382"/>
                <a:gd name="T16" fmla="*/ 83 w 381"/>
                <a:gd name="T17" fmla="*/ 33 h 382"/>
                <a:gd name="T18" fmla="*/ 50 w 381"/>
                <a:gd name="T19" fmla="*/ 63 h 382"/>
                <a:gd name="T20" fmla="*/ 22 w 381"/>
                <a:gd name="T21" fmla="*/ 100 h 382"/>
                <a:gd name="T22" fmla="*/ 6 w 381"/>
                <a:gd name="T23" fmla="*/ 142 h 382"/>
                <a:gd name="T24" fmla="*/ 0 w 381"/>
                <a:gd name="T25" fmla="*/ 192 h 382"/>
                <a:gd name="T26" fmla="*/ 6 w 381"/>
                <a:gd name="T27" fmla="*/ 240 h 382"/>
                <a:gd name="T28" fmla="*/ 22 w 381"/>
                <a:gd name="T29" fmla="*/ 282 h 382"/>
                <a:gd name="T30" fmla="*/ 50 w 381"/>
                <a:gd name="T31" fmla="*/ 320 h 382"/>
                <a:gd name="T32" fmla="*/ 83 w 381"/>
                <a:gd name="T33" fmla="*/ 349 h 382"/>
                <a:gd name="T34" fmla="*/ 124 w 381"/>
                <a:gd name="T35" fmla="*/ 370 h 382"/>
                <a:gd name="T36" fmla="*/ 171 w 381"/>
                <a:gd name="T37" fmla="*/ 381 h 382"/>
                <a:gd name="T38" fmla="*/ 219 w 381"/>
                <a:gd name="T39" fmla="*/ 380 h 382"/>
                <a:gd name="T40" fmla="*/ 264 w 381"/>
                <a:gd name="T41" fmla="*/ 368 h 382"/>
                <a:gd name="T42" fmla="*/ 305 w 381"/>
                <a:gd name="T43" fmla="*/ 344 h 382"/>
                <a:gd name="T44" fmla="*/ 338 w 381"/>
                <a:gd name="T45" fmla="*/ 313 h 382"/>
                <a:gd name="T46" fmla="*/ 362 w 381"/>
                <a:gd name="T47" fmla="*/ 274 h 382"/>
                <a:gd name="T48" fmla="*/ 378 w 381"/>
                <a:gd name="T49" fmla="*/ 229 h 382"/>
                <a:gd name="T50" fmla="*/ 375 w 381"/>
                <a:gd name="T51" fmla="*/ 192 h 382"/>
                <a:gd name="T52" fmla="*/ 369 w 381"/>
                <a:gd name="T53" fmla="*/ 145 h 382"/>
                <a:gd name="T54" fmla="*/ 353 w 381"/>
                <a:gd name="T55" fmla="*/ 104 h 382"/>
                <a:gd name="T56" fmla="*/ 327 w 381"/>
                <a:gd name="T57" fmla="*/ 67 h 382"/>
                <a:gd name="T58" fmla="*/ 293 w 381"/>
                <a:gd name="T59" fmla="*/ 38 h 382"/>
                <a:gd name="T60" fmla="*/ 254 w 381"/>
                <a:gd name="T61" fmla="*/ 18 h 382"/>
                <a:gd name="T62" fmla="*/ 209 w 381"/>
                <a:gd name="T63" fmla="*/ 7 h 382"/>
                <a:gd name="T64" fmla="*/ 162 w 381"/>
                <a:gd name="T65" fmla="*/ 9 h 382"/>
                <a:gd name="T66" fmla="*/ 118 w 381"/>
                <a:gd name="T67" fmla="*/ 21 h 382"/>
                <a:gd name="T68" fmla="*/ 81 w 381"/>
                <a:gd name="T69" fmla="*/ 44 h 382"/>
                <a:gd name="T70" fmla="*/ 48 w 381"/>
                <a:gd name="T71" fmla="*/ 74 h 382"/>
                <a:gd name="T72" fmla="*/ 23 w 381"/>
                <a:gd name="T73" fmla="*/ 111 h 382"/>
                <a:gd name="T74" fmla="*/ 10 w 381"/>
                <a:gd name="T75" fmla="*/ 154 h 382"/>
                <a:gd name="T76" fmla="*/ 6 w 381"/>
                <a:gd name="T77" fmla="*/ 200 h 382"/>
                <a:gd name="T78" fmla="*/ 15 w 381"/>
                <a:gd name="T79" fmla="*/ 247 h 382"/>
                <a:gd name="T80" fmla="*/ 33 w 381"/>
                <a:gd name="T81" fmla="*/ 286 h 382"/>
                <a:gd name="T82" fmla="*/ 60 w 381"/>
                <a:gd name="T83" fmla="*/ 321 h 382"/>
                <a:gd name="T84" fmla="*/ 95 w 381"/>
                <a:gd name="T85" fmla="*/ 349 h 382"/>
                <a:gd name="T86" fmla="*/ 136 w 381"/>
                <a:gd name="T87" fmla="*/ 368 h 382"/>
                <a:gd name="T88" fmla="*/ 182 w 381"/>
                <a:gd name="T89" fmla="*/ 375 h 382"/>
                <a:gd name="T90" fmla="*/ 228 w 381"/>
                <a:gd name="T91" fmla="*/ 372 h 382"/>
                <a:gd name="T92" fmla="*/ 270 w 381"/>
                <a:gd name="T93" fmla="*/ 357 h 382"/>
                <a:gd name="T94" fmla="*/ 308 w 381"/>
                <a:gd name="T95" fmla="*/ 333 h 382"/>
                <a:gd name="T96" fmla="*/ 339 w 381"/>
                <a:gd name="T97" fmla="*/ 302 h 382"/>
                <a:gd name="T98" fmla="*/ 360 w 381"/>
                <a:gd name="T99" fmla="*/ 262 h 382"/>
                <a:gd name="T100" fmla="*/ 372 w 381"/>
                <a:gd name="T101" fmla="*/ 21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1" h="382">
                  <a:moveTo>
                    <a:pt x="381" y="192"/>
                  </a:moveTo>
                  <a:lnTo>
                    <a:pt x="381" y="181"/>
                  </a:lnTo>
                  <a:lnTo>
                    <a:pt x="381" y="172"/>
                  </a:lnTo>
                  <a:lnTo>
                    <a:pt x="380" y="162"/>
                  </a:lnTo>
                  <a:lnTo>
                    <a:pt x="378" y="153"/>
                  </a:lnTo>
                  <a:lnTo>
                    <a:pt x="375" y="142"/>
                  </a:lnTo>
                  <a:lnTo>
                    <a:pt x="372" y="134"/>
                  </a:lnTo>
                  <a:lnTo>
                    <a:pt x="369" y="126"/>
                  </a:lnTo>
                  <a:lnTo>
                    <a:pt x="366" y="117"/>
                  </a:lnTo>
                  <a:lnTo>
                    <a:pt x="362" y="108"/>
                  </a:lnTo>
                  <a:lnTo>
                    <a:pt x="358" y="100"/>
                  </a:lnTo>
                  <a:lnTo>
                    <a:pt x="353" y="92"/>
                  </a:lnTo>
                  <a:lnTo>
                    <a:pt x="348" y="85"/>
                  </a:lnTo>
                  <a:lnTo>
                    <a:pt x="344" y="78"/>
                  </a:lnTo>
                  <a:lnTo>
                    <a:pt x="338" y="70"/>
                  </a:lnTo>
                  <a:lnTo>
                    <a:pt x="332" y="63"/>
                  </a:lnTo>
                  <a:lnTo>
                    <a:pt x="326" y="57"/>
                  </a:lnTo>
                  <a:lnTo>
                    <a:pt x="318" y="50"/>
                  </a:lnTo>
                  <a:lnTo>
                    <a:pt x="312" y="44"/>
                  </a:lnTo>
                  <a:lnTo>
                    <a:pt x="305" y="38"/>
                  </a:lnTo>
                  <a:lnTo>
                    <a:pt x="298" y="33"/>
                  </a:lnTo>
                  <a:lnTo>
                    <a:pt x="290" y="27"/>
                  </a:lnTo>
                  <a:lnTo>
                    <a:pt x="282" y="24"/>
                  </a:lnTo>
                  <a:lnTo>
                    <a:pt x="273" y="19"/>
                  </a:lnTo>
                  <a:lnTo>
                    <a:pt x="264" y="14"/>
                  </a:lnTo>
                  <a:lnTo>
                    <a:pt x="256" y="12"/>
                  </a:lnTo>
                  <a:lnTo>
                    <a:pt x="246" y="9"/>
                  </a:lnTo>
                  <a:lnTo>
                    <a:pt x="238" y="6"/>
                  </a:lnTo>
                  <a:lnTo>
                    <a:pt x="230" y="4"/>
                  </a:lnTo>
                  <a:lnTo>
                    <a:pt x="219" y="3"/>
                  </a:lnTo>
                  <a:lnTo>
                    <a:pt x="210" y="1"/>
                  </a:lnTo>
                  <a:lnTo>
                    <a:pt x="200" y="0"/>
                  </a:lnTo>
                  <a:lnTo>
                    <a:pt x="190" y="0"/>
                  </a:lnTo>
                  <a:lnTo>
                    <a:pt x="182" y="0"/>
                  </a:lnTo>
                  <a:lnTo>
                    <a:pt x="171" y="1"/>
                  </a:lnTo>
                  <a:lnTo>
                    <a:pt x="161" y="3"/>
                  </a:lnTo>
                  <a:lnTo>
                    <a:pt x="152" y="4"/>
                  </a:lnTo>
                  <a:lnTo>
                    <a:pt x="143" y="6"/>
                  </a:lnTo>
                  <a:lnTo>
                    <a:pt x="134" y="9"/>
                  </a:lnTo>
                  <a:lnTo>
                    <a:pt x="124" y="12"/>
                  </a:lnTo>
                  <a:lnTo>
                    <a:pt x="116" y="14"/>
                  </a:lnTo>
                  <a:lnTo>
                    <a:pt x="108" y="19"/>
                  </a:lnTo>
                  <a:lnTo>
                    <a:pt x="100" y="24"/>
                  </a:lnTo>
                  <a:lnTo>
                    <a:pt x="92" y="27"/>
                  </a:lnTo>
                  <a:lnTo>
                    <a:pt x="83" y="33"/>
                  </a:lnTo>
                  <a:lnTo>
                    <a:pt x="76" y="38"/>
                  </a:lnTo>
                  <a:lnTo>
                    <a:pt x="69" y="44"/>
                  </a:lnTo>
                  <a:lnTo>
                    <a:pt x="62" y="50"/>
                  </a:lnTo>
                  <a:lnTo>
                    <a:pt x="56" y="57"/>
                  </a:lnTo>
                  <a:lnTo>
                    <a:pt x="50" y="63"/>
                  </a:lnTo>
                  <a:lnTo>
                    <a:pt x="42" y="70"/>
                  </a:lnTo>
                  <a:lnTo>
                    <a:pt x="38" y="78"/>
                  </a:lnTo>
                  <a:lnTo>
                    <a:pt x="33" y="85"/>
                  </a:lnTo>
                  <a:lnTo>
                    <a:pt x="27" y="92"/>
                  </a:lnTo>
                  <a:lnTo>
                    <a:pt x="22" y="100"/>
                  </a:lnTo>
                  <a:lnTo>
                    <a:pt x="17" y="108"/>
                  </a:lnTo>
                  <a:lnTo>
                    <a:pt x="15" y="117"/>
                  </a:lnTo>
                  <a:lnTo>
                    <a:pt x="10" y="126"/>
                  </a:lnTo>
                  <a:lnTo>
                    <a:pt x="8" y="134"/>
                  </a:lnTo>
                  <a:lnTo>
                    <a:pt x="6" y="142"/>
                  </a:lnTo>
                  <a:lnTo>
                    <a:pt x="3" y="153"/>
                  </a:lnTo>
                  <a:lnTo>
                    <a:pt x="2" y="162"/>
                  </a:lnTo>
                  <a:lnTo>
                    <a:pt x="0" y="172"/>
                  </a:lnTo>
                  <a:lnTo>
                    <a:pt x="0" y="181"/>
                  </a:lnTo>
                  <a:lnTo>
                    <a:pt x="0" y="192"/>
                  </a:lnTo>
                  <a:lnTo>
                    <a:pt x="0" y="201"/>
                  </a:lnTo>
                  <a:lnTo>
                    <a:pt x="0" y="210"/>
                  </a:lnTo>
                  <a:lnTo>
                    <a:pt x="2" y="220"/>
                  </a:lnTo>
                  <a:lnTo>
                    <a:pt x="3" y="229"/>
                  </a:lnTo>
                  <a:lnTo>
                    <a:pt x="6" y="240"/>
                  </a:lnTo>
                  <a:lnTo>
                    <a:pt x="8" y="248"/>
                  </a:lnTo>
                  <a:lnTo>
                    <a:pt x="10" y="256"/>
                  </a:lnTo>
                  <a:lnTo>
                    <a:pt x="15" y="266"/>
                  </a:lnTo>
                  <a:lnTo>
                    <a:pt x="17" y="274"/>
                  </a:lnTo>
                  <a:lnTo>
                    <a:pt x="22" y="282"/>
                  </a:lnTo>
                  <a:lnTo>
                    <a:pt x="27" y="290"/>
                  </a:lnTo>
                  <a:lnTo>
                    <a:pt x="33" y="297"/>
                  </a:lnTo>
                  <a:lnTo>
                    <a:pt x="38" y="304"/>
                  </a:lnTo>
                  <a:lnTo>
                    <a:pt x="42" y="313"/>
                  </a:lnTo>
                  <a:lnTo>
                    <a:pt x="50" y="320"/>
                  </a:lnTo>
                  <a:lnTo>
                    <a:pt x="56" y="326"/>
                  </a:lnTo>
                  <a:lnTo>
                    <a:pt x="62" y="333"/>
                  </a:lnTo>
                  <a:lnTo>
                    <a:pt x="69" y="338"/>
                  </a:lnTo>
                  <a:lnTo>
                    <a:pt x="76" y="344"/>
                  </a:lnTo>
                  <a:lnTo>
                    <a:pt x="83" y="349"/>
                  </a:lnTo>
                  <a:lnTo>
                    <a:pt x="92" y="355"/>
                  </a:lnTo>
                  <a:lnTo>
                    <a:pt x="100" y="358"/>
                  </a:lnTo>
                  <a:lnTo>
                    <a:pt x="108" y="363"/>
                  </a:lnTo>
                  <a:lnTo>
                    <a:pt x="116" y="368"/>
                  </a:lnTo>
                  <a:lnTo>
                    <a:pt x="124" y="370"/>
                  </a:lnTo>
                  <a:lnTo>
                    <a:pt x="134" y="374"/>
                  </a:lnTo>
                  <a:lnTo>
                    <a:pt x="143" y="376"/>
                  </a:lnTo>
                  <a:lnTo>
                    <a:pt x="152" y="378"/>
                  </a:lnTo>
                  <a:lnTo>
                    <a:pt x="161" y="380"/>
                  </a:lnTo>
                  <a:lnTo>
                    <a:pt x="171" y="381"/>
                  </a:lnTo>
                  <a:lnTo>
                    <a:pt x="182" y="382"/>
                  </a:lnTo>
                  <a:lnTo>
                    <a:pt x="190" y="382"/>
                  </a:lnTo>
                  <a:lnTo>
                    <a:pt x="200" y="382"/>
                  </a:lnTo>
                  <a:lnTo>
                    <a:pt x="210" y="381"/>
                  </a:lnTo>
                  <a:lnTo>
                    <a:pt x="219" y="380"/>
                  </a:lnTo>
                  <a:lnTo>
                    <a:pt x="230" y="378"/>
                  </a:lnTo>
                  <a:lnTo>
                    <a:pt x="238" y="376"/>
                  </a:lnTo>
                  <a:lnTo>
                    <a:pt x="246" y="374"/>
                  </a:lnTo>
                  <a:lnTo>
                    <a:pt x="256" y="370"/>
                  </a:lnTo>
                  <a:lnTo>
                    <a:pt x="264" y="368"/>
                  </a:lnTo>
                  <a:lnTo>
                    <a:pt x="273" y="363"/>
                  </a:lnTo>
                  <a:lnTo>
                    <a:pt x="282" y="358"/>
                  </a:lnTo>
                  <a:lnTo>
                    <a:pt x="290" y="355"/>
                  </a:lnTo>
                  <a:lnTo>
                    <a:pt x="298" y="349"/>
                  </a:lnTo>
                  <a:lnTo>
                    <a:pt x="305" y="344"/>
                  </a:lnTo>
                  <a:lnTo>
                    <a:pt x="312" y="338"/>
                  </a:lnTo>
                  <a:lnTo>
                    <a:pt x="318" y="333"/>
                  </a:lnTo>
                  <a:lnTo>
                    <a:pt x="326" y="326"/>
                  </a:lnTo>
                  <a:lnTo>
                    <a:pt x="332" y="320"/>
                  </a:lnTo>
                  <a:lnTo>
                    <a:pt x="338" y="313"/>
                  </a:lnTo>
                  <a:lnTo>
                    <a:pt x="344" y="304"/>
                  </a:lnTo>
                  <a:lnTo>
                    <a:pt x="348" y="297"/>
                  </a:lnTo>
                  <a:lnTo>
                    <a:pt x="353" y="290"/>
                  </a:lnTo>
                  <a:lnTo>
                    <a:pt x="358" y="282"/>
                  </a:lnTo>
                  <a:lnTo>
                    <a:pt x="362" y="274"/>
                  </a:lnTo>
                  <a:lnTo>
                    <a:pt x="366" y="266"/>
                  </a:lnTo>
                  <a:lnTo>
                    <a:pt x="369" y="256"/>
                  </a:lnTo>
                  <a:lnTo>
                    <a:pt x="372" y="248"/>
                  </a:lnTo>
                  <a:lnTo>
                    <a:pt x="375" y="240"/>
                  </a:lnTo>
                  <a:lnTo>
                    <a:pt x="378" y="229"/>
                  </a:lnTo>
                  <a:lnTo>
                    <a:pt x="380" y="220"/>
                  </a:lnTo>
                  <a:lnTo>
                    <a:pt x="381" y="210"/>
                  </a:lnTo>
                  <a:lnTo>
                    <a:pt x="381" y="201"/>
                  </a:lnTo>
                  <a:lnTo>
                    <a:pt x="381" y="192"/>
                  </a:lnTo>
                  <a:lnTo>
                    <a:pt x="375" y="192"/>
                  </a:lnTo>
                  <a:lnTo>
                    <a:pt x="375" y="182"/>
                  </a:lnTo>
                  <a:lnTo>
                    <a:pt x="374" y="172"/>
                  </a:lnTo>
                  <a:lnTo>
                    <a:pt x="372" y="163"/>
                  </a:lnTo>
                  <a:lnTo>
                    <a:pt x="371" y="154"/>
                  </a:lnTo>
                  <a:lnTo>
                    <a:pt x="369" y="145"/>
                  </a:lnTo>
                  <a:lnTo>
                    <a:pt x="366" y="135"/>
                  </a:lnTo>
                  <a:lnTo>
                    <a:pt x="364" y="128"/>
                  </a:lnTo>
                  <a:lnTo>
                    <a:pt x="360" y="120"/>
                  </a:lnTo>
                  <a:lnTo>
                    <a:pt x="357" y="111"/>
                  </a:lnTo>
                  <a:lnTo>
                    <a:pt x="353" y="104"/>
                  </a:lnTo>
                  <a:lnTo>
                    <a:pt x="347" y="97"/>
                  </a:lnTo>
                  <a:lnTo>
                    <a:pt x="344" y="87"/>
                  </a:lnTo>
                  <a:lnTo>
                    <a:pt x="339" y="80"/>
                  </a:lnTo>
                  <a:lnTo>
                    <a:pt x="333" y="74"/>
                  </a:lnTo>
                  <a:lnTo>
                    <a:pt x="327" y="67"/>
                  </a:lnTo>
                  <a:lnTo>
                    <a:pt x="321" y="61"/>
                  </a:lnTo>
                  <a:lnTo>
                    <a:pt x="314" y="55"/>
                  </a:lnTo>
                  <a:lnTo>
                    <a:pt x="308" y="50"/>
                  </a:lnTo>
                  <a:lnTo>
                    <a:pt x="300" y="44"/>
                  </a:lnTo>
                  <a:lnTo>
                    <a:pt x="293" y="38"/>
                  </a:lnTo>
                  <a:lnTo>
                    <a:pt x="286" y="33"/>
                  </a:lnTo>
                  <a:lnTo>
                    <a:pt x="279" y="30"/>
                  </a:lnTo>
                  <a:lnTo>
                    <a:pt x="270" y="25"/>
                  </a:lnTo>
                  <a:lnTo>
                    <a:pt x="263" y="21"/>
                  </a:lnTo>
                  <a:lnTo>
                    <a:pt x="254" y="18"/>
                  </a:lnTo>
                  <a:lnTo>
                    <a:pt x="245" y="14"/>
                  </a:lnTo>
                  <a:lnTo>
                    <a:pt x="237" y="13"/>
                  </a:lnTo>
                  <a:lnTo>
                    <a:pt x="228" y="10"/>
                  </a:lnTo>
                  <a:lnTo>
                    <a:pt x="219" y="9"/>
                  </a:lnTo>
                  <a:lnTo>
                    <a:pt x="209" y="7"/>
                  </a:lnTo>
                  <a:lnTo>
                    <a:pt x="200" y="7"/>
                  </a:lnTo>
                  <a:lnTo>
                    <a:pt x="190" y="7"/>
                  </a:lnTo>
                  <a:lnTo>
                    <a:pt x="182" y="7"/>
                  </a:lnTo>
                  <a:lnTo>
                    <a:pt x="171" y="7"/>
                  </a:lnTo>
                  <a:lnTo>
                    <a:pt x="162" y="9"/>
                  </a:lnTo>
                  <a:lnTo>
                    <a:pt x="154" y="10"/>
                  </a:lnTo>
                  <a:lnTo>
                    <a:pt x="144" y="13"/>
                  </a:lnTo>
                  <a:lnTo>
                    <a:pt x="136" y="14"/>
                  </a:lnTo>
                  <a:lnTo>
                    <a:pt x="128" y="18"/>
                  </a:lnTo>
                  <a:lnTo>
                    <a:pt x="118" y="21"/>
                  </a:lnTo>
                  <a:lnTo>
                    <a:pt x="111" y="25"/>
                  </a:lnTo>
                  <a:lnTo>
                    <a:pt x="102" y="30"/>
                  </a:lnTo>
                  <a:lnTo>
                    <a:pt x="95" y="33"/>
                  </a:lnTo>
                  <a:lnTo>
                    <a:pt x="88" y="38"/>
                  </a:lnTo>
                  <a:lnTo>
                    <a:pt x="81" y="44"/>
                  </a:lnTo>
                  <a:lnTo>
                    <a:pt x="74" y="50"/>
                  </a:lnTo>
                  <a:lnTo>
                    <a:pt x="66" y="55"/>
                  </a:lnTo>
                  <a:lnTo>
                    <a:pt x="60" y="61"/>
                  </a:lnTo>
                  <a:lnTo>
                    <a:pt x="54" y="67"/>
                  </a:lnTo>
                  <a:lnTo>
                    <a:pt x="48" y="74"/>
                  </a:lnTo>
                  <a:lnTo>
                    <a:pt x="42" y="80"/>
                  </a:lnTo>
                  <a:lnTo>
                    <a:pt x="38" y="87"/>
                  </a:lnTo>
                  <a:lnTo>
                    <a:pt x="33" y="97"/>
                  </a:lnTo>
                  <a:lnTo>
                    <a:pt x="28" y="104"/>
                  </a:lnTo>
                  <a:lnTo>
                    <a:pt x="23" y="111"/>
                  </a:lnTo>
                  <a:lnTo>
                    <a:pt x="21" y="120"/>
                  </a:lnTo>
                  <a:lnTo>
                    <a:pt x="17" y="128"/>
                  </a:lnTo>
                  <a:lnTo>
                    <a:pt x="15" y="135"/>
                  </a:lnTo>
                  <a:lnTo>
                    <a:pt x="12" y="145"/>
                  </a:lnTo>
                  <a:lnTo>
                    <a:pt x="10" y="154"/>
                  </a:lnTo>
                  <a:lnTo>
                    <a:pt x="8" y="163"/>
                  </a:lnTo>
                  <a:lnTo>
                    <a:pt x="8" y="172"/>
                  </a:lnTo>
                  <a:lnTo>
                    <a:pt x="6" y="182"/>
                  </a:lnTo>
                  <a:lnTo>
                    <a:pt x="6" y="192"/>
                  </a:lnTo>
                  <a:lnTo>
                    <a:pt x="6" y="200"/>
                  </a:lnTo>
                  <a:lnTo>
                    <a:pt x="8" y="210"/>
                  </a:lnTo>
                  <a:lnTo>
                    <a:pt x="8" y="219"/>
                  </a:lnTo>
                  <a:lnTo>
                    <a:pt x="10" y="228"/>
                  </a:lnTo>
                  <a:lnTo>
                    <a:pt x="12" y="238"/>
                  </a:lnTo>
                  <a:lnTo>
                    <a:pt x="15" y="247"/>
                  </a:lnTo>
                  <a:lnTo>
                    <a:pt x="17" y="254"/>
                  </a:lnTo>
                  <a:lnTo>
                    <a:pt x="21" y="262"/>
                  </a:lnTo>
                  <a:lnTo>
                    <a:pt x="23" y="272"/>
                  </a:lnTo>
                  <a:lnTo>
                    <a:pt x="28" y="279"/>
                  </a:lnTo>
                  <a:lnTo>
                    <a:pt x="33" y="286"/>
                  </a:lnTo>
                  <a:lnTo>
                    <a:pt x="38" y="295"/>
                  </a:lnTo>
                  <a:lnTo>
                    <a:pt x="42" y="302"/>
                  </a:lnTo>
                  <a:lnTo>
                    <a:pt x="48" y="308"/>
                  </a:lnTo>
                  <a:lnTo>
                    <a:pt x="54" y="315"/>
                  </a:lnTo>
                  <a:lnTo>
                    <a:pt x="60" y="321"/>
                  </a:lnTo>
                  <a:lnTo>
                    <a:pt x="66" y="327"/>
                  </a:lnTo>
                  <a:lnTo>
                    <a:pt x="74" y="333"/>
                  </a:lnTo>
                  <a:lnTo>
                    <a:pt x="81" y="338"/>
                  </a:lnTo>
                  <a:lnTo>
                    <a:pt x="88" y="344"/>
                  </a:lnTo>
                  <a:lnTo>
                    <a:pt x="95" y="349"/>
                  </a:lnTo>
                  <a:lnTo>
                    <a:pt x="102" y="354"/>
                  </a:lnTo>
                  <a:lnTo>
                    <a:pt x="111" y="357"/>
                  </a:lnTo>
                  <a:lnTo>
                    <a:pt x="118" y="361"/>
                  </a:lnTo>
                  <a:lnTo>
                    <a:pt x="128" y="364"/>
                  </a:lnTo>
                  <a:lnTo>
                    <a:pt x="136" y="368"/>
                  </a:lnTo>
                  <a:lnTo>
                    <a:pt x="144" y="369"/>
                  </a:lnTo>
                  <a:lnTo>
                    <a:pt x="154" y="372"/>
                  </a:lnTo>
                  <a:lnTo>
                    <a:pt x="162" y="374"/>
                  </a:lnTo>
                  <a:lnTo>
                    <a:pt x="171" y="375"/>
                  </a:lnTo>
                  <a:lnTo>
                    <a:pt x="182" y="375"/>
                  </a:lnTo>
                  <a:lnTo>
                    <a:pt x="190" y="375"/>
                  </a:lnTo>
                  <a:lnTo>
                    <a:pt x="200" y="375"/>
                  </a:lnTo>
                  <a:lnTo>
                    <a:pt x="209" y="375"/>
                  </a:lnTo>
                  <a:lnTo>
                    <a:pt x="219" y="374"/>
                  </a:lnTo>
                  <a:lnTo>
                    <a:pt x="228" y="372"/>
                  </a:lnTo>
                  <a:lnTo>
                    <a:pt x="237" y="369"/>
                  </a:lnTo>
                  <a:lnTo>
                    <a:pt x="245" y="368"/>
                  </a:lnTo>
                  <a:lnTo>
                    <a:pt x="254" y="364"/>
                  </a:lnTo>
                  <a:lnTo>
                    <a:pt x="263" y="361"/>
                  </a:lnTo>
                  <a:lnTo>
                    <a:pt x="270" y="357"/>
                  </a:lnTo>
                  <a:lnTo>
                    <a:pt x="279" y="354"/>
                  </a:lnTo>
                  <a:lnTo>
                    <a:pt x="286" y="349"/>
                  </a:lnTo>
                  <a:lnTo>
                    <a:pt x="293" y="344"/>
                  </a:lnTo>
                  <a:lnTo>
                    <a:pt x="300" y="338"/>
                  </a:lnTo>
                  <a:lnTo>
                    <a:pt x="308" y="333"/>
                  </a:lnTo>
                  <a:lnTo>
                    <a:pt x="314" y="327"/>
                  </a:lnTo>
                  <a:lnTo>
                    <a:pt x="321" y="321"/>
                  </a:lnTo>
                  <a:lnTo>
                    <a:pt x="327" y="315"/>
                  </a:lnTo>
                  <a:lnTo>
                    <a:pt x="333" y="308"/>
                  </a:lnTo>
                  <a:lnTo>
                    <a:pt x="339" y="302"/>
                  </a:lnTo>
                  <a:lnTo>
                    <a:pt x="344" y="295"/>
                  </a:lnTo>
                  <a:lnTo>
                    <a:pt x="347" y="286"/>
                  </a:lnTo>
                  <a:lnTo>
                    <a:pt x="353" y="279"/>
                  </a:lnTo>
                  <a:lnTo>
                    <a:pt x="357" y="272"/>
                  </a:lnTo>
                  <a:lnTo>
                    <a:pt x="360" y="262"/>
                  </a:lnTo>
                  <a:lnTo>
                    <a:pt x="364" y="254"/>
                  </a:lnTo>
                  <a:lnTo>
                    <a:pt x="366" y="247"/>
                  </a:lnTo>
                  <a:lnTo>
                    <a:pt x="369" y="238"/>
                  </a:lnTo>
                  <a:lnTo>
                    <a:pt x="371" y="228"/>
                  </a:lnTo>
                  <a:lnTo>
                    <a:pt x="372" y="219"/>
                  </a:lnTo>
                  <a:lnTo>
                    <a:pt x="374" y="210"/>
                  </a:lnTo>
                  <a:lnTo>
                    <a:pt x="375" y="200"/>
                  </a:lnTo>
                  <a:lnTo>
                    <a:pt x="375" y="192"/>
                  </a:lnTo>
                  <a:lnTo>
                    <a:pt x="381" y="192"/>
                  </a:lnTo>
                  <a:close/>
                </a:path>
              </a:pathLst>
            </a:custGeom>
            <a:solidFill>
              <a:srgbClr val="7591C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404" name="Freeform 700"/>
            <p:cNvSpPr>
              <a:spLocks noChangeArrowheads="1"/>
            </p:cNvSpPr>
            <p:nvPr/>
          </p:nvSpPr>
          <p:spPr bwMode="auto">
            <a:xfrm>
              <a:off x="5172" y="461"/>
              <a:ext cx="35" cy="36"/>
            </a:xfrm>
            <a:custGeom>
              <a:avLst/>
              <a:gdLst>
                <a:gd name="T0" fmla="*/ 365 w 369"/>
                <a:gd name="T1" fmla="*/ 147 h 368"/>
                <a:gd name="T2" fmla="*/ 351 w 369"/>
                <a:gd name="T3" fmla="*/ 104 h 368"/>
                <a:gd name="T4" fmla="*/ 327 w 369"/>
                <a:gd name="T5" fmla="*/ 67 h 368"/>
                <a:gd name="T6" fmla="*/ 294 w 369"/>
                <a:gd name="T7" fmla="*/ 37 h 368"/>
                <a:gd name="T8" fmla="*/ 257 w 369"/>
                <a:gd name="T9" fmla="*/ 14 h 368"/>
                <a:gd name="T10" fmla="*/ 213 w 369"/>
                <a:gd name="T11" fmla="*/ 2 h 368"/>
                <a:gd name="T12" fmla="*/ 165 w 369"/>
                <a:gd name="T13" fmla="*/ 0 h 368"/>
                <a:gd name="T14" fmla="*/ 122 w 369"/>
                <a:gd name="T15" fmla="*/ 11 h 368"/>
                <a:gd name="T16" fmla="*/ 82 w 369"/>
                <a:gd name="T17" fmla="*/ 31 h 368"/>
                <a:gd name="T18" fmla="*/ 48 w 369"/>
                <a:gd name="T19" fmla="*/ 60 h 368"/>
                <a:gd name="T20" fmla="*/ 22 w 369"/>
                <a:gd name="T21" fmla="*/ 97 h 368"/>
                <a:gd name="T22" fmla="*/ 6 w 369"/>
                <a:gd name="T23" fmla="*/ 138 h 368"/>
                <a:gd name="T24" fmla="*/ 0 w 369"/>
                <a:gd name="T25" fmla="*/ 185 h 368"/>
                <a:gd name="T26" fmla="*/ 6 w 369"/>
                <a:gd name="T27" fmla="*/ 231 h 368"/>
                <a:gd name="T28" fmla="*/ 22 w 369"/>
                <a:gd name="T29" fmla="*/ 272 h 368"/>
                <a:gd name="T30" fmla="*/ 48 w 369"/>
                <a:gd name="T31" fmla="*/ 308 h 368"/>
                <a:gd name="T32" fmla="*/ 82 w 369"/>
                <a:gd name="T33" fmla="*/ 337 h 368"/>
                <a:gd name="T34" fmla="*/ 122 w 369"/>
                <a:gd name="T35" fmla="*/ 357 h 368"/>
                <a:gd name="T36" fmla="*/ 165 w 369"/>
                <a:gd name="T37" fmla="*/ 368 h 368"/>
                <a:gd name="T38" fmla="*/ 213 w 369"/>
                <a:gd name="T39" fmla="*/ 367 h 368"/>
                <a:gd name="T40" fmla="*/ 257 w 369"/>
                <a:gd name="T41" fmla="*/ 354 h 368"/>
                <a:gd name="T42" fmla="*/ 294 w 369"/>
                <a:gd name="T43" fmla="*/ 331 h 368"/>
                <a:gd name="T44" fmla="*/ 327 w 369"/>
                <a:gd name="T45" fmla="*/ 301 h 368"/>
                <a:gd name="T46" fmla="*/ 351 w 369"/>
                <a:gd name="T47" fmla="*/ 265 h 368"/>
                <a:gd name="T48" fmla="*/ 365 w 369"/>
                <a:gd name="T49" fmla="*/ 221 h 368"/>
                <a:gd name="T50" fmla="*/ 362 w 369"/>
                <a:gd name="T51" fmla="*/ 185 h 368"/>
                <a:gd name="T52" fmla="*/ 356 w 369"/>
                <a:gd name="T53" fmla="*/ 140 h 368"/>
                <a:gd name="T54" fmla="*/ 341 w 369"/>
                <a:gd name="T55" fmla="*/ 99 h 368"/>
                <a:gd name="T56" fmla="*/ 317 w 369"/>
                <a:gd name="T57" fmla="*/ 65 h 368"/>
                <a:gd name="T58" fmla="*/ 285 w 369"/>
                <a:gd name="T59" fmla="*/ 37 h 368"/>
                <a:gd name="T60" fmla="*/ 245 w 369"/>
                <a:gd name="T61" fmla="*/ 18 h 368"/>
                <a:gd name="T62" fmla="*/ 203 w 369"/>
                <a:gd name="T63" fmla="*/ 7 h 368"/>
                <a:gd name="T64" fmla="*/ 158 w 369"/>
                <a:gd name="T65" fmla="*/ 9 h 368"/>
                <a:gd name="T66" fmla="*/ 116 w 369"/>
                <a:gd name="T67" fmla="*/ 20 h 368"/>
                <a:gd name="T68" fmla="*/ 77 w 369"/>
                <a:gd name="T69" fmla="*/ 41 h 368"/>
                <a:gd name="T70" fmla="*/ 47 w 369"/>
                <a:gd name="T71" fmla="*/ 72 h 368"/>
                <a:gd name="T72" fmla="*/ 24 w 369"/>
                <a:gd name="T73" fmla="*/ 107 h 368"/>
                <a:gd name="T74" fmla="*/ 10 w 369"/>
                <a:gd name="T75" fmla="*/ 147 h 368"/>
                <a:gd name="T76" fmla="*/ 8 w 369"/>
                <a:gd name="T77" fmla="*/ 193 h 368"/>
                <a:gd name="T78" fmla="*/ 15 w 369"/>
                <a:gd name="T79" fmla="*/ 236 h 368"/>
                <a:gd name="T80" fmla="*/ 32 w 369"/>
                <a:gd name="T81" fmla="*/ 276 h 368"/>
                <a:gd name="T82" fmla="*/ 58 w 369"/>
                <a:gd name="T83" fmla="*/ 309 h 368"/>
                <a:gd name="T84" fmla="*/ 92 w 369"/>
                <a:gd name="T85" fmla="*/ 336 h 368"/>
                <a:gd name="T86" fmla="*/ 131 w 369"/>
                <a:gd name="T87" fmla="*/ 354 h 368"/>
                <a:gd name="T88" fmla="*/ 176 w 369"/>
                <a:gd name="T89" fmla="*/ 362 h 368"/>
                <a:gd name="T90" fmla="*/ 220 w 369"/>
                <a:gd name="T91" fmla="*/ 357 h 368"/>
                <a:gd name="T92" fmla="*/ 261 w 369"/>
                <a:gd name="T93" fmla="*/ 344 h 368"/>
                <a:gd name="T94" fmla="*/ 298 w 369"/>
                <a:gd name="T95" fmla="*/ 321 h 368"/>
                <a:gd name="T96" fmla="*/ 327 w 369"/>
                <a:gd name="T97" fmla="*/ 290 h 368"/>
                <a:gd name="T98" fmla="*/ 348 w 369"/>
                <a:gd name="T99" fmla="*/ 253 h 368"/>
                <a:gd name="T100" fmla="*/ 360 w 369"/>
                <a:gd name="T101" fmla="*/ 21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9" h="368">
                  <a:moveTo>
                    <a:pt x="369" y="185"/>
                  </a:moveTo>
                  <a:lnTo>
                    <a:pt x="369" y="175"/>
                  </a:lnTo>
                  <a:lnTo>
                    <a:pt x="368" y="165"/>
                  </a:lnTo>
                  <a:lnTo>
                    <a:pt x="366" y="156"/>
                  </a:lnTo>
                  <a:lnTo>
                    <a:pt x="365" y="147"/>
                  </a:lnTo>
                  <a:lnTo>
                    <a:pt x="363" y="138"/>
                  </a:lnTo>
                  <a:lnTo>
                    <a:pt x="360" y="128"/>
                  </a:lnTo>
                  <a:lnTo>
                    <a:pt x="358" y="121"/>
                  </a:lnTo>
                  <a:lnTo>
                    <a:pt x="354" y="113"/>
                  </a:lnTo>
                  <a:lnTo>
                    <a:pt x="351" y="104"/>
                  </a:lnTo>
                  <a:lnTo>
                    <a:pt x="347" y="97"/>
                  </a:lnTo>
                  <a:lnTo>
                    <a:pt x="341" y="90"/>
                  </a:lnTo>
                  <a:lnTo>
                    <a:pt x="338" y="80"/>
                  </a:lnTo>
                  <a:lnTo>
                    <a:pt x="333" y="73"/>
                  </a:lnTo>
                  <a:lnTo>
                    <a:pt x="327" y="67"/>
                  </a:lnTo>
                  <a:lnTo>
                    <a:pt x="321" y="60"/>
                  </a:lnTo>
                  <a:lnTo>
                    <a:pt x="315" y="54"/>
                  </a:lnTo>
                  <a:lnTo>
                    <a:pt x="308" y="48"/>
                  </a:lnTo>
                  <a:lnTo>
                    <a:pt x="302" y="43"/>
                  </a:lnTo>
                  <a:lnTo>
                    <a:pt x="294" y="37"/>
                  </a:lnTo>
                  <a:lnTo>
                    <a:pt x="287" y="31"/>
                  </a:lnTo>
                  <a:lnTo>
                    <a:pt x="280" y="26"/>
                  </a:lnTo>
                  <a:lnTo>
                    <a:pt x="273" y="23"/>
                  </a:lnTo>
                  <a:lnTo>
                    <a:pt x="264" y="18"/>
                  </a:lnTo>
                  <a:lnTo>
                    <a:pt x="257" y="14"/>
                  </a:lnTo>
                  <a:lnTo>
                    <a:pt x="248" y="11"/>
                  </a:lnTo>
                  <a:lnTo>
                    <a:pt x="239" y="7"/>
                  </a:lnTo>
                  <a:lnTo>
                    <a:pt x="231" y="6"/>
                  </a:lnTo>
                  <a:lnTo>
                    <a:pt x="222" y="3"/>
                  </a:lnTo>
                  <a:lnTo>
                    <a:pt x="213" y="2"/>
                  </a:lnTo>
                  <a:lnTo>
                    <a:pt x="203" y="0"/>
                  </a:lnTo>
                  <a:lnTo>
                    <a:pt x="194" y="0"/>
                  </a:lnTo>
                  <a:lnTo>
                    <a:pt x="184" y="0"/>
                  </a:lnTo>
                  <a:lnTo>
                    <a:pt x="176" y="0"/>
                  </a:lnTo>
                  <a:lnTo>
                    <a:pt x="165" y="0"/>
                  </a:lnTo>
                  <a:lnTo>
                    <a:pt x="156" y="2"/>
                  </a:lnTo>
                  <a:lnTo>
                    <a:pt x="148" y="3"/>
                  </a:lnTo>
                  <a:lnTo>
                    <a:pt x="138" y="6"/>
                  </a:lnTo>
                  <a:lnTo>
                    <a:pt x="130" y="7"/>
                  </a:lnTo>
                  <a:lnTo>
                    <a:pt x="122" y="11"/>
                  </a:lnTo>
                  <a:lnTo>
                    <a:pt x="112" y="14"/>
                  </a:lnTo>
                  <a:lnTo>
                    <a:pt x="105" y="18"/>
                  </a:lnTo>
                  <a:lnTo>
                    <a:pt x="96" y="23"/>
                  </a:lnTo>
                  <a:lnTo>
                    <a:pt x="89" y="26"/>
                  </a:lnTo>
                  <a:lnTo>
                    <a:pt x="82" y="31"/>
                  </a:lnTo>
                  <a:lnTo>
                    <a:pt x="75" y="37"/>
                  </a:lnTo>
                  <a:lnTo>
                    <a:pt x="68" y="43"/>
                  </a:lnTo>
                  <a:lnTo>
                    <a:pt x="60" y="48"/>
                  </a:lnTo>
                  <a:lnTo>
                    <a:pt x="54" y="54"/>
                  </a:lnTo>
                  <a:lnTo>
                    <a:pt x="48" y="60"/>
                  </a:lnTo>
                  <a:lnTo>
                    <a:pt x="42" y="67"/>
                  </a:lnTo>
                  <a:lnTo>
                    <a:pt x="36" y="73"/>
                  </a:lnTo>
                  <a:lnTo>
                    <a:pt x="32" y="80"/>
                  </a:lnTo>
                  <a:lnTo>
                    <a:pt x="27" y="90"/>
                  </a:lnTo>
                  <a:lnTo>
                    <a:pt x="22" y="97"/>
                  </a:lnTo>
                  <a:lnTo>
                    <a:pt x="17" y="104"/>
                  </a:lnTo>
                  <a:lnTo>
                    <a:pt x="15" y="113"/>
                  </a:lnTo>
                  <a:lnTo>
                    <a:pt x="11" y="121"/>
                  </a:lnTo>
                  <a:lnTo>
                    <a:pt x="9" y="128"/>
                  </a:lnTo>
                  <a:lnTo>
                    <a:pt x="6" y="138"/>
                  </a:lnTo>
                  <a:lnTo>
                    <a:pt x="4" y="147"/>
                  </a:lnTo>
                  <a:lnTo>
                    <a:pt x="2" y="156"/>
                  </a:lnTo>
                  <a:lnTo>
                    <a:pt x="2" y="165"/>
                  </a:lnTo>
                  <a:lnTo>
                    <a:pt x="0" y="175"/>
                  </a:lnTo>
                  <a:lnTo>
                    <a:pt x="0" y="185"/>
                  </a:lnTo>
                  <a:lnTo>
                    <a:pt x="0" y="193"/>
                  </a:lnTo>
                  <a:lnTo>
                    <a:pt x="2" y="203"/>
                  </a:lnTo>
                  <a:lnTo>
                    <a:pt x="2" y="212"/>
                  </a:lnTo>
                  <a:lnTo>
                    <a:pt x="4" y="221"/>
                  </a:lnTo>
                  <a:lnTo>
                    <a:pt x="6" y="231"/>
                  </a:lnTo>
                  <a:lnTo>
                    <a:pt x="9" y="240"/>
                  </a:lnTo>
                  <a:lnTo>
                    <a:pt x="11" y="247"/>
                  </a:lnTo>
                  <a:lnTo>
                    <a:pt x="15" y="255"/>
                  </a:lnTo>
                  <a:lnTo>
                    <a:pt x="17" y="265"/>
                  </a:lnTo>
                  <a:lnTo>
                    <a:pt x="22" y="272"/>
                  </a:lnTo>
                  <a:lnTo>
                    <a:pt x="27" y="279"/>
                  </a:lnTo>
                  <a:lnTo>
                    <a:pt x="32" y="288"/>
                  </a:lnTo>
                  <a:lnTo>
                    <a:pt x="36" y="295"/>
                  </a:lnTo>
                  <a:lnTo>
                    <a:pt x="42" y="301"/>
                  </a:lnTo>
                  <a:lnTo>
                    <a:pt x="48" y="308"/>
                  </a:lnTo>
                  <a:lnTo>
                    <a:pt x="54" y="314"/>
                  </a:lnTo>
                  <a:lnTo>
                    <a:pt x="60" y="320"/>
                  </a:lnTo>
                  <a:lnTo>
                    <a:pt x="68" y="326"/>
                  </a:lnTo>
                  <a:lnTo>
                    <a:pt x="75" y="331"/>
                  </a:lnTo>
                  <a:lnTo>
                    <a:pt x="82" y="337"/>
                  </a:lnTo>
                  <a:lnTo>
                    <a:pt x="89" y="342"/>
                  </a:lnTo>
                  <a:lnTo>
                    <a:pt x="96" y="347"/>
                  </a:lnTo>
                  <a:lnTo>
                    <a:pt x="105" y="350"/>
                  </a:lnTo>
                  <a:lnTo>
                    <a:pt x="112" y="354"/>
                  </a:lnTo>
                  <a:lnTo>
                    <a:pt x="122" y="357"/>
                  </a:lnTo>
                  <a:lnTo>
                    <a:pt x="130" y="361"/>
                  </a:lnTo>
                  <a:lnTo>
                    <a:pt x="138" y="362"/>
                  </a:lnTo>
                  <a:lnTo>
                    <a:pt x="148" y="365"/>
                  </a:lnTo>
                  <a:lnTo>
                    <a:pt x="156" y="367"/>
                  </a:lnTo>
                  <a:lnTo>
                    <a:pt x="165" y="368"/>
                  </a:lnTo>
                  <a:lnTo>
                    <a:pt x="176" y="368"/>
                  </a:lnTo>
                  <a:lnTo>
                    <a:pt x="184" y="368"/>
                  </a:lnTo>
                  <a:lnTo>
                    <a:pt x="194" y="368"/>
                  </a:lnTo>
                  <a:lnTo>
                    <a:pt x="203" y="368"/>
                  </a:lnTo>
                  <a:lnTo>
                    <a:pt x="213" y="367"/>
                  </a:lnTo>
                  <a:lnTo>
                    <a:pt x="222" y="365"/>
                  </a:lnTo>
                  <a:lnTo>
                    <a:pt x="231" y="362"/>
                  </a:lnTo>
                  <a:lnTo>
                    <a:pt x="239" y="361"/>
                  </a:lnTo>
                  <a:lnTo>
                    <a:pt x="248" y="357"/>
                  </a:lnTo>
                  <a:lnTo>
                    <a:pt x="257" y="354"/>
                  </a:lnTo>
                  <a:lnTo>
                    <a:pt x="264" y="350"/>
                  </a:lnTo>
                  <a:lnTo>
                    <a:pt x="273" y="347"/>
                  </a:lnTo>
                  <a:lnTo>
                    <a:pt x="280" y="342"/>
                  </a:lnTo>
                  <a:lnTo>
                    <a:pt x="287" y="337"/>
                  </a:lnTo>
                  <a:lnTo>
                    <a:pt x="294" y="331"/>
                  </a:lnTo>
                  <a:lnTo>
                    <a:pt x="302" y="326"/>
                  </a:lnTo>
                  <a:lnTo>
                    <a:pt x="308" y="320"/>
                  </a:lnTo>
                  <a:lnTo>
                    <a:pt x="315" y="314"/>
                  </a:lnTo>
                  <a:lnTo>
                    <a:pt x="321" y="308"/>
                  </a:lnTo>
                  <a:lnTo>
                    <a:pt x="327" y="301"/>
                  </a:lnTo>
                  <a:lnTo>
                    <a:pt x="333" y="295"/>
                  </a:lnTo>
                  <a:lnTo>
                    <a:pt x="338" y="288"/>
                  </a:lnTo>
                  <a:lnTo>
                    <a:pt x="341" y="279"/>
                  </a:lnTo>
                  <a:lnTo>
                    <a:pt x="347" y="272"/>
                  </a:lnTo>
                  <a:lnTo>
                    <a:pt x="351" y="265"/>
                  </a:lnTo>
                  <a:lnTo>
                    <a:pt x="354" y="255"/>
                  </a:lnTo>
                  <a:lnTo>
                    <a:pt x="358" y="247"/>
                  </a:lnTo>
                  <a:lnTo>
                    <a:pt x="360" y="240"/>
                  </a:lnTo>
                  <a:lnTo>
                    <a:pt x="363" y="231"/>
                  </a:lnTo>
                  <a:lnTo>
                    <a:pt x="365" y="221"/>
                  </a:lnTo>
                  <a:lnTo>
                    <a:pt x="366" y="212"/>
                  </a:lnTo>
                  <a:lnTo>
                    <a:pt x="368" y="203"/>
                  </a:lnTo>
                  <a:lnTo>
                    <a:pt x="369" y="193"/>
                  </a:lnTo>
                  <a:lnTo>
                    <a:pt x="369" y="185"/>
                  </a:lnTo>
                  <a:lnTo>
                    <a:pt x="362" y="185"/>
                  </a:lnTo>
                  <a:lnTo>
                    <a:pt x="362" y="175"/>
                  </a:lnTo>
                  <a:lnTo>
                    <a:pt x="362" y="167"/>
                  </a:lnTo>
                  <a:lnTo>
                    <a:pt x="360" y="156"/>
                  </a:lnTo>
                  <a:lnTo>
                    <a:pt x="359" y="147"/>
                  </a:lnTo>
                  <a:lnTo>
                    <a:pt x="356" y="140"/>
                  </a:lnTo>
                  <a:lnTo>
                    <a:pt x="354" y="132"/>
                  </a:lnTo>
                  <a:lnTo>
                    <a:pt x="352" y="123"/>
                  </a:lnTo>
                  <a:lnTo>
                    <a:pt x="348" y="115"/>
                  </a:lnTo>
                  <a:lnTo>
                    <a:pt x="345" y="107"/>
                  </a:lnTo>
                  <a:lnTo>
                    <a:pt x="341" y="99"/>
                  </a:lnTo>
                  <a:lnTo>
                    <a:pt x="338" y="92"/>
                  </a:lnTo>
                  <a:lnTo>
                    <a:pt x="332" y="85"/>
                  </a:lnTo>
                  <a:lnTo>
                    <a:pt x="327" y="78"/>
                  </a:lnTo>
                  <a:lnTo>
                    <a:pt x="321" y="72"/>
                  </a:lnTo>
                  <a:lnTo>
                    <a:pt x="317" y="65"/>
                  </a:lnTo>
                  <a:lnTo>
                    <a:pt x="311" y="59"/>
                  </a:lnTo>
                  <a:lnTo>
                    <a:pt x="304" y="53"/>
                  </a:lnTo>
                  <a:lnTo>
                    <a:pt x="298" y="47"/>
                  </a:lnTo>
                  <a:lnTo>
                    <a:pt x="291" y="41"/>
                  </a:lnTo>
                  <a:lnTo>
                    <a:pt x="285" y="37"/>
                  </a:lnTo>
                  <a:lnTo>
                    <a:pt x="278" y="32"/>
                  </a:lnTo>
                  <a:lnTo>
                    <a:pt x="268" y="27"/>
                  </a:lnTo>
                  <a:lnTo>
                    <a:pt x="261" y="24"/>
                  </a:lnTo>
                  <a:lnTo>
                    <a:pt x="254" y="20"/>
                  </a:lnTo>
                  <a:lnTo>
                    <a:pt x="245" y="18"/>
                  </a:lnTo>
                  <a:lnTo>
                    <a:pt x="238" y="14"/>
                  </a:lnTo>
                  <a:lnTo>
                    <a:pt x="230" y="12"/>
                  </a:lnTo>
                  <a:lnTo>
                    <a:pt x="220" y="11"/>
                  </a:lnTo>
                  <a:lnTo>
                    <a:pt x="212" y="9"/>
                  </a:lnTo>
                  <a:lnTo>
                    <a:pt x="203" y="7"/>
                  </a:lnTo>
                  <a:lnTo>
                    <a:pt x="194" y="6"/>
                  </a:lnTo>
                  <a:lnTo>
                    <a:pt x="184" y="6"/>
                  </a:lnTo>
                  <a:lnTo>
                    <a:pt x="176" y="6"/>
                  </a:lnTo>
                  <a:lnTo>
                    <a:pt x="166" y="7"/>
                  </a:lnTo>
                  <a:lnTo>
                    <a:pt x="158" y="9"/>
                  </a:lnTo>
                  <a:lnTo>
                    <a:pt x="149" y="11"/>
                  </a:lnTo>
                  <a:lnTo>
                    <a:pt x="140" y="12"/>
                  </a:lnTo>
                  <a:lnTo>
                    <a:pt x="131" y="14"/>
                  </a:lnTo>
                  <a:lnTo>
                    <a:pt x="124" y="18"/>
                  </a:lnTo>
                  <a:lnTo>
                    <a:pt x="116" y="20"/>
                  </a:lnTo>
                  <a:lnTo>
                    <a:pt x="108" y="24"/>
                  </a:lnTo>
                  <a:lnTo>
                    <a:pt x="99" y="27"/>
                  </a:lnTo>
                  <a:lnTo>
                    <a:pt x="92" y="32"/>
                  </a:lnTo>
                  <a:lnTo>
                    <a:pt x="84" y="37"/>
                  </a:lnTo>
                  <a:lnTo>
                    <a:pt x="77" y="41"/>
                  </a:lnTo>
                  <a:lnTo>
                    <a:pt x="71" y="47"/>
                  </a:lnTo>
                  <a:lnTo>
                    <a:pt x="64" y="53"/>
                  </a:lnTo>
                  <a:lnTo>
                    <a:pt x="58" y="59"/>
                  </a:lnTo>
                  <a:lnTo>
                    <a:pt x="52" y="65"/>
                  </a:lnTo>
                  <a:lnTo>
                    <a:pt x="47" y="72"/>
                  </a:lnTo>
                  <a:lnTo>
                    <a:pt x="42" y="78"/>
                  </a:lnTo>
                  <a:lnTo>
                    <a:pt x="36" y="85"/>
                  </a:lnTo>
                  <a:lnTo>
                    <a:pt x="32" y="92"/>
                  </a:lnTo>
                  <a:lnTo>
                    <a:pt x="28" y="99"/>
                  </a:lnTo>
                  <a:lnTo>
                    <a:pt x="24" y="107"/>
                  </a:lnTo>
                  <a:lnTo>
                    <a:pt x="21" y="115"/>
                  </a:lnTo>
                  <a:lnTo>
                    <a:pt x="17" y="123"/>
                  </a:lnTo>
                  <a:lnTo>
                    <a:pt x="15" y="132"/>
                  </a:lnTo>
                  <a:lnTo>
                    <a:pt x="11" y="140"/>
                  </a:lnTo>
                  <a:lnTo>
                    <a:pt x="10" y="147"/>
                  </a:lnTo>
                  <a:lnTo>
                    <a:pt x="9" y="156"/>
                  </a:lnTo>
                  <a:lnTo>
                    <a:pt x="8" y="167"/>
                  </a:lnTo>
                  <a:lnTo>
                    <a:pt x="8" y="175"/>
                  </a:lnTo>
                  <a:lnTo>
                    <a:pt x="8" y="185"/>
                  </a:lnTo>
                  <a:lnTo>
                    <a:pt x="8" y="193"/>
                  </a:lnTo>
                  <a:lnTo>
                    <a:pt x="8" y="201"/>
                  </a:lnTo>
                  <a:lnTo>
                    <a:pt x="9" y="212"/>
                  </a:lnTo>
                  <a:lnTo>
                    <a:pt x="10" y="221"/>
                  </a:lnTo>
                  <a:lnTo>
                    <a:pt x="11" y="228"/>
                  </a:lnTo>
                  <a:lnTo>
                    <a:pt x="15" y="236"/>
                  </a:lnTo>
                  <a:lnTo>
                    <a:pt x="17" y="246"/>
                  </a:lnTo>
                  <a:lnTo>
                    <a:pt x="21" y="253"/>
                  </a:lnTo>
                  <a:lnTo>
                    <a:pt x="24" y="261"/>
                  </a:lnTo>
                  <a:lnTo>
                    <a:pt x="28" y="269"/>
                  </a:lnTo>
                  <a:lnTo>
                    <a:pt x="32" y="276"/>
                  </a:lnTo>
                  <a:lnTo>
                    <a:pt x="36" y="283"/>
                  </a:lnTo>
                  <a:lnTo>
                    <a:pt x="42" y="290"/>
                  </a:lnTo>
                  <a:lnTo>
                    <a:pt x="47" y="296"/>
                  </a:lnTo>
                  <a:lnTo>
                    <a:pt x="52" y="303"/>
                  </a:lnTo>
                  <a:lnTo>
                    <a:pt x="58" y="309"/>
                  </a:lnTo>
                  <a:lnTo>
                    <a:pt x="64" y="315"/>
                  </a:lnTo>
                  <a:lnTo>
                    <a:pt x="71" y="321"/>
                  </a:lnTo>
                  <a:lnTo>
                    <a:pt x="77" y="327"/>
                  </a:lnTo>
                  <a:lnTo>
                    <a:pt x="84" y="331"/>
                  </a:lnTo>
                  <a:lnTo>
                    <a:pt x="92" y="336"/>
                  </a:lnTo>
                  <a:lnTo>
                    <a:pt x="99" y="341"/>
                  </a:lnTo>
                  <a:lnTo>
                    <a:pt x="108" y="344"/>
                  </a:lnTo>
                  <a:lnTo>
                    <a:pt x="116" y="348"/>
                  </a:lnTo>
                  <a:lnTo>
                    <a:pt x="124" y="350"/>
                  </a:lnTo>
                  <a:lnTo>
                    <a:pt x="131" y="354"/>
                  </a:lnTo>
                  <a:lnTo>
                    <a:pt x="140" y="356"/>
                  </a:lnTo>
                  <a:lnTo>
                    <a:pt x="149" y="357"/>
                  </a:lnTo>
                  <a:lnTo>
                    <a:pt x="158" y="360"/>
                  </a:lnTo>
                  <a:lnTo>
                    <a:pt x="166" y="361"/>
                  </a:lnTo>
                  <a:lnTo>
                    <a:pt x="176" y="362"/>
                  </a:lnTo>
                  <a:lnTo>
                    <a:pt x="184" y="362"/>
                  </a:lnTo>
                  <a:lnTo>
                    <a:pt x="194" y="362"/>
                  </a:lnTo>
                  <a:lnTo>
                    <a:pt x="203" y="361"/>
                  </a:lnTo>
                  <a:lnTo>
                    <a:pt x="212" y="360"/>
                  </a:lnTo>
                  <a:lnTo>
                    <a:pt x="220" y="357"/>
                  </a:lnTo>
                  <a:lnTo>
                    <a:pt x="230" y="356"/>
                  </a:lnTo>
                  <a:lnTo>
                    <a:pt x="238" y="354"/>
                  </a:lnTo>
                  <a:lnTo>
                    <a:pt x="245" y="350"/>
                  </a:lnTo>
                  <a:lnTo>
                    <a:pt x="254" y="348"/>
                  </a:lnTo>
                  <a:lnTo>
                    <a:pt x="261" y="344"/>
                  </a:lnTo>
                  <a:lnTo>
                    <a:pt x="268" y="341"/>
                  </a:lnTo>
                  <a:lnTo>
                    <a:pt x="278" y="336"/>
                  </a:lnTo>
                  <a:lnTo>
                    <a:pt x="285" y="331"/>
                  </a:lnTo>
                  <a:lnTo>
                    <a:pt x="291" y="327"/>
                  </a:lnTo>
                  <a:lnTo>
                    <a:pt x="298" y="321"/>
                  </a:lnTo>
                  <a:lnTo>
                    <a:pt x="304" y="315"/>
                  </a:lnTo>
                  <a:lnTo>
                    <a:pt x="311" y="309"/>
                  </a:lnTo>
                  <a:lnTo>
                    <a:pt x="317" y="303"/>
                  </a:lnTo>
                  <a:lnTo>
                    <a:pt x="321" y="296"/>
                  </a:lnTo>
                  <a:lnTo>
                    <a:pt x="327" y="290"/>
                  </a:lnTo>
                  <a:lnTo>
                    <a:pt x="332" y="283"/>
                  </a:lnTo>
                  <a:lnTo>
                    <a:pt x="338" y="276"/>
                  </a:lnTo>
                  <a:lnTo>
                    <a:pt x="341" y="269"/>
                  </a:lnTo>
                  <a:lnTo>
                    <a:pt x="345" y="261"/>
                  </a:lnTo>
                  <a:lnTo>
                    <a:pt x="348" y="253"/>
                  </a:lnTo>
                  <a:lnTo>
                    <a:pt x="352" y="246"/>
                  </a:lnTo>
                  <a:lnTo>
                    <a:pt x="354" y="236"/>
                  </a:lnTo>
                  <a:lnTo>
                    <a:pt x="356" y="228"/>
                  </a:lnTo>
                  <a:lnTo>
                    <a:pt x="359" y="221"/>
                  </a:lnTo>
                  <a:lnTo>
                    <a:pt x="360" y="212"/>
                  </a:lnTo>
                  <a:lnTo>
                    <a:pt x="362" y="201"/>
                  </a:lnTo>
                  <a:lnTo>
                    <a:pt x="362" y="193"/>
                  </a:lnTo>
                  <a:lnTo>
                    <a:pt x="362" y="185"/>
                  </a:lnTo>
                  <a:lnTo>
                    <a:pt x="369" y="185"/>
                  </a:lnTo>
                  <a:close/>
                </a:path>
              </a:pathLst>
            </a:custGeom>
            <a:solidFill>
              <a:srgbClr val="7894C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405" name="Freeform 701"/>
            <p:cNvSpPr>
              <a:spLocks noChangeArrowheads="1"/>
            </p:cNvSpPr>
            <p:nvPr/>
          </p:nvSpPr>
          <p:spPr bwMode="auto">
            <a:xfrm>
              <a:off x="5172" y="462"/>
              <a:ext cx="34" cy="35"/>
            </a:xfrm>
            <a:custGeom>
              <a:avLst/>
              <a:gdLst>
                <a:gd name="T0" fmla="*/ 351 w 354"/>
                <a:gd name="T1" fmla="*/ 141 h 356"/>
                <a:gd name="T2" fmla="*/ 337 w 354"/>
                <a:gd name="T3" fmla="*/ 101 h 356"/>
                <a:gd name="T4" fmla="*/ 313 w 354"/>
                <a:gd name="T5" fmla="*/ 66 h 356"/>
                <a:gd name="T6" fmla="*/ 283 w 354"/>
                <a:gd name="T7" fmla="*/ 35 h 356"/>
                <a:gd name="T8" fmla="*/ 246 w 354"/>
                <a:gd name="T9" fmla="*/ 14 h 356"/>
                <a:gd name="T10" fmla="*/ 204 w 354"/>
                <a:gd name="T11" fmla="*/ 3 h 356"/>
                <a:gd name="T12" fmla="*/ 158 w 354"/>
                <a:gd name="T13" fmla="*/ 1 h 356"/>
                <a:gd name="T14" fmla="*/ 116 w 354"/>
                <a:gd name="T15" fmla="*/ 12 h 356"/>
                <a:gd name="T16" fmla="*/ 76 w 354"/>
                <a:gd name="T17" fmla="*/ 31 h 356"/>
                <a:gd name="T18" fmla="*/ 44 w 354"/>
                <a:gd name="T19" fmla="*/ 59 h 356"/>
                <a:gd name="T20" fmla="*/ 20 w 354"/>
                <a:gd name="T21" fmla="*/ 93 h 356"/>
                <a:gd name="T22" fmla="*/ 3 w 354"/>
                <a:gd name="T23" fmla="*/ 134 h 356"/>
                <a:gd name="T24" fmla="*/ 0 w 354"/>
                <a:gd name="T25" fmla="*/ 179 h 356"/>
                <a:gd name="T26" fmla="*/ 3 w 354"/>
                <a:gd name="T27" fmla="*/ 222 h 356"/>
                <a:gd name="T28" fmla="*/ 20 w 354"/>
                <a:gd name="T29" fmla="*/ 263 h 356"/>
                <a:gd name="T30" fmla="*/ 44 w 354"/>
                <a:gd name="T31" fmla="*/ 297 h 356"/>
                <a:gd name="T32" fmla="*/ 76 w 354"/>
                <a:gd name="T33" fmla="*/ 325 h 356"/>
                <a:gd name="T34" fmla="*/ 116 w 354"/>
                <a:gd name="T35" fmla="*/ 344 h 356"/>
                <a:gd name="T36" fmla="*/ 158 w 354"/>
                <a:gd name="T37" fmla="*/ 355 h 356"/>
                <a:gd name="T38" fmla="*/ 204 w 354"/>
                <a:gd name="T39" fmla="*/ 354 h 356"/>
                <a:gd name="T40" fmla="*/ 246 w 354"/>
                <a:gd name="T41" fmla="*/ 342 h 356"/>
                <a:gd name="T42" fmla="*/ 283 w 354"/>
                <a:gd name="T43" fmla="*/ 321 h 356"/>
                <a:gd name="T44" fmla="*/ 313 w 354"/>
                <a:gd name="T45" fmla="*/ 290 h 356"/>
                <a:gd name="T46" fmla="*/ 337 w 354"/>
                <a:gd name="T47" fmla="*/ 255 h 356"/>
                <a:gd name="T48" fmla="*/ 351 w 354"/>
                <a:gd name="T49" fmla="*/ 215 h 356"/>
                <a:gd name="T50" fmla="*/ 348 w 354"/>
                <a:gd name="T51" fmla="*/ 179 h 356"/>
                <a:gd name="T52" fmla="*/ 343 w 354"/>
                <a:gd name="T53" fmla="*/ 135 h 356"/>
                <a:gd name="T54" fmla="*/ 327 w 354"/>
                <a:gd name="T55" fmla="*/ 96 h 356"/>
                <a:gd name="T56" fmla="*/ 303 w 354"/>
                <a:gd name="T57" fmla="*/ 63 h 356"/>
                <a:gd name="T58" fmla="*/ 272 w 354"/>
                <a:gd name="T59" fmla="*/ 37 h 356"/>
                <a:gd name="T60" fmla="*/ 236 w 354"/>
                <a:gd name="T61" fmla="*/ 18 h 356"/>
                <a:gd name="T62" fmla="*/ 194 w 354"/>
                <a:gd name="T63" fmla="*/ 7 h 356"/>
                <a:gd name="T64" fmla="*/ 151 w 354"/>
                <a:gd name="T65" fmla="*/ 8 h 356"/>
                <a:gd name="T66" fmla="*/ 110 w 354"/>
                <a:gd name="T67" fmla="*/ 20 h 356"/>
                <a:gd name="T68" fmla="*/ 74 w 354"/>
                <a:gd name="T69" fmla="*/ 41 h 356"/>
                <a:gd name="T70" fmla="*/ 44 w 354"/>
                <a:gd name="T71" fmla="*/ 68 h 356"/>
                <a:gd name="T72" fmla="*/ 22 w 354"/>
                <a:gd name="T73" fmla="*/ 104 h 356"/>
                <a:gd name="T74" fmla="*/ 8 w 354"/>
                <a:gd name="T75" fmla="*/ 143 h 356"/>
                <a:gd name="T76" fmla="*/ 6 w 354"/>
                <a:gd name="T77" fmla="*/ 187 h 356"/>
                <a:gd name="T78" fmla="*/ 13 w 354"/>
                <a:gd name="T79" fmla="*/ 229 h 356"/>
                <a:gd name="T80" fmla="*/ 30 w 354"/>
                <a:gd name="T81" fmla="*/ 267 h 356"/>
                <a:gd name="T82" fmla="*/ 55 w 354"/>
                <a:gd name="T83" fmla="*/ 300 h 356"/>
                <a:gd name="T84" fmla="*/ 88 w 354"/>
                <a:gd name="T85" fmla="*/ 324 h 356"/>
                <a:gd name="T86" fmla="*/ 127 w 354"/>
                <a:gd name="T87" fmla="*/ 342 h 356"/>
                <a:gd name="T88" fmla="*/ 168 w 354"/>
                <a:gd name="T89" fmla="*/ 349 h 356"/>
                <a:gd name="T90" fmla="*/ 211 w 354"/>
                <a:gd name="T91" fmla="*/ 345 h 356"/>
                <a:gd name="T92" fmla="*/ 250 w 354"/>
                <a:gd name="T93" fmla="*/ 333 h 356"/>
                <a:gd name="T94" fmla="*/ 285 w 354"/>
                <a:gd name="T95" fmla="*/ 309 h 356"/>
                <a:gd name="T96" fmla="*/ 313 w 354"/>
                <a:gd name="T97" fmla="*/ 281 h 356"/>
                <a:gd name="T98" fmla="*/ 334 w 354"/>
                <a:gd name="T99" fmla="*/ 246 h 356"/>
                <a:gd name="T100" fmla="*/ 345 w 354"/>
                <a:gd name="T101" fmla="*/ 204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4" h="356">
                  <a:moveTo>
                    <a:pt x="354" y="179"/>
                  </a:moveTo>
                  <a:lnTo>
                    <a:pt x="354" y="169"/>
                  </a:lnTo>
                  <a:lnTo>
                    <a:pt x="354" y="161"/>
                  </a:lnTo>
                  <a:lnTo>
                    <a:pt x="352" y="150"/>
                  </a:lnTo>
                  <a:lnTo>
                    <a:pt x="351" y="141"/>
                  </a:lnTo>
                  <a:lnTo>
                    <a:pt x="348" y="134"/>
                  </a:lnTo>
                  <a:lnTo>
                    <a:pt x="346" y="126"/>
                  </a:lnTo>
                  <a:lnTo>
                    <a:pt x="344" y="117"/>
                  </a:lnTo>
                  <a:lnTo>
                    <a:pt x="340" y="109"/>
                  </a:lnTo>
                  <a:lnTo>
                    <a:pt x="337" y="101"/>
                  </a:lnTo>
                  <a:lnTo>
                    <a:pt x="333" y="93"/>
                  </a:lnTo>
                  <a:lnTo>
                    <a:pt x="330" y="86"/>
                  </a:lnTo>
                  <a:lnTo>
                    <a:pt x="324" y="79"/>
                  </a:lnTo>
                  <a:lnTo>
                    <a:pt x="319" y="72"/>
                  </a:lnTo>
                  <a:lnTo>
                    <a:pt x="313" y="66"/>
                  </a:lnTo>
                  <a:lnTo>
                    <a:pt x="309" y="59"/>
                  </a:lnTo>
                  <a:lnTo>
                    <a:pt x="303" y="53"/>
                  </a:lnTo>
                  <a:lnTo>
                    <a:pt x="296" y="47"/>
                  </a:lnTo>
                  <a:lnTo>
                    <a:pt x="290" y="41"/>
                  </a:lnTo>
                  <a:lnTo>
                    <a:pt x="283" y="35"/>
                  </a:lnTo>
                  <a:lnTo>
                    <a:pt x="277" y="31"/>
                  </a:lnTo>
                  <a:lnTo>
                    <a:pt x="270" y="26"/>
                  </a:lnTo>
                  <a:lnTo>
                    <a:pt x="260" y="21"/>
                  </a:lnTo>
                  <a:lnTo>
                    <a:pt x="253" y="18"/>
                  </a:lnTo>
                  <a:lnTo>
                    <a:pt x="246" y="14"/>
                  </a:lnTo>
                  <a:lnTo>
                    <a:pt x="237" y="12"/>
                  </a:lnTo>
                  <a:lnTo>
                    <a:pt x="230" y="8"/>
                  </a:lnTo>
                  <a:lnTo>
                    <a:pt x="222" y="6"/>
                  </a:lnTo>
                  <a:lnTo>
                    <a:pt x="212" y="5"/>
                  </a:lnTo>
                  <a:lnTo>
                    <a:pt x="204" y="3"/>
                  </a:lnTo>
                  <a:lnTo>
                    <a:pt x="195" y="1"/>
                  </a:lnTo>
                  <a:lnTo>
                    <a:pt x="186" y="0"/>
                  </a:lnTo>
                  <a:lnTo>
                    <a:pt x="176" y="0"/>
                  </a:lnTo>
                  <a:lnTo>
                    <a:pt x="168" y="0"/>
                  </a:lnTo>
                  <a:lnTo>
                    <a:pt x="158" y="1"/>
                  </a:lnTo>
                  <a:lnTo>
                    <a:pt x="150" y="3"/>
                  </a:lnTo>
                  <a:lnTo>
                    <a:pt x="141" y="5"/>
                  </a:lnTo>
                  <a:lnTo>
                    <a:pt x="132" y="6"/>
                  </a:lnTo>
                  <a:lnTo>
                    <a:pt x="123" y="8"/>
                  </a:lnTo>
                  <a:lnTo>
                    <a:pt x="116" y="12"/>
                  </a:lnTo>
                  <a:lnTo>
                    <a:pt x="108" y="14"/>
                  </a:lnTo>
                  <a:lnTo>
                    <a:pt x="100" y="18"/>
                  </a:lnTo>
                  <a:lnTo>
                    <a:pt x="91" y="21"/>
                  </a:lnTo>
                  <a:lnTo>
                    <a:pt x="84" y="26"/>
                  </a:lnTo>
                  <a:lnTo>
                    <a:pt x="76" y="31"/>
                  </a:lnTo>
                  <a:lnTo>
                    <a:pt x="69" y="35"/>
                  </a:lnTo>
                  <a:lnTo>
                    <a:pt x="63" y="41"/>
                  </a:lnTo>
                  <a:lnTo>
                    <a:pt x="56" y="47"/>
                  </a:lnTo>
                  <a:lnTo>
                    <a:pt x="50" y="53"/>
                  </a:lnTo>
                  <a:lnTo>
                    <a:pt x="44" y="59"/>
                  </a:lnTo>
                  <a:lnTo>
                    <a:pt x="39" y="66"/>
                  </a:lnTo>
                  <a:lnTo>
                    <a:pt x="34" y="72"/>
                  </a:lnTo>
                  <a:lnTo>
                    <a:pt x="28" y="79"/>
                  </a:lnTo>
                  <a:lnTo>
                    <a:pt x="24" y="86"/>
                  </a:lnTo>
                  <a:lnTo>
                    <a:pt x="20" y="93"/>
                  </a:lnTo>
                  <a:lnTo>
                    <a:pt x="16" y="101"/>
                  </a:lnTo>
                  <a:lnTo>
                    <a:pt x="13" y="109"/>
                  </a:lnTo>
                  <a:lnTo>
                    <a:pt x="9" y="117"/>
                  </a:lnTo>
                  <a:lnTo>
                    <a:pt x="7" y="126"/>
                  </a:lnTo>
                  <a:lnTo>
                    <a:pt x="3" y="134"/>
                  </a:lnTo>
                  <a:lnTo>
                    <a:pt x="2" y="141"/>
                  </a:lnTo>
                  <a:lnTo>
                    <a:pt x="1" y="150"/>
                  </a:lnTo>
                  <a:lnTo>
                    <a:pt x="0" y="161"/>
                  </a:lnTo>
                  <a:lnTo>
                    <a:pt x="0" y="169"/>
                  </a:lnTo>
                  <a:lnTo>
                    <a:pt x="0" y="179"/>
                  </a:lnTo>
                  <a:lnTo>
                    <a:pt x="0" y="187"/>
                  </a:lnTo>
                  <a:lnTo>
                    <a:pt x="0" y="195"/>
                  </a:lnTo>
                  <a:lnTo>
                    <a:pt x="1" y="206"/>
                  </a:lnTo>
                  <a:lnTo>
                    <a:pt x="2" y="215"/>
                  </a:lnTo>
                  <a:lnTo>
                    <a:pt x="3" y="222"/>
                  </a:lnTo>
                  <a:lnTo>
                    <a:pt x="7" y="230"/>
                  </a:lnTo>
                  <a:lnTo>
                    <a:pt x="9" y="240"/>
                  </a:lnTo>
                  <a:lnTo>
                    <a:pt x="13" y="247"/>
                  </a:lnTo>
                  <a:lnTo>
                    <a:pt x="16" y="255"/>
                  </a:lnTo>
                  <a:lnTo>
                    <a:pt x="20" y="263"/>
                  </a:lnTo>
                  <a:lnTo>
                    <a:pt x="24" y="270"/>
                  </a:lnTo>
                  <a:lnTo>
                    <a:pt x="28" y="277"/>
                  </a:lnTo>
                  <a:lnTo>
                    <a:pt x="34" y="284"/>
                  </a:lnTo>
                  <a:lnTo>
                    <a:pt x="39" y="290"/>
                  </a:lnTo>
                  <a:lnTo>
                    <a:pt x="44" y="297"/>
                  </a:lnTo>
                  <a:lnTo>
                    <a:pt x="50" y="303"/>
                  </a:lnTo>
                  <a:lnTo>
                    <a:pt x="56" y="309"/>
                  </a:lnTo>
                  <a:lnTo>
                    <a:pt x="63" y="315"/>
                  </a:lnTo>
                  <a:lnTo>
                    <a:pt x="69" y="321"/>
                  </a:lnTo>
                  <a:lnTo>
                    <a:pt x="76" y="325"/>
                  </a:lnTo>
                  <a:lnTo>
                    <a:pt x="84" y="330"/>
                  </a:lnTo>
                  <a:lnTo>
                    <a:pt x="91" y="335"/>
                  </a:lnTo>
                  <a:lnTo>
                    <a:pt x="100" y="338"/>
                  </a:lnTo>
                  <a:lnTo>
                    <a:pt x="108" y="342"/>
                  </a:lnTo>
                  <a:lnTo>
                    <a:pt x="116" y="344"/>
                  </a:lnTo>
                  <a:lnTo>
                    <a:pt x="123" y="348"/>
                  </a:lnTo>
                  <a:lnTo>
                    <a:pt x="132" y="350"/>
                  </a:lnTo>
                  <a:lnTo>
                    <a:pt x="141" y="351"/>
                  </a:lnTo>
                  <a:lnTo>
                    <a:pt x="150" y="354"/>
                  </a:lnTo>
                  <a:lnTo>
                    <a:pt x="158" y="355"/>
                  </a:lnTo>
                  <a:lnTo>
                    <a:pt x="168" y="356"/>
                  </a:lnTo>
                  <a:lnTo>
                    <a:pt x="176" y="356"/>
                  </a:lnTo>
                  <a:lnTo>
                    <a:pt x="186" y="356"/>
                  </a:lnTo>
                  <a:lnTo>
                    <a:pt x="195" y="355"/>
                  </a:lnTo>
                  <a:lnTo>
                    <a:pt x="204" y="354"/>
                  </a:lnTo>
                  <a:lnTo>
                    <a:pt x="212" y="351"/>
                  </a:lnTo>
                  <a:lnTo>
                    <a:pt x="222" y="350"/>
                  </a:lnTo>
                  <a:lnTo>
                    <a:pt x="230" y="348"/>
                  </a:lnTo>
                  <a:lnTo>
                    <a:pt x="237" y="344"/>
                  </a:lnTo>
                  <a:lnTo>
                    <a:pt x="246" y="342"/>
                  </a:lnTo>
                  <a:lnTo>
                    <a:pt x="253" y="338"/>
                  </a:lnTo>
                  <a:lnTo>
                    <a:pt x="260" y="335"/>
                  </a:lnTo>
                  <a:lnTo>
                    <a:pt x="270" y="330"/>
                  </a:lnTo>
                  <a:lnTo>
                    <a:pt x="277" y="325"/>
                  </a:lnTo>
                  <a:lnTo>
                    <a:pt x="283" y="321"/>
                  </a:lnTo>
                  <a:lnTo>
                    <a:pt x="290" y="315"/>
                  </a:lnTo>
                  <a:lnTo>
                    <a:pt x="296" y="309"/>
                  </a:lnTo>
                  <a:lnTo>
                    <a:pt x="303" y="303"/>
                  </a:lnTo>
                  <a:lnTo>
                    <a:pt x="309" y="297"/>
                  </a:lnTo>
                  <a:lnTo>
                    <a:pt x="313" y="290"/>
                  </a:lnTo>
                  <a:lnTo>
                    <a:pt x="319" y="284"/>
                  </a:lnTo>
                  <a:lnTo>
                    <a:pt x="324" y="277"/>
                  </a:lnTo>
                  <a:lnTo>
                    <a:pt x="330" y="270"/>
                  </a:lnTo>
                  <a:lnTo>
                    <a:pt x="333" y="263"/>
                  </a:lnTo>
                  <a:lnTo>
                    <a:pt x="337" y="255"/>
                  </a:lnTo>
                  <a:lnTo>
                    <a:pt x="340" y="247"/>
                  </a:lnTo>
                  <a:lnTo>
                    <a:pt x="344" y="240"/>
                  </a:lnTo>
                  <a:lnTo>
                    <a:pt x="346" y="230"/>
                  </a:lnTo>
                  <a:lnTo>
                    <a:pt x="348" y="222"/>
                  </a:lnTo>
                  <a:lnTo>
                    <a:pt x="351" y="215"/>
                  </a:lnTo>
                  <a:lnTo>
                    <a:pt x="352" y="206"/>
                  </a:lnTo>
                  <a:lnTo>
                    <a:pt x="354" y="195"/>
                  </a:lnTo>
                  <a:lnTo>
                    <a:pt x="354" y="187"/>
                  </a:lnTo>
                  <a:lnTo>
                    <a:pt x="354" y="179"/>
                  </a:lnTo>
                  <a:lnTo>
                    <a:pt x="348" y="179"/>
                  </a:lnTo>
                  <a:lnTo>
                    <a:pt x="348" y="169"/>
                  </a:lnTo>
                  <a:lnTo>
                    <a:pt x="346" y="161"/>
                  </a:lnTo>
                  <a:lnTo>
                    <a:pt x="345" y="152"/>
                  </a:lnTo>
                  <a:lnTo>
                    <a:pt x="344" y="143"/>
                  </a:lnTo>
                  <a:lnTo>
                    <a:pt x="343" y="135"/>
                  </a:lnTo>
                  <a:lnTo>
                    <a:pt x="339" y="127"/>
                  </a:lnTo>
                  <a:lnTo>
                    <a:pt x="338" y="120"/>
                  </a:lnTo>
                  <a:lnTo>
                    <a:pt x="334" y="111"/>
                  </a:lnTo>
                  <a:lnTo>
                    <a:pt x="331" y="104"/>
                  </a:lnTo>
                  <a:lnTo>
                    <a:pt x="327" y="96"/>
                  </a:lnTo>
                  <a:lnTo>
                    <a:pt x="324" y="89"/>
                  </a:lnTo>
                  <a:lnTo>
                    <a:pt x="319" y="81"/>
                  </a:lnTo>
                  <a:lnTo>
                    <a:pt x="313" y="75"/>
                  </a:lnTo>
                  <a:lnTo>
                    <a:pt x="309" y="68"/>
                  </a:lnTo>
                  <a:lnTo>
                    <a:pt x="303" y="63"/>
                  </a:lnTo>
                  <a:lnTo>
                    <a:pt x="297" y="57"/>
                  </a:lnTo>
                  <a:lnTo>
                    <a:pt x="291" y="51"/>
                  </a:lnTo>
                  <a:lnTo>
                    <a:pt x="285" y="47"/>
                  </a:lnTo>
                  <a:lnTo>
                    <a:pt x="279" y="41"/>
                  </a:lnTo>
                  <a:lnTo>
                    <a:pt x="272" y="37"/>
                  </a:lnTo>
                  <a:lnTo>
                    <a:pt x="265" y="32"/>
                  </a:lnTo>
                  <a:lnTo>
                    <a:pt x="258" y="27"/>
                  </a:lnTo>
                  <a:lnTo>
                    <a:pt x="250" y="24"/>
                  </a:lnTo>
                  <a:lnTo>
                    <a:pt x="243" y="20"/>
                  </a:lnTo>
                  <a:lnTo>
                    <a:pt x="236" y="18"/>
                  </a:lnTo>
                  <a:lnTo>
                    <a:pt x="226" y="14"/>
                  </a:lnTo>
                  <a:lnTo>
                    <a:pt x="219" y="12"/>
                  </a:lnTo>
                  <a:lnTo>
                    <a:pt x="211" y="11"/>
                  </a:lnTo>
                  <a:lnTo>
                    <a:pt x="202" y="8"/>
                  </a:lnTo>
                  <a:lnTo>
                    <a:pt x="194" y="7"/>
                  </a:lnTo>
                  <a:lnTo>
                    <a:pt x="184" y="7"/>
                  </a:lnTo>
                  <a:lnTo>
                    <a:pt x="176" y="7"/>
                  </a:lnTo>
                  <a:lnTo>
                    <a:pt x="168" y="7"/>
                  </a:lnTo>
                  <a:lnTo>
                    <a:pt x="158" y="7"/>
                  </a:lnTo>
                  <a:lnTo>
                    <a:pt x="151" y="8"/>
                  </a:lnTo>
                  <a:lnTo>
                    <a:pt x="142" y="11"/>
                  </a:lnTo>
                  <a:lnTo>
                    <a:pt x="134" y="12"/>
                  </a:lnTo>
                  <a:lnTo>
                    <a:pt x="127" y="14"/>
                  </a:lnTo>
                  <a:lnTo>
                    <a:pt x="117" y="18"/>
                  </a:lnTo>
                  <a:lnTo>
                    <a:pt x="110" y="20"/>
                  </a:lnTo>
                  <a:lnTo>
                    <a:pt x="103" y="24"/>
                  </a:lnTo>
                  <a:lnTo>
                    <a:pt x="94" y="27"/>
                  </a:lnTo>
                  <a:lnTo>
                    <a:pt x="88" y="32"/>
                  </a:lnTo>
                  <a:lnTo>
                    <a:pt x="81" y="37"/>
                  </a:lnTo>
                  <a:lnTo>
                    <a:pt x="74" y="41"/>
                  </a:lnTo>
                  <a:lnTo>
                    <a:pt x="68" y="47"/>
                  </a:lnTo>
                  <a:lnTo>
                    <a:pt x="62" y="51"/>
                  </a:lnTo>
                  <a:lnTo>
                    <a:pt x="55" y="57"/>
                  </a:lnTo>
                  <a:lnTo>
                    <a:pt x="50" y="63"/>
                  </a:lnTo>
                  <a:lnTo>
                    <a:pt x="44" y="68"/>
                  </a:lnTo>
                  <a:lnTo>
                    <a:pt x="39" y="75"/>
                  </a:lnTo>
                  <a:lnTo>
                    <a:pt x="34" y="81"/>
                  </a:lnTo>
                  <a:lnTo>
                    <a:pt x="30" y="89"/>
                  </a:lnTo>
                  <a:lnTo>
                    <a:pt x="26" y="96"/>
                  </a:lnTo>
                  <a:lnTo>
                    <a:pt x="22" y="104"/>
                  </a:lnTo>
                  <a:lnTo>
                    <a:pt x="19" y="111"/>
                  </a:lnTo>
                  <a:lnTo>
                    <a:pt x="15" y="120"/>
                  </a:lnTo>
                  <a:lnTo>
                    <a:pt x="13" y="127"/>
                  </a:lnTo>
                  <a:lnTo>
                    <a:pt x="12" y="135"/>
                  </a:lnTo>
                  <a:lnTo>
                    <a:pt x="8" y="143"/>
                  </a:lnTo>
                  <a:lnTo>
                    <a:pt x="7" y="152"/>
                  </a:lnTo>
                  <a:lnTo>
                    <a:pt x="7" y="161"/>
                  </a:lnTo>
                  <a:lnTo>
                    <a:pt x="6" y="169"/>
                  </a:lnTo>
                  <a:lnTo>
                    <a:pt x="6" y="179"/>
                  </a:lnTo>
                  <a:lnTo>
                    <a:pt x="6" y="187"/>
                  </a:lnTo>
                  <a:lnTo>
                    <a:pt x="7" y="195"/>
                  </a:lnTo>
                  <a:lnTo>
                    <a:pt x="7" y="204"/>
                  </a:lnTo>
                  <a:lnTo>
                    <a:pt x="8" y="213"/>
                  </a:lnTo>
                  <a:lnTo>
                    <a:pt x="12" y="221"/>
                  </a:lnTo>
                  <a:lnTo>
                    <a:pt x="13" y="229"/>
                  </a:lnTo>
                  <a:lnTo>
                    <a:pt x="15" y="236"/>
                  </a:lnTo>
                  <a:lnTo>
                    <a:pt x="19" y="246"/>
                  </a:lnTo>
                  <a:lnTo>
                    <a:pt x="22" y="253"/>
                  </a:lnTo>
                  <a:lnTo>
                    <a:pt x="26" y="260"/>
                  </a:lnTo>
                  <a:lnTo>
                    <a:pt x="30" y="267"/>
                  </a:lnTo>
                  <a:lnTo>
                    <a:pt x="34" y="275"/>
                  </a:lnTo>
                  <a:lnTo>
                    <a:pt x="39" y="281"/>
                  </a:lnTo>
                  <a:lnTo>
                    <a:pt x="44" y="288"/>
                  </a:lnTo>
                  <a:lnTo>
                    <a:pt x="50" y="294"/>
                  </a:lnTo>
                  <a:lnTo>
                    <a:pt x="55" y="300"/>
                  </a:lnTo>
                  <a:lnTo>
                    <a:pt x="62" y="305"/>
                  </a:lnTo>
                  <a:lnTo>
                    <a:pt x="68" y="309"/>
                  </a:lnTo>
                  <a:lnTo>
                    <a:pt x="74" y="315"/>
                  </a:lnTo>
                  <a:lnTo>
                    <a:pt x="81" y="320"/>
                  </a:lnTo>
                  <a:lnTo>
                    <a:pt x="88" y="324"/>
                  </a:lnTo>
                  <a:lnTo>
                    <a:pt x="94" y="329"/>
                  </a:lnTo>
                  <a:lnTo>
                    <a:pt x="103" y="333"/>
                  </a:lnTo>
                  <a:lnTo>
                    <a:pt x="110" y="336"/>
                  </a:lnTo>
                  <a:lnTo>
                    <a:pt x="117" y="338"/>
                  </a:lnTo>
                  <a:lnTo>
                    <a:pt x="127" y="342"/>
                  </a:lnTo>
                  <a:lnTo>
                    <a:pt x="134" y="344"/>
                  </a:lnTo>
                  <a:lnTo>
                    <a:pt x="142" y="345"/>
                  </a:lnTo>
                  <a:lnTo>
                    <a:pt x="151" y="348"/>
                  </a:lnTo>
                  <a:lnTo>
                    <a:pt x="158" y="349"/>
                  </a:lnTo>
                  <a:lnTo>
                    <a:pt x="168" y="349"/>
                  </a:lnTo>
                  <a:lnTo>
                    <a:pt x="176" y="349"/>
                  </a:lnTo>
                  <a:lnTo>
                    <a:pt x="184" y="349"/>
                  </a:lnTo>
                  <a:lnTo>
                    <a:pt x="194" y="349"/>
                  </a:lnTo>
                  <a:lnTo>
                    <a:pt x="202" y="348"/>
                  </a:lnTo>
                  <a:lnTo>
                    <a:pt x="211" y="345"/>
                  </a:lnTo>
                  <a:lnTo>
                    <a:pt x="219" y="344"/>
                  </a:lnTo>
                  <a:lnTo>
                    <a:pt x="226" y="342"/>
                  </a:lnTo>
                  <a:lnTo>
                    <a:pt x="236" y="338"/>
                  </a:lnTo>
                  <a:lnTo>
                    <a:pt x="243" y="336"/>
                  </a:lnTo>
                  <a:lnTo>
                    <a:pt x="250" y="333"/>
                  </a:lnTo>
                  <a:lnTo>
                    <a:pt x="258" y="329"/>
                  </a:lnTo>
                  <a:lnTo>
                    <a:pt x="265" y="324"/>
                  </a:lnTo>
                  <a:lnTo>
                    <a:pt x="272" y="320"/>
                  </a:lnTo>
                  <a:lnTo>
                    <a:pt x="279" y="315"/>
                  </a:lnTo>
                  <a:lnTo>
                    <a:pt x="285" y="309"/>
                  </a:lnTo>
                  <a:lnTo>
                    <a:pt x="291" y="305"/>
                  </a:lnTo>
                  <a:lnTo>
                    <a:pt x="297" y="300"/>
                  </a:lnTo>
                  <a:lnTo>
                    <a:pt x="303" y="294"/>
                  </a:lnTo>
                  <a:lnTo>
                    <a:pt x="309" y="288"/>
                  </a:lnTo>
                  <a:lnTo>
                    <a:pt x="313" y="281"/>
                  </a:lnTo>
                  <a:lnTo>
                    <a:pt x="319" y="275"/>
                  </a:lnTo>
                  <a:lnTo>
                    <a:pt x="324" y="267"/>
                  </a:lnTo>
                  <a:lnTo>
                    <a:pt x="327" y="260"/>
                  </a:lnTo>
                  <a:lnTo>
                    <a:pt x="331" y="253"/>
                  </a:lnTo>
                  <a:lnTo>
                    <a:pt x="334" y="246"/>
                  </a:lnTo>
                  <a:lnTo>
                    <a:pt x="338" y="236"/>
                  </a:lnTo>
                  <a:lnTo>
                    <a:pt x="339" y="229"/>
                  </a:lnTo>
                  <a:lnTo>
                    <a:pt x="343" y="221"/>
                  </a:lnTo>
                  <a:lnTo>
                    <a:pt x="344" y="213"/>
                  </a:lnTo>
                  <a:lnTo>
                    <a:pt x="345" y="204"/>
                  </a:lnTo>
                  <a:lnTo>
                    <a:pt x="346" y="195"/>
                  </a:lnTo>
                  <a:lnTo>
                    <a:pt x="348" y="187"/>
                  </a:lnTo>
                  <a:lnTo>
                    <a:pt x="348" y="179"/>
                  </a:lnTo>
                  <a:lnTo>
                    <a:pt x="354" y="179"/>
                  </a:lnTo>
                  <a:close/>
                </a:path>
              </a:pathLst>
            </a:custGeom>
            <a:solidFill>
              <a:srgbClr val="7894C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406" name="Freeform 702"/>
            <p:cNvSpPr>
              <a:spLocks noChangeArrowheads="1"/>
            </p:cNvSpPr>
            <p:nvPr/>
          </p:nvSpPr>
          <p:spPr bwMode="auto">
            <a:xfrm>
              <a:off x="5173" y="462"/>
              <a:ext cx="33" cy="33"/>
            </a:xfrm>
            <a:custGeom>
              <a:avLst/>
              <a:gdLst>
                <a:gd name="T0" fmla="*/ 338 w 342"/>
                <a:gd name="T1" fmla="*/ 136 h 342"/>
                <a:gd name="T2" fmla="*/ 325 w 342"/>
                <a:gd name="T3" fmla="*/ 97 h 342"/>
                <a:gd name="T4" fmla="*/ 303 w 342"/>
                <a:gd name="T5" fmla="*/ 61 h 342"/>
                <a:gd name="T6" fmla="*/ 273 w 342"/>
                <a:gd name="T7" fmla="*/ 34 h 342"/>
                <a:gd name="T8" fmla="*/ 237 w 342"/>
                <a:gd name="T9" fmla="*/ 13 h 342"/>
                <a:gd name="T10" fmla="*/ 196 w 342"/>
                <a:gd name="T11" fmla="*/ 1 h 342"/>
                <a:gd name="T12" fmla="*/ 152 w 342"/>
                <a:gd name="T13" fmla="*/ 0 h 342"/>
                <a:gd name="T14" fmla="*/ 111 w 342"/>
                <a:gd name="T15" fmla="*/ 11 h 342"/>
                <a:gd name="T16" fmla="*/ 75 w 342"/>
                <a:gd name="T17" fmla="*/ 30 h 342"/>
                <a:gd name="T18" fmla="*/ 44 w 342"/>
                <a:gd name="T19" fmla="*/ 56 h 342"/>
                <a:gd name="T20" fmla="*/ 20 w 342"/>
                <a:gd name="T21" fmla="*/ 89 h 342"/>
                <a:gd name="T22" fmla="*/ 6 w 342"/>
                <a:gd name="T23" fmla="*/ 128 h 342"/>
                <a:gd name="T24" fmla="*/ 0 w 342"/>
                <a:gd name="T25" fmla="*/ 172 h 342"/>
                <a:gd name="T26" fmla="*/ 6 w 342"/>
                <a:gd name="T27" fmla="*/ 214 h 342"/>
                <a:gd name="T28" fmla="*/ 20 w 342"/>
                <a:gd name="T29" fmla="*/ 253 h 342"/>
                <a:gd name="T30" fmla="*/ 44 w 342"/>
                <a:gd name="T31" fmla="*/ 287 h 342"/>
                <a:gd name="T32" fmla="*/ 75 w 342"/>
                <a:gd name="T33" fmla="*/ 313 h 342"/>
                <a:gd name="T34" fmla="*/ 111 w 342"/>
                <a:gd name="T35" fmla="*/ 331 h 342"/>
                <a:gd name="T36" fmla="*/ 152 w 342"/>
                <a:gd name="T37" fmla="*/ 342 h 342"/>
                <a:gd name="T38" fmla="*/ 196 w 342"/>
                <a:gd name="T39" fmla="*/ 341 h 342"/>
                <a:gd name="T40" fmla="*/ 237 w 342"/>
                <a:gd name="T41" fmla="*/ 329 h 342"/>
                <a:gd name="T42" fmla="*/ 273 w 342"/>
                <a:gd name="T43" fmla="*/ 308 h 342"/>
                <a:gd name="T44" fmla="*/ 303 w 342"/>
                <a:gd name="T45" fmla="*/ 281 h 342"/>
                <a:gd name="T46" fmla="*/ 325 w 342"/>
                <a:gd name="T47" fmla="*/ 246 h 342"/>
                <a:gd name="T48" fmla="*/ 338 w 342"/>
                <a:gd name="T49" fmla="*/ 206 h 342"/>
                <a:gd name="T50" fmla="*/ 334 w 342"/>
                <a:gd name="T51" fmla="*/ 172 h 342"/>
                <a:gd name="T52" fmla="*/ 331 w 342"/>
                <a:gd name="T53" fmla="*/ 131 h 342"/>
                <a:gd name="T54" fmla="*/ 315 w 342"/>
                <a:gd name="T55" fmla="*/ 92 h 342"/>
                <a:gd name="T56" fmla="*/ 292 w 342"/>
                <a:gd name="T57" fmla="*/ 60 h 342"/>
                <a:gd name="T58" fmla="*/ 262 w 342"/>
                <a:gd name="T59" fmla="*/ 35 h 342"/>
                <a:gd name="T60" fmla="*/ 226 w 342"/>
                <a:gd name="T61" fmla="*/ 17 h 342"/>
                <a:gd name="T62" fmla="*/ 188 w 342"/>
                <a:gd name="T63" fmla="*/ 7 h 342"/>
                <a:gd name="T64" fmla="*/ 145 w 342"/>
                <a:gd name="T65" fmla="*/ 10 h 342"/>
                <a:gd name="T66" fmla="*/ 105 w 342"/>
                <a:gd name="T67" fmla="*/ 19 h 342"/>
                <a:gd name="T68" fmla="*/ 72 w 342"/>
                <a:gd name="T69" fmla="*/ 40 h 342"/>
                <a:gd name="T70" fmla="*/ 43 w 342"/>
                <a:gd name="T71" fmla="*/ 66 h 342"/>
                <a:gd name="T72" fmla="*/ 22 w 342"/>
                <a:gd name="T73" fmla="*/ 100 h 342"/>
                <a:gd name="T74" fmla="*/ 9 w 342"/>
                <a:gd name="T75" fmla="*/ 138 h 342"/>
                <a:gd name="T76" fmla="*/ 7 w 342"/>
                <a:gd name="T77" fmla="*/ 180 h 342"/>
                <a:gd name="T78" fmla="*/ 14 w 342"/>
                <a:gd name="T79" fmla="*/ 221 h 342"/>
                <a:gd name="T80" fmla="*/ 30 w 342"/>
                <a:gd name="T81" fmla="*/ 256 h 342"/>
                <a:gd name="T82" fmla="*/ 55 w 342"/>
                <a:gd name="T83" fmla="*/ 288 h 342"/>
                <a:gd name="T84" fmla="*/ 85 w 342"/>
                <a:gd name="T85" fmla="*/ 311 h 342"/>
                <a:gd name="T86" fmla="*/ 122 w 342"/>
                <a:gd name="T87" fmla="*/ 329 h 342"/>
                <a:gd name="T88" fmla="*/ 163 w 342"/>
                <a:gd name="T89" fmla="*/ 336 h 342"/>
                <a:gd name="T90" fmla="*/ 204 w 342"/>
                <a:gd name="T91" fmla="*/ 331 h 342"/>
                <a:gd name="T92" fmla="*/ 241 w 342"/>
                <a:gd name="T93" fmla="*/ 320 h 342"/>
                <a:gd name="T94" fmla="*/ 274 w 342"/>
                <a:gd name="T95" fmla="*/ 298 h 342"/>
                <a:gd name="T96" fmla="*/ 303 w 342"/>
                <a:gd name="T97" fmla="*/ 269 h 342"/>
                <a:gd name="T98" fmla="*/ 321 w 342"/>
                <a:gd name="T99" fmla="*/ 235 h 342"/>
                <a:gd name="T100" fmla="*/ 333 w 342"/>
                <a:gd name="T101" fmla="*/ 19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2" h="342">
                  <a:moveTo>
                    <a:pt x="342" y="172"/>
                  </a:moveTo>
                  <a:lnTo>
                    <a:pt x="342" y="162"/>
                  </a:lnTo>
                  <a:lnTo>
                    <a:pt x="340" y="154"/>
                  </a:lnTo>
                  <a:lnTo>
                    <a:pt x="339" y="145"/>
                  </a:lnTo>
                  <a:lnTo>
                    <a:pt x="338" y="136"/>
                  </a:lnTo>
                  <a:lnTo>
                    <a:pt x="337" y="128"/>
                  </a:lnTo>
                  <a:lnTo>
                    <a:pt x="333" y="120"/>
                  </a:lnTo>
                  <a:lnTo>
                    <a:pt x="332" y="113"/>
                  </a:lnTo>
                  <a:lnTo>
                    <a:pt x="328" y="104"/>
                  </a:lnTo>
                  <a:lnTo>
                    <a:pt x="325" y="97"/>
                  </a:lnTo>
                  <a:lnTo>
                    <a:pt x="321" y="89"/>
                  </a:lnTo>
                  <a:lnTo>
                    <a:pt x="318" y="82"/>
                  </a:lnTo>
                  <a:lnTo>
                    <a:pt x="313" y="74"/>
                  </a:lnTo>
                  <a:lnTo>
                    <a:pt x="307" y="68"/>
                  </a:lnTo>
                  <a:lnTo>
                    <a:pt x="303" y="61"/>
                  </a:lnTo>
                  <a:lnTo>
                    <a:pt x="297" y="56"/>
                  </a:lnTo>
                  <a:lnTo>
                    <a:pt x="291" y="50"/>
                  </a:lnTo>
                  <a:lnTo>
                    <a:pt x="285" y="44"/>
                  </a:lnTo>
                  <a:lnTo>
                    <a:pt x="279" y="40"/>
                  </a:lnTo>
                  <a:lnTo>
                    <a:pt x="273" y="34"/>
                  </a:lnTo>
                  <a:lnTo>
                    <a:pt x="266" y="30"/>
                  </a:lnTo>
                  <a:lnTo>
                    <a:pt x="259" y="25"/>
                  </a:lnTo>
                  <a:lnTo>
                    <a:pt x="252" y="20"/>
                  </a:lnTo>
                  <a:lnTo>
                    <a:pt x="244" y="17"/>
                  </a:lnTo>
                  <a:lnTo>
                    <a:pt x="237" y="13"/>
                  </a:lnTo>
                  <a:lnTo>
                    <a:pt x="230" y="11"/>
                  </a:lnTo>
                  <a:lnTo>
                    <a:pt x="220" y="7"/>
                  </a:lnTo>
                  <a:lnTo>
                    <a:pt x="213" y="5"/>
                  </a:lnTo>
                  <a:lnTo>
                    <a:pt x="205" y="4"/>
                  </a:lnTo>
                  <a:lnTo>
                    <a:pt x="196" y="1"/>
                  </a:lnTo>
                  <a:lnTo>
                    <a:pt x="188" y="0"/>
                  </a:lnTo>
                  <a:lnTo>
                    <a:pt x="178" y="0"/>
                  </a:lnTo>
                  <a:lnTo>
                    <a:pt x="170" y="0"/>
                  </a:lnTo>
                  <a:lnTo>
                    <a:pt x="162" y="0"/>
                  </a:lnTo>
                  <a:lnTo>
                    <a:pt x="152" y="0"/>
                  </a:lnTo>
                  <a:lnTo>
                    <a:pt x="145" y="1"/>
                  </a:lnTo>
                  <a:lnTo>
                    <a:pt x="136" y="4"/>
                  </a:lnTo>
                  <a:lnTo>
                    <a:pt x="128" y="5"/>
                  </a:lnTo>
                  <a:lnTo>
                    <a:pt x="121" y="7"/>
                  </a:lnTo>
                  <a:lnTo>
                    <a:pt x="111" y="11"/>
                  </a:lnTo>
                  <a:lnTo>
                    <a:pt x="104" y="13"/>
                  </a:lnTo>
                  <a:lnTo>
                    <a:pt x="97" y="17"/>
                  </a:lnTo>
                  <a:lnTo>
                    <a:pt x="88" y="20"/>
                  </a:lnTo>
                  <a:lnTo>
                    <a:pt x="82" y="25"/>
                  </a:lnTo>
                  <a:lnTo>
                    <a:pt x="75" y="30"/>
                  </a:lnTo>
                  <a:lnTo>
                    <a:pt x="68" y="34"/>
                  </a:lnTo>
                  <a:lnTo>
                    <a:pt x="62" y="40"/>
                  </a:lnTo>
                  <a:lnTo>
                    <a:pt x="56" y="44"/>
                  </a:lnTo>
                  <a:lnTo>
                    <a:pt x="49" y="50"/>
                  </a:lnTo>
                  <a:lnTo>
                    <a:pt x="44" y="56"/>
                  </a:lnTo>
                  <a:lnTo>
                    <a:pt x="38" y="61"/>
                  </a:lnTo>
                  <a:lnTo>
                    <a:pt x="33" y="68"/>
                  </a:lnTo>
                  <a:lnTo>
                    <a:pt x="28" y="74"/>
                  </a:lnTo>
                  <a:lnTo>
                    <a:pt x="24" y="82"/>
                  </a:lnTo>
                  <a:lnTo>
                    <a:pt x="20" y="89"/>
                  </a:lnTo>
                  <a:lnTo>
                    <a:pt x="16" y="97"/>
                  </a:lnTo>
                  <a:lnTo>
                    <a:pt x="13" y="104"/>
                  </a:lnTo>
                  <a:lnTo>
                    <a:pt x="9" y="113"/>
                  </a:lnTo>
                  <a:lnTo>
                    <a:pt x="7" y="120"/>
                  </a:lnTo>
                  <a:lnTo>
                    <a:pt x="6" y="128"/>
                  </a:lnTo>
                  <a:lnTo>
                    <a:pt x="2" y="136"/>
                  </a:lnTo>
                  <a:lnTo>
                    <a:pt x="1" y="145"/>
                  </a:lnTo>
                  <a:lnTo>
                    <a:pt x="1" y="154"/>
                  </a:lnTo>
                  <a:lnTo>
                    <a:pt x="0" y="162"/>
                  </a:lnTo>
                  <a:lnTo>
                    <a:pt x="0" y="172"/>
                  </a:lnTo>
                  <a:lnTo>
                    <a:pt x="0" y="180"/>
                  </a:lnTo>
                  <a:lnTo>
                    <a:pt x="1" y="188"/>
                  </a:lnTo>
                  <a:lnTo>
                    <a:pt x="1" y="197"/>
                  </a:lnTo>
                  <a:lnTo>
                    <a:pt x="2" y="206"/>
                  </a:lnTo>
                  <a:lnTo>
                    <a:pt x="6" y="214"/>
                  </a:lnTo>
                  <a:lnTo>
                    <a:pt x="7" y="222"/>
                  </a:lnTo>
                  <a:lnTo>
                    <a:pt x="9" y="229"/>
                  </a:lnTo>
                  <a:lnTo>
                    <a:pt x="13" y="239"/>
                  </a:lnTo>
                  <a:lnTo>
                    <a:pt x="16" y="246"/>
                  </a:lnTo>
                  <a:lnTo>
                    <a:pt x="20" y="253"/>
                  </a:lnTo>
                  <a:lnTo>
                    <a:pt x="24" y="260"/>
                  </a:lnTo>
                  <a:lnTo>
                    <a:pt x="28" y="268"/>
                  </a:lnTo>
                  <a:lnTo>
                    <a:pt x="33" y="274"/>
                  </a:lnTo>
                  <a:lnTo>
                    <a:pt x="38" y="281"/>
                  </a:lnTo>
                  <a:lnTo>
                    <a:pt x="44" y="287"/>
                  </a:lnTo>
                  <a:lnTo>
                    <a:pt x="49" y="293"/>
                  </a:lnTo>
                  <a:lnTo>
                    <a:pt x="56" y="298"/>
                  </a:lnTo>
                  <a:lnTo>
                    <a:pt x="62" y="302"/>
                  </a:lnTo>
                  <a:lnTo>
                    <a:pt x="68" y="308"/>
                  </a:lnTo>
                  <a:lnTo>
                    <a:pt x="75" y="313"/>
                  </a:lnTo>
                  <a:lnTo>
                    <a:pt x="82" y="317"/>
                  </a:lnTo>
                  <a:lnTo>
                    <a:pt x="88" y="322"/>
                  </a:lnTo>
                  <a:lnTo>
                    <a:pt x="97" y="326"/>
                  </a:lnTo>
                  <a:lnTo>
                    <a:pt x="104" y="329"/>
                  </a:lnTo>
                  <a:lnTo>
                    <a:pt x="111" y="331"/>
                  </a:lnTo>
                  <a:lnTo>
                    <a:pt x="121" y="335"/>
                  </a:lnTo>
                  <a:lnTo>
                    <a:pt x="128" y="337"/>
                  </a:lnTo>
                  <a:lnTo>
                    <a:pt x="136" y="338"/>
                  </a:lnTo>
                  <a:lnTo>
                    <a:pt x="145" y="341"/>
                  </a:lnTo>
                  <a:lnTo>
                    <a:pt x="152" y="342"/>
                  </a:lnTo>
                  <a:lnTo>
                    <a:pt x="162" y="342"/>
                  </a:lnTo>
                  <a:lnTo>
                    <a:pt x="170" y="342"/>
                  </a:lnTo>
                  <a:lnTo>
                    <a:pt x="178" y="342"/>
                  </a:lnTo>
                  <a:lnTo>
                    <a:pt x="188" y="342"/>
                  </a:lnTo>
                  <a:lnTo>
                    <a:pt x="196" y="341"/>
                  </a:lnTo>
                  <a:lnTo>
                    <a:pt x="205" y="338"/>
                  </a:lnTo>
                  <a:lnTo>
                    <a:pt x="213" y="337"/>
                  </a:lnTo>
                  <a:lnTo>
                    <a:pt x="220" y="335"/>
                  </a:lnTo>
                  <a:lnTo>
                    <a:pt x="230" y="331"/>
                  </a:lnTo>
                  <a:lnTo>
                    <a:pt x="237" y="329"/>
                  </a:lnTo>
                  <a:lnTo>
                    <a:pt x="244" y="326"/>
                  </a:lnTo>
                  <a:lnTo>
                    <a:pt x="252" y="322"/>
                  </a:lnTo>
                  <a:lnTo>
                    <a:pt x="259" y="317"/>
                  </a:lnTo>
                  <a:lnTo>
                    <a:pt x="266" y="313"/>
                  </a:lnTo>
                  <a:lnTo>
                    <a:pt x="273" y="308"/>
                  </a:lnTo>
                  <a:lnTo>
                    <a:pt x="279" y="302"/>
                  </a:lnTo>
                  <a:lnTo>
                    <a:pt x="285" y="298"/>
                  </a:lnTo>
                  <a:lnTo>
                    <a:pt x="291" y="293"/>
                  </a:lnTo>
                  <a:lnTo>
                    <a:pt x="297" y="287"/>
                  </a:lnTo>
                  <a:lnTo>
                    <a:pt x="303" y="281"/>
                  </a:lnTo>
                  <a:lnTo>
                    <a:pt x="307" y="274"/>
                  </a:lnTo>
                  <a:lnTo>
                    <a:pt x="313" y="268"/>
                  </a:lnTo>
                  <a:lnTo>
                    <a:pt x="318" y="260"/>
                  </a:lnTo>
                  <a:lnTo>
                    <a:pt x="321" y="253"/>
                  </a:lnTo>
                  <a:lnTo>
                    <a:pt x="325" y="246"/>
                  </a:lnTo>
                  <a:lnTo>
                    <a:pt x="328" y="239"/>
                  </a:lnTo>
                  <a:lnTo>
                    <a:pt x="332" y="229"/>
                  </a:lnTo>
                  <a:lnTo>
                    <a:pt x="333" y="222"/>
                  </a:lnTo>
                  <a:lnTo>
                    <a:pt x="337" y="214"/>
                  </a:lnTo>
                  <a:lnTo>
                    <a:pt x="338" y="206"/>
                  </a:lnTo>
                  <a:lnTo>
                    <a:pt x="339" y="197"/>
                  </a:lnTo>
                  <a:lnTo>
                    <a:pt x="340" y="188"/>
                  </a:lnTo>
                  <a:lnTo>
                    <a:pt x="342" y="180"/>
                  </a:lnTo>
                  <a:lnTo>
                    <a:pt x="342" y="172"/>
                  </a:lnTo>
                  <a:lnTo>
                    <a:pt x="334" y="172"/>
                  </a:lnTo>
                  <a:lnTo>
                    <a:pt x="334" y="162"/>
                  </a:lnTo>
                  <a:lnTo>
                    <a:pt x="334" y="154"/>
                  </a:lnTo>
                  <a:lnTo>
                    <a:pt x="333" y="146"/>
                  </a:lnTo>
                  <a:lnTo>
                    <a:pt x="332" y="138"/>
                  </a:lnTo>
                  <a:lnTo>
                    <a:pt x="331" y="131"/>
                  </a:lnTo>
                  <a:lnTo>
                    <a:pt x="327" y="121"/>
                  </a:lnTo>
                  <a:lnTo>
                    <a:pt x="325" y="114"/>
                  </a:lnTo>
                  <a:lnTo>
                    <a:pt x="321" y="107"/>
                  </a:lnTo>
                  <a:lnTo>
                    <a:pt x="319" y="100"/>
                  </a:lnTo>
                  <a:lnTo>
                    <a:pt x="315" y="92"/>
                  </a:lnTo>
                  <a:lnTo>
                    <a:pt x="312" y="86"/>
                  </a:lnTo>
                  <a:lnTo>
                    <a:pt x="307" y="79"/>
                  </a:lnTo>
                  <a:lnTo>
                    <a:pt x="303" y="73"/>
                  </a:lnTo>
                  <a:lnTo>
                    <a:pt x="297" y="66"/>
                  </a:lnTo>
                  <a:lnTo>
                    <a:pt x="292" y="60"/>
                  </a:lnTo>
                  <a:lnTo>
                    <a:pt x="286" y="54"/>
                  </a:lnTo>
                  <a:lnTo>
                    <a:pt x="280" y="50"/>
                  </a:lnTo>
                  <a:lnTo>
                    <a:pt x="274" y="44"/>
                  </a:lnTo>
                  <a:lnTo>
                    <a:pt x="270" y="40"/>
                  </a:lnTo>
                  <a:lnTo>
                    <a:pt x="262" y="35"/>
                  </a:lnTo>
                  <a:lnTo>
                    <a:pt x="256" y="31"/>
                  </a:lnTo>
                  <a:lnTo>
                    <a:pt x="249" y="26"/>
                  </a:lnTo>
                  <a:lnTo>
                    <a:pt x="241" y="23"/>
                  </a:lnTo>
                  <a:lnTo>
                    <a:pt x="234" y="19"/>
                  </a:lnTo>
                  <a:lnTo>
                    <a:pt x="226" y="17"/>
                  </a:lnTo>
                  <a:lnTo>
                    <a:pt x="219" y="13"/>
                  </a:lnTo>
                  <a:lnTo>
                    <a:pt x="212" y="12"/>
                  </a:lnTo>
                  <a:lnTo>
                    <a:pt x="204" y="11"/>
                  </a:lnTo>
                  <a:lnTo>
                    <a:pt x="196" y="10"/>
                  </a:lnTo>
                  <a:lnTo>
                    <a:pt x="188" y="7"/>
                  </a:lnTo>
                  <a:lnTo>
                    <a:pt x="178" y="6"/>
                  </a:lnTo>
                  <a:lnTo>
                    <a:pt x="170" y="6"/>
                  </a:lnTo>
                  <a:lnTo>
                    <a:pt x="163" y="6"/>
                  </a:lnTo>
                  <a:lnTo>
                    <a:pt x="154" y="7"/>
                  </a:lnTo>
                  <a:lnTo>
                    <a:pt x="145" y="10"/>
                  </a:lnTo>
                  <a:lnTo>
                    <a:pt x="138" y="11"/>
                  </a:lnTo>
                  <a:lnTo>
                    <a:pt x="129" y="12"/>
                  </a:lnTo>
                  <a:lnTo>
                    <a:pt x="122" y="13"/>
                  </a:lnTo>
                  <a:lnTo>
                    <a:pt x="115" y="17"/>
                  </a:lnTo>
                  <a:lnTo>
                    <a:pt x="105" y="19"/>
                  </a:lnTo>
                  <a:lnTo>
                    <a:pt x="98" y="23"/>
                  </a:lnTo>
                  <a:lnTo>
                    <a:pt x="92" y="26"/>
                  </a:lnTo>
                  <a:lnTo>
                    <a:pt x="85" y="31"/>
                  </a:lnTo>
                  <a:lnTo>
                    <a:pt x="78" y="35"/>
                  </a:lnTo>
                  <a:lnTo>
                    <a:pt x="72" y="40"/>
                  </a:lnTo>
                  <a:lnTo>
                    <a:pt x="67" y="44"/>
                  </a:lnTo>
                  <a:lnTo>
                    <a:pt x="61" y="50"/>
                  </a:lnTo>
                  <a:lnTo>
                    <a:pt x="55" y="54"/>
                  </a:lnTo>
                  <a:lnTo>
                    <a:pt x="49" y="60"/>
                  </a:lnTo>
                  <a:lnTo>
                    <a:pt x="43" y="66"/>
                  </a:lnTo>
                  <a:lnTo>
                    <a:pt x="38" y="73"/>
                  </a:lnTo>
                  <a:lnTo>
                    <a:pt x="34" y="79"/>
                  </a:lnTo>
                  <a:lnTo>
                    <a:pt x="30" y="86"/>
                  </a:lnTo>
                  <a:lnTo>
                    <a:pt x="26" y="92"/>
                  </a:lnTo>
                  <a:lnTo>
                    <a:pt x="22" y="100"/>
                  </a:lnTo>
                  <a:lnTo>
                    <a:pt x="18" y="107"/>
                  </a:lnTo>
                  <a:lnTo>
                    <a:pt x="15" y="114"/>
                  </a:lnTo>
                  <a:lnTo>
                    <a:pt x="14" y="121"/>
                  </a:lnTo>
                  <a:lnTo>
                    <a:pt x="10" y="131"/>
                  </a:lnTo>
                  <a:lnTo>
                    <a:pt x="9" y="138"/>
                  </a:lnTo>
                  <a:lnTo>
                    <a:pt x="8" y="146"/>
                  </a:lnTo>
                  <a:lnTo>
                    <a:pt x="7" y="154"/>
                  </a:lnTo>
                  <a:lnTo>
                    <a:pt x="7" y="162"/>
                  </a:lnTo>
                  <a:lnTo>
                    <a:pt x="7" y="172"/>
                  </a:lnTo>
                  <a:lnTo>
                    <a:pt x="7" y="180"/>
                  </a:lnTo>
                  <a:lnTo>
                    <a:pt x="7" y="188"/>
                  </a:lnTo>
                  <a:lnTo>
                    <a:pt x="8" y="196"/>
                  </a:lnTo>
                  <a:lnTo>
                    <a:pt x="9" y="205"/>
                  </a:lnTo>
                  <a:lnTo>
                    <a:pt x="10" y="212"/>
                  </a:lnTo>
                  <a:lnTo>
                    <a:pt x="14" y="221"/>
                  </a:lnTo>
                  <a:lnTo>
                    <a:pt x="15" y="228"/>
                  </a:lnTo>
                  <a:lnTo>
                    <a:pt x="18" y="235"/>
                  </a:lnTo>
                  <a:lnTo>
                    <a:pt x="22" y="242"/>
                  </a:lnTo>
                  <a:lnTo>
                    <a:pt x="26" y="250"/>
                  </a:lnTo>
                  <a:lnTo>
                    <a:pt x="30" y="256"/>
                  </a:lnTo>
                  <a:lnTo>
                    <a:pt x="34" y="263"/>
                  </a:lnTo>
                  <a:lnTo>
                    <a:pt x="38" y="269"/>
                  </a:lnTo>
                  <a:lnTo>
                    <a:pt x="43" y="276"/>
                  </a:lnTo>
                  <a:lnTo>
                    <a:pt x="49" y="282"/>
                  </a:lnTo>
                  <a:lnTo>
                    <a:pt x="55" y="288"/>
                  </a:lnTo>
                  <a:lnTo>
                    <a:pt x="61" y="293"/>
                  </a:lnTo>
                  <a:lnTo>
                    <a:pt x="67" y="298"/>
                  </a:lnTo>
                  <a:lnTo>
                    <a:pt x="72" y="302"/>
                  </a:lnTo>
                  <a:lnTo>
                    <a:pt x="78" y="307"/>
                  </a:lnTo>
                  <a:lnTo>
                    <a:pt x="85" y="311"/>
                  </a:lnTo>
                  <a:lnTo>
                    <a:pt x="92" y="316"/>
                  </a:lnTo>
                  <a:lnTo>
                    <a:pt x="98" y="320"/>
                  </a:lnTo>
                  <a:lnTo>
                    <a:pt x="105" y="323"/>
                  </a:lnTo>
                  <a:lnTo>
                    <a:pt x="115" y="326"/>
                  </a:lnTo>
                  <a:lnTo>
                    <a:pt x="122" y="329"/>
                  </a:lnTo>
                  <a:lnTo>
                    <a:pt x="129" y="330"/>
                  </a:lnTo>
                  <a:lnTo>
                    <a:pt x="138" y="331"/>
                  </a:lnTo>
                  <a:lnTo>
                    <a:pt x="145" y="334"/>
                  </a:lnTo>
                  <a:lnTo>
                    <a:pt x="154" y="335"/>
                  </a:lnTo>
                  <a:lnTo>
                    <a:pt x="163" y="336"/>
                  </a:lnTo>
                  <a:lnTo>
                    <a:pt x="170" y="336"/>
                  </a:lnTo>
                  <a:lnTo>
                    <a:pt x="178" y="336"/>
                  </a:lnTo>
                  <a:lnTo>
                    <a:pt x="188" y="335"/>
                  </a:lnTo>
                  <a:lnTo>
                    <a:pt x="196" y="334"/>
                  </a:lnTo>
                  <a:lnTo>
                    <a:pt x="204" y="331"/>
                  </a:lnTo>
                  <a:lnTo>
                    <a:pt x="212" y="330"/>
                  </a:lnTo>
                  <a:lnTo>
                    <a:pt x="219" y="329"/>
                  </a:lnTo>
                  <a:lnTo>
                    <a:pt x="226" y="326"/>
                  </a:lnTo>
                  <a:lnTo>
                    <a:pt x="234" y="323"/>
                  </a:lnTo>
                  <a:lnTo>
                    <a:pt x="241" y="320"/>
                  </a:lnTo>
                  <a:lnTo>
                    <a:pt x="249" y="316"/>
                  </a:lnTo>
                  <a:lnTo>
                    <a:pt x="256" y="311"/>
                  </a:lnTo>
                  <a:lnTo>
                    <a:pt x="262" y="307"/>
                  </a:lnTo>
                  <a:lnTo>
                    <a:pt x="270" y="302"/>
                  </a:lnTo>
                  <a:lnTo>
                    <a:pt x="274" y="298"/>
                  </a:lnTo>
                  <a:lnTo>
                    <a:pt x="280" y="293"/>
                  </a:lnTo>
                  <a:lnTo>
                    <a:pt x="286" y="288"/>
                  </a:lnTo>
                  <a:lnTo>
                    <a:pt x="292" y="282"/>
                  </a:lnTo>
                  <a:lnTo>
                    <a:pt x="297" y="276"/>
                  </a:lnTo>
                  <a:lnTo>
                    <a:pt x="303" y="269"/>
                  </a:lnTo>
                  <a:lnTo>
                    <a:pt x="307" y="263"/>
                  </a:lnTo>
                  <a:lnTo>
                    <a:pt x="312" y="256"/>
                  </a:lnTo>
                  <a:lnTo>
                    <a:pt x="315" y="250"/>
                  </a:lnTo>
                  <a:lnTo>
                    <a:pt x="319" y="242"/>
                  </a:lnTo>
                  <a:lnTo>
                    <a:pt x="321" y="235"/>
                  </a:lnTo>
                  <a:lnTo>
                    <a:pt x="325" y="228"/>
                  </a:lnTo>
                  <a:lnTo>
                    <a:pt x="327" y="221"/>
                  </a:lnTo>
                  <a:lnTo>
                    <a:pt x="331" y="212"/>
                  </a:lnTo>
                  <a:lnTo>
                    <a:pt x="332" y="205"/>
                  </a:lnTo>
                  <a:lnTo>
                    <a:pt x="333" y="196"/>
                  </a:lnTo>
                  <a:lnTo>
                    <a:pt x="334" y="188"/>
                  </a:lnTo>
                  <a:lnTo>
                    <a:pt x="334" y="180"/>
                  </a:lnTo>
                  <a:lnTo>
                    <a:pt x="334" y="172"/>
                  </a:lnTo>
                  <a:lnTo>
                    <a:pt x="342" y="172"/>
                  </a:lnTo>
                  <a:close/>
                </a:path>
              </a:pathLst>
            </a:custGeom>
            <a:solidFill>
              <a:srgbClr val="7C96C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407" name="Freeform 703"/>
            <p:cNvSpPr>
              <a:spLocks noChangeArrowheads="1"/>
            </p:cNvSpPr>
            <p:nvPr/>
          </p:nvSpPr>
          <p:spPr bwMode="auto">
            <a:xfrm>
              <a:off x="5174" y="463"/>
              <a:ext cx="32" cy="32"/>
            </a:xfrm>
            <a:custGeom>
              <a:avLst/>
              <a:gdLst>
                <a:gd name="T0" fmla="*/ 325 w 327"/>
                <a:gd name="T1" fmla="*/ 132 h 330"/>
                <a:gd name="T2" fmla="*/ 312 w 327"/>
                <a:gd name="T3" fmla="*/ 94 h 330"/>
                <a:gd name="T4" fmla="*/ 290 w 327"/>
                <a:gd name="T5" fmla="*/ 60 h 330"/>
                <a:gd name="T6" fmla="*/ 263 w 327"/>
                <a:gd name="T7" fmla="*/ 34 h 330"/>
                <a:gd name="T8" fmla="*/ 227 w 327"/>
                <a:gd name="T9" fmla="*/ 13 h 330"/>
                <a:gd name="T10" fmla="*/ 189 w 327"/>
                <a:gd name="T11" fmla="*/ 4 h 330"/>
                <a:gd name="T12" fmla="*/ 147 w 327"/>
                <a:gd name="T13" fmla="*/ 1 h 330"/>
                <a:gd name="T14" fmla="*/ 108 w 327"/>
                <a:gd name="T15" fmla="*/ 11 h 330"/>
                <a:gd name="T16" fmla="*/ 71 w 327"/>
                <a:gd name="T17" fmla="*/ 29 h 330"/>
                <a:gd name="T18" fmla="*/ 42 w 327"/>
                <a:gd name="T19" fmla="*/ 54 h 330"/>
                <a:gd name="T20" fmla="*/ 19 w 327"/>
                <a:gd name="T21" fmla="*/ 86 h 330"/>
                <a:gd name="T22" fmla="*/ 3 w 327"/>
                <a:gd name="T23" fmla="*/ 125 h 330"/>
                <a:gd name="T24" fmla="*/ 0 w 327"/>
                <a:gd name="T25" fmla="*/ 166 h 330"/>
                <a:gd name="T26" fmla="*/ 3 w 327"/>
                <a:gd name="T27" fmla="*/ 206 h 330"/>
                <a:gd name="T28" fmla="*/ 19 w 327"/>
                <a:gd name="T29" fmla="*/ 244 h 330"/>
                <a:gd name="T30" fmla="*/ 42 w 327"/>
                <a:gd name="T31" fmla="*/ 276 h 330"/>
                <a:gd name="T32" fmla="*/ 71 w 327"/>
                <a:gd name="T33" fmla="*/ 301 h 330"/>
                <a:gd name="T34" fmla="*/ 108 w 327"/>
                <a:gd name="T35" fmla="*/ 320 h 330"/>
                <a:gd name="T36" fmla="*/ 147 w 327"/>
                <a:gd name="T37" fmla="*/ 329 h 330"/>
                <a:gd name="T38" fmla="*/ 189 w 327"/>
                <a:gd name="T39" fmla="*/ 328 h 330"/>
                <a:gd name="T40" fmla="*/ 227 w 327"/>
                <a:gd name="T41" fmla="*/ 317 h 330"/>
                <a:gd name="T42" fmla="*/ 263 w 327"/>
                <a:gd name="T43" fmla="*/ 296 h 330"/>
                <a:gd name="T44" fmla="*/ 290 w 327"/>
                <a:gd name="T45" fmla="*/ 270 h 330"/>
                <a:gd name="T46" fmla="*/ 312 w 327"/>
                <a:gd name="T47" fmla="*/ 236 h 330"/>
                <a:gd name="T48" fmla="*/ 325 w 327"/>
                <a:gd name="T49" fmla="*/ 199 h 330"/>
                <a:gd name="T50" fmla="*/ 321 w 327"/>
                <a:gd name="T51" fmla="*/ 166 h 330"/>
                <a:gd name="T52" fmla="*/ 317 w 327"/>
                <a:gd name="T53" fmla="*/ 126 h 330"/>
                <a:gd name="T54" fmla="*/ 303 w 327"/>
                <a:gd name="T55" fmla="*/ 89 h 330"/>
                <a:gd name="T56" fmla="*/ 281 w 327"/>
                <a:gd name="T57" fmla="*/ 59 h 330"/>
                <a:gd name="T58" fmla="*/ 252 w 327"/>
                <a:gd name="T59" fmla="*/ 34 h 330"/>
                <a:gd name="T60" fmla="*/ 218 w 327"/>
                <a:gd name="T61" fmla="*/ 17 h 330"/>
                <a:gd name="T62" fmla="*/ 179 w 327"/>
                <a:gd name="T63" fmla="*/ 7 h 330"/>
                <a:gd name="T64" fmla="*/ 139 w 327"/>
                <a:gd name="T65" fmla="*/ 8 h 330"/>
                <a:gd name="T66" fmla="*/ 102 w 327"/>
                <a:gd name="T67" fmla="*/ 19 h 330"/>
                <a:gd name="T68" fmla="*/ 69 w 327"/>
                <a:gd name="T69" fmla="*/ 38 h 330"/>
                <a:gd name="T70" fmla="*/ 42 w 327"/>
                <a:gd name="T71" fmla="*/ 65 h 330"/>
                <a:gd name="T72" fmla="*/ 21 w 327"/>
                <a:gd name="T73" fmla="*/ 96 h 330"/>
                <a:gd name="T74" fmla="*/ 8 w 327"/>
                <a:gd name="T75" fmla="*/ 133 h 330"/>
                <a:gd name="T76" fmla="*/ 6 w 327"/>
                <a:gd name="T77" fmla="*/ 174 h 330"/>
                <a:gd name="T78" fmla="*/ 13 w 327"/>
                <a:gd name="T79" fmla="*/ 212 h 330"/>
                <a:gd name="T80" fmla="*/ 29 w 327"/>
                <a:gd name="T81" fmla="*/ 247 h 330"/>
                <a:gd name="T82" fmla="*/ 53 w 327"/>
                <a:gd name="T83" fmla="*/ 277 h 330"/>
                <a:gd name="T84" fmla="*/ 81 w 327"/>
                <a:gd name="T85" fmla="*/ 301 h 330"/>
                <a:gd name="T86" fmla="*/ 116 w 327"/>
                <a:gd name="T87" fmla="*/ 316 h 330"/>
                <a:gd name="T88" fmla="*/ 156 w 327"/>
                <a:gd name="T89" fmla="*/ 323 h 330"/>
                <a:gd name="T90" fmla="*/ 195 w 327"/>
                <a:gd name="T91" fmla="*/ 320 h 330"/>
                <a:gd name="T92" fmla="*/ 231 w 327"/>
                <a:gd name="T93" fmla="*/ 308 h 330"/>
                <a:gd name="T94" fmla="*/ 264 w 327"/>
                <a:gd name="T95" fmla="*/ 288 h 330"/>
                <a:gd name="T96" fmla="*/ 290 w 327"/>
                <a:gd name="T97" fmla="*/ 260 h 330"/>
                <a:gd name="T98" fmla="*/ 308 w 327"/>
                <a:gd name="T99" fmla="*/ 227 h 330"/>
                <a:gd name="T100" fmla="*/ 319 w 327"/>
                <a:gd name="T101" fmla="*/ 188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7" h="330">
                  <a:moveTo>
                    <a:pt x="327" y="166"/>
                  </a:moveTo>
                  <a:lnTo>
                    <a:pt x="327" y="156"/>
                  </a:lnTo>
                  <a:lnTo>
                    <a:pt x="327" y="148"/>
                  </a:lnTo>
                  <a:lnTo>
                    <a:pt x="326" y="140"/>
                  </a:lnTo>
                  <a:lnTo>
                    <a:pt x="325" y="132"/>
                  </a:lnTo>
                  <a:lnTo>
                    <a:pt x="324" y="125"/>
                  </a:lnTo>
                  <a:lnTo>
                    <a:pt x="320" y="115"/>
                  </a:lnTo>
                  <a:lnTo>
                    <a:pt x="318" y="108"/>
                  </a:lnTo>
                  <a:lnTo>
                    <a:pt x="314" y="101"/>
                  </a:lnTo>
                  <a:lnTo>
                    <a:pt x="312" y="94"/>
                  </a:lnTo>
                  <a:lnTo>
                    <a:pt x="308" y="86"/>
                  </a:lnTo>
                  <a:lnTo>
                    <a:pt x="305" y="80"/>
                  </a:lnTo>
                  <a:lnTo>
                    <a:pt x="300" y="73"/>
                  </a:lnTo>
                  <a:lnTo>
                    <a:pt x="296" y="67"/>
                  </a:lnTo>
                  <a:lnTo>
                    <a:pt x="290" y="60"/>
                  </a:lnTo>
                  <a:lnTo>
                    <a:pt x="285" y="54"/>
                  </a:lnTo>
                  <a:lnTo>
                    <a:pt x="279" y="48"/>
                  </a:lnTo>
                  <a:lnTo>
                    <a:pt x="273" y="44"/>
                  </a:lnTo>
                  <a:lnTo>
                    <a:pt x="267" y="38"/>
                  </a:lnTo>
                  <a:lnTo>
                    <a:pt x="263" y="34"/>
                  </a:lnTo>
                  <a:lnTo>
                    <a:pt x="255" y="29"/>
                  </a:lnTo>
                  <a:lnTo>
                    <a:pt x="249" y="25"/>
                  </a:lnTo>
                  <a:lnTo>
                    <a:pt x="242" y="20"/>
                  </a:lnTo>
                  <a:lnTo>
                    <a:pt x="234" y="17"/>
                  </a:lnTo>
                  <a:lnTo>
                    <a:pt x="227" y="13"/>
                  </a:lnTo>
                  <a:lnTo>
                    <a:pt x="219" y="11"/>
                  </a:lnTo>
                  <a:lnTo>
                    <a:pt x="212" y="7"/>
                  </a:lnTo>
                  <a:lnTo>
                    <a:pt x="205" y="6"/>
                  </a:lnTo>
                  <a:lnTo>
                    <a:pt x="197" y="5"/>
                  </a:lnTo>
                  <a:lnTo>
                    <a:pt x="189" y="4"/>
                  </a:lnTo>
                  <a:lnTo>
                    <a:pt x="181" y="1"/>
                  </a:lnTo>
                  <a:lnTo>
                    <a:pt x="171" y="0"/>
                  </a:lnTo>
                  <a:lnTo>
                    <a:pt x="163" y="0"/>
                  </a:lnTo>
                  <a:lnTo>
                    <a:pt x="156" y="0"/>
                  </a:lnTo>
                  <a:lnTo>
                    <a:pt x="147" y="1"/>
                  </a:lnTo>
                  <a:lnTo>
                    <a:pt x="138" y="4"/>
                  </a:lnTo>
                  <a:lnTo>
                    <a:pt x="131" y="5"/>
                  </a:lnTo>
                  <a:lnTo>
                    <a:pt x="122" y="6"/>
                  </a:lnTo>
                  <a:lnTo>
                    <a:pt x="115" y="7"/>
                  </a:lnTo>
                  <a:lnTo>
                    <a:pt x="108" y="11"/>
                  </a:lnTo>
                  <a:lnTo>
                    <a:pt x="98" y="13"/>
                  </a:lnTo>
                  <a:lnTo>
                    <a:pt x="91" y="17"/>
                  </a:lnTo>
                  <a:lnTo>
                    <a:pt x="85" y="20"/>
                  </a:lnTo>
                  <a:lnTo>
                    <a:pt x="78" y="25"/>
                  </a:lnTo>
                  <a:lnTo>
                    <a:pt x="71" y="29"/>
                  </a:lnTo>
                  <a:lnTo>
                    <a:pt x="65" y="34"/>
                  </a:lnTo>
                  <a:lnTo>
                    <a:pt x="60" y="38"/>
                  </a:lnTo>
                  <a:lnTo>
                    <a:pt x="54" y="44"/>
                  </a:lnTo>
                  <a:lnTo>
                    <a:pt x="48" y="48"/>
                  </a:lnTo>
                  <a:lnTo>
                    <a:pt x="42" y="54"/>
                  </a:lnTo>
                  <a:lnTo>
                    <a:pt x="36" y="60"/>
                  </a:lnTo>
                  <a:lnTo>
                    <a:pt x="31" y="67"/>
                  </a:lnTo>
                  <a:lnTo>
                    <a:pt x="27" y="73"/>
                  </a:lnTo>
                  <a:lnTo>
                    <a:pt x="23" y="80"/>
                  </a:lnTo>
                  <a:lnTo>
                    <a:pt x="19" y="86"/>
                  </a:lnTo>
                  <a:lnTo>
                    <a:pt x="15" y="94"/>
                  </a:lnTo>
                  <a:lnTo>
                    <a:pt x="11" y="101"/>
                  </a:lnTo>
                  <a:lnTo>
                    <a:pt x="8" y="108"/>
                  </a:lnTo>
                  <a:lnTo>
                    <a:pt x="7" y="115"/>
                  </a:lnTo>
                  <a:lnTo>
                    <a:pt x="3" y="125"/>
                  </a:lnTo>
                  <a:lnTo>
                    <a:pt x="2" y="132"/>
                  </a:lnTo>
                  <a:lnTo>
                    <a:pt x="1" y="140"/>
                  </a:lnTo>
                  <a:lnTo>
                    <a:pt x="0" y="148"/>
                  </a:lnTo>
                  <a:lnTo>
                    <a:pt x="0" y="156"/>
                  </a:lnTo>
                  <a:lnTo>
                    <a:pt x="0" y="166"/>
                  </a:lnTo>
                  <a:lnTo>
                    <a:pt x="0" y="174"/>
                  </a:lnTo>
                  <a:lnTo>
                    <a:pt x="0" y="182"/>
                  </a:lnTo>
                  <a:lnTo>
                    <a:pt x="1" y="190"/>
                  </a:lnTo>
                  <a:lnTo>
                    <a:pt x="2" y="199"/>
                  </a:lnTo>
                  <a:lnTo>
                    <a:pt x="3" y="206"/>
                  </a:lnTo>
                  <a:lnTo>
                    <a:pt x="7" y="215"/>
                  </a:lnTo>
                  <a:lnTo>
                    <a:pt x="8" y="222"/>
                  </a:lnTo>
                  <a:lnTo>
                    <a:pt x="11" y="229"/>
                  </a:lnTo>
                  <a:lnTo>
                    <a:pt x="15" y="236"/>
                  </a:lnTo>
                  <a:lnTo>
                    <a:pt x="19" y="244"/>
                  </a:lnTo>
                  <a:lnTo>
                    <a:pt x="23" y="250"/>
                  </a:lnTo>
                  <a:lnTo>
                    <a:pt x="27" y="257"/>
                  </a:lnTo>
                  <a:lnTo>
                    <a:pt x="31" y="263"/>
                  </a:lnTo>
                  <a:lnTo>
                    <a:pt x="36" y="270"/>
                  </a:lnTo>
                  <a:lnTo>
                    <a:pt x="42" y="276"/>
                  </a:lnTo>
                  <a:lnTo>
                    <a:pt x="48" y="282"/>
                  </a:lnTo>
                  <a:lnTo>
                    <a:pt x="54" y="287"/>
                  </a:lnTo>
                  <a:lnTo>
                    <a:pt x="60" y="292"/>
                  </a:lnTo>
                  <a:lnTo>
                    <a:pt x="65" y="296"/>
                  </a:lnTo>
                  <a:lnTo>
                    <a:pt x="71" y="301"/>
                  </a:lnTo>
                  <a:lnTo>
                    <a:pt x="78" y="305"/>
                  </a:lnTo>
                  <a:lnTo>
                    <a:pt x="85" y="310"/>
                  </a:lnTo>
                  <a:lnTo>
                    <a:pt x="91" y="314"/>
                  </a:lnTo>
                  <a:lnTo>
                    <a:pt x="98" y="317"/>
                  </a:lnTo>
                  <a:lnTo>
                    <a:pt x="108" y="320"/>
                  </a:lnTo>
                  <a:lnTo>
                    <a:pt x="115" y="323"/>
                  </a:lnTo>
                  <a:lnTo>
                    <a:pt x="122" y="324"/>
                  </a:lnTo>
                  <a:lnTo>
                    <a:pt x="131" y="325"/>
                  </a:lnTo>
                  <a:lnTo>
                    <a:pt x="138" y="328"/>
                  </a:lnTo>
                  <a:lnTo>
                    <a:pt x="147" y="329"/>
                  </a:lnTo>
                  <a:lnTo>
                    <a:pt x="156" y="330"/>
                  </a:lnTo>
                  <a:lnTo>
                    <a:pt x="163" y="330"/>
                  </a:lnTo>
                  <a:lnTo>
                    <a:pt x="171" y="330"/>
                  </a:lnTo>
                  <a:lnTo>
                    <a:pt x="181" y="329"/>
                  </a:lnTo>
                  <a:lnTo>
                    <a:pt x="189" y="328"/>
                  </a:lnTo>
                  <a:lnTo>
                    <a:pt x="197" y="325"/>
                  </a:lnTo>
                  <a:lnTo>
                    <a:pt x="205" y="324"/>
                  </a:lnTo>
                  <a:lnTo>
                    <a:pt x="212" y="323"/>
                  </a:lnTo>
                  <a:lnTo>
                    <a:pt x="219" y="320"/>
                  </a:lnTo>
                  <a:lnTo>
                    <a:pt x="227" y="317"/>
                  </a:lnTo>
                  <a:lnTo>
                    <a:pt x="234" y="314"/>
                  </a:lnTo>
                  <a:lnTo>
                    <a:pt x="242" y="310"/>
                  </a:lnTo>
                  <a:lnTo>
                    <a:pt x="249" y="305"/>
                  </a:lnTo>
                  <a:lnTo>
                    <a:pt x="255" y="301"/>
                  </a:lnTo>
                  <a:lnTo>
                    <a:pt x="263" y="296"/>
                  </a:lnTo>
                  <a:lnTo>
                    <a:pt x="267" y="292"/>
                  </a:lnTo>
                  <a:lnTo>
                    <a:pt x="273" y="287"/>
                  </a:lnTo>
                  <a:lnTo>
                    <a:pt x="279" y="282"/>
                  </a:lnTo>
                  <a:lnTo>
                    <a:pt x="285" y="276"/>
                  </a:lnTo>
                  <a:lnTo>
                    <a:pt x="290" y="270"/>
                  </a:lnTo>
                  <a:lnTo>
                    <a:pt x="296" y="263"/>
                  </a:lnTo>
                  <a:lnTo>
                    <a:pt x="300" y="257"/>
                  </a:lnTo>
                  <a:lnTo>
                    <a:pt x="305" y="250"/>
                  </a:lnTo>
                  <a:lnTo>
                    <a:pt x="308" y="244"/>
                  </a:lnTo>
                  <a:lnTo>
                    <a:pt x="312" y="236"/>
                  </a:lnTo>
                  <a:lnTo>
                    <a:pt x="314" y="229"/>
                  </a:lnTo>
                  <a:lnTo>
                    <a:pt x="318" y="222"/>
                  </a:lnTo>
                  <a:lnTo>
                    <a:pt x="320" y="215"/>
                  </a:lnTo>
                  <a:lnTo>
                    <a:pt x="324" y="206"/>
                  </a:lnTo>
                  <a:lnTo>
                    <a:pt x="325" y="199"/>
                  </a:lnTo>
                  <a:lnTo>
                    <a:pt x="326" y="190"/>
                  </a:lnTo>
                  <a:lnTo>
                    <a:pt x="327" y="182"/>
                  </a:lnTo>
                  <a:lnTo>
                    <a:pt x="327" y="174"/>
                  </a:lnTo>
                  <a:lnTo>
                    <a:pt x="327" y="166"/>
                  </a:lnTo>
                  <a:lnTo>
                    <a:pt x="321" y="166"/>
                  </a:lnTo>
                  <a:lnTo>
                    <a:pt x="321" y="156"/>
                  </a:lnTo>
                  <a:lnTo>
                    <a:pt x="320" y="149"/>
                  </a:lnTo>
                  <a:lnTo>
                    <a:pt x="319" y="142"/>
                  </a:lnTo>
                  <a:lnTo>
                    <a:pt x="319" y="133"/>
                  </a:lnTo>
                  <a:lnTo>
                    <a:pt x="317" y="126"/>
                  </a:lnTo>
                  <a:lnTo>
                    <a:pt x="314" y="119"/>
                  </a:lnTo>
                  <a:lnTo>
                    <a:pt x="312" y="112"/>
                  </a:lnTo>
                  <a:lnTo>
                    <a:pt x="308" y="104"/>
                  </a:lnTo>
                  <a:lnTo>
                    <a:pt x="306" y="96"/>
                  </a:lnTo>
                  <a:lnTo>
                    <a:pt x="303" y="89"/>
                  </a:lnTo>
                  <a:lnTo>
                    <a:pt x="299" y="83"/>
                  </a:lnTo>
                  <a:lnTo>
                    <a:pt x="294" y="76"/>
                  </a:lnTo>
                  <a:lnTo>
                    <a:pt x="290" y="71"/>
                  </a:lnTo>
                  <a:lnTo>
                    <a:pt x="285" y="65"/>
                  </a:lnTo>
                  <a:lnTo>
                    <a:pt x="281" y="59"/>
                  </a:lnTo>
                  <a:lnTo>
                    <a:pt x="276" y="53"/>
                  </a:lnTo>
                  <a:lnTo>
                    <a:pt x="270" y="48"/>
                  </a:lnTo>
                  <a:lnTo>
                    <a:pt x="264" y="42"/>
                  </a:lnTo>
                  <a:lnTo>
                    <a:pt x="258" y="38"/>
                  </a:lnTo>
                  <a:lnTo>
                    <a:pt x="252" y="34"/>
                  </a:lnTo>
                  <a:lnTo>
                    <a:pt x="246" y="29"/>
                  </a:lnTo>
                  <a:lnTo>
                    <a:pt x="239" y="26"/>
                  </a:lnTo>
                  <a:lnTo>
                    <a:pt x="231" y="22"/>
                  </a:lnTo>
                  <a:lnTo>
                    <a:pt x="225" y="19"/>
                  </a:lnTo>
                  <a:lnTo>
                    <a:pt x="218" y="17"/>
                  </a:lnTo>
                  <a:lnTo>
                    <a:pt x="211" y="14"/>
                  </a:lnTo>
                  <a:lnTo>
                    <a:pt x="203" y="12"/>
                  </a:lnTo>
                  <a:lnTo>
                    <a:pt x="195" y="11"/>
                  </a:lnTo>
                  <a:lnTo>
                    <a:pt x="188" y="8"/>
                  </a:lnTo>
                  <a:lnTo>
                    <a:pt x="179" y="7"/>
                  </a:lnTo>
                  <a:lnTo>
                    <a:pt x="171" y="7"/>
                  </a:lnTo>
                  <a:lnTo>
                    <a:pt x="163" y="7"/>
                  </a:lnTo>
                  <a:lnTo>
                    <a:pt x="156" y="7"/>
                  </a:lnTo>
                  <a:lnTo>
                    <a:pt x="147" y="7"/>
                  </a:lnTo>
                  <a:lnTo>
                    <a:pt x="139" y="8"/>
                  </a:lnTo>
                  <a:lnTo>
                    <a:pt x="132" y="11"/>
                  </a:lnTo>
                  <a:lnTo>
                    <a:pt x="123" y="12"/>
                  </a:lnTo>
                  <a:lnTo>
                    <a:pt x="116" y="14"/>
                  </a:lnTo>
                  <a:lnTo>
                    <a:pt x="109" y="17"/>
                  </a:lnTo>
                  <a:lnTo>
                    <a:pt x="102" y="19"/>
                  </a:lnTo>
                  <a:lnTo>
                    <a:pt x="95" y="22"/>
                  </a:lnTo>
                  <a:lnTo>
                    <a:pt x="89" y="26"/>
                  </a:lnTo>
                  <a:lnTo>
                    <a:pt x="81" y="29"/>
                  </a:lnTo>
                  <a:lnTo>
                    <a:pt x="75" y="34"/>
                  </a:lnTo>
                  <a:lnTo>
                    <a:pt x="69" y="38"/>
                  </a:lnTo>
                  <a:lnTo>
                    <a:pt x="63" y="42"/>
                  </a:lnTo>
                  <a:lnTo>
                    <a:pt x="57" y="48"/>
                  </a:lnTo>
                  <a:lnTo>
                    <a:pt x="53" y="53"/>
                  </a:lnTo>
                  <a:lnTo>
                    <a:pt x="47" y="59"/>
                  </a:lnTo>
                  <a:lnTo>
                    <a:pt x="42" y="65"/>
                  </a:lnTo>
                  <a:lnTo>
                    <a:pt x="37" y="71"/>
                  </a:lnTo>
                  <a:lnTo>
                    <a:pt x="33" y="76"/>
                  </a:lnTo>
                  <a:lnTo>
                    <a:pt x="29" y="83"/>
                  </a:lnTo>
                  <a:lnTo>
                    <a:pt x="24" y="89"/>
                  </a:lnTo>
                  <a:lnTo>
                    <a:pt x="21" y="96"/>
                  </a:lnTo>
                  <a:lnTo>
                    <a:pt x="19" y="104"/>
                  </a:lnTo>
                  <a:lnTo>
                    <a:pt x="15" y="112"/>
                  </a:lnTo>
                  <a:lnTo>
                    <a:pt x="13" y="119"/>
                  </a:lnTo>
                  <a:lnTo>
                    <a:pt x="9" y="126"/>
                  </a:lnTo>
                  <a:lnTo>
                    <a:pt x="8" y="133"/>
                  </a:lnTo>
                  <a:lnTo>
                    <a:pt x="7" y="142"/>
                  </a:lnTo>
                  <a:lnTo>
                    <a:pt x="7" y="149"/>
                  </a:lnTo>
                  <a:lnTo>
                    <a:pt x="6" y="156"/>
                  </a:lnTo>
                  <a:lnTo>
                    <a:pt x="6" y="166"/>
                  </a:lnTo>
                  <a:lnTo>
                    <a:pt x="6" y="174"/>
                  </a:lnTo>
                  <a:lnTo>
                    <a:pt x="7" y="181"/>
                  </a:lnTo>
                  <a:lnTo>
                    <a:pt x="7" y="188"/>
                  </a:lnTo>
                  <a:lnTo>
                    <a:pt x="8" y="197"/>
                  </a:lnTo>
                  <a:lnTo>
                    <a:pt x="9" y="204"/>
                  </a:lnTo>
                  <a:lnTo>
                    <a:pt x="13" y="212"/>
                  </a:lnTo>
                  <a:lnTo>
                    <a:pt x="15" y="220"/>
                  </a:lnTo>
                  <a:lnTo>
                    <a:pt x="19" y="227"/>
                  </a:lnTo>
                  <a:lnTo>
                    <a:pt x="21" y="234"/>
                  </a:lnTo>
                  <a:lnTo>
                    <a:pt x="24" y="241"/>
                  </a:lnTo>
                  <a:lnTo>
                    <a:pt x="29" y="247"/>
                  </a:lnTo>
                  <a:lnTo>
                    <a:pt x="33" y="254"/>
                  </a:lnTo>
                  <a:lnTo>
                    <a:pt x="37" y="260"/>
                  </a:lnTo>
                  <a:lnTo>
                    <a:pt x="42" y="266"/>
                  </a:lnTo>
                  <a:lnTo>
                    <a:pt x="47" y="271"/>
                  </a:lnTo>
                  <a:lnTo>
                    <a:pt x="53" y="277"/>
                  </a:lnTo>
                  <a:lnTo>
                    <a:pt x="57" y="282"/>
                  </a:lnTo>
                  <a:lnTo>
                    <a:pt x="63" y="288"/>
                  </a:lnTo>
                  <a:lnTo>
                    <a:pt x="69" y="292"/>
                  </a:lnTo>
                  <a:lnTo>
                    <a:pt x="75" y="296"/>
                  </a:lnTo>
                  <a:lnTo>
                    <a:pt x="81" y="301"/>
                  </a:lnTo>
                  <a:lnTo>
                    <a:pt x="89" y="304"/>
                  </a:lnTo>
                  <a:lnTo>
                    <a:pt x="95" y="308"/>
                  </a:lnTo>
                  <a:lnTo>
                    <a:pt x="102" y="311"/>
                  </a:lnTo>
                  <a:lnTo>
                    <a:pt x="109" y="314"/>
                  </a:lnTo>
                  <a:lnTo>
                    <a:pt x="116" y="316"/>
                  </a:lnTo>
                  <a:lnTo>
                    <a:pt x="123" y="318"/>
                  </a:lnTo>
                  <a:lnTo>
                    <a:pt x="132" y="320"/>
                  </a:lnTo>
                  <a:lnTo>
                    <a:pt x="139" y="322"/>
                  </a:lnTo>
                  <a:lnTo>
                    <a:pt x="147" y="323"/>
                  </a:lnTo>
                  <a:lnTo>
                    <a:pt x="156" y="323"/>
                  </a:lnTo>
                  <a:lnTo>
                    <a:pt x="163" y="323"/>
                  </a:lnTo>
                  <a:lnTo>
                    <a:pt x="171" y="323"/>
                  </a:lnTo>
                  <a:lnTo>
                    <a:pt x="179" y="323"/>
                  </a:lnTo>
                  <a:lnTo>
                    <a:pt x="188" y="322"/>
                  </a:lnTo>
                  <a:lnTo>
                    <a:pt x="195" y="320"/>
                  </a:lnTo>
                  <a:lnTo>
                    <a:pt x="203" y="318"/>
                  </a:lnTo>
                  <a:lnTo>
                    <a:pt x="211" y="316"/>
                  </a:lnTo>
                  <a:lnTo>
                    <a:pt x="218" y="314"/>
                  </a:lnTo>
                  <a:lnTo>
                    <a:pt x="225" y="311"/>
                  </a:lnTo>
                  <a:lnTo>
                    <a:pt x="231" y="308"/>
                  </a:lnTo>
                  <a:lnTo>
                    <a:pt x="239" y="304"/>
                  </a:lnTo>
                  <a:lnTo>
                    <a:pt x="246" y="301"/>
                  </a:lnTo>
                  <a:lnTo>
                    <a:pt x="252" y="296"/>
                  </a:lnTo>
                  <a:lnTo>
                    <a:pt x="258" y="292"/>
                  </a:lnTo>
                  <a:lnTo>
                    <a:pt x="264" y="288"/>
                  </a:lnTo>
                  <a:lnTo>
                    <a:pt x="270" y="282"/>
                  </a:lnTo>
                  <a:lnTo>
                    <a:pt x="276" y="277"/>
                  </a:lnTo>
                  <a:lnTo>
                    <a:pt x="281" y="271"/>
                  </a:lnTo>
                  <a:lnTo>
                    <a:pt x="285" y="266"/>
                  </a:lnTo>
                  <a:lnTo>
                    <a:pt x="290" y="260"/>
                  </a:lnTo>
                  <a:lnTo>
                    <a:pt x="294" y="254"/>
                  </a:lnTo>
                  <a:lnTo>
                    <a:pt x="299" y="247"/>
                  </a:lnTo>
                  <a:lnTo>
                    <a:pt x="303" y="241"/>
                  </a:lnTo>
                  <a:lnTo>
                    <a:pt x="306" y="234"/>
                  </a:lnTo>
                  <a:lnTo>
                    <a:pt x="308" y="227"/>
                  </a:lnTo>
                  <a:lnTo>
                    <a:pt x="312" y="220"/>
                  </a:lnTo>
                  <a:lnTo>
                    <a:pt x="314" y="212"/>
                  </a:lnTo>
                  <a:lnTo>
                    <a:pt x="317" y="204"/>
                  </a:lnTo>
                  <a:lnTo>
                    <a:pt x="319" y="197"/>
                  </a:lnTo>
                  <a:lnTo>
                    <a:pt x="319" y="188"/>
                  </a:lnTo>
                  <a:lnTo>
                    <a:pt x="320" y="181"/>
                  </a:lnTo>
                  <a:lnTo>
                    <a:pt x="321" y="174"/>
                  </a:lnTo>
                  <a:lnTo>
                    <a:pt x="321" y="166"/>
                  </a:lnTo>
                  <a:lnTo>
                    <a:pt x="327" y="166"/>
                  </a:lnTo>
                  <a:close/>
                </a:path>
              </a:pathLst>
            </a:custGeom>
            <a:solidFill>
              <a:srgbClr val="7F99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408" name="Freeform 704"/>
            <p:cNvSpPr>
              <a:spLocks noChangeArrowheads="1"/>
            </p:cNvSpPr>
            <p:nvPr/>
          </p:nvSpPr>
          <p:spPr bwMode="auto">
            <a:xfrm>
              <a:off x="5175" y="463"/>
              <a:ext cx="30" cy="31"/>
            </a:xfrm>
            <a:custGeom>
              <a:avLst/>
              <a:gdLst>
                <a:gd name="T0" fmla="*/ 313 w 315"/>
                <a:gd name="T1" fmla="*/ 126 h 316"/>
                <a:gd name="T2" fmla="*/ 300 w 315"/>
                <a:gd name="T3" fmla="*/ 89 h 316"/>
                <a:gd name="T4" fmla="*/ 279 w 315"/>
                <a:gd name="T5" fmla="*/ 58 h 316"/>
                <a:gd name="T6" fmla="*/ 252 w 315"/>
                <a:gd name="T7" fmla="*/ 31 h 316"/>
                <a:gd name="T8" fmla="*/ 219 w 315"/>
                <a:gd name="T9" fmla="*/ 12 h 316"/>
                <a:gd name="T10" fmla="*/ 182 w 315"/>
                <a:gd name="T11" fmla="*/ 1 h 316"/>
                <a:gd name="T12" fmla="*/ 141 w 315"/>
                <a:gd name="T13" fmla="*/ 0 h 316"/>
                <a:gd name="T14" fmla="*/ 103 w 315"/>
                <a:gd name="T15" fmla="*/ 10 h 316"/>
                <a:gd name="T16" fmla="*/ 69 w 315"/>
                <a:gd name="T17" fmla="*/ 27 h 316"/>
                <a:gd name="T18" fmla="*/ 41 w 315"/>
                <a:gd name="T19" fmla="*/ 52 h 316"/>
                <a:gd name="T20" fmla="*/ 18 w 315"/>
                <a:gd name="T21" fmla="*/ 82 h 316"/>
                <a:gd name="T22" fmla="*/ 3 w 315"/>
                <a:gd name="T23" fmla="*/ 119 h 316"/>
                <a:gd name="T24" fmla="*/ 0 w 315"/>
                <a:gd name="T25" fmla="*/ 159 h 316"/>
                <a:gd name="T26" fmla="*/ 3 w 315"/>
                <a:gd name="T27" fmla="*/ 197 h 316"/>
                <a:gd name="T28" fmla="*/ 18 w 315"/>
                <a:gd name="T29" fmla="*/ 234 h 316"/>
                <a:gd name="T30" fmla="*/ 41 w 315"/>
                <a:gd name="T31" fmla="*/ 264 h 316"/>
                <a:gd name="T32" fmla="*/ 69 w 315"/>
                <a:gd name="T33" fmla="*/ 289 h 316"/>
                <a:gd name="T34" fmla="*/ 103 w 315"/>
                <a:gd name="T35" fmla="*/ 307 h 316"/>
                <a:gd name="T36" fmla="*/ 141 w 315"/>
                <a:gd name="T37" fmla="*/ 316 h 316"/>
                <a:gd name="T38" fmla="*/ 182 w 315"/>
                <a:gd name="T39" fmla="*/ 315 h 316"/>
                <a:gd name="T40" fmla="*/ 219 w 315"/>
                <a:gd name="T41" fmla="*/ 304 h 316"/>
                <a:gd name="T42" fmla="*/ 252 w 315"/>
                <a:gd name="T43" fmla="*/ 285 h 316"/>
                <a:gd name="T44" fmla="*/ 279 w 315"/>
                <a:gd name="T45" fmla="*/ 259 h 316"/>
                <a:gd name="T46" fmla="*/ 300 w 315"/>
                <a:gd name="T47" fmla="*/ 227 h 316"/>
                <a:gd name="T48" fmla="*/ 313 w 315"/>
                <a:gd name="T49" fmla="*/ 190 h 316"/>
                <a:gd name="T50" fmla="*/ 308 w 315"/>
                <a:gd name="T51" fmla="*/ 159 h 316"/>
                <a:gd name="T52" fmla="*/ 305 w 315"/>
                <a:gd name="T53" fmla="*/ 120 h 316"/>
                <a:gd name="T54" fmla="*/ 291 w 315"/>
                <a:gd name="T55" fmla="*/ 87 h 316"/>
                <a:gd name="T56" fmla="*/ 270 w 315"/>
                <a:gd name="T57" fmla="*/ 55 h 316"/>
                <a:gd name="T58" fmla="*/ 241 w 315"/>
                <a:gd name="T59" fmla="*/ 33 h 316"/>
                <a:gd name="T60" fmla="*/ 210 w 315"/>
                <a:gd name="T61" fmla="*/ 17 h 316"/>
                <a:gd name="T62" fmla="*/ 173 w 315"/>
                <a:gd name="T63" fmla="*/ 7 h 316"/>
                <a:gd name="T64" fmla="*/ 135 w 315"/>
                <a:gd name="T65" fmla="*/ 7 h 316"/>
                <a:gd name="T66" fmla="*/ 98 w 315"/>
                <a:gd name="T67" fmla="*/ 18 h 316"/>
                <a:gd name="T68" fmla="*/ 67 w 315"/>
                <a:gd name="T69" fmla="*/ 37 h 316"/>
                <a:gd name="T70" fmla="*/ 41 w 315"/>
                <a:gd name="T71" fmla="*/ 61 h 316"/>
                <a:gd name="T72" fmla="*/ 21 w 315"/>
                <a:gd name="T73" fmla="*/ 93 h 316"/>
                <a:gd name="T74" fmla="*/ 9 w 315"/>
                <a:gd name="T75" fmla="*/ 127 h 316"/>
                <a:gd name="T76" fmla="*/ 7 w 315"/>
                <a:gd name="T77" fmla="*/ 166 h 316"/>
                <a:gd name="T78" fmla="*/ 13 w 315"/>
                <a:gd name="T79" fmla="*/ 203 h 316"/>
                <a:gd name="T80" fmla="*/ 29 w 315"/>
                <a:gd name="T81" fmla="*/ 237 h 316"/>
                <a:gd name="T82" fmla="*/ 50 w 315"/>
                <a:gd name="T83" fmla="*/ 264 h 316"/>
                <a:gd name="T84" fmla="*/ 79 w 315"/>
                <a:gd name="T85" fmla="*/ 288 h 316"/>
                <a:gd name="T86" fmla="*/ 113 w 315"/>
                <a:gd name="T87" fmla="*/ 303 h 316"/>
                <a:gd name="T88" fmla="*/ 150 w 315"/>
                <a:gd name="T89" fmla="*/ 310 h 316"/>
                <a:gd name="T90" fmla="*/ 187 w 315"/>
                <a:gd name="T91" fmla="*/ 307 h 316"/>
                <a:gd name="T92" fmla="*/ 223 w 315"/>
                <a:gd name="T93" fmla="*/ 294 h 316"/>
                <a:gd name="T94" fmla="*/ 253 w 315"/>
                <a:gd name="T95" fmla="*/ 275 h 316"/>
                <a:gd name="T96" fmla="*/ 279 w 315"/>
                <a:gd name="T97" fmla="*/ 249 h 316"/>
                <a:gd name="T98" fmla="*/ 297 w 315"/>
                <a:gd name="T99" fmla="*/ 216 h 316"/>
                <a:gd name="T100" fmla="*/ 307 w 315"/>
                <a:gd name="T101" fmla="*/ 18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5" h="316">
                  <a:moveTo>
                    <a:pt x="315" y="159"/>
                  </a:moveTo>
                  <a:lnTo>
                    <a:pt x="315" y="149"/>
                  </a:lnTo>
                  <a:lnTo>
                    <a:pt x="314" y="142"/>
                  </a:lnTo>
                  <a:lnTo>
                    <a:pt x="313" y="135"/>
                  </a:lnTo>
                  <a:lnTo>
                    <a:pt x="313" y="126"/>
                  </a:lnTo>
                  <a:lnTo>
                    <a:pt x="311" y="119"/>
                  </a:lnTo>
                  <a:lnTo>
                    <a:pt x="308" y="112"/>
                  </a:lnTo>
                  <a:lnTo>
                    <a:pt x="306" y="105"/>
                  </a:lnTo>
                  <a:lnTo>
                    <a:pt x="302" y="97"/>
                  </a:lnTo>
                  <a:lnTo>
                    <a:pt x="300" y="89"/>
                  </a:lnTo>
                  <a:lnTo>
                    <a:pt x="297" y="82"/>
                  </a:lnTo>
                  <a:lnTo>
                    <a:pt x="293" y="76"/>
                  </a:lnTo>
                  <a:lnTo>
                    <a:pt x="288" y="69"/>
                  </a:lnTo>
                  <a:lnTo>
                    <a:pt x="284" y="64"/>
                  </a:lnTo>
                  <a:lnTo>
                    <a:pt x="279" y="58"/>
                  </a:lnTo>
                  <a:lnTo>
                    <a:pt x="275" y="52"/>
                  </a:lnTo>
                  <a:lnTo>
                    <a:pt x="270" y="46"/>
                  </a:lnTo>
                  <a:lnTo>
                    <a:pt x="264" y="41"/>
                  </a:lnTo>
                  <a:lnTo>
                    <a:pt x="258" y="35"/>
                  </a:lnTo>
                  <a:lnTo>
                    <a:pt x="252" y="31"/>
                  </a:lnTo>
                  <a:lnTo>
                    <a:pt x="246" y="27"/>
                  </a:lnTo>
                  <a:lnTo>
                    <a:pt x="240" y="22"/>
                  </a:lnTo>
                  <a:lnTo>
                    <a:pt x="233" y="19"/>
                  </a:lnTo>
                  <a:lnTo>
                    <a:pt x="225" y="15"/>
                  </a:lnTo>
                  <a:lnTo>
                    <a:pt x="219" y="12"/>
                  </a:lnTo>
                  <a:lnTo>
                    <a:pt x="212" y="10"/>
                  </a:lnTo>
                  <a:lnTo>
                    <a:pt x="205" y="7"/>
                  </a:lnTo>
                  <a:lnTo>
                    <a:pt x="197" y="5"/>
                  </a:lnTo>
                  <a:lnTo>
                    <a:pt x="189" y="4"/>
                  </a:lnTo>
                  <a:lnTo>
                    <a:pt x="182" y="1"/>
                  </a:lnTo>
                  <a:lnTo>
                    <a:pt x="173" y="0"/>
                  </a:lnTo>
                  <a:lnTo>
                    <a:pt x="165" y="0"/>
                  </a:lnTo>
                  <a:lnTo>
                    <a:pt x="157" y="0"/>
                  </a:lnTo>
                  <a:lnTo>
                    <a:pt x="150" y="0"/>
                  </a:lnTo>
                  <a:lnTo>
                    <a:pt x="141" y="0"/>
                  </a:lnTo>
                  <a:lnTo>
                    <a:pt x="133" y="1"/>
                  </a:lnTo>
                  <a:lnTo>
                    <a:pt x="126" y="4"/>
                  </a:lnTo>
                  <a:lnTo>
                    <a:pt x="117" y="5"/>
                  </a:lnTo>
                  <a:lnTo>
                    <a:pt x="110" y="7"/>
                  </a:lnTo>
                  <a:lnTo>
                    <a:pt x="103" y="10"/>
                  </a:lnTo>
                  <a:lnTo>
                    <a:pt x="96" y="12"/>
                  </a:lnTo>
                  <a:lnTo>
                    <a:pt x="89" y="15"/>
                  </a:lnTo>
                  <a:lnTo>
                    <a:pt x="83" y="19"/>
                  </a:lnTo>
                  <a:lnTo>
                    <a:pt x="75" y="22"/>
                  </a:lnTo>
                  <a:lnTo>
                    <a:pt x="69" y="27"/>
                  </a:lnTo>
                  <a:lnTo>
                    <a:pt x="63" y="31"/>
                  </a:lnTo>
                  <a:lnTo>
                    <a:pt x="57" y="35"/>
                  </a:lnTo>
                  <a:lnTo>
                    <a:pt x="51" y="41"/>
                  </a:lnTo>
                  <a:lnTo>
                    <a:pt x="47" y="46"/>
                  </a:lnTo>
                  <a:lnTo>
                    <a:pt x="41" y="52"/>
                  </a:lnTo>
                  <a:lnTo>
                    <a:pt x="36" y="58"/>
                  </a:lnTo>
                  <a:lnTo>
                    <a:pt x="31" y="64"/>
                  </a:lnTo>
                  <a:lnTo>
                    <a:pt x="27" y="69"/>
                  </a:lnTo>
                  <a:lnTo>
                    <a:pt x="23" y="76"/>
                  </a:lnTo>
                  <a:lnTo>
                    <a:pt x="18" y="82"/>
                  </a:lnTo>
                  <a:lnTo>
                    <a:pt x="15" y="89"/>
                  </a:lnTo>
                  <a:lnTo>
                    <a:pt x="13" y="97"/>
                  </a:lnTo>
                  <a:lnTo>
                    <a:pt x="9" y="105"/>
                  </a:lnTo>
                  <a:lnTo>
                    <a:pt x="7" y="112"/>
                  </a:lnTo>
                  <a:lnTo>
                    <a:pt x="3" y="119"/>
                  </a:lnTo>
                  <a:lnTo>
                    <a:pt x="2" y="126"/>
                  </a:lnTo>
                  <a:lnTo>
                    <a:pt x="1" y="135"/>
                  </a:lnTo>
                  <a:lnTo>
                    <a:pt x="1" y="142"/>
                  </a:lnTo>
                  <a:lnTo>
                    <a:pt x="0" y="149"/>
                  </a:lnTo>
                  <a:lnTo>
                    <a:pt x="0" y="159"/>
                  </a:lnTo>
                  <a:lnTo>
                    <a:pt x="0" y="167"/>
                  </a:lnTo>
                  <a:lnTo>
                    <a:pt x="1" y="174"/>
                  </a:lnTo>
                  <a:lnTo>
                    <a:pt x="1" y="181"/>
                  </a:lnTo>
                  <a:lnTo>
                    <a:pt x="2" y="190"/>
                  </a:lnTo>
                  <a:lnTo>
                    <a:pt x="3" y="197"/>
                  </a:lnTo>
                  <a:lnTo>
                    <a:pt x="7" y="205"/>
                  </a:lnTo>
                  <a:lnTo>
                    <a:pt x="9" y="213"/>
                  </a:lnTo>
                  <a:lnTo>
                    <a:pt x="13" y="220"/>
                  </a:lnTo>
                  <a:lnTo>
                    <a:pt x="15" y="227"/>
                  </a:lnTo>
                  <a:lnTo>
                    <a:pt x="18" y="234"/>
                  </a:lnTo>
                  <a:lnTo>
                    <a:pt x="23" y="240"/>
                  </a:lnTo>
                  <a:lnTo>
                    <a:pt x="27" y="247"/>
                  </a:lnTo>
                  <a:lnTo>
                    <a:pt x="31" y="253"/>
                  </a:lnTo>
                  <a:lnTo>
                    <a:pt x="36" y="259"/>
                  </a:lnTo>
                  <a:lnTo>
                    <a:pt x="41" y="264"/>
                  </a:lnTo>
                  <a:lnTo>
                    <a:pt x="47" y="270"/>
                  </a:lnTo>
                  <a:lnTo>
                    <a:pt x="51" y="275"/>
                  </a:lnTo>
                  <a:lnTo>
                    <a:pt x="57" y="281"/>
                  </a:lnTo>
                  <a:lnTo>
                    <a:pt x="63" y="285"/>
                  </a:lnTo>
                  <a:lnTo>
                    <a:pt x="69" y="289"/>
                  </a:lnTo>
                  <a:lnTo>
                    <a:pt x="75" y="294"/>
                  </a:lnTo>
                  <a:lnTo>
                    <a:pt x="83" y="297"/>
                  </a:lnTo>
                  <a:lnTo>
                    <a:pt x="89" y="301"/>
                  </a:lnTo>
                  <a:lnTo>
                    <a:pt x="96" y="304"/>
                  </a:lnTo>
                  <a:lnTo>
                    <a:pt x="103" y="307"/>
                  </a:lnTo>
                  <a:lnTo>
                    <a:pt x="110" y="309"/>
                  </a:lnTo>
                  <a:lnTo>
                    <a:pt x="117" y="311"/>
                  </a:lnTo>
                  <a:lnTo>
                    <a:pt x="126" y="313"/>
                  </a:lnTo>
                  <a:lnTo>
                    <a:pt x="133" y="315"/>
                  </a:lnTo>
                  <a:lnTo>
                    <a:pt x="141" y="316"/>
                  </a:lnTo>
                  <a:lnTo>
                    <a:pt x="150" y="316"/>
                  </a:lnTo>
                  <a:lnTo>
                    <a:pt x="157" y="316"/>
                  </a:lnTo>
                  <a:lnTo>
                    <a:pt x="165" y="316"/>
                  </a:lnTo>
                  <a:lnTo>
                    <a:pt x="173" y="316"/>
                  </a:lnTo>
                  <a:lnTo>
                    <a:pt x="182" y="315"/>
                  </a:lnTo>
                  <a:lnTo>
                    <a:pt x="189" y="313"/>
                  </a:lnTo>
                  <a:lnTo>
                    <a:pt x="197" y="311"/>
                  </a:lnTo>
                  <a:lnTo>
                    <a:pt x="205" y="309"/>
                  </a:lnTo>
                  <a:lnTo>
                    <a:pt x="212" y="307"/>
                  </a:lnTo>
                  <a:lnTo>
                    <a:pt x="219" y="304"/>
                  </a:lnTo>
                  <a:lnTo>
                    <a:pt x="225" y="301"/>
                  </a:lnTo>
                  <a:lnTo>
                    <a:pt x="233" y="297"/>
                  </a:lnTo>
                  <a:lnTo>
                    <a:pt x="240" y="294"/>
                  </a:lnTo>
                  <a:lnTo>
                    <a:pt x="246" y="289"/>
                  </a:lnTo>
                  <a:lnTo>
                    <a:pt x="252" y="285"/>
                  </a:lnTo>
                  <a:lnTo>
                    <a:pt x="258" y="281"/>
                  </a:lnTo>
                  <a:lnTo>
                    <a:pt x="264" y="275"/>
                  </a:lnTo>
                  <a:lnTo>
                    <a:pt x="270" y="270"/>
                  </a:lnTo>
                  <a:lnTo>
                    <a:pt x="275" y="264"/>
                  </a:lnTo>
                  <a:lnTo>
                    <a:pt x="279" y="259"/>
                  </a:lnTo>
                  <a:lnTo>
                    <a:pt x="284" y="253"/>
                  </a:lnTo>
                  <a:lnTo>
                    <a:pt x="288" y="247"/>
                  </a:lnTo>
                  <a:lnTo>
                    <a:pt x="293" y="240"/>
                  </a:lnTo>
                  <a:lnTo>
                    <a:pt x="297" y="234"/>
                  </a:lnTo>
                  <a:lnTo>
                    <a:pt x="300" y="227"/>
                  </a:lnTo>
                  <a:lnTo>
                    <a:pt x="302" y="220"/>
                  </a:lnTo>
                  <a:lnTo>
                    <a:pt x="306" y="213"/>
                  </a:lnTo>
                  <a:lnTo>
                    <a:pt x="308" y="205"/>
                  </a:lnTo>
                  <a:lnTo>
                    <a:pt x="311" y="197"/>
                  </a:lnTo>
                  <a:lnTo>
                    <a:pt x="313" y="190"/>
                  </a:lnTo>
                  <a:lnTo>
                    <a:pt x="313" y="181"/>
                  </a:lnTo>
                  <a:lnTo>
                    <a:pt x="314" y="174"/>
                  </a:lnTo>
                  <a:lnTo>
                    <a:pt x="315" y="167"/>
                  </a:lnTo>
                  <a:lnTo>
                    <a:pt x="315" y="159"/>
                  </a:lnTo>
                  <a:lnTo>
                    <a:pt x="308" y="159"/>
                  </a:lnTo>
                  <a:lnTo>
                    <a:pt x="308" y="151"/>
                  </a:lnTo>
                  <a:lnTo>
                    <a:pt x="308" y="142"/>
                  </a:lnTo>
                  <a:lnTo>
                    <a:pt x="307" y="135"/>
                  </a:lnTo>
                  <a:lnTo>
                    <a:pt x="306" y="127"/>
                  </a:lnTo>
                  <a:lnTo>
                    <a:pt x="305" y="120"/>
                  </a:lnTo>
                  <a:lnTo>
                    <a:pt x="302" y="113"/>
                  </a:lnTo>
                  <a:lnTo>
                    <a:pt x="300" y="106"/>
                  </a:lnTo>
                  <a:lnTo>
                    <a:pt x="297" y="100"/>
                  </a:lnTo>
                  <a:lnTo>
                    <a:pt x="294" y="93"/>
                  </a:lnTo>
                  <a:lnTo>
                    <a:pt x="291" y="87"/>
                  </a:lnTo>
                  <a:lnTo>
                    <a:pt x="287" y="79"/>
                  </a:lnTo>
                  <a:lnTo>
                    <a:pt x="282" y="73"/>
                  </a:lnTo>
                  <a:lnTo>
                    <a:pt x="279" y="67"/>
                  </a:lnTo>
                  <a:lnTo>
                    <a:pt x="273" y="61"/>
                  </a:lnTo>
                  <a:lnTo>
                    <a:pt x="270" y="55"/>
                  </a:lnTo>
                  <a:lnTo>
                    <a:pt x="265" y="52"/>
                  </a:lnTo>
                  <a:lnTo>
                    <a:pt x="259" y="46"/>
                  </a:lnTo>
                  <a:lnTo>
                    <a:pt x="253" y="41"/>
                  </a:lnTo>
                  <a:lnTo>
                    <a:pt x="249" y="37"/>
                  </a:lnTo>
                  <a:lnTo>
                    <a:pt x="241" y="33"/>
                  </a:lnTo>
                  <a:lnTo>
                    <a:pt x="236" y="28"/>
                  </a:lnTo>
                  <a:lnTo>
                    <a:pt x="230" y="25"/>
                  </a:lnTo>
                  <a:lnTo>
                    <a:pt x="223" y="22"/>
                  </a:lnTo>
                  <a:lnTo>
                    <a:pt x="217" y="18"/>
                  </a:lnTo>
                  <a:lnTo>
                    <a:pt x="210" y="17"/>
                  </a:lnTo>
                  <a:lnTo>
                    <a:pt x="203" y="13"/>
                  </a:lnTo>
                  <a:lnTo>
                    <a:pt x="195" y="12"/>
                  </a:lnTo>
                  <a:lnTo>
                    <a:pt x="187" y="10"/>
                  </a:lnTo>
                  <a:lnTo>
                    <a:pt x="180" y="7"/>
                  </a:lnTo>
                  <a:lnTo>
                    <a:pt x="173" y="7"/>
                  </a:lnTo>
                  <a:lnTo>
                    <a:pt x="165" y="6"/>
                  </a:lnTo>
                  <a:lnTo>
                    <a:pt x="157" y="6"/>
                  </a:lnTo>
                  <a:lnTo>
                    <a:pt x="150" y="6"/>
                  </a:lnTo>
                  <a:lnTo>
                    <a:pt x="143" y="7"/>
                  </a:lnTo>
                  <a:lnTo>
                    <a:pt x="135" y="7"/>
                  </a:lnTo>
                  <a:lnTo>
                    <a:pt x="126" y="10"/>
                  </a:lnTo>
                  <a:lnTo>
                    <a:pt x="119" y="12"/>
                  </a:lnTo>
                  <a:lnTo>
                    <a:pt x="113" y="13"/>
                  </a:lnTo>
                  <a:lnTo>
                    <a:pt x="105" y="17"/>
                  </a:lnTo>
                  <a:lnTo>
                    <a:pt x="98" y="18"/>
                  </a:lnTo>
                  <a:lnTo>
                    <a:pt x="91" y="22"/>
                  </a:lnTo>
                  <a:lnTo>
                    <a:pt x="85" y="25"/>
                  </a:lnTo>
                  <a:lnTo>
                    <a:pt x="79" y="28"/>
                  </a:lnTo>
                  <a:lnTo>
                    <a:pt x="72" y="33"/>
                  </a:lnTo>
                  <a:lnTo>
                    <a:pt x="67" y="37"/>
                  </a:lnTo>
                  <a:lnTo>
                    <a:pt x="61" y="41"/>
                  </a:lnTo>
                  <a:lnTo>
                    <a:pt x="56" y="46"/>
                  </a:lnTo>
                  <a:lnTo>
                    <a:pt x="50" y="52"/>
                  </a:lnTo>
                  <a:lnTo>
                    <a:pt x="47" y="55"/>
                  </a:lnTo>
                  <a:lnTo>
                    <a:pt x="41" y="61"/>
                  </a:lnTo>
                  <a:lnTo>
                    <a:pt x="36" y="67"/>
                  </a:lnTo>
                  <a:lnTo>
                    <a:pt x="31" y="73"/>
                  </a:lnTo>
                  <a:lnTo>
                    <a:pt x="29" y="79"/>
                  </a:lnTo>
                  <a:lnTo>
                    <a:pt x="24" y="87"/>
                  </a:lnTo>
                  <a:lnTo>
                    <a:pt x="21" y="93"/>
                  </a:lnTo>
                  <a:lnTo>
                    <a:pt x="18" y="100"/>
                  </a:lnTo>
                  <a:lnTo>
                    <a:pt x="15" y="106"/>
                  </a:lnTo>
                  <a:lnTo>
                    <a:pt x="13" y="113"/>
                  </a:lnTo>
                  <a:lnTo>
                    <a:pt x="11" y="120"/>
                  </a:lnTo>
                  <a:lnTo>
                    <a:pt x="9" y="127"/>
                  </a:lnTo>
                  <a:lnTo>
                    <a:pt x="8" y="135"/>
                  </a:lnTo>
                  <a:lnTo>
                    <a:pt x="7" y="142"/>
                  </a:lnTo>
                  <a:lnTo>
                    <a:pt x="7" y="151"/>
                  </a:lnTo>
                  <a:lnTo>
                    <a:pt x="7" y="159"/>
                  </a:lnTo>
                  <a:lnTo>
                    <a:pt x="7" y="166"/>
                  </a:lnTo>
                  <a:lnTo>
                    <a:pt x="7" y="174"/>
                  </a:lnTo>
                  <a:lnTo>
                    <a:pt x="8" y="181"/>
                  </a:lnTo>
                  <a:lnTo>
                    <a:pt x="9" y="189"/>
                  </a:lnTo>
                  <a:lnTo>
                    <a:pt x="11" y="196"/>
                  </a:lnTo>
                  <a:lnTo>
                    <a:pt x="13" y="203"/>
                  </a:lnTo>
                  <a:lnTo>
                    <a:pt x="15" y="210"/>
                  </a:lnTo>
                  <a:lnTo>
                    <a:pt x="18" y="216"/>
                  </a:lnTo>
                  <a:lnTo>
                    <a:pt x="21" y="223"/>
                  </a:lnTo>
                  <a:lnTo>
                    <a:pt x="24" y="229"/>
                  </a:lnTo>
                  <a:lnTo>
                    <a:pt x="29" y="237"/>
                  </a:lnTo>
                  <a:lnTo>
                    <a:pt x="31" y="243"/>
                  </a:lnTo>
                  <a:lnTo>
                    <a:pt x="36" y="249"/>
                  </a:lnTo>
                  <a:lnTo>
                    <a:pt x="41" y="255"/>
                  </a:lnTo>
                  <a:lnTo>
                    <a:pt x="47" y="261"/>
                  </a:lnTo>
                  <a:lnTo>
                    <a:pt x="50" y="264"/>
                  </a:lnTo>
                  <a:lnTo>
                    <a:pt x="56" y="270"/>
                  </a:lnTo>
                  <a:lnTo>
                    <a:pt x="61" y="275"/>
                  </a:lnTo>
                  <a:lnTo>
                    <a:pt x="67" y="280"/>
                  </a:lnTo>
                  <a:lnTo>
                    <a:pt x="72" y="283"/>
                  </a:lnTo>
                  <a:lnTo>
                    <a:pt x="79" y="288"/>
                  </a:lnTo>
                  <a:lnTo>
                    <a:pt x="85" y="291"/>
                  </a:lnTo>
                  <a:lnTo>
                    <a:pt x="91" y="294"/>
                  </a:lnTo>
                  <a:lnTo>
                    <a:pt x="98" y="298"/>
                  </a:lnTo>
                  <a:lnTo>
                    <a:pt x="105" y="300"/>
                  </a:lnTo>
                  <a:lnTo>
                    <a:pt x="113" y="303"/>
                  </a:lnTo>
                  <a:lnTo>
                    <a:pt x="119" y="304"/>
                  </a:lnTo>
                  <a:lnTo>
                    <a:pt x="126" y="307"/>
                  </a:lnTo>
                  <a:lnTo>
                    <a:pt x="135" y="309"/>
                  </a:lnTo>
                  <a:lnTo>
                    <a:pt x="143" y="309"/>
                  </a:lnTo>
                  <a:lnTo>
                    <a:pt x="150" y="310"/>
                  </a:lnTo>
                  <a:lnTo>
                    <a:pt x="157" y="310"/>
                  </a:lnTo>
                  <a:lnTo>
                    <a:pt x="165" y="310"/>
                  </a:lnTo>
                  <a:lnTo>
                    <a:pt x="173" y="309"/>
                  </a:lnTo>
                  <a:lnTo>
                    <a:pt x="180" y="309"/>
                  </a:lnTo>
                  <a:lnTo>
                    <a:pt x="187" y="307"/>
                  </a:lnTo>
                  <a:lnTo>
                    <a:pt x="195" y="304"/>
                  </a:lnTo>
                  <a:lnTo>
                    <a:pt x="203" y="303"/>
                  </a:lnTo>
                  <a:lnTo>
                    <a:pt x="210" y="300"/>
                  </a:lnTo>
                  <a:lnTo>
                    <a:pt x="217" y="298"/>
                  </a:lnTo>
                  <a:lnTo>
                    <a:pt x="223" y="294"/>
                  </a:lnTo>
                  <a:lnTo>
                    <a:pt x="230" y="291"/>
                  </a:lnTo>
                  <a:lnTo>
                    <a:pt x="236" y="288"/>
                  </a:lnTo>
                  <a:lnTo>
                    <a:pt x="241" y="283"/>
                  </a:lnTo>
                  <a:lnTo>
                    <a:pt x="249" y="280"/>
                  </a:lnTo>
                  <a:lnTo>
                    <a:pt x="253" y="275"/>
                  </a:lnTo>
                  <a:lnTo>
                    <a:pt x="259" y="270"/>
                  </a:lnTo>
                  <a:lnTo>
                    <a:pt x="265" y="264"/>
                  </a:lnTo>
                  <a:lnTo>
                    <a:pt x="270" y="261"/>
                  </a:lnTo>
                  <a:lnTo>
                    <a:pt x="273" y="255"/>
                  </a:lnTo>
                  <a:lnTo>
                    <a:pt x="279" y="249"/>
                  </a:lnTo>
                  <a:lnTo>
                    <a:pt x="282" y="243"/>
                  </a:lnTo>
                  <a:lnTo>
                    <a:pt x="287" y="237"/>
                  </a:lnTo>
                  <a:lnTo>
                    <a:pt x="291" y="229"/>
                  </a:lnTo>
                  <a:lnTo>
                    <a:pt x="294" y="223"/>
                  </a:lnTo>
                  <a:lnTo>
                    <a:pt x="297" y="216"/>
                  </a:lnTo>
                  <a:lnTo>
                    <a:pt x="300" y="210"/>
                  </a:lnTo>
                  <a:lnTo>
                    <a:pt x="302" y="203"/>
                  </a:lnTo>
                  <a:lnTo>
                    <a:pt x="305" y="196"/>
                  </a:lnTo>
                  <a:lnTo>
                    <a:pt x="306" y="189"/>
                  </a:lnTo>
                  <a:lnTo>
                    <a:pt x="307" y="181"/>
                  </a:lnTo>
                  <a:lnTo>
                    <a:pt x="308" y="174"/>
                  </a:lnTo>
                  <a:lnTo>
                    <a:pt x="308" y="166"/>
                  </a:lnTo>
                  <a:lnTo>
                    <a:pt x="308" y="159"/>
                  </a:lnTo>
                  <a:lnTo>
                    <a:pt x="315" y="159"/>
                  </a:lnTo>
                  <a:close/>
                </a:path>
              </a:pathLst>
            </a:custGeom>
            <a:solidFill>
              <a:srgbClr val="859CC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409" name="Freeform 705"/>
            <p:cNvSpPr>
              <a:spLocks noChangeArrowheads="1"/>
            </p:cNvSpPr>
            <p:nvPr/>
          </p:nvSpPr>
          <p:spPr bwMode="auto">
            <a:xfrm>
              <a:off x="5175" y="464"/>
              <a:ext cx="29" cy="29"/>
            </a:xfrm>
            <a:custGeom>
              <a:avLst/>
              <a:gdLst>
                <a:gd name="T0" fmla="*/ 299 w 301"/>
                <a:gd name="T1" fmla="*/ 121 h 304"/>
                <a:gd name="T2" fmla="*/ 287 w 301"/>
                <a:gd name="T3" fmla="*/ 87 h 304"/>
                <a:gd name="T4" fmla="*/ 266 w 301"/>
                <a:gd name="T5" fmla="*/ 55 h 304"/>
                <a:gd name="T6" fmla="*/ 242 w 301"/>
                <a:gd name="T7" fmla="*/ 31 h 304"/>
                <a:gd name="T8" fmla="*/ 210 w 301"/>
                <a:gd name="T9" fmla="*/ 12 h 304"/>
                <a:gd name="T10" fmla="*/ 173 w 301"/>
                <a:gd name="T11" fmla="*/ 1 h 304"/>
                <a:gd name="T12" fmla="*/ 136 w 301"/>
                <a:gd name="T13" fmla="*/ 1 h 304"/>
                <a:gd name="T14" fmla="*/ 98 w 301"/>
                <a:gd name="T15" fmla="*/ 11 h 304"/>
                <a:gd name="T16" fmla="*/ 65 w 301"/>
                <a:gd name="T17" fmla="*/ 27 h 304"/>
                <a:gd name="T18" fmla="*/ 40 w 301"/>
                <a:gd name="T19" fmla="*/ 49 h 304"/>
                <a:gd name="T20" fmla="*/ 17 w 301"/>
                <a:gd name="T21" fmla="*/ 81 h 304"/>
                <a:gd name="T22" fmla="*/ 4 w 301"/>
                <a:gd name="T23" fmla="*/ 114 h 304"/>
                <a:gd name="T24" fmla="*/ 0 w 301"/>
                <a:gd name="T25" fmla="*/ 153 h 304"/>
                <a:gd name="T26" fmla="*/ 4 w 301"/>
                <a:gd name="T27" fmla="*/ 190 h 304"/>
                <a:gd name="T28" fmla="*/ 17 w 301"/>
                <a:gd name="T29" fmla="*/ 223 h 304"/>
                <a:gd name="T30" fmla="*/ 40 w 301"/>
                <a:gd name="T31" fmla="*/ 255 h 304"/>
                <a:gd name="T32" fmla="*/ 65 w 301"/>
                <a:gd name="T33" fmla="*/ 277 h 304"/>
                <a:gd name="T34" fmla="*/ 98 w 301"/>
                <a:gd name="T35" fmla="*/ 294 h 304"/>
                <a:gd name="T36" fmla="*/ 136 w 301"/>
                <a:gd name="T37" fmla="*/ 303 h 304"/>
                <a:gd name="T38" fmla="*/ 173 w 301"/>
                <a:gd name="T39" fmla="*/ 303 h 304"/>
                <a:gd name="T40" fmla="*/ 210 w 301"/>
                <a:gd name="T41" fmla="*/ 292 h 304"/>
                <a:gd name="T42" fmla="*/ 242 w 301"/>
                <a:gd name="T43" fmla="*/ 274 h 304"/>
                <a:gd name="T44" fmla="*/ 266 w 301"/>
                <a:gd name="T45" fmla="*/ 249 h 304"/>
                <a:gd name="T46" fmla="*/ 287 w 301"/>
                <a:gd name="T47" fmla="*/ 217 h 304"/>
                <a:gd name="T48" fmla="*/ 299 w 301"/>
                <a:gd name="T49" fmla="*/ 183 h 304"/>
                <a:gd name="T50" fmla="*/ 295 w 301"/>
                <a:gd name="T51" fmla="*/ 153 h 304"/>
                <a:gd name="T52" fmla="*/ 292 w 301"/>
                <a:gd name="T53" fmla="*/ 115 h 304"/>
                <a:gd name="T54" fmla="*/ 278 w 301"/>
                <a:gd name="T55" fmla="*/ 83 h 304"/>
                <a:gd name="T56" fmla="*/ 258 w 301"/>
                <a:gd name="T57" fmla="*/ 54 h 304"/>
                <a:gd name="T58" fmla="*/ 232 w 301"/>
                <a:gd name="T59" fmla="*/ 33 h 304"/>
                <a:gd name="T60" fmla="*/ 200 w 301"/>
                <a:gd name="T61" fmla="*/ 16 h 304"/>
                <a:gd name="T62" fmla="*/ 166 w 301"/>
                <a:gd name="T63" fmla="*/ 7 h 304"/>
                <a:gd name="T64" fmla="*/ 128 w 301"/>
                <a:gd name="T65" fmla="*/ 9 h 304"/>
                <a:gd name="T66" fmla="*/ 95 w 301"/>
                <a:gd name="T67" fmla="*/ 19 h 304"/>
                <a:gd name="T68" fmla="*/ 64 w 301"/>
                <a:gd name="T69" fmla="*/ 37 h 304"/>
                <a:gd name="T70" fmla="*/ 40 w 301"/>
                <a:gd name="T71" fmla="*/ 60 h 304"/>
                <a:gd name="T72" fmla="*/ 20 w 301"/>
                <a:gd name="T73" fmla="*/ 89 h 304"/>
                <a:gd name="T74" fmla="*/ 8 w 301"/>
                <a:gd name="T75" fmla="*/ 123 h 304"/>
                <a:gd name="T76" fmla="*/ 6 w 301"/>
                <a:gd name="T77" fmla="*/ 160 h 304"/>
                <a:gd name="T78" fmla="*/ 13 w 301"/>
                <a:gd name="T79" fmla="*/ 196 h 304"/>
                <a:gd name="T80" fmla="*/ 26 w 301"/>
                <a:gd name="T81" fmla="*/ 227 h 304"/>
                <a:gd name="T82" fmla="*/ 48 w 301"/>
                <a:gd name="T83" fmla="*/ 255 h 304"/>
                <a:gd name="T84" fmla="*/ 76 w 301"/>
                <a:gd name="T85" fmla="*/ 276 h 304"/>
                <a:gd name="T86" fmla="*/ 108 w 301"/>
                <a:gd name="T87" fmla="*/ 291 h 304"/>
                <a:gd name="T88" fmla="*/ 143 w 301"/>
                <a:gd name="T89" fmla="*/ 297 h 304"/>
                <a:gd name="T90" fmla="*/ 179 w 301"/>
                <a:gd name="T91" fmla="*/ 294 h 304"/>
                <a:gd name="T92" fmla="*/ 212 w 301"/>
                <a:gd name="T93" fmla="*/ 282 h 304"/>
                <a:gd name="T94" fmla="*/ 244 w 301"/>
                <a:gd name="T95" fmla="*/ 264 h 304"/>
                <a:gd name="T96" fmla="*/ 266 w 301"/>
                <a:gd name="T97" fmla="*/ 238 h 304"/>
                <a:gd name="T98" fmla="*/ 284 w 301"/>
                <a:gd name="T99" fmla="*/ 209 h 304"/>
                <a:gd name="T100" fmla="*/ 294 w 301"/>
                <a:gd name="T101" fmla="*/ 17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1" h="304">
                  <a:moveTo>
                    <a:pt x="301" y="153"/>
                  </a:moveTo>
                  <a:lnTo>
                    <a:pt x="301" y="145"/>
                  </a:lnTo>
                  <a:lnTo>
                    <a:pt x="301" y="136"/>
                  </a:lnTo>
                  <a:lnTo>
                    <a:pt x="300" y="129"/>
                  </a:lnTo>
                  <a:lnTo>
                    <a:pt x="299" y="121"/>
                  </a:lnTo>
                  <a:lnTo>
                    <a:pt x="298" y="114"/>
                  </a:lnTo>
                  <a:lnTo>
                    <a:pt x="295" y="107"/>
                  </a:lnTo>
                  <a:lnTo>
                    <a:pt x="293" y="100"/>
                  </a:lnTo>
                  <a:lnTo>
                    <a:pt x="290" y="94"/>
                  </a:lnTo>
                  <a:lnTo>
                    <a:pt x="287" y="87"/>
                  </a:lnTo>
                  <a:lnTo>
                    <a:pt x="284" y="81"/>
                  </a:lnTo>
                  <a:lnTo>
                    <a:pt x="280" y="73"/>
                  </a:lnTo>
                  <a:lnTo>
                    <a:pt x="275" y="67"/>
                  </a:lnTo>
                  <a:lnTo>
                    <a:pt x="272" y="61"/>
                  </a:lnTo>
                  <a:lnTo>
                    <a:pt x="266" y="55"/>
                  </a:lnTo>
                  <a:lnTo>
                    <a:pt x="263" y="49"/>
                  </a:lnTo>
                  <a:lnTo>
                    <a:pt x="258" y="46"/>
                  </a:lnTo>
                  <a:lnTo>
                    <a:pt x="252" y="40"/>
                  </a:lnTo>
                  <a:lnTo>
                    <a:pt x="246" y="35"/>
                  </a:lnTo>
                  <a:lnTo>
                    <a:pt x="242" y="31"/>
                  </a:lnTo>
                  <a:lnTo>
                    <a:pt x="234" y="27"/>
                  </a:lnTo>
                  <a:lnTo>
                    <a:pt x="229" y="22"/>
                  </a:lnTo>
                  <a:lnTo>
                    <a:pt x="223" y="19"/>
                  </a:lnTo>
                  <a:lnTo>
                    <a:pt x="216" y="16"/>
                  </a:lnTo>
                  <a:lnTo>
                    <a:pt x="210" y="12"/>
                  </a:lnTo>
                  <a:lnTo>
                    <a:pt x="203" y="11"/>
                  </a:lnTo>
                  <a:lnTo>
                    <a:pt x="196" y="7"/>
                  </a:lnTo>
                  <a:lnTo>
                    <a:pt x="188" y="6"/>
                  </a:lnTo>
                  <a:lnTo>
                    <a:pt x="180" y="4"/>
                  </a:lnTo>
                  <a:lnTo>
                    <a:pt x="173" y="1"/>
                  </a:lnTo>
                  <a:lnTo>
                    <a:pt x="166" y="1"/>
                  </a:lnTo>
                  <a:lnTo>
                    <a:pt x="158" y="0"/>
                  </a:lnTo>
                  <a:lnTo>
                    <a:pt x="150" y="0"/>
                  </a:lnTo>
                  <a:lnTo>
                    <a:pt x="143" y="0"/>
                  </a:lnTo>
                  <a:lnTo>
                    <a:pt x="136" y="1"/>
                  </a:lnTo>
                  <a:lnTo>
                    <a:pt x="128" y="1"/>
                  </a:lnTo>
                  <a:lnTo>
                    <a:pt x="119" y="4"/>
                  </a:lnTo>
                  <a:lnTo>
                    <a:pt x="112" y="6"/>
                  </a:lnTo>
                  <a:lnTo>
                    <a:pt x="106" y="7"/>
                  </a:lnTo>
                  <a:lnTo>
                    <a:pt x="98" y="11"/>
                  </a:lnTo>
                  <a:lnTo>
                    <a:pt x="91" y="12"/>
                  </a:lnTo>
                  <a:lnTo>
                    <a:pt x="84" y="16"/>
                  </a:lnTo>
                  <a:lnTo>
                    <a:pt x="78" y="19"/>
                  </a:lnTo>
                  <a:lnTo>
                    <a:pt x="72" y="22"/>
                  </a:lnTo>
                  <a:lnTo>
                    <a:pt x="65" y="27"/>
                  </a:lnTo>
                  <a:lnTo>
                    <a:pt x="60" y="31"/>
                  </a:lnTo>
                  <a:lnTo>
                    <a:pt x="54" y="35"/>
                  </a:lnTo>
                  <a:lnTo>
                    <a:pt x="49" y="40"/>
                  </a:lnTo>
                  <a:lnTo>
                    <a:pt x="43" y="46"/>
                  </a:lnTo>
                  <a:lnTo>
                    <a:pt x="40" y="49"/>
                  </a:lnTo>
                  <a:lnTo>
                    <a:pt x="34" y="55"/>
                  </a:lnTo>
                  <a:lnTo>
                    <a:pt x="29" y="61"/>
                  </a:lnTo>
                  <a:lnTo>
                    <a:pt x="24" y="67"/>
                  </a:lnTo>
                  <a:lnTo>
                    <a:pt x="22" y="73"/>
                  </a:lnTo>
                  <a:lnTo>
                    <a:pt x="17" y="81"/>
                  </a:lnTo>
                  <a:lnTo>
                    <a:pt x="14" y="87"/>
                  </a:lnTo>
                  <a:lnTo>
                    <a:pt x="11" y="94"/>
                  </a:lnTo>
                  <a:lnTo>
                    <a:pt x="8" y="100"/>
                  </a:lnTo>
                  <a:lnTo>
                    <a:pt x="6" y="107"/>
                  </a:lnTo>
                  <a:lnTo>
                    <a:pt x="4" y="114"/>
                  </a:lnTo>
                  <a:lnTo>
                    <a:pt x="2" y="121"/>
                  </a:lnTo>
                  <a:lnTo>
                    <a:pt x="1" y="129"/>
                  </a:lnTo>
                  <a:lnTo>
                    <a:pt x="0" y="136"/>
                  </a:lnTo>
                  <a:lnTo>
                    <a:pt x="0" y="145"/>
                  </a:lnTo>
                  <a:lnTo>
                    <a:pt x="0" y="153"/>
                  </a:lnTo>
                  <a:lnTo>
                    <a:pt x="0" y="160"/>
                  </a:lnTo>
                  <a:lnTo>
                    <a:pt x="0" y="168"/>
                  </a:lnTo>
                  <a:lnTo>
                    <a:pt x="1" y="175"/>
                  </a:lnTo>
                  <a:lnTo>
                    <a:pt x="2" y="183"/>
                  </a:lnTo>
                  <a:lnTo>
                    <a:pt x="4" y="190"/>
                  </a:lnTo>
                  <a:lnTo>
                    <a:pt x="6" y="197"/>
                  </a:lnTo>
                  <a:lnTo>
                    <a:pt x="8" y="204"/>
                  </a:lnTo>
                  <a:lnTo>
                    <a:pt x="11" y="210"/>
                  </a:lnTo>
                  <a:lnTo>
                    <a:pt x="14" y="217"/>
                  </a:lnTo>
                  <a:lnTo>
                    <a:pt x="17" y="223"/>
                  </a:lnTo>
                  <a:lnTo>
                    <a:pt x="22" y="231"/>
                  </a:lnTo>
                  <a:lnTo>
                    <a:pt x="24" y="237"/>
                  </a:lnTo>
                  <a:lnTo>
                    <a:pt x="29" y="243"/>
                  </a:lnTo>
                  <a:lnTo>
                    <a:pt x="34" y="249"/>
                  </a:lnTo>
                  <a:lnTo>
                    <a:pt x="40" y="255"/>
                  </a:lnTo>
                  <a:lnTo>
                    <a:pt x="43" y="258"/>
                  </a:lnTo>
                  <a:lnTo>
                    <a:pt x="49" y="264"/>
                  </a:lnTo>
                  <a:lnTo>
                    <a:pt x="54" y="269"/>
                  </a:lnTo>
                  <a:lnTo>
                    <a:pt x="60" y="274"/>
                  </a:lnTo>
                  <a:lnTo>
                    <a:pt x="65" y="277"/>
                  </a:lnTo>
                  <a:lnTo>
                    <a:pt x="72" y="282"/>
                  </a:lnTo>
                  <a:lnTo>
                    <a:pt x="78" y="285"/>
                  </a:lnTo>
                  <a:lnTo>
                    <a:pt x="84" y="288"/>
                  </a:lnTo>
                  <a:lnTo>
                    <a:pt x="91" y="292"/>
                  </a:lnTo>
                  <a:lnTo>
                    <a:pt x="98" y="294"/>
                  </a:lnTo>
                  <a:lnTo>
                    <a:pt x="106" y="297"/>
                  </a:lnTo>
                  <a:lnTo>
                    <a:pt x="112" y="298"/>
                  </a:lnTo>
                  <a:lnTo>
                    <a:pt x="119" y="301"/>
                  </a:lnTo>
                  <a:lnTo>
                    <a:pt x="128" y="303"/>
                  </a:lnTo>
                  <a:lnTo>
                    <a:pt x="136" y="303"/>
                  </a:lnTo>
                  <a:lnTo>
                    <a:pt x="143" y="304"/>
                  </a:lnTo>
                  <a:lnTo>
                    <a:pt x="150" y="304"/>
                  </a:lnTo>
                  <a:lnTo>
                    <a:pt x="158" y="304"/>
                  </a:lnTo>
                  <a:lnTo>
                    <a:pt x="166" y="303"/>
                  </a:lnTo>
                  <a:lnTo>
                    <a:pt x="173" y="303"/>
                  </a:lnTo>
                  <a:lnTo>
                    <a:pt x="180" y="301"/>
                  </a:lnTo>
                  <a:lnTo>
                    <a:pt x="188" y="298"/>
                  </a:lnTo>
                  <a:lnTo>
                    <a:pt x="196" y="297"/>
                  </a:lnTo>
                  <a:lnTo>
                    <a:pt x="203" y="294"/>
                  </a:lnTo>
                  <a:lnTo>
                    <a:pt x="210" y="292"/>
                  </a:lnTo>
                  <a:lnTo>
                    <a:pt x="216" y="288"/>
                  </a:lnTo>
                  <a:lnTo>
                    <a:pt x="223" y="285"/>
                  </a:lnTo>
                  <a:lnTo>
                    <a:pt x="229" y="282"/>
                  </a:lnTo>
                  <a:lnTo>
                    <a:pt x="234" y="277"/>
                  </a:lnTo>
                  <a:lnTo>
                    <a:pt x="242" y="274"/>
                  </a:lnTo>
                  <a:lnTo>
                    <a:pt x="246" y="269"/>
                  </a:lnTo>
                  <a:lnTo>
                    <a:pt x="252" y="264"/>
                  </a:lnTo>
                  <a:lnTo>
                    <a:pt x="258" y="258"/>
                  </a:lnTo>
                  <a:lnTo>
                    <a:pt x="263" y="255"/>
                  </a:lnTo>
                  <a:lnTo>
                    <a:pt x="266" y="249"/>
                  </a:lnTo>
                  <a:lnTo>
                    <a:pt x="272" y="243"/>
                  </a:lnTo>
                  <a:lnTo>
                    <a:pt x="275" y="237"/>
                  </a:lnTo>
                  <a:lnTo>
                    <a:pt x="280" y="231"/>
                  </a:lnTo>
                  <a:lnTo>
                    <a:pt x="284" y="223"/>
                  </a:lnTo>
                  <a:lnTo>
                    <a:pt x="287" y="217"/>
                  </a:lnTo>
                  <a:lnTo>
                    <a:pt x="290" y="210"/>
                  </a:lnTo>
                  <a:lnTo>
                    <a:pt x="293" y="204"/>
                  </a:lnTo>
                  <a:lnTo>
                    <a:pt x="295" y="197"/>
                  </a:lnTo>
                  <a:lnTo>
                    <a:pt x="298" y="190"/>
                  </a:lnTo>
                  <a:lnTo>
                    <a:pt x="299" y="183"/>
                  </a:lnTo>
                  <a:lnTo>
                    <a:pt x="300" y="175"/>
                  </a:lnTo>
                  <a:lnTo>
                    <a:pt x="301" y="168"/>
                  </a:lnTo>
                  <a:lnTo>
                    <a:pt x="301" y="160"/>
                  </a:lnTo>
                  <a:lnTo>
                    <a:pt x="301" y="153"/>
                  </a:lnTo>
                  <a:lnTo>
                    <a:pt x="295" y="153"/>
                  </a:lnTo>
                  <a:lnTo>
                    <a:pt x="295" y="145"/>
                  </a:lnTo>
                  <a:lnTo>
                    <a:pt x="294" y="137"/>
                  </a:lnTo>
                  <a:lnTo>
                    <a:pt x="294" y="130"/>
                  </a:lnTo>
                  <a:lnTo>
                    <a:pt x="293" y="123"/>
                  </a:lnTo>
                  <a:lnTo>
                    <a:pt x="292" y="115"/>
                  </a:lnTo>
                  <a:lnTo>
                    <a:pt x="288" y="108"/>
                  </a:lnTo>
                  <a:lnTo>
                    <a:pt x="287" y="102"/>
                  </a:lnTo>
                  <a:lnTo>
                    <a:pt x="284" y="95"/>
                  </a:lnTo>
                  <a:lnTo>
                    <a:pt x="281" y="89"/>
                  </a:lnTo>
                  <a:lnTo>
                    <a:pt x="278" y="83"/>
                  </a:lnTo>
                  <a:lnTo>
                    <a:pt x="274" y="78"/>
                  </a:lnTo>
                  <a:lnTo>
                    <a:pt x="271" y="72"/>
                  </a:lnTo>
                  <a:lnTo>
                    <a:pt x="266" y="66"/>
                  </a:lnTo>
                  <a:lnTo>
                    <a:pt x="263" y="60"/>
                  </a:lnTo>
                  <a:lnTo>
                    <a:pt x="258" y="54"/>
                  </a:lnTo>
                  <a:lnTo>
                    <a:pt x="253" y="49"/>
                  </a:lnTo>
                  <a:lnTo>
                    <a:pt x="247" y="46"/>
                  </a:lnTo>
                  <a:lnTo>
                    <a:pt x="244" y="40"/>
                  </a:lnTo>
                  <a:lnTo>
                    <a:pt x="238" y="37"/>
                  </a:lnTo>
                  <a:lnTo>
                    <a:pt x="232" y="33"/>
                  </a:lnTo>
                  <a:lnTo>
                    <a:pt x="226" y="28"/>
                  </a:lnTo>
                  <a:lnTo>
                    <a:pt x="220" y="25"/>
                  </a:lnTo>
                  <a:lnTo>
                    <a:pt x="212" y="22"/>
                  </a:lnTo>
                  <a:lnTo>
                    <a:pt x="206" y="19"/>
                  </a:lnTo>
                  <a:lnTo>
                    <a:pt x="200" y="16"/>
                  </a:lnTo>
                  <a:lnTo>
                    <a:pt x="193" y="13"/>
                  </a:lnTo>
                  <a:lnTo>
                    <a:pt x="186" y="12"/>
                  </a:lnTo>
                  <a:lnTo>
                    <a:pt x="179" y="11"/>
                  </a:lnTo>
                  <a:lnTo>
                    <a:pt x="173" y="9"/>
                  </a:lnTo>
                  <a:lnTo>
                    <a:pt x="166" y="7"/>
                  </a:lnTo>
                  <a:lnTo>
                    <a:pt x="158" y="7"/>
                  </a:lnTo>
                  <a:lnTo>
                    <a:pt x="150" y="7"/>
                  </a:lnTo>
                  <a:lnTo>
                    <a:pt x="143" y="7"/>
                  </a:lnTo>
                  <a:lnTo>
                    <a:pt x="136" y="7"/>
                  </a:lnTo>
                  <a:lnTo>
                    <a:pt x="128" y="9"/>
                  </a:lnTo>
                  <a:lnTo>
                    <a:pt x="121" y="11"/>
                  </a:lnTo>
                  <a:lnTo>
                    <a:pt x="115" y="12"/>
                  </a:lnTo>
                  <a:lnTo>
                    <a:pt x="108" y="13"/>
                  </a:lnTo>
                  <a:lnTo>
                    <a:pt x="101" y="16"/>
                  </a:lnTo>
                  <a:lnTo>
                    <a:pt x="95" y="19"/>
                  </a:lnTo>
                  <a:lnTo>
                    <a:pt x="88" y="22"/>
                  </a:lnTo>
                  <a:lnTo>
                    <a:pt x="82" y="25"/>
                  </a:lnTo>
                  <a:lnTo>
                    <a:pt x="76" y="28"/>
                  </a:lnTo>
                  <a:lnTo>
                    <a:pt x="70" y="33"/>
                  </a:lnTo>
                  <a:lnTo>
                    <a:pt x="64" y="37"/>
                  </a:lnTo>
                  <a:lnTo>
                    <a:pt x="58" y="40"/>
                  </a:lnTo>
                  <a:lnTo>
                    <a:pt x="54" y="46"/>
                  </a:lnTo>
                  <a:lnTo>
                    <a:pt x="48" y="49"/>
                  </a:lnTo>
                  <a:lnTo>
                    <a:pt x="43" y="54"/>
                  </a:lnTo>
                  <a:lnTo>
                    <a:pt x="40" y="60"/>
                  </a:lnTo>
                  <a:lnTo>
                    <a:pt x="35" y="66"/>
                  </a:lnTo>
                  <a:lnTo>
                    <a:pt x="30" y="72"/>
                  </a:lnTo>
                  <a:lnTo>
                    <a:pt x="26" y="78"/>
                  </a:lnTo>
                  <a:lnTo>
                    <a:pt x="23" y="83"/>
                  </a:lnTo>
                  <a:lnTo>
                    <a:pt x="20" y="89"/>
                  </a:lnTo>
                  <a:lnTo>
                    <a:pt x="17" y="95"/>
                  </a:lnTo>
                  <a:lnTo>
                    <a:pt x="14" y="102"/>
                  </a:lnTo>
                  <a:lnTo>
                    <a:pt x="13" y="108"/>
                  </a:lnTo>
                  <a:lnTo>
                    <a:pt x="10" y="115"/>
                  </a:lnTo>
                  <a:lnTo>
                    <a:pt x="8" y="123"/>
                  </a:lnTo>
                  <a:lnTo>
                    <a:pt x="7" y="130"/>
                  </a:lnTo>
                  <a:lnTo>
                    <a:pt x="7" y="137"/>
                  </a:lnTo>
                  <a:lnTo>
                    <a:pt x="6" y="145"/>
                  </a:lnTo>
                  <a:lnTo>
                    <a:pt x="6" y="153"/>
                  </a:lnTo>
                  <a:lnTo>
                    <a:pt x="6" y="160"/>
                  </a:lnTo>
                  <a:lnTo>
                    <a:pt x="7" y="167"/>
                  </a:lnTo>
                  <a:lnTo>
                    <a:pt x="7" y="174"/>
                  </a:lnTo>
                  <a:lnTo>
                    <a:pt x="8" y="181"/>
                  </a:lnTo>
                  <a:lnTo>
                    <a:pt x="10" y="189"/>
                  </a:lnTo>
                  <a:lnTo>
                    <a:pt x="13" y="196"/>
                  </a:lnTo>
                  <a:lnTo>
                    <a:pt x="14" y="202"/>
                  </a:lnTo>
                  <a:lnTo>
                    <a:pt x="17" y="209"/>
                  </a:lnTo>
                  <a:lnTo>
                    <a:pt x="20" y="215"/>
                  </a:lnTo>
                  <a:lnTo>
                    <a:pt x="23" y="221"/>
                  </a:lnTo>
                  <a:lnTo>
                    <a:pt x="26" y="227"/>
                  </a:lnTo>
                  <a:lnTo>
                    <a:pt x="30" y="233"/>
                  </a:lnTo>
                  <a:lnTo>
                    <a:pt x="35" y="238"/>
                  </a:lnTo>
                  <a:lnTo>
                    <a:pt x="40" y="244"/>
                  </a:lnTo>
                  <a:lnTo>
                    <a:pt x="43" y="250"/>
                  </a:lnTo>
                  <a:lnTo>
                    <a:pt x="48" y="255"/>
                  </a:lnTo>
                  <a:lnTo>
                    <a:pt x="54" y="258"/>
                  </a:lnTo>
                  <a:lnTo>
                    <a:pt x="58" y="264"/>
                  </a:lnTo>
                  <a:lnTo>
                    <a:pt x="64" y="269"/>
                  </a:lnTo>
                  <a:lnTo>
                    <a:pt x="70" y="271"/>
                  </a:lnTo>
                  <a:lnTo>
                    <a:pt x="76" y="276"/>
                  </a:lnTo>
                  <a:lnTo>
                    <a:pt x="82" y="279"/>
                  </a:lnTo>
                  <a:lnTo>
                    <a:pt x="88" y="282"/>
                  </a:lnTo>
                  <a:lnTo>
                    <a:pt x="95" y="285"/>
                  </a:lnTo>
                  <a:lnTo>
                    <a:pt x="101" y="288"/>
                  </a:lnTo>
                  <a:lnTo>
                    <a:pt x="108" y="291"/>
                  </a:lnTo>
                  <a:lnTo>
                    <a:pt x="115" y="292"/>
                  </a:lnTo>
                  <a:lnTo>
                    <a:pt x="121" y="294"/>
                  </a:lnTo>
                  <a:lnTo>
                    <a:pt x="128" y="295"/>
                  </a:lnTo>
                  <a:lnTo>
                    <a:pt x="136" y="297"/>
                  </a:lnTo>
                  <a:lnTo>
                    <a:pt x="143" y="297"/>
                  </a:lnTo>
                  <a:lnTo>
                    <a:pt x="150" y="297"/>
                  </a:lnTo>
                  <a:lnTo>
                    <a:pt x="158" y="297"/>
                  </a:lnTo>
                  <a:lnTo>
                    <a:pt x="166" y="297"/>
                  </a:lnTo>
                  <a:lnTo>
                    <a:pt x="173" y="295"/>
                  </a:lnTo>
                  <a:lnTo>
                    <a:pt x="179" y="294"/>
                  </a:lnTo>
                  <a:lnTo>
                    <a:pt x="186" y="292"/>
                  </a:lnTo>
                  <a:lnTo>
                    <a:pt x="193" y="291"/>
                  </a:lnTo>
                  <a:lnTo>
                    <a:pt x="200" y="288"/>
                  </a:lnTo>
                  <a:lnTo>
                    <a:pt x="206" y="285"/>
                  </a:lnTo>
                  <a:lnTo>
                    <a:pt x="212" y="282"/>
                  </a:lnTo>
                  <a:lnTo>
                    <a:pt x="220" y="279"/>
                  </a:lnTo>
                  <a:lnTo>
                    <a:pt x="226" y="276"/>
                  </a:lnTo>
                  <a:lnTo>
                    <a:pt x="232" y="271"/>
                  </a:lnTo>
                  <a:lnTo>
                    <a:pt x="238" y="269"/>
                  </a:lnTo>
                  <a:lnTo>
                    <a:pt x="244" y="264"/>
                  </a:lnTo>
                  <a:lnTo>
                    <a:pt x="247" y="258"/>
                  </a:lnTo>
                  <a:lnTo>
                    <a:pt x="253" y="255"/>
                  </a:lnTo>
                  <a:lnTo>
                    <a:pt x="258" y="250"/>
                  </a:lnTo>
                  <a:lnTo>
                    <a:pt x="263" y="244"/>
                  </a:lnTo>
                  <a:lnTo>
                    <a:pt x="266" y="238"/>
                  </a:lnTo>
                  <a:lnTo>
                    <a:pt x="271" y="233"/>
                  </a:lnTo>
                  <a:lnTo>
                    <a:pt x="274" y="227"/>
                  </a:lnTo>
                  <a:lnTo>
                    <a:pt x="278" y="221"/>
                  </a:lnTo>
                  <a:lnTo>
                    <a:pt x="281" y="215"/>
                  </a:lnTo>
                  <a:lnTo>
                    <a:pt x="284" y="209"/>
                  </a:lnTo>
                  <a:lnTo>
                    <a:pt x="287" y="202"/>
                  </a:lnTo>
                  <a:lnTo>
                    <a:pt x="288" y="196"/>
                  </a:lnTo>
                  <a:lnTo>
                    <a:pt x="292" y="189"/>
                  </a:lnTo>
                  <a:lnTo>
                    <a:pt x="293" y="181"/>
                  </a:lnTo>
                  <a:lnTo>
                    <a:pt x="294" y="174"/>
                  </a:lnTo>
                  <a:lnTo>
                    <a:pt x="294" y="167"/>
                  </a:lnTo>
                  <a:lnTo>
                    <a:pt x="295" y="160"/>
                  </a:lnTo>
                  <a:lnTo>
                    <a:pt x="295" y="153"/>
                  </a:lnTo>
                  <a:lnTo>
                    <a:pt x="301" y="153"/>
                  </a:lnTo>
                  <a:close/>
                </a:path>
              </a:pathLst>
            </a:custGeom>
            <a:solidFill>
              <a:srgbClr val="879ED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410" name="Freeform 706"/>
            <p:cNvSpPr>
              <a:spLocks noChangeArrowheads="1"/>
            </p:cNvSpPr>
            <p:nvPr/>
          </p:nvSpPr>
          <p:spPr bwMode="auto">
            <a:xfrm>
              <a:off x="5175" y="465"/>
              <a:ext cx="28" cy="28"/>
            </a:xfrm>
            <a:custGeom>
              <a:avLst/>
              <a:gdLst>
                <a:gd name="T0" fmla="*/ 287 w 289"/>
                <a:gd name="T1" fmla="*/ 116 h 290"/>
                <a:gd name="T2" fmla="*/ 275 w 289"/>
                <a:gd name="T3" fmla="*/ 82 h 290"/>
                <a:gd name="T4" fmla="*/ 257 w 289"/>
                <a:gd name="T5" fmla="*/ 53 h 290"/>
                <a:gd name="T6" fmla="*/ 232 w 289"/>
                <a:gd name="T7" fmla="*/ 28 h 290"/>
                <a:gd name="T8" fmla="*/ 200 w 289"/>
                <a:gd name="T9" fmla="*/ 12 h 290"/>
                <a:gd name="T10" fmla="*/ 167 w 289"/>
                <a:gd name="T11" fmla="*/ 2 h 290"/>
                <a:gd name="T12" fmla="*/ 130 w 289"/>
                <a:gd name="T13" fmla="*/ 0 h 290"/>
                <a:gd name="T14" fmla="*/ 95 w 289"/>
                <a:gd name="T15" fmla="*/ 9 h 290"/>
                <a:gd name="T16" fmla="*/ 64 w 289"/>
                <a:gd name="T17" fmla="*/ 26 h 290"/>
                <a:gd name="T18" fmla="*/ 37 w 289"/>
                <a:gd name="T19" fmla="*/ 47 h 290"/>
                <a:gd name="T20" fmla="*/ 17 w 289"/>
                <a:gd name="T21" fmla="*/ 76 h 290"/>
                <a:gd name="T22" fmla="*/ 4 w 289"/>
                <a:gd name="T23" fmla="*/ 108 h 290"/>
                <a:gd name="T24" fmla="*/ 0 w 289"/>
                <a:gd name="T25" fmla="*/ 146 h 290"/>
                <a:gd name="T26" fmla="*/ 4 w 289"/>
                <a:gd name="T27" fmla="*/ 182 h 290"/>
                <a:gd name="T28" fmla="*/ 17 w 289"/>
                <a:gd name="T29" fmla="*/ 214 h 290"/>
                <a:gd name="T30" fmla="*/ 37 w 289"/>
                <a:gd name="T31" fmla="*/ 243 h 290"/>
                <a:gd name="T32" fmla="*/ 64 w 289"/>
                <a:gd name="T33" fmla="*/ 264 h 290"/>
                <a:gd name="T34" fmla="*/ 95 w 289"/>
                <a:gd name="T35" fmla="*/ 281 h 290"/>
                <a:gd name="T36" fmla="*/ 130 w 289"/>
                <a:gd name="T37" fmla="*/ 290 h 290"/>
                <a:gd name="T38" fmla="*/ 167 w 289"/>
                <a:gd name="T39" fmla="*/ 288 h 290"/>
                <a:gd name="T40" fmla="*/ 200 w 289"/>
                <a:gd name="T41" fmla="*/ 278 h 290"/>
                <a:gd name="T42" fmla="*/ 232 w 289"/>
                <a:gd name="T43" fmla="*/ 262 h 290"/>
                <a:gd name="T44" fmla="*/ 257 w 289"/>
                <a:gd name="T45" fmla="*/ 237 h 290"/>
                <a:gd name="T46" fmla="*/ 275 w 289"/>
                <a:gd name="T47" fmla="*/ 208 h 290"/>
                <a:gd name="T48" fmla="*/ 287 w 289"/>
                <a:gd name="T49" fmla="*/ 174 h 290"/>
                <a:gd name="T50" fmla="*/ 282 w 289"/>
                <a:gd name="T51" fmla="*/ 146 h 290"/>
                <a:gd name="T52" fmla="*/ 278 w 289"/>
                <a:gd name="T53" fmla="*/ 110 h 290"/>
                <a:gd name="T54" fmla="*/ 266 w 289"/>
                <a:gd name="T55" fmla="*/ 80 h 290"/>
                <a:gd name="T56" fmla="*/ 247 w 289"/>
                <a:gd name="T57" fmla="*/ 52 h 290"/>
                <a:gd name="T58" fmla="*/ 221 w 289"/>
                <a:gd name="T59" fmla="*/ 30 h 290"/>
                <a:gd name="T60" fmla="*/ 192 w 289"/>
                <a:gd name="T61" fmla="*/ 15 h 290"/>
                <a:gd name="T62" fmla="*/ 158 w 289"/>
                <a:gd name="T63" fmla="*/ 8 h 290"/>
                <a:gd name="T64" fmla="*/ 124 w 289"/>
                <a:gd name="T65" fmla="*/ 8 h 290"/>
                <a:gd name="T66" fmla="*/ 91 w 289"/>
                <a:gd name="T67" fmla="*/ 18 h 290"/>
                <a:gd name="T68" fmla="*/ 62 w 289"/>
                <a:gd name="T69" fmla="*/ 34 h 290"/>
                <a:gd name="T70" fmla="*/ 37 w 289"/>
                <a:gd name="T71" fmla="*/ 58 h 290"/>
                <a:gd name="T72" fmla="*/ 20 w 289"/>
                <a:gd name="T73" fmla="*/ 86 h 290"/>
                <a:gd name="T74" fmla="*/ 10 w 289"/>
                <a:gd name="T75" fmla="*/ 117 h 290"/>
                <a:gd name="T76" fmla="*/ 7 w 289"/>
                <a:gd name="T77" fmla="*/ 153 h 290"/>
                <a:gd name="T78" fmla="*/ 12 w 289"/>
                <a:gd name="T79" fmla="*/ 186 h 290"/>
                <a:gd name="T80" fmla="*/ 25 w 289"/>
                <a:gd name="T81" fmla="*/ 216 h 290"/>
                <a:gd name="T82" fmla="*/ 46 w 289"/>
                <a:gd name="T83" fmla="*/ 243 h 290"/>
                <a:gd name="T84" fmla="*/ 72 w 289"/>
                <a:gd name="T85" fmla="*/ 263 h 290"/>
                <a:gd name="T86" fmla="*/ 103 w 289"/>
                <a:gd name="T87" fmla="*/ 276 h 290"/>
                <a:gd name="T88" fmla="*/ 138 w 289"/>
                <a:gd name="T89" fmla="*/ 284 h 290"/>
                <a:gd name="T90" fmla="*/ 172 w 289"/>
                <a:gd name="T91" fmla="*/ 281 h 290"/>
                <a:gd name="T92" fmla="*/ 204 w 289"/>
                <a:gd name="T93" fmla="*/ 269 h 290"/>
                <a:gd name="T94" fmla="*/ 233 w 289"/>
                <a:gd name="T95" fmla="*/ 251 h 290"/>
                <a:gd name="T96" fmla="*/ 254 w 289"/>
                <a:gd name="T97" fmla="*/ 228 h 290"/>
                <a:gd name="T98" fmla="*/ 272 w 289"/>
                <a:gd name="T99" fmla="*/ 200 h 290"/>
                <a:gd name="T100" fmla="*/ 281 w 289"/>
                <a:gd name="T101" fmla="*/ 166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9" h="290">
                  <a:moveTo>
                    <a:pt x="289" y="146"/>
                  </a:moveTo>
                  <a:lnTo>
                    <a:pt x="289" y="138"/>
                  </a:lnTo>
                  <a:lnTo>
                    <a:pt x="288" y="130"/>
                  </a:lnTo>
                  <a:lnTo>
                    <a:pt x="288" y="123"/>
                  </a:lnTo>
                  <a:lnTo>
                    <a:pt x="287" y="116"/>
                  </a:lnTo>
                  <a:lnTo>
                    <a:pt x="286" y="108"/>
                  </a:lnTo>
                  <a:lnTo>
                    <a:pt x="282" y="101"/>
                  </a:lnTo>
                  <a:lnTo>
                    <a:pt x="281" y="95"/>
                  </a:lnTo>
                  <a:lnTo>
                    <a:pt x="278" y="88"/>
                  </a:lnTo>
                  <a:lnTo>
                    <a:pt x="275" y="82"/>
                  </a:lnTo>
                  <a:lnTo>
                    <a:pt x="272" y="76"/>
                  </a:lnTo>
                  <a:lnTo>
                    <a:pt x="268" y="71"/>
                  </a:lnTo>
                  <a:lnTo>
                    <a:pt x="265" y="65"/>
                  </a:lnTo>
                  <a:lnTo>
                    <a:pt x="260" y="59"/>
                  </a:lnTo>
                  <a:lnTo>
                    <a:pt x="257" y="53"/>
                  </a:lnTo>
                  <a:lnTo>
                    <a:pt x="252" y="47"/>
                  </a:lnTo>
                  <a:lnTo>
                    <a:pt x="247" y="42"/>
                  </a:lnTo>
                  <a:lnTo>
                    <a:pt x="241" y="39"/>
                  </a:lnTo>
                  <a:lnTo>
                    <a:pt x="238" y="33"/>
                  </a:lnTo>
                  <a:lnTo>
                    <a:pt x="232" y="28"/>
                  </a:lnTo>
                  <a:lnTo>
                    <a:pt x="226" y="26"/>
                  </a:lnTo>
                  <a:lnTo>
                    <a:pt x="220" y="21"/>
                  </a:lnTo>
                  <a:lnTo>
                    <a:pt x="214" y="18"/>
                  </a:lnTo>
                  <a:lnTo>
                    <a:pt x="206" y="15"/>
                  </a:lnTo>
                  <a:lnTo>
                    <a:pt x="200" y="12"/>
                  </a:lnTo>
                  <a:lnTo>
                    <a:pt x="194" y="9"/>
                  </a:lnTo>
                  <a:lnTo>
                    <a:pt x="187" y="6"/>
                  </a:lnTo>
                  <a:lnTo>
                    <a:pt x="180" y="5"/>
                  </a:lnTo>
                  <a:lnTo>
                    <a:pt x="173" y="4"/>
                  </a:lnTo>
                  <a:lnTo>
                    <a:pt x="167" y="2"/>
                  </a:lnTo>
                  <a:lnTo>
                    <a:pt x="160" y="0"/>
                  </a:lnTo>
                  <a:lnTo>
                    <a:pt x="152" y="0"/>
                  </a:lnTo>
                  <a:lnTo>
                    <a:pt x="144" y="0"/>
                  </a:lnTo>
                  <a:lnTo>
                    <a:pt x="137" y="0"/>
                  </a:lnTo>
                  <a:lnTo>
                    <a:pt x="130" y="0"/>
                  </a:lnTo>
                  <a:lnTo>
                    <a:pt x="122" y="2"/>
                  </a:lnTo>
                  <a:lnTo>
                    <a:pt x="115" y="4"/>
                  </a:lnTo>
                  <a:lnTo>
                    <a:pt x="109" y="5"/>
                  </a:lnTo>
                  <a:lnTo>
                    <a:pt x="102" y="6"/>
                  </a:lnTo>
                  <a:lnTo>
                    <a:pt x="95" y="9"/>
                  </a:lnTo>
                  <a:lnTo>
                    <a:pt x="89" y="12"/>
                  </a:lnTo>
                  <a:lnTo>
                    <a:pt x="82" y="15"/>
                  </a:lnTo>
                  <a:lnTo>
                    <a:pt x="76" y="18"/>
                  </a:lnTo>
                  <a:lnTo>
                    <a:pt x="70" y="21"/>
                  </a:lnTo>
                  <a:lnTo>
                    <a:pt x="64" y="26"/>
                  </a:lnTo>
                  <a:lnTo>
                    <a:pt x="58" y="28"/>
                  </a:lnTo>
                  <a:lnTo>
                    <a:pt x="52" y="33"/>
                  </a:lnTo>
                  <a:lnTo>
                    <a:pt x="48" y="39"/>
                  </a:lnTo>
                  <a:lnTo>
                    <a:pt x="42" y="42"/>
                  </a:lnTo>
                  <a:lnTo>
                    <a:pt x="37" y="47"/>
                  </a:lnTo>
                  <a:lnTo>
                    <a:pt x="34" y="53"/>
                  </a:lnTo>
                  <a:lnTo>
                    <a:pt x="29" y="59"/>
                  </a:lnTo>
                  <a:lnTo>
                    <a:pt x="24" y="65"/>
                  </a:lnTo>
                  <a:lnTo>
                    <a:pt x="20" y="71"/>
                  </a:lnTo>
                  <a:lnTo>
                    <a:pt x="17" y="76"/>
                  </a:lnTo>
                  <a:lnTo>
                    <a:pt x="14" y="82"/>
                  </a:lnTo>
                  <a:lnTo>
                    <a:pt x="11" y="88"/>
                  </a:lnTo>
                  <a:lnTo>
                    <a:pt x="8" y="95"/>
                  </a:lnTo>
                  <a:lnTo>
                    <a:pt x="7" y="101"/>
                  </a:lnTo>
                  <a:lnTo>
                    <a:pt x="4" y="108"/>
                  </a:lnTo>
                  <a:lnTo>
                    <a:pt x="2" y="116"/>
                  </a:lnTo>
                  <a:lnTo>
                    <a:pt x="1" y="123"/>
                  </a:lnTo>
                  <a:lnTo>
                    <a:pt x="1" y="130"/>
                  </a:lnTo>
                  <a:lnTo>
                    <a:pt x="0" y="138"/>
                  </a:lnTo>
                  <a:lnTo>
                    <a:pt x="0" y="146"/>
                  </a:lnTo>
                  <a:lnTo>
                    <a:pt x="0" y="153"/>
                  </a:lnTo>
                  <a:lnTo>
                    <a:pt x="1" y="160"/>
                  </a:lnTo>
                  <a:lnTo>
                    <a:pt x="1" y="167"/>
                  </a:lnTo>
                  <a:lnTo>
                    <a:pt x="2" y="174"/>
                  </a:lnTo>
                  <a:lnTo>
                    <a:pt x="4" y="182"/>
                  </a:lnTo>
                  <a:lnTo>
                    <a:pt x="7" y="189"/>
                  </a:lnTo>
                  <a:lnTo>
                    <a:pt x="8" y="195"/>
                  </a:lnTo>
                  <a:lnTo>
                    <a:pt x="11" y="202"/>
                  </a:lnTo>
                  <a:lnTo>
                    <a:pt x="14" y="208"/>
                  </a:lnTo>
                  <a:lnTo>
                    <a:pt x="17" y="214"/>
                  </a:lnTo>
                  <a:lnTo>
                    <a:pt x="20" y="220"/>
                  </a:lnTo>
                  <a:lnTo>
                    <a:pt x="24" y="226"/>
                  </a:lnTo>
                  <a:lnTo>
                    <a:pt x="29" y="231"/>
                  </a:lnTo>
                  <a:lnTo>
                    <a:pt x="34" y="237"/>
                  </a:lnTo>
                  <a:lnTo>
                    <a:pt x="37" y="243"/>
                  </a:lnTo>
                  <a:lnTo>
                    <a:pt x="42" y="248"/>
                  </a:lnTo>
                  <a:lnTo>
                    <a:pt x="48" y="251"/>
                  </a:lnTo>
                  <a:lnTo>
                    <a:pt x="52" y="257"/>
                  </a:lnTo>
                  <a:lnTo>
                    <a:pt x="58" y="262"/>
                  </a:lnTo>
                  <a:lnTo>
                    <a:pt x="64" y="264"/>
                  </a:lnTo>
                  <a:lnTo>
                    <a:pt x="70" y="269"/>
                  </a:lnTo>
                  <a:lnTo>
                    <a:pt x="76" y="272"/>
                  </a:lnTo>
                  <a:lnTo>
                    <a:pt x="82" y="275"/>
                  </a:lnTo>
                  <a:lnTo>
                    <a:pt x="89" y="278"/>
                  </a:lnTo>
                  <a:lnTo>
                    <a:pt x="95" y="281"/>
                  </a:lnTo>
                  <a:lnTo>
                    <a:pt x="102" y="284"/>
                  </a:lnTo>
                  <a:lnTo>
                    <a:pt x="109" y="285"/>
                  </a:lnTo>
                  <a:lnTo>
                    <a:pt x="115" y="287"/>
                  </a:lnTo>
                  <a:lnTo>
                    <a:pt x="122" y="288"/>
                  </a:lnTo>
                  <a:lnTo>
                    <a:pt x="130" y="290"/>
                  </a:lnTo>
                  <a:lnTo>
                    <a:pt x="137" y="290"/>
                  </a:lnTo>
                  <a:lnTo>
                    <a:pt x="144" y="290"/>
                  </a:lnTo>
                  <a:lnTo>
                    <a:pt x="152" y="290"/>
                  </a:lnTo>
                  <a:lnTo>
                    <a:pt x="160" y="290"/>
                  </a:lnTo>
                  <a:lnTo>
                    <a:pt x="167" y="288"/>
                  </a:lnTo>
                  <a:lnTo>
                    <a:pt x="173" y="287"/>
                  </a:lnTo>
                  <a:lnTo>
                    <a:pt x="180" y="285"/>
                  </a:lnTo>
                  <a:lnTo>
                    <a:pt x="187" y="284"/>
                  </a:lnTo>
                  <a:lnTo>
                    <a:pt x="194" y="281"/>
                  </a:lnTo>
                  <a:lnTo>
                    <a:pt x="200" y="278"/>
                  </a:lnTo>
                  <a:lnTo>
                    <a:pt x="206" y="275"/>
                  </a:lnTo>
                  <a:lnTo>
                    <a:pt x="214" y="272"/>
                  </a:lnTo>
                  <a:lnTo>
                    <a:pt x="220" y="269"/>
                  </a:lnTo>
                  <a:lnTo>
                    <a:pt x="226" y="264"/>
                  </a:lnTo>
                  <a:lnTo>
                    <a:pt x="232" y="262"/>
                  </a:lnTo>
                  <a:lnTo>
                    <a:pt x="238" y="257"/>
                  </a:lnTo>
                  <a:lnTo>
                    <a:pt x="241" y="251"/>
                  </a:lnTo>
                  <a:lnTo>
                    <a:pt x="247" y="248"/>
                  </a:lnTo>
                  <a:lnTo>
                    <a:pt x="252" y="243"/>
                  </a:lnTo>
                  <a:lnTo>
                    <a:pt x="257" y="237"/>
                  </a:lnTo>
                  <a:lnTo>
                    <a:pt x="260" y="231"/>
                  </a:lnTo>
                  <a:lnTo>
                    <a:pt x="265" y="226"/>
                  </a:lnTo>
                  <a:lnTo>
                    <a:pt x="268" y="220"/>
                  </a:lnTo>
                  <a:lnTo>
                    <a:pt x="272" y="214"/>
                  </a:lnTo>
                  <a:lnTo>
                    <a:pt x="275" y="208"/>
                  </a:lnTo>
                  <a:lnTo>
                    <a:pt x="278" y="202"/>
                  </a:lnTo>
                  <a:lnTo>
                    <a:pt x="281" y="195"/>
                  </a:lnTo>
                  <a:lnTo>
                    <a:pt x="282" y="189"/>
                  </a:lnTo>
                  <a:lnTo>
                    <a:pt x="286" y="182"/>
                  </a:lnTo>
                  <a:lnTo>
                    <a:pt x="287" y="174"/>
                  </a:lnTo>
                  <a:lnTo>
                    <a:pt x="288" y="167"/>
                  </a:lnTo>
                  <a:lnTo>
                    <a:pt x="288" y="160"/>
                  </a:lnTo>
                  <a:lnTo>
                    <a:pt x="289" y="153"/>
                  </a:lnTo>
                  <a:lnTo>
                    <a:pt x="289" y="146"/>
                  </a:lnTo>
                  <a:lnTo>
                    <a:pt x="282" y="146"/>
                  </a:lnTo>
                  <a:lnTo>
                    <a:pt x="282" y="138"/>
                  </a:lnTo>
                  <a:lnTo>
                    <a:pt x="282" y="130"/>
                  </a:lnTo>
                  <a:lnTo>
                    <a:pt x="281" y="125"/>
                  </a:lnTo>
                  <a:lnTo>
                    <a:pt x="280" y="117"/>
                  </a:lnTo>
                  <a:lnTo>
                    <a:pt x="278" y="110"/>
                  </a:lnTo>
                  <a:lnTo>
                    <a:pt x="277" y="105"/>
                  </a:lnTo>
                  <a:lnTo>
                    <a:pt x="274" y="96"/>
                  </a:lnTo>
                  <a:lnTo>
                    <a:pt x="272" y="92"/>
                  </a:lnTo>
                  <a:lnTo>
                    <a:pt x="269" y="86"/>
                  </a:lnTo>
                  <a:lnTo>
                    <a:pt x="266" y="80"/>
                  </a:lnTo>
                  <a:lnTo>
                    <a:pt x="262" y="74"/>
                  </a:lnTo>
                  <a:lnTo>
                    <a:pt x="259" y="68"/>
                  </a:lnTo>
                  <a:lnTo>
                    <a:pt x="254" y="62"/>
                  </a:lnTo>
                  <a:lnTo>
                    <a:pt x="252" y="58"/>
                  </a:lnTo>
                  <a:lnTo>
                    <a:pt x="247" y="52"/>
                  </a:lnTo>
                  <a:lnTo>
                    <a:pt x="241" y="47"/>
                  </a:lnTo>
                  <a:lnTo>
                    <a:pt x="238" y="42"/>
                  </a:lnTo>
                  <a:lnTo>
                    <a:pt x="233" y="39"/>
                  </a:lnTo>
                  <a:lnTo>
                    <a:pt x="227" y="34"/>
                  </a:lnTo>
                  <a:lnTo>
                    <a:pt x="221" y="30"/>
                  </a:lnTo>
                  <a:lnTo>
                    <a:pt x="217" y="27"/>
                  </a:lnTo>
                  <a:lnTo>
                    <a:pt x="211" y="24"/>
                  </a:lnTo>
                  <a:lnTo>
                    <a:pt x="204" y="21"/>
                  </a:lnTo>
                  <a:lnTo>
                    <a:pt x="198" y="18"/>
                  </a:lnTo>
                  <a:lnTo>
                    <a:pt x="192" y="15"/>
                  </a:lnTo>
                  <a:lnTo>
                    <a:pt x="186" y="14"/>
                  </a:lnTo>
                  <a:lnTo>
                    <a:pt x="179" y="11"/>
                  </a:lnTo>
                  <a:lnTo>
                    <a:pt x="172" y="9"/>
                  </a:lnTo>
                  <a:lnTo>
                    <a:pt x="166" y="8"/>
                  </a:lnTo>
                  <a:lnTo>
                    <a:pt x="158" y="8"/>
                  </a:lnTo>
                  <a:lnTo>
                    <a:pt x="151" y="6"/>
                  </a:lnTo>
                  <a:lnTo>
                    <a:pt x="144" y="6"/>
                  </a:lnTo>
                  <a:lnTo>
                    <a:pt x="138" y="6"/>
                  </a:lnTo>
                  <a:lnTo>
                    <a:pt x="131" y="8"/>
                  </a:lnTo>
                  <a:lnTo>
                    <a:pt x="124" y="8"/>
                  </a:lnTo>
                  <a:lnTo>
                    <a:pt x="116" y="9"/>
                  </a:lnTo>
                  <a:lnTo>
                    <a:pt x="110" y="11"/>
                  </a:lnTo>
                  <a:lnTo>
                    <a:pt x="103" y="14"/>
                  </a:lnTo>
                  <a:lnTo>
                    <a:pt x="97" y="15"/>
                  </a:lnTo>
                  <a:lnTo>
                    <a:pt x="91" y="18"/>
                  </a:lnTo>
                  <a:lnTo>
                    <a:pt x="84" y="21"/>
                  </a:lnTo>
                  <a:lnTo>
                    <a:pt x="78" y="24"/>
                  </a:lnTo>
                  <a:lnTo>
                    <a:pt x="72" y="27"/>
                  </a:lnTo>
                  <a:lnTo>
                    <a:pt x="66" y="30"/>
                  </a:lnTo>
                  <a:lnTo>
                    <a:pt x="62" y="34"/>
                  </a:lnTo>
                  <a:lnTo>
                    <a:pt x="56" y="39"/>
                  </a:lnTo>
                  <a:lnTo>
                    <a:pt x="52" y="42"/>
                  </a:lnTo>
                  <a:lnTo>
                    <a:pt x="46" y="47"/>
                  </a:lnTo>
                  <a:lnTo>
                    <a:pt x="42" y="52"/>
                  </a:lnTo>
                  <a:lnTo>
                    <a:pt x="37" y="58"/>
                  </a:lnTo>
                  <a:lnTo>
                    <a:pt x="34" y="62"/>
                  </a:lnTo>
                  <a:lnTo>
                    <a:pt x="30" y="68"/>
                  </a:lnTo>
                  <a:lnTo>
                    <a:pt x="25" y="74"/>
                  </a:lnTo>
                  <a:lnTo>
                    <a:pt x="23" y="80"/>
                  </a:lnTo>
                  <a:lnTo>
                    <a:pt x="20" y="86"/>
                  </a:lnTo>
                  <a:lnTo>
                    <a:pt x="17" y="92"/>
                  </a:lnTo>
                  <a:lnTo>
                    <a:pt x="14" y="96"/>
                  </a:lnTo>
                  <a:lnTo>
                    <a:pt x="12" y="105"/>
                  </a:lnTo>
                  <a:lnTo>
                    <a:pt x="11" y="110"/>
                  </a:lnTo>
                  <a:lnTo>
                    <a:pt x="10" y="117"/>
                  </a:lnTo>
                  <a:lnTo>
                    <a:pt x="8" y="125"/>
                  </a:lnTo>
                  <a:lnTo>
                    <a:pt x="7" y="130"/>
                  </a:lnTo>
                  <a:lnTo>
                    <a:pt x="7" y="138"/>
                  </a:lnTo>
                  <a:lnTo>
                    <a:pt x="7" y="146"/>
                  </a:lnTo>
                  <a:lnTo>
                    <a:pt x="7" y="153"/>
                  </a:lnTo>
                  <a:lnTo>
                    <a:pt x="7" y="160"/>
                  </a:lnTo>
                  <a:lnTo>
                    <a:pt x="8" y="166"/>
                  </a:lnTo>
                  <a:lnTo>
                    <a:pt x="10" y="173"/>
                  </a:lnTo>
                  <a:lnTo>
                    <a:pt x="11" y="180"/>
                  </a:lnTo>
                  <a:lnTo>
                    <a:pt x="12" y="186"/>
                  </a:lnTo>
                  <a:lnTo>
                    <a:pt x="14" y="194"/>
                  </a:lnTo>
                  <a:lnTo>
                    <a:pt x="17" y="200"/>
                  </a:lnTo>
                  <a:lnTo>
                    <a:pt x="20" y="204"/>
                  </a:lnTo>
                  <a:lnTo>
                    <a:pt x="23" y="210"/>
                  </a:lnTo>
                  <a:lnTo>
                    <a:pt x="25" y="216"/>
                  </a:lnTo>
                  <a:lnTo>
                    <a:pt x="30" y="222"/>
                  </a:lnTo>
                  <a:lnTo>
                    <a:pt x="34" y="228"/>
                  </a:lnTo>
                  <a:lnTo>
                    <a:pt x="37" y="233"/>
                  </a:lnTo>
                  <a:lnTo>
                    <a:pt x="42" y="238"/>
                  </a:lnTo>
                  <a:lnTo>
                    <a:pt x="46" y="243"/>
                  </a:lnTo>
                  <a:lnTo>
                    <a:pt x="52" y="248"/>
                  </a:lnTo>
                  <a:lnTo>
                    <a:pt x="56" y="251"/>
                  </a:lnTo>
                  <a:lnTo>
                    <a:pt x="62" y="256"/>
                  </a:lnTo>
                  <a:lnTo>
                    <a:pt x="66" y="261"/>
                  </a:lnTo>
                  <a:lnTo>
                    <a:pt x="72" y="263"/>
                  </a:lnTo>
                  <a:lnTo>
                    <a:pt x="78" y="267"/>
                  </a:lnTo>
                  <a:lnTo>
                    <a:pt x="84" y="269"/>
                  </a:lnTo>
                  <a:lnTo>
                    <a:pt x="91" y="272"/>
                  </a:lnTo>
                  <a:lnTo>
                    <a:pt x="97" y="275"/>
                  </a:lnTo>
                  <a:lnTo>
                    <a:pt x="103" y="276"/>
                  </a:lnTo>
                  <a:lnTo>
                    <a:pt x="110" y="280"/>
                  </a:lnTo>
                  <a:lnTo>
                    <a:pt x="116" y="281"/>
                  </a:lnTo>
                  <a:lnTo>
                    <a:pt x="124" y="282"/>
                  </a:lnTo>
                  <a:lnTo>
                    <a:pt x="131" y="282"/>
                  </a:lnTo>
                  <a:lnTo>
                    <a:pt x="138" y="284"/>
                  </a:lnTo>
                  <a:lnTo>
                    <a:pt x="144" y="284"/>
                  </a:lnTo>
                  <a:lnTo>
                    <a:pt x="151" y="284"/>
                  </a:lnTo>
                  <a:lnTo>
                    <a:pt x="158" y="282"/>
                  </a:lnTo>
                  <a:lnTo>
                    <a:pt x="166" y="282"/>
                  </a:lnTo>
                  <a:lnTo>
                    <a:pt x="172" y="281"/>
                  </a:lnTo>
                  <a:lnTo>
                    <a:pt x="179" y="280"/>
                  </a:lnTo>
                  <a:lnTo>
                    <a:pt x="186" y="276"/>
                  </a:lnTo>
                  <a:lnTo>
                    <a:pt x="192" y="275"/>
                  </a:lnTo>
                  <a:lnTo>
                    <a:pt x="198" y="272"/>
                  </a:lnTo>
                  <a:lnTo>
                    <a:pt x="204" y="269"/>
                  </a:lnTo>
                  <a:lnTo>
                    <a:pt x="211" y="267"/>
                  </a:lnTo>
                  <a:lnTo>
                    <a:pt x="217" y="263"/>
                  </a:lnTo>
                  <a:lnTo>
                    <a:pt x="221" y="261"/>
                  </a:lnTo>
                  <a:lnTo>
                    <a:pt x="227" y="256"/>
                  </a:lnTo>
                  <a:lnTo>
                    <a:pt x="233" y="251"/>
                  </a:lnTo>
                  <a:lnTo>
                    <a:pt x="238" y="248"/>
                  </a:lnTo>
                  <a:lnTo>
                    <a:pt x="241" y="243"/>
                  </a:lnTo>
                  <a:lnTo>
                    <a:pt x="247" y="238"/>
                  </a:lnTo>
                  <a:lnTo>
                    <a:pt x="252" y="233"/>
                  </a:lnTo>
                  <a:lnTo>
                    <a:pt x="254" y="228"/>
                  </a:lnTo>
                  <a:lnTo>
                    <a:pt x="259" y="222"/>
                  </a:lnTo>
                  <a:lnTo>
                    <a:pt x="262" y="216"/>
                  </a:lnTo>
                  <a:lnTo>
                    <a:pt x="266" y="210"/>
                  </a:lnTo>
                  <a:lnTo>
                    <a:pt x="269" y="204"/>
                  </a:lnTo>
                  <a:lnTo>
                    <a:pt x="272" y="200"/>
                  </a:lnTo>
                  <a:lnTo>
                    <a:pt x="274" y="194"/>
                  </a:lnTo>
                  <a:lnTo>
                    <a:pt x="277" y="186"/>
                  </a:lnTo>
                  <a:lnTo>
                    <a:pt x="278" y="180"/>
                  </a:lnTo>
                  <a:lnTo>
                    <a:pt x="280" y="173"/>
                  </a:lnTo>
                  <a:lnTo>
                    <a:pt x="281" y="166"/>
                  </a:lnTo>
                  <a:lnTo>
                    <a:pt x="282" y="160"/>
                  </a:lnTo>
                  <a:lnTo>
                    <a:pt x="282" y="153"/>
                  </a:lnTo>
                  <a:lnTo>
                    <a:pt x="282" y="146"/>
                  </a:lnTo>
                  <a:lnTo>
                    <a:pt x="289" y="146"/>
                  </a:lnTo>
                  <a:close/>
                </a:path>
              </a:pathLst>
            </a:custGeom>
            <a:solidFill>
              <a:srgbClr val="8AA1D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411" name="Freeform 707"/>
            <p:cNvSpPr>
              <a:spLocks noChangeArrowheads="1"/>
            </p:cNvSpPr>
            <p:nvPr/>
          </p:nvSpPr>
          <p:spPr bwMode="auto">
            <a:xfrm>
              <a:off x="5176" y="466"/>
              <a:ext cx="27" cy="27"/>
            </a:xfrm>
            <a:custGeom>
              <a:avLst/>
              <a:gdLst>
                <a:gd name="T0" fmla="*/ 273 w 275"/>
                <a:gd name="T1" fmla="*/ 111 h 278"/>
                <a:gd name="T2" fmla="*/ 262 w 275"/>
                <a:gd name="T3" fmla="*/ 80 h 278"/>
                <a:gd name="T4" fmla="*/ 245 w 275"/>
                <a:gd name="T5" fmla="*/ 52 h 278"/>
                <a:gd name="T6" fmla="*/ 220 w 275"/>
                <a:gd name="T7" fmla="*/ 28 h 278"/>
                <a:gd name="T8" fmla="*/ 191 w 275"/>
                <a:gd name="T9" fmla="*/ 12 h 278"/>
                <a:gd name="T10" fmla="*/ 159 w 275"/>
                <a:gd name="T11" fmla="*/ 2 h 278"/>
                <a:gd name="T12" fmla="*/ 124 w 275"/>
                <a:gd name="T13" fmla="*/ 2 h 278"/>
                <a:gd name="T14" fmla="*/ 90 w 275"/>
                <a:gd name="T15" fmla="*/ 9 h 278"/>
                <a:gd name="T16" fmla="*/ 59 w 275"/>
                <a:gd name="T17" fmla="*/ 24 h 278"/>
                <a:gd name="T18" fmla="*/ 35 w 275"/>
                <a:gd name="T19" fmla="*/ 46 h 278"/>
                <a:gd name="T20" fmla="*/ 16 w 275"/>
                <a:gd name="T21" fmla="*/ 74 h 278"/>
                <a:gd name="T22" fmla="*/ 4 w 275"/>
                <a:gd name="T23" fmla="*/ 104 h 278"/>
                <a:gd name="T24" fmla="*/ 0 w 275"/>
                <a:gd name="T25" fmla="*/ 140 h 278"/>
                <a:gd name="T26" fmla="*/ 4 w 275"/>
                <a:gd name="T27" fmla="*/ 174 h 278"/>
                <a:gd name="T28" fmla="*/ 16 w 275"/>
                <a:gd name="T29" fmla="*/ 204 h 278"/>
                <a:gd name="T30" fmla="*/ 35 w 275"/>
                <a:gd name="T31" fmla="*/ 232 h 278"/>
                <a:gd name="T32" fmla="*/ 59 w 275"/>
                <a:gd name="T33" fmla="*/ 255 h 278"/>
                <a:gd name="T34" fmla="*/ 90 w 275"/>
                <a:gd name="T35" fmla="*/ 269 h 278"/>
                <a:gd name="T36" fmla="*/ 124 w 275"/>
                <a:gd name="T37" fmla="*/ 276 h 278"/>
                <a:gd name="T38" fmla="*/ 159 w 275"/>
                <a:gd name="T39" fmla="*/ 276 h 278"/>
                <a:gd name="T40" fmla="*/ 191 w 275"/>
                <a:gd name="T41" fmla="*/ 266 h 278"/>
                <a:gd name="T42" fmla="*/ 220 w 275"/>
                <a:gd name="T43" fmla="*/ 250 h 278"/>
                <a:gd name="T44" fmla="*/ 245 w 275"/>
                <a:gd name="T45" fmla="*/ 227 h 278"/>
                <a:gd name="T46" fmla="*/ 262 w 275"/>
                <a:gd name="T47" fmla="*/ 198 h 278"/>
                <a:gd name="T48" fmla="*/ 273 w 275"/>
                <a:gd name="T49" fmla="*/ 167 h 278"/>
                <a:gd name="T50" fmla="*/ 270 w 275"/>
                <a:gd name="T51" fmla="*/ 140 h 278"/>
                <a:gd name="T52" fmla="*/ 265 w 275"/>
                <a:gd name="T53" fmla="*/ 106 h 278"/>
                <a:gd name="T54" fmla="*/ 253 w 275"/>
                <a:gd name="T55" fmla="*/ 76 h 278"/>
                <a:gd name="T56" fmla="*/ 234 w 275"/>
                <a:gd name="T57" fmla="*/ 50 h 278"/>
                <a:gd name="T58" fmla="*/ 211 w 275"/>
                <a:gd name="T59" fmla="*/ 29 h 278"/>
                <a:gd name="T60" fmla="*/ 183 w 275"/>
                <a:gd name="T61" fmla="*/ 15 h 278"/>
                <a:gd name="T62" fmla="*/ 151 w 275"/>
                <a:gd name="T63" fmla="*/ 8 h 278"/>
                <a:gd name="T64" fmla="*/ 118 w 275"/>
                <a:gd name="T65" fmla="*/ 9 h 278"/>
                <a:gd name="T66" fmla="*/ 85 w 275"/>
                <a:gd name="T67" fmla="*/ 18 h 278"/>
                <a:gd name="T68" fmla="*/ 58 w 275"/>
                <a:gd name="T69" fmla="*/ 34 h 278"/>
                <a:gd name="T70" fmla="*/ 36 w 275"/>
                <a:gd name="T71" fmla="*/ 56 h 278"/>
                <a:gd name="T72" fmla="*/ 18 w 275"/>
                <a:gd name="T73" fmla="*/ 82 h 278"/>
                <a:gd name="T74" fmla="*/ 9 w 275"/>
                <a:gd name="T75" fmla="*/ 113 h 278"/>
                <a:gd name="T76" fmla="*/ 5 w 275"/>
                <a:gd name="T77" fmla="*/ 147 h 278"/>
                <a:gd name="T78" fmla="*/ 11 w 275"/>
                <a:gd name="T79" fmla="*/ 178 h 278"/>
                <a:gd name="T80" fmla="*/ 24 w 275"/>
                <a:gd name="T81" fmla="*/ 208 h 278"/>
                <a:gd name="T82" fmla="*/ 45 w 275"/>
                <a:gd name="T83" fmla="*/ 232 h 278"/>
                <a:gd name="T84" fmla="*/ 70 w 275"/>
                <a:gd name="T85" fmla="*/ 251 h 278"/>
                <a:gd name="T86" fmla="*/ 99 w 275"/>
                <a:gd name="T87" fmla="*/ 264 h 278"/>
                <a:gd name="T88" fmla="*/ 131 w 275"/>
                <a:gd name="T89" fmla="*/ 270 h 278"/>
                <a:gd name="T90" fmla="*/ 165 w 275"/>
                <a:gd name="T91" fmla="*/ 268 h 278"/>
                <a:gd name="T92" fmla="*/ 196 w 275"/>
                <a:gd name="T93" fmla="*/ 257 h 278"/>
                <a:gd name="T94" fmla="*/ 221 w 275"/>
                <a:gd name="T95" fmla="*/ 242 h 278"/>
                <a:gd name="T96" fmla="*/ 244 w 275"/>
                <a:gd name="T97" fmla="*/ 218 h 278"/>
                <a:gd name="T98" fmla="*/ 259 w 275"/>
                <a:gd name="T99" fmla="*/ 190 h 278"/>
                <a:gd name="T100" fmla="*/ 268 w 275"/>
                <a:gd name="T101" fmla="*/ 16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5" h="278">
                  <a:moveTo>
                    <a:pt x="275" y="140"/>
                  </a:moveTo>
                  <a:lnTo>
                    <a:pt x="275" y="132"/>
                  </a:lnTo>
                  <a:lnTo>
                    <a:pt x="275" y="124"/>
                  </a:lnTo>
                  <a:lnTo>
                    <a:pt x="274" y="119"/>
                  </a:lnTo>
                  <a:lnTo>
                    <a:pt x="273" y="111"/>
                  </a:lnTo>
                  <a:lnTo>
                    <a:pt x="271" y="104"/>
                  </a:lnTo>
                  <a:lnTo>
                    <a:pt x="270" y="99"/>
                  </a:lnTo>
                  <a:lnTo>
                    <a:pt x="267" y="90"/>
                  </a:lnTo>
                  <a:lnTo>
                    <a:pt x="265" y="86"/>
                  </a:lnTo>
                  <a:lnTo>
                    <a:pt x="262" y="80"/>
                  </a:lnTo>
                  <a:lnTo>
                    <a:pt x="259" y="74"/>
                  </a:lnTo>
                  <a:lnTo>
                    <a:pt x="255" y="68"/>
                  </a:lnTo>
                  <a:lnTo>
                    <a:pt x="252" y="62"/>
                  </a:lnTo>
                  <a:lnTo>
                    <a:pt x="247" y="56"/>
                  </a:lnTo>
                  <a:lnTo>
                    <a:pt x="245" y="52"/>
                  </a:lnTo>
                  <a:lnTo>
                    <a:pt x="240" y="46"/>
                  </a:lnTo>
                  <a:lnTo>
                    <a:pt x="234" y="41"/>
                  </a:lnTo>
                  <a:lnTo>
                    <a:pt x="231" y="36"/>
                  </a:lnTo>
                  <a:lnTo>
                    <a:pt x="226" y="33"/>
                  </a:lnTo>
                  <a:lnTo>
                    <a:pt x="220" y="28"/>
                  </a:lnTo>
                  <a:lnTo>
                    <a:pt x="214" y="24"/>
                  </a:lnTo>
                  <a:lnTo>
                    <a:pt x="210" y="21"/>
                  </a:lnTo>
                  <a:lnTo>
                    <a:pt x="204" y="18"/>
                  </a:lnTo>
                  <a:lnTo>
                    <a:pt x="197" y="15"/>
                  </a:lnTo>
                  <a:lnTo>
                    <a:pt x="191" y="12"/>
                  </a:lnTo>
                  <a:lnTo>
                    <a:pt x="185" y="9"/>
                  </a:lnTo>
                  <a:lnTo>
                    <a:pt x="179" y="8"/>
                  </a:lnTo>
                  <a:lnTo>
                    <a:pt x="172" y="5"/>
                  </a:lnTo>
                  <a:lnTo>
                    <a:pt x="166" y="3"/>
                  </a:lnTo>
                  <a:lnTo>
                    <a:pt x="159" y="2"/>
                  </a:lnTo>
                  <a:lnTo>
                    <a:pt x="151" y="2"/>
                  </a:lnTo>
                  <a:lnTo>
                    <a:pt x="144" y="0"/>
                  </a:lnTo>
                  <a:lnTo>
                    <a:pt x="137" y="0"/>
                  </a:lnTo>
                  <a:lnTo>
                    <a:pt x="131" y="0"/>
                  </a:lnTo>
                  <a:lnTo>
                    <a:pt x="124" y="2"/>
                  </a:lnTo>
                  <a:lnTo>
                    <a:pt x="117" y="2"/>
                  </a:lnTo>
                  <a:lnTo>
                    <a:pt x="109" y="3"/>
                  </a:lnTo>
                  <a:lnTo>
                    <a:pt x="103" y="5"/>
                  </a:lnTo>
                  <a:lnTo>
                    <a:pt x="96" y="8"/>
                  </a:lnTo>
                  <a:lnTo>
                    <a:pt x="90" y="9"/>
                  </a:lnTo>
                  <a:lnTo>
                    <a:pt x="84" y="12"/>
                  </a:lnTo>
                  <a:lnTo>
                    <a:pt x="77" y="15"/>
                  </a:lnTo>
                  <a:lnTo>
                    <a:pt x="71" y="18"/>
                  </a:lnTo>
                  <a:lnTo>
                    <a:pt x="65" y="21"/>
                  </a:lnTo>
                  <a:lnTo>
                    <a:pt x="59" y="24"/>
                  </a:lnTo>
                  <a:lnTo>
                    <a:pt x="55" y="28"/>
                  </a:lnTo>
                  <a:lnTo>
                    <a:pt x="49" y="33"/>
                  </a:lnTo>
                  <a:lnTo>
                    <a:pt x="45" y="36"/>
                  </a:lnTo>
                  <a:lnTo>
                    <a:pt x="39" y="41"/>
                  </a:lnTo>
                  <a:lnTo>
                    <a:pt x="35" y="46"/>
                  </a:lnTo>
                  <a:lnTo>
                    <a:pt x="30" y="52"/>
                  </a:lnTo>
                  <a:lnTo>
                    <a:pt x="27" y="56"/>
                  </a:lnTo>
                  <a:lnTo>
                    <a:pt x="23" y="62"/>
                  </a:lnTo>
                  <a:lnTo>
                    <a:pt x="18" y="68"/>
                  </a:lnTo>
                  <a:lnTo>
                    <a:pt x="16" y="74"/>
                  </a:lnTo>
                  <a:lnTo>
                    <a:pt x="13" y="80"/>
                  </a:lnTo>
                  <a:lnTo>
                    <a:pt x="10" y="86"/>
                  </a:lnTo>
                  <a:lnTo>
                    <a:pt x="7" y="90"/>
                  </a:lnTo>
                  <a:lnTo>
                    <a:pt x="5" y="99"/>
                  </a:lnTo>
                  <a:lnTo>
                    <a:pt x="4" y="104"/>
                  </a:lnTo>
                  <a:lnTo>
                    <a:pt x="3" y="111"/>
                  </a:lnTo>
                  <a:lnTo>
                    <a:pt x="1" y="119"/>
                  </a:lnTo>
                  <a:lnTo>
                    <a:pt x="0" y="124"/>
                  </a:lnTo>
                  <a:lnTo>
                    <a:pt x="0" y="132"/>
                  </a:lnTo>
                  <a:lnTo>
                    <a:pt x="0" y="140"/>
                  </a:lnTo>
                  <a:lnTo>
                    <a:pt x="0" y="147"/>
                  </a:lnTo>
                  <a:lnTo>
                    <a:pt x="0" y="154"/>
                  </a:lnTo>
                  <a:lnTo>
                    <a:pt x="1" y="160"/>
                  </a:lnTo>
                  <a:lnTo>
                    <a:pt x="3" y="167"/>
                  </a:lnTo>
                  <a:lnTo>
                    <a:pt x="4" y="174"/>
                  </a:lnTo>
                  <a:lnTo>
                    <a:pt x="5" y="180"/>
                  </a:lnTo>
                  <a:lnTo>
                    <a:pt x="7" y="188"/>
                  </a:lnTo>
                  <a:lnTo>
                    <a:pt x="10" y="194"/>
                  </a:lnTo>
                  <a:lnTo>
                    <a:pt x="13" y="198"/>
                  </a:lnTo>
                  <a:lnTo>
                    <a:pt x="16" y="204"/>
                  </a:lnTo>
                  <a:lnTo>
                    <a:pt x="18" y="210"/>
                  </a:lnTo>
                  <a:lnTo>
                    <a:pt x="23" y="216"/>
                  </a:lnTo>
                  <a:lnTo>
                    <a:pt x="27" y="222"/>
                  </a:lnTo>
                  <a:lnTo>
                    <a:pt x="30" y="227"/>
                  </a:lnTo>
                  <a:lnTo>
                    <a:pt x="35" y="232"/>
                  </a:lnTo>
                  <a:lnTo>
                    <a:pt x="39" y="237"/>
                  </a:lnTo>
                  <a:lnTo>
                    <a:pt x="45" y="242"/>
                  </a:lnTo>
                  <a:lnTo>
                    <a:pt x="49" y="245"/>
                  </a:lnTo>
                  <a:lnTo>
                    <a:pt x="55" y="250"/>
                  </a:lnTo>
                  <a:lnTo>
                    <a:pt x="59" y="255"/>
                  </a:lnTo>
                  <a:lnTo>
                    <a:pt x="65" y="257"/>
                  </a:lnTo>
                  <a:lnTo>
                    <a:pt x="71" y="261"/>
                  </a:lnTo>
                  <a:lnTo>
                    <a:pt x="77" y="263"/>
                  </a:lnTo>
                  <a:lnTo>
                    <a:pt x="84" y="266"/>
                  </a:lnTo>
                  <a:lnTo>
                    <a:pt x="90" y="269"/>
                  </a:lnTo>
                  <a:lnTo>
                    <a:pt x="96" y="270"/>
                  </a:lnTo>
                  <a:lnTo>
                    <a:pt x="103" y="274"/>
                  </a:lnTo>
                  <a:lnTo>
                    <a:pt x="109" y="275"/>
                  </a:lnTo>
                  <a:lnTo>
                    <a:pt x="117" y="276"/>
                  </a:lnTo>
                  <a:lnTo>
                    <a:pt x="124" y="276"/>
                  </a:lnTo>
                  <a:lnTo>
                    <a:pt x="131" y="278"/>
                  </a:lnTo>
                  <a:lnTo>
                    <a:pt x="137" y="278"/>
                  </a:lnTo>
                  <a:lnTo>
                    <a:pt x="144" y="278"/>
                  </a:lnTo>
                  <a:lnTo>
                    <a:pt x="151" y="276"/>
                  </a:lnTo>
                  <a:lnTo>
                    <a:pt x="159" y="276"/>
                  </a:lnTo>
                  <a:lnTo>
                    <a:pt x="166" y="275"/>
                  </a:lnTo>
                  <a:lnTo>
                    <a:pt x="172" y="274"/>
                  </a:lnTo>
                  <a:lnTo>
                    <a:pt x="179" y="270"/>
                  </a:lnTo>
                  <a:lnTo>
                    <a:pt x="185" y="269"/>
                  </a:lnTo>
                  <a:lnTo>
                    <a:pt x="191" y="266"/>
                  </a:lnTo>
                  <a:lnTo>
                    <a:pt x="197" y="263"/>
                  </a:lnTo>
                  <a:lnTo>
                    <a:pt x="204" y="261"/>
                  </a:lnTo>
                  <a:lnTo>
                    <a:pt x="210" y="257"/>
                  </a:lnTo>
                  <a:lnTo>
                    <a:pt x="214" y="255"/>
                  </a:lnTo>
                  <a:lnTo>
                    <a:pt x="220" y="250"/>
                  </a:lnTo>
                  <a:lnTo>
                    <a:pt x="226" y="245"/>
                  </a:lnTo>
                  <a:lnTo>
                    <a:pt x="231" y="242"/>
                  </a:lnTo>
                  <a:lnTo>
                    <a:pt x="234" y="237"/>
                  </a:lnTo>
                  <a:lnTo>
                    <a:pt x="240" y="232"/>
                  </a:lnTo>
                  <a:lnTo>
                    <a:pt x="245" y="227"/>
                  </a:lnTo>
                  <a:lnTo>
                    <a:pt x="247" y="222"/>
                  </a:lnTo>
                  <a:lnTo>
                    <a:pt x="252" y="216"/>
                  </a:lnTo>
                  <a:lnTo>
                    <a:pt x="255" y="210"/>
                  </a:lnTo>
                  <a:lnTo>
                    <a:pt x="259" y="204"/>
                  </a:lnTo>
                  <a:lnTo>
                    <a:pt x="262" y="198"/>
                  </a:lnTo>
                  <a:lnTo>
                    <a:pt x="265" y="194"/>
                  </a:lnTo>
                  <a:lnTo>
                    <a:pt x="267" y="188"/>
                  </a:lnTo>
                  <a:lnTo>
                    <a:pt x="270" y="180"/>
                  </a:lnTo>
                  <a:lnTo>
                    <a:pt x="271" y="174"/>
                  </a:lnTo>
                  <a:lnTo>
                    <a:pt x="273" y="167"/>
                  </a:lnTo>
                  <a:lnTo>
                    <a:pt x="274" y="160"/>
                  </a:lnTo>
                  <a:lnTo>
                    <a:pt x="275" y="154"/>
                  </a:lnTo>
                  <a:lnTo>
                    <a:pt x="275" y="147"/>
                  </a:lnTo>
                  <a:lnTo>
                    <a:pt x="275" y="140"/>
                  </a:lnTo>
                  <a:lnTo>
                    <a:pt x="270" y="140"/>
                  </a:lnTo>
                  <a:lnTo>
                    <a:pt x="270" y="132"/>
                  </a:lnTo>
                  <a:lnTo>
                    <a:pt x="268" y="126"/>
                  </a:lnTo>
                  <a:lnTo>
                    <a:pt x="268" y="119"/>
                  </a:lnTo>
                  <a:lnTo>
                    <a:pt x="267" y="113"/>
                  </a:lnTo>
                  <a:lnTo>
                    <a:pt x="265" y="106"/>
                  </a:lnTo>
                  <a:lnTo>
                    <a:pt x="264" y="100"/>
                  </a:lnTo>
                  <a:lnTo>
                    <a:pt x="261" y="94"/>
                  </a:lnTo>
                  <a:lnTo>
                    <a:pt x="259" y="88"/>
                  </a:lnTo>
                  <a:lnTo>
                    <a:pt x="257" y="82"/>
                  </a:lnTo>
                  <a:lnTo>
                    <a:pt x="253" y="76"/>
                  </a:lnTo>
                  <a:lnTo>
                    <a:pt x="251" y="70"/>
                  </a:lnTo>
                  <a:lnTo>
                    <a:pt x="246" y="66"/>
                  </a:lnTo>
                  <a:lnTo>
                    <a:pt x="244" y="60"/>
                  </a:lnTo>
                  <a:lnTo>
                    <a:pt x="239" y="56"/>
                  </a:lnTo>
                  <a:lnTo>
                    <a:pt x="234" y="50"/>
                  </a:lnTo>
                  <a:lnTo>
                    <a:pt x="231" y="46"/>
                  </a:lnTo>
                  <a:lnTo>
                    <a:pt x="226" y="41"/>
                  </a:lnTo>
                  <a:lnTo>
                    <a:pt x="221" y="36"/>
                  </a:lnTo>
                  <a:lnTo>
                    <a:pt x="216" y="34"/>
                  </a:lnTo>
                  <a:lnTo>
                    <a:pt x="211" y="29"/>
                  </a:lnTo>
                  <a:lnTo>
                    <a:pt x="205" y="27"/>
                  </a:lnTo>
                  <a:lnTo>
                    <a:pt x="199" y="24"/>
                  </a:lnTo>
                  <a:lnTo>
                    <a:pt x="196" y="21"/>
                  </a:lnTo>
                  <a:lnTo>
                    <a:pt x="190" y="18"/>
                  </a:lnTo>
                  <a:lnTo>
                    <a:pt x="183" y="15"/>
                  </a:lnTo>
                  <a:lnTo>
                    <a:pt x="177" y="14"/>
                  </a:lnTo>
                  <a:lnTo>
                    <a:pt x="171" y="12"/>
                  </a:lnTo>
                  <a:lnTo>
                    <a:pt x="165" y="11"/>
                  </a:lnTo>
                  <a:lnTo>
                    <a:pt x="157" y="9"/>
                  </a:lnTo>
                  <a:lnTo>
                    <a:pt x="151" y="8"/>
                  </a:lnTo>
                  <a:lnTo>
                    <a:pt x="144" y="8"/>
                  </a:lnTo>
                  <a:lnTo>
                    <a:pt x="137" y="8"/>
                  </a:lnTo>
                  <a:lnTo>
                    <a:pt x="131" y="8"/>
                  </a:lnTo>
                  <a:lnTo>
                    <a:pt x="124" y="8"/>
                  </a:lnTo>
                  <a:lnTo>
                    <a:pt x="118" y="9"/>
                  </a:lnTo>
                  <a:lnTo>
                    <a:pt x="111" y="11"/>
                  </a:lnTo>
                  <a:lnTo>
                    <a:pt x="105" y="12"/>
                  </a:lnTo>
                  <a:lnTo>
                    <a:pt x="99" y="14"/>
                  </a:lnTo>
                  <a:lnTo>
                    <a:pt x="91" y="15"/>
                  </a:lnTo>
                  <a:lnTo>
                    <a:pt x="85" y="18"/>
                  </a:lnTo>
                  <a:lnTo>
                    <a:pt x="81" y="21"/>
                  </a:lnTo>
                  <a:lnTo>
                    <a:pt x="75" y="24"/>
                  </a:lnTo>
                  <a:lnTo>
                    <a:pt x="70" y="27"/>
                  </a:lnTo>
                  <a:lnTo>
                    <a:pt x="64" y="29"/>
                  </a:lnTo>
                  <a:lnTo>
                    <a:pt x="58" y="34"/>
                  </a:lnTo>
                  <a:lnTo>
                    <a:pt x="54" y="36"/>
                  </a:lnTo>
                  <a:lnTo>
                    <a:pt x="49" y="41"/>
                  </a:lnTo>
                  <a:lnTo>
                    <a:pt x="45" y="46"/>
                  </a:lnTo>
                  <a:lnTo>
                    <a:pt x="41" y="50"/>
                  </a:lnTo>
                  <a:lnTo>
                    <a:pt x="36" y="56"/>
                  </a:lnTo>
                  <a:lnTo>
                    <a:pt x="31" y="60"/>
                  </a:lnTo>
                  <a:lnTo>
                    <a:pt x="29" y="66"/>
                  </a:lnTo>
                  <a:lnTo>
                    <a:pt x="24" y="70"/>
                  </a:lnTo>
                  <a:lnTo>
                    <a:pt x="22" y="76"/>
                  </a:lnTo>
                  <a:lnTo>
                    <a:pt x="18" y="82"/>
                  </a:lnTo>
                  <a:lnTo>
                    <a:pt x="16" y="88"/>
                  </a:lnTo>
                  <a:lnTo>
                    <a:pt x="15" y="94"/>
                  </a:lnTo>
                  <a:lnTo>
                    <a:pt x="11" y="100"/>
                  </a:lnTo>
                  <a:lnTo>
                    <a:pt x="10" y="106"/>
                  </a:lnTo>
                  <a:lnTo>
                    <a:pt x="9" y="113"/>
                  </a:lnTo>
                  <a:lnTo>
                    <a:pt x="7" y="119"/>
                  </a:lnTo>
                  <a:lnTo>
                    <a:pt x="7" y="126"/>
                  </a:lnTo>
                  <a:lnTo>
                    <a:pt x="5" y="132"/>
                  </a:lnTo>
                  <a:lnTo>
                    <a:pt x="5" y="140"/>
                  </a:lnTo>
                  <a:lnTo>
                    <a:pt x="5" y="147"/>
                  </a:lnTo>
                  <a:lnTo>
                    <a:pt x="7" y="153"/>
                  </a:lnTo>
                  <a:lnTo>
                    <a:pt x="7" y="160"/>
                  </a:lnTo>
                  <a:lnTo>
                    <a:pt x="9" y="165"/>
                  </a:lnTo>
                  <a:lnTo>
                    <a:pt x="10" y="173"/>
                  </a:lnTo>
                  <a:lnTo>
                    <a:pt x="11" y="178"/>
                  </a:lnTo>
                  <a:lnTo>
                    <a:pt x="15" y="184"/>
                  </a:lnTo>
                  <a:lnTo>
                    <a:pt x="16" y="190"/>
                  </a:lnTo>
                  <a:lnTo>
                    <a:pt x="18" y="196"/>
                  </a:lnTo>
                  <a:lnTo>
                    <a:pt x="22" y="202"/>
                  </a:lnTo>
                  <a:lnTo>
                    <a:pt x="24" y="208"/>
                  </a:lnTo>
                  <a:lnTo>
                    <a:pt x="29" y="212"/>
                  </a:lnTo>
                  <a:lnTo>
                    <a:pt x="31" y="218"/>
                  </a:lnTo>
                  <a:lnTo>
                    <a:pt x="36" y="222"/>
                  </a:lnTo>
                  <a:lnTo>
                    <a:pt x="41" y="228"/>
                  </a:lnTo>
                  <a:lnTo>
                    <a:pt x="45" y="232"/>
                  </a:lnTo>
                  <a:lnTo>
                    <a:pt x="49" y="237"/>
                  </a:lnTo>
                  <a:lnTo>
                    <a:pt x="54" y="242"/>
                  </a:lnTo>
                  <a:lnTo>
                    <a:pt x="58" y="244"/>
                  </a:lnTo>
                  <a:lnTo>
                    <a:pt x="64" y="249"/>
                  </a:lnTo>
                  <a:lnTo>
                    <a:pt x="70" y="251"/>
                  </a:lnTo>
                  <a:lnTo>
                    <a:pt x="75" y="255"/>
                  </a:lnTo>
                  <a:lnTo>
                    <a:pt x="81" y="257"/>
                  </a:lnTo>
                  <a:lnTo>
                    <a:pt x="85" y="261"/>
                  </a:lnTo>
                  <a:lnTo>
                    <a:pt x="91" y="263"/>
                  </a:lnTo>
                  <a:lnTo>
                    <a:pt x="99" y="264"/>
                  </a:lnTo>
                  <a:lnTo>
                    <a:pt x="105" y="266"/>
                  </a:lnTo>
                  <a:lnTo>
                    <a:pt x="111" y="268"/>
                  </a:lnTo>
                  <a:lnTo>
                    <a:pt x="118" y="269"/>
                  </a:lnTo>
                  <a:lnTo>
                    <a:pt x="124" y="270"/>
                  </a:lnTo>
                  <a:lnTo>
                    <a:pt x="131" y="270"/>
                  </a:lnTo>
                  <a:lnTo>
                    <a:pt x="137" y="270"/>
                  </a:lnTo>
                  <a:lnTo>
                    <a:pt x="144" y="270"/>
                  </a:lnTo>
                  <a:lnTo>
                    <a:pt x="151" y="270"/>
                  </a:lnTo>
                  <a:lnTo>
                    <a:pt x="157" y="269"/>
                  </a:lnTo>
                  <a:lnTo>
                    <a:pt x="165" y="268"/>
                  </a:lnTo>
                  <a:lnTo>
                    <a:pt x="171" y="266"/>
                  </a:lnTo>
                  <a:lnTo>
                    <a:pt x="177" y="264"/>
                  </a:lnTo>
                  <a:lnTo>
                    <a:pt x="183" y="263"/>
                  </a:lnTo>
                  <a:lnTo>
                    <a:pt x="190" y="261"/>
                  </a:lnTo>
                  <a:lnTo>
                    <a:pt x="196" y="257"/>
                  </a:lnTo>
                  <a:lnTo>
                    <a:pt x="199" y="255"/>
                  </a:lnTo>
                  <a:lnTo>
                    <a:pt x="205" y="251"/>
                  </a:lnTo>
                  <a:lnTo>
                    <a:pt x="211" y="249"/>
                  </a:lnTo>
                  <a:lnTo>
                    <a:pt x="216" y="244"/>
                  </a:lnTo>
                  <a:lnTo>
                    <a:pt x="221" y="242"/>
                  </a:lnTo>
                  <a:lnTo>
                    <a:pt x="226" y="237"/>
                  </a:lnTo>
                  <a:lnTo>
                    <a:pt x="231" y="232"/>
                  </a:lnTo>
                  <a:lnTo>
                    <a:pt x="234" y="228"/>
                  </a:lnTo>
                  <a:lnTo>
                    <a:pt x="239" y="222"/>
                  </a:lnTo>
                  <a:lnTo>
                    <a:pt x="244" y="218"/>
                  </a:lnTo>
                  <a:lnTo>
                    <a:pt x="246" y="212"/>
                  </a:lnTo>
                  <a:lnTo>
                    <a:pt x="251" y="208"/>
                  </a:lnTo>
                  <a:lnTo>
                    <a:pt x="253" y="202"/>
                  </a:lnTo>
                  <a:lnTo>
                    <a:pt x="257" y="196"/>
                  </a:lnTo>
                  <a:lnTo>
                    <a:pt x="259" y="190"/>
                  </a:lnTo>
                  <a:lnTo>
                    <a:pt x="261" y="184"/>
                  </a:lnTo>
                  <a:lnTo>
                    <a:pt x="264" y="178"/>
                  </a:lnTo>
                  <a:lnTo>
                    <a:pt x="265" y="173"/>
                  </a:lnTo>
                  <a:lnTo>
                    <a:pt x="267" y="165"/>
                  </a:lnTo>
                  <a:lnTo>
                    <a:pt x="268" y="160"/>
                  </a:lnTo>
                  <a:lnTo>
                    <a:pt x="268" y="153"/>
                  </a:lnTo>
                  <a:lnTo>
                    <a:pt x="270" y="147"/>
                  </a:lnTo>
                  <a:lnTo>
                    <a:pt x="270" y="140"/>
                  </a:lnTo>
                  <a:lnTo>
                    <a:pt x="275" y="140"/>
                  </a:lnTo>
                  <a:close/>
                </a:path>
              </a:pathLst>
            </a:custGeom>
            <a:solidFill>
              <a:srgbClr val="8FA3D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412" name="Freeform 708"/>
            <p:cNvSpPr>
              <a:spLocks noChangeArrowheads="1"/>
            </p:cNvSpPr>
            <p:nvPr/>
          </p:nvSpPr>
          <p:spPr bwMode="auto">
            <a:xfrm>
              <a:off x="5177" y="466"/>
              <a:ext cx="26" cy="26"/>
            </a:xfrm>
            <a:custGeom>
              <a:avLst/>
              <a:gdLst>
                <a:gd name="T0" fmla="*/ 262 w 265"/>
                <a:gd name="T1" fmla="*/ 105 h 262"/>
                <a:gd name="T2" fmla="*/ 252 w 265"/>
                <a:gd name="T3" fmla="*/ 74 h 262"/>
                <a:gd name="T4" fmla="*/ 234 w 265"/>
                <a:gd name="T5" fmla="*/ 48 h 262"/>
                <a:gd name="T6" fmla="*/ 211 w 265"/>
                <a:gd name="T7" fmla="*/ 26 h 262"/>
                <a:gd name="T8" fmla="*/ 185 w 265"/>
                <a:gd name="T9" fmla="*/ 10 h 262"/>
                <a:gd name="T10" fmla="*/ 152 w 265"/>
                <a:gd name="T11" fmla="*/ 1 h 262"/>
                <a:gd name="T12" fmla="*/ 119 w 265"/>
                <a:gd name="T13" fmla="*/ 0 h 262"/>
                <a:gd name="T14" fmla="*/ 86 w 265"/>
                <a:gd name="T15" fmla="*/ 7 h 262"/>
                <a:gd name="T16" fmla="*/ 59 w 265"/>
                <a:gd name="T17" fmla="*/ 21 h 262"/>
                <a:gd name="T18" fmla="*/ 36 w 265"/>
                <a:gd name="T19" fmla="*/ 42 h 262"/>
                <a:gd name="T20" fmla="*/ 17 w 265"/>
                <a:gd name="T21" fmla="*/ 68 h 262"/>
                <a:gd name="T22" fmla="*/ 5 w 265"/>
                <a:gd name="T23" fmla="*/ 98 h 262"/>
                <a:gd name="T24" fmla="*/ 0 w 265"/>
                <a:gd name="T25" fmla="*/ 132 h 262"/>
                <a:gd name="T26" fmla="*/ 5 w 265"/>
                <a:gd name="T27" fmla="*/ 165 h 262"/>
                <a:gd name="T28" fmla="*/ 17 w 265"/>
                <a:gd name="T29" fmla="*/ 194 h 262"/>
                <a:gd name="T30" fmla="*/ 36 w 265"/>
                <a:gd name="T31" fmla="*/ 220 h 262"/>
                <a:gd name="T32" fmla="*/ 59 w 265"/>
                <a:gd name="T33" fmla="*/ 241 h 262"/>
                <a:gd name="T34" fmla="*/ 86 w 265"/>
                <a:gd name="T35" fmla="*/ 255 h 262"/>
                <a:gd name="T36" fmla="*/ 119 w 265"/>
                <a:gd name="T37" fmla="*/ 262 h 262"/>
                <a:gd name="T38" fmla="*/ 152 w 265"/>
                <a:gd name="T39" fmla="*/ 261 h 262"/>
                <a:gd name="T40" fmla="*/ 185 w 265"/>
                <a:gd name="T41" fmla="*/ 253 h 262"/>
                <a:gd name="T42" fmla="*/ 211 w 265"/>
                <a:gd name="T43" fmla="*/ 236 h 262"/>
                <a:gd name="T44" fmla="*/ 234 w 265"/>
                <a:gd name="T45" fmla="*/ 214 h 262"/>
                <a:gd name="T46" fmla="*/ 252 w 265"/>
                <a:gd name="T47" fmla="*/ 188 h 262"/>
                <a:gd name="T48" fmla="*/ 262 w 265"/>
                <a:gd name="T49" fmla="*/ 157 h 262"/>
                <a:gd name="T50" fmla="*/ 257 w 265"/>
                <a:gd name="T51" fmla="*/ 132 h 262"/>
                <a:gd name="T52" fmla="*/ 253 w 265"/>
                <a:gd name="T53" fmla="*/ 100 h 262"/>
                <a:gd name="T54" fmla="*/ 242 w 265"/>
                <a:gd name="T55" fmla="*/ 72 h 262"/>
                <a:gd name="T56" fmla="*/ 226 w 265"/>
                <a:gd name="T57" fmla="*/ 46 h 262"/>
                <a:gd name="T58" fmla="*/ 202 w 265"/>
                <a:gd name="T59" fmla="*/ 27 h 262"/>
                <a:gd name="T60" fmla="*/ 175 w 265"/>
                <a:gd name="T61" fmla="*/ 14 h 262"/>
                <a:gd name="T62" fmla="*/ 145 w 265"/>
                <a:gd name="T63" fmla="*/ 7 h 262"/>
                <a:gd name="T64" fmla="*/ 113 w 265"/>
                <a:gd name="T65" fmla="*/ 7 h 262"/>
                <a:gd name="T66" fmla="*/ 84 w 265"/>
                <a:gd name="T67" fmla="*/ 16 h 262"/>
                <a:gd name="T68" fmla="*/ 58 w 265"/>
                <a:gd name="T69" fmla="*/ 31 h 262"/>
                <a:gd name="T70" fmla="*/ 36 w 265"/>
                <a:gd name="T71" fmla="*/ 52 h 262"/>
                <a:gd name="T72" fmla="*/ 19 w 265"/>
                <a:gd name="T73" fmla="*/ 78 h 262"/>
                <a:gd name="T74" fmla="*/ 10 w 265"/>
                <a:gd name="T75" fmla="*/ 106 h 262"/>
                <a:gd name="T76" fmla="*/ 8 w 265"/>
                <a:gd name="T77" fmla="*/ 136 h 262"/>
                <a:gd name="T78" fmla="*/ 13 w 265"/>
                <a:gd name="T79" fmla="*/ 168 h 262"/>
                <a:gd name="T80" fmla="*/ 25 w 265"/>
                <a:gd name="T81" fmla="*/ 195 h 262"/>
                <a:gd name="T82" fmla="*/ 44 w 265"/>
                <a:gd name="T83" fmla="*/ 220 h 262"/>
                <a:gd name="T84" fmla="*/ 67 w 265"/>
                <a:gd name="T85" fmla="*/ 237 h 262"/>
                <a:gd name="T86" fmla="*/ 96 w 265"/>
                <a:gd name="T87" fmla="*/ 250 h 262"/>
                <a:gd name="T88" fmla="*/ 126 w 265"/>
                <a:gd name="T89" fmla="*/ 256 h 262"/>
                <a:gd name="T90" fmla="*/ 158 w 265"/>
                <a:gd name="T91" fmla="*/ 254 h 262"/>
                <a:gd name="T92" fmla="*/ 187 w 265"/>
                <a:gd name="T93" fmla="*/ 243 h 262"/>
                <a:gd name="T94" fmla="*/ 212 w 265"/>
                <a:gd name="T95" fmla="*/ 228 h 262"/>
                <a:gd name="T96" fmla="*/ 233 w 265"/>
                <a:gd name="T97" fmla="*/ 206 h 262"/>
                <a:gd name="T98" fmla="*/ 247 w 265"/>
                <a:gd name="T99" fmla="*/ 180 h 262"/>
                <a:gd name="T100" fmla="*/ 256 w 265"/>
                <a:gd name="T101" fmla="*/ 15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5" h="262">
                  <a:moveTo>
                    <a:pt x="265" y="132"/>
                  </a:moveTo>
                  <a:lnTo>
                    <a:pt x="265" y="124"/>
                  </a:lnTo>
                  <a:lnTo>
                    <a:pt x="263" y="118"/>
                  </a:lnTo>
                  <a:lnTo>
                    <a:pt x="263" y="111"/>
                  </a:lnTo>
                  <a:lnTo>
                    <a:pt x="262" y="105"/>
                  </a:lnTo>
                  <a:lnTo>
                    <a:pt x="260" y="98"/>
                  </a:lnTo>
                  <a:lnTo>
                    <a:pt x="259" y="92"/>
                  </a:lnTo>
                  <a:lnTo>
                    <a:pt x="256" y="86"/>
                  </a:lnTo>
                  <a:lnTo>
                    <a:pt x="254" y="80"/>
                  </a:lnTo>
                  <a:lnTo>
                    <a:pt x="252" y="74"/>
                  </a:lnTo>
                  <a:lnTo>
                    <a:pt x="248" y="68"/>
                  </a:lnTo>
                  <a:lnTo>
                    <a:pt x="246" y="62"/>
                  </a:lnTo>
                  <a:lnTo>
                    <a:pt x="241" y="58"/>
                  </a:lnTo>
                  <a:lnTo>
                    <a:pt x="239" y="52"/>
                  </a:lnTo>
                  <a:lnTo>
                    <a:pt x="234" y="48"/>
                  </a:lnTo>
                  <a:lnTo>
                    <a:pt x="229" y="42"/>
                  </a:lnTo>
                  <a:lnTo>
                    <a:pt x="226" y="38"/>
                  </a:lnTo>
                  <a:lnTo>
                    <a:pt x="221" y="33"/>
                  </a:lnTo>
                  <a:lnTo>
                    <a:pt x="216" y="28"/>
                  </a:lnTo>
                  <a:lnTo>
                    <a:pt x="211" y="26"/>
                  </a:lnTo>
                  <a:lnTo>
                    <a:pt x="206" y="21"/>
                  </a:lnTo>
                  <a:lnTo>
                    <a:pt x="200" y="19"/>
                  </a:lnTo>
                  <a:lnTo>
                    <a:pt x="194" y="16"/>
                  </a:lnTo>
                  <a:lnTo>
                    <a:pt x="191" y="13"/>
                  </a:lnTo>
                  <a:lnTo>
                    <a:pt x="185" y="10"/>
                  </a:lnTo>
                  <a:lnTo>
                    <a:pt x="178" y="7"/>
                  </a:lnTo>
                  <a:lnTo>
                    <a:pt x="172" y="6"/>
                  </a:lnTo>
                  <a:lnTo>
                    <a:pt x="166" y="4"/>
                  </a:lnTo>
                  <a:lnTo>
                    <a:pt x="160" y="3"/>
                  </a:lnTo>
                  <a:lnTo>
                    <a:pt x="152" y="1"/>
                  </a:lnTo>
                  <a:lnTo>
                    <a:pt x="146" y="0"/>
                  </a:lnTo>
                  <a:lnTo>
                    <a:pt x="139" y="0"/>
                  </a:lnTo>
                  <a:lnTo>
                    <a:pt x="132" y="0"/>
                  </a:lnTo>
                  <a:lnTo>
                    <a:pt x="126" y="0"/>
                  </a:lnTo>
                  <a:lnTo>
                    <a:pt x="119" y="0"/>
                  </a:lnTo>
                  <a:lnTo>
                    <a:pt x="113" y="1"/>
                  </a:lnTo>
                  <a:lnTo>
                    <a:pt x="106" y="3"/>
                  </a:lnTo>
                  <a:lnTo>
                    <a:pt x="100" y="4"/>
                  </a:lnTo>
                  <a:lnTo>
                    <a:pt x="94" y="6"/>
                  </a:lnTo>
                  <a:lnTo>
                    <a:pt x="86" y="7"/>
                  </a:lnTo>
                  <a:lnTo>
                    <a:pt x="80" y="10"/>
                  </a:lnTo>
                  <a:lnTo>
                    <a:pt x="76" y="13"/>
                  </a:lnTo>
                  <a:lnTo>
                    <a:pt x="70" y="16"/>
                  </a:lnTo>
                  <a:lnTo>
                    <a:pt x="65" y="19"/>
                  </a:lnTo>
                  <a:lnTo>
                    <a:pt x="59" y="21"/>
                  </a:lnTo>
                  <a:lnTo>
                    <a:pt x="53" y="26"/>
                  </a:lnTo>
                  <a:lnTo>
                    <a:pt x="49" y="28"/>
                  </a:lnTo>
                  <a:lnTo>
                    <a:pt x="44" y="33"/>
                  </a:lnTo>
                  <a:lnTo>
                    <a:pt x="40" y="38"/>
                  </a:lnTo>
                  <a:lnTo>
                    <a:pt x="36" y="42"/>
                  </a:lnTo>
                  <a:lnTo>
                    <a:pt x="31" y="48"/>
                  </a:lnTo>
                  <a:lnTo>
                    <a:pt x="26" y="52"/>
                  </a:lnTo>
                  <a:lnTo>
                    <a:pt x="24" y="58"/>
                  </a:lnTo>
                  <a:lnTo>
                    <a:pt x="19" y="62"/>
                  </a:lnTo>
                  <a:lnTo>
                    <a:pt x="17" y="68"/>
                  </a:lnTo>
                  <a:lnTo>
                    <a:pt x="13" y="74"/>
                  </a:lnTo>
                  <a:lnTo>
                    <a:pt x="11" y="80"/>
                  </a:lnTo>
                  <a:lnTo>
                    <a:pt x="10" y="86"/>
                  </a:lnTo>
                  <a:lnTo>
                    <a:pt x="6" y="92"/>
                  </a:lnTo>
                  <a:lnTo>
                    <a:pt x="5" y="98"/>
                  </a:lnTo>
                  <a:lnTo>
                    <a:pt x="4" y="105"/>
                  </a:lnTo>
                  <a:lnTo>
                    <a:pt x="2" y="111"/>
                  </a:lnTo>
                  <a:lnTo>
                    <a:pt x="2" y="118"/>
                  </a:lnTo>
                  <a:lnTo>
                    <a:pt x="0" y="124"/>
                  </a:lnTo>
                  <a:lnTo>
                    <a:pt x="0" y="132"/>
                  </a:lnTo>
                  <a:lnTo>
                    <a:pt x="0" y="139"/>
                  </a:lnTo>
                  <a:lnTo>
                    <a:pt x="2" y="145"/>
                  </a:lnTo>
                  <a:lnTo>
                    <a:pt x="2" y="152"/>
                  </a:lnTo>
                  <a:lnTo>
                    <a:pt x="4" y="157"/>
                  </a:lnTo>
                  <a:lnTo>
                    <a:pt x="5" y="165"/>
                  </a:lnTo>
                  <a:lnTo>
                    <a:pt x="6" y="170"/>
                  </a:lnTo>
                  <a:lnTo>
                    <a:pt x="10" y="176"/>
                  </a:lnTo>
                  <a:lnTo>
                    <a:pt x="11" y="182"/>
                  </a:lnTo>
                  <a:lnTo>
                    <a:pt x="13" y="188"/>
                  </a:lnTo>
                  <a:lnTo>
                    <a:pt x="17" y="194"/>
                  </a:lnTo>
                  <a:lnTo>
                    <a:pt x="19" y="200"/>
                  </a:lnTo>
                  <a:lnTo>
                    <a:pt x="24" y="204"/>
                  </a:lnTo>
                  <a:lnTo>
                    <a:pt x="26" y="210"/>
                  </a:lnTo>
                  <a:lnTo>
                    <a:pt x="31" y="214"/>
                  </a:lnTo>
                  <a:lnTo>
                    <a:pt x="36" y="220"/>
                  </a:lnTo>
                  <a:lnTo>
                    <a:pt x="40" y="224"/>
                  </a:lnTo>
                  <a:lnTo>
                    <a:pt x="44" y="229"/>
                  </a:lnTo>
                  <a:lnTo>
                    <a:pt x="49" y="234"/>
                  </a:lnTo>
                  <a:lnTo>
                    <a:pt x="53" y="236"/>
                  </a:lnTo>
                  <a:lnTo>
                    <a:pt x="59" y="241"/>
                  </a:lnTo>
                  <a:lnTo>
                    <a:pt x="65" y="243"/>
                  </a:lnTo>
                  <a:lnTo>
                    <a:pt x="70" y="247"/>
                  </a:lnTo>
                  <a:lnTo>
                    <a:pt x="76" y="249"/>
                  </a:lnTo>
                  <a:lnTo>
                    <a:pt x="80" y="253"/>
                  </a:lnTo>
                  <a:lnTo>
                    <a:pt x="86" y="255"/>
                  </a:lnTo>
                  <a:lnTo>
                    <a:pt x="94" y="256"/>
                  </a:lnTo>
                  <a:lnTo>
                    <a:pt x="100" y="258"/>
                  </a:lnTo>
                  <a:lnTo>
                    <a:pt x="106" y="260"/>
                  </a:lnTo>
                  <a:lnTo>
                    <a:pt x="113" y="261"/>
                  </a:lnTo>
                  <a:lnTo>
                    <a:pt x="119" y="262"/>
                  </a:lnTo>
                  <a:lnTo>
                    <a:pt x="126" y="262"/>
                  </a:lnTo>
                  <a:lnTo>
                    <a:pt x="132" y="262"/>
                  </a:lnTo>
                  <a:lnTo>
                    <a:pt x="139" y="262"/>
                  </a:lnTo>
                  <a:lnTo>
                    <a:pt x="146" y="262"/>
                  </a:lnTo>
                  <a:lnTo>
                    <a:pt x="152" y="261"/>
                  </a:lnTo>
                  <a:lnTo>
                    <a:pt x="160" y="260"/>
                  </a:lnTo>
                  <a:lnTo>
                    <a:pt x="166" y="258"/>
                  </a:lnTo>
                  <a:lnTo>
                    <a:pt x="172" y="256"/>
                  </a:lnTo>
                  <a:lnTo>
                    <a:pt x="178" y="255"/>
                  </a:lnTo>
                  <a:lnTo>
                    <a:pt x="185" y="253"/>
                  </a:lnTo>
                  <a:lnTo>
                    <a:pt x="191" y="249"/>
                  </a:lnTo>
                  <a:lnTo>
                    <a:pt x="194" y="247"/>
                  </a:lnTo>
                  <a:lnTo>
                    <a:pt x="200" y="243"/>
                  </a:lnTo>
                  <a:lnTo>
                    <a:pt x="206" y="241"/>
                  </a:lnTo>
                  <a:lnTo>
                    <a:pt x="211" y="236"/>
                  </a:lnTo>
                  <a:lnTo>
                    <a:pt x="216" y="234"/>
                  </a:lnTo>
                  <a:lnTo>
                    <a:pt x="221" y="229"/>
                  </a:lnTo>
                  <a:lnTo>
                    <a:pt x="226" y="224"/>
                  </a:lnTo>
                  <a:lnTo>
                    <a:pt x="229" y="220"/>
                  </a:lnTo>
                  <a:lnTo>
                    <a:pt x="234" y="214"/>
                  </a:lnTo>
                  <a:lnTo>
                    <a:pt x="239" y="210"/>
                  </a:lnTo>
                  <a:lnTo>
                    <a:pt x="241" y="204"/>
                  </a:lnTo>
                  <a:lnTo>
                    <a:pt x="246" y="200"/>
                  </a:lnTo>
                  <a:lnTo>
                    <a:pt x="248" y="194"/>
                  </a:lnTo>
                  <a:lnTo>
                    <a:pt x="252" y="188"/>
                  </a:lnTo>
                  <a:lnTo>
                    <a:pt x="254" y="182"/>
                  </a:lnTo>
                  <a:lnTo>
                    <a:pt x="256" y="176"/>
                  </a:lnTo>
                  <a:lnTo>
                    <a:pt x="259" y="170"/>
                  </a:lnTo>
                  <a:lnTo>
                    <a:pt x="260" y="165"/>
                  </a:lnTo>
                  <a:lnTo>
                    <a:pt x="262" y="157"/>
                  </a:lnTo>
                  <a:lnTo>
                    <a:pt x="263" y="152"/>
                  </a:lnTo>
                  <a:lnTo>
                    <a:pt x="263" y="145"/>
                  </a:lnTo>
                  <a:lnTo>
                    <a:pt x="265" y="139"/>
                  </a:lnTo>
                  <a:lnTo>
                    <a:pt x="265" y="132"/>
                  </a:lnTo>
                  <a:lnTo>
                    <a:pt x="257" y="132"/>
                  </a:lnTo>
                  <a:lnTo>
                    <a:pt x="257" y="126"/>
                  </a:lnTo>
                  <a:lnTo>
                    <a:pt x="257" y="118"/>
                  </a:lnTo>
                  <a:lnTo>
                    <a:pt x="256" y="112"/>
                  </a:lnTo>
                  <a:lnTo>
                    <a:pt x="254" y="106"/>
                  </a:lnTo>
                  <a:lnTo>
                    <a:pt x="253" y="100"/>
                  </a:lnTo>
                  <a:lnTo>
                    <a:pt x="252" y="94"/>
                  </a:lnTo>
                  <a:lnTo>
                    <a:pt x="250" y="88"/>
                  </a:lnTo>
                  <a:lnTo>
                    <a:pt x="247" y="82"/>
                  </a:lnTo>
                  <a:lnTo>
                    <a:pt x="246" y="78"/>
                  </a:lnTo>
                  <a:lnTo>
                    <a:pt x="242" y="72"/>
                  </a:lnTo>
                  <a:lnTo>
                    <a:pt x="240" y="67"/>
                  </a:lnTo>
                  <a:lnTo>
                    <a:pt x="236" y="61"/>
                  </a:lnTo>
                  <a:lnTo>
                    <a:pt x="233" y="57"/>
                  </a:lnTo>
                  <a:lnTo>
                    <a:pt x="229" y="52"/>
                  </a:lnTo>
                  <a:lnTo>
                    <a:pt x="226" y="46"/>
                  </a:lnTo>
                  <a:lnTo>
                    <a:pt x="221" y="42"/>
                  </a:lnTo>
                  <a:lnTo>
                    <a:pt x="216" y="39"/>
                  </a:lnTo>
                  <a:lnTo>
                    <a:pt x="212" y="34"/>
                  </a:lnTo>
                  <a:lnTo>
                    <a:pt x="208" y="31"/>
                  </a:lnTo>
                  <a:lnTo>
                    <a:pt x="202" y="27"/>
                  </a:lnTo>
                  <a:lnTo>
                    <a:pt x="198" y="25"/>
                  </a:lnTo>
                  <a:lnTo>
                    <a:pt x="192" y="21"/>
                  </a:lnTo>
                  <a:lnTo>
                    <a:pt x="187" y="19"/>
                  </a:lnTo>
                  <a:lnTo>
                    <a:pt x="181" y="16"/>
                  </a:lnTo>
                  <a:lnTo>
                    <a:pt x="175" y="14"/>
                  </a:lnTo>
                  <a:lnTo>
                    <a:pt x="170" y="12"/>
                  </a:lnTo>
                  <a:lnTo>
                    <a:pt x="164" y="10"/>
                  </a:lnTo>
                  <a:lnTo>
                    <a:pt x="158" y="8"/>
                  </a:lnTo>
                  <a:lnTo>
                    <a:pt x="151" y="7"/>
                  </a:lnTo>
                  <a:lnTo>
                    <a:pt x="145" y="7"/>
                  </a:lnTo>
                  <a:lnTo>
                    <a:pt x="139" y="6"/>
                  </a:lnTo>
                  <a:lnTo>
                    <a:pt x="132" y="6"/>
                  </a:lnTo>
                  <a:lnTo>
                    <a:pt x="126" y="6"/>
                  </a:lnTo>
                  <a:lnTo>
                    <a:pt x="120" y="7"/>
                  </a:lnTo>
                  <a:lnTo>
                    <a:pt x="113" y="7"/>
                  </a:lnTo>
                  <a:lnTo>
                    <a:pt x="107" y="8"/>
                  </a:lnTo>
                  <a:lnTo>
                    <a:pt x="101" y="10"/>
                  </a:lnTo>
                  <a:lnTo>
                    <a:pt x="96" y="12"/>
                  </a:lnTo>
                  <a:lnTo>
                    <a:pt x="90" y="14"/>
                  </a:lnTo>
                  <a:lnTo>
                    <a:pt x="84" y="16"/>
                  </a:lnTo>
                  <a:lnTo>
                    <a:pt x="78" y="19"/>
                  </a:lnTo>
                  <a:lnTo>
                    <a:pt x="73" y="21"/>
                  </a:lnTo>
                  <a:lnTo>
                    <a:pt x="67" y="25"/>
                  </a:lnTo>
                  <a:lnTo>
                    <a:pt x="62" y="27"/>
                  </a:lnTo>
                  <a:lnTo>
                    <a:pt x="58" y="31"/>
                  </a:lnTo>
                  <a:lnTo>
                    <a:pt x="53" y="34"/>
                  </a:lnTo>
                  <a:lnTo>
                    <a:pt x="49" y="39"/>
                  </a:lnTo>
                  <a:lnTo>
                    <a:pt x="44" y="42"/>
                  </a:lnTo>
                  <a:lnTo>
                    <a:pt x="40" y="46"/>
                  </a:lnTo>
                  <a:lnTo>
                    <a:pt x="36" y="52"/>
                  </a:lnTo>
                  <a:lnTo>
                    <a:pt x="32" y="57"/>
                  </a:lnTo>
                  <a:lnTo>
                    <a:pt x="29" y="61"/>
                  </a:lnTo>
                  <a:lnTo>
                    <a:pt x="25" y="67"/>
                  </a:lnTo>
                  <a:lnTo>
                    <a:pt x="23" y="72"/>
                  </a:lnTo>
                  <a:lnTo>
                    <a:pt x="19" y="78"/>
                  </a:lnTo>
                  <a:lnTo>
                    <a:pt x="17" y="82"/>
                  </a:lnTo>
                  <a:lnTo>
                    <a:pt x="16" y="88"/>
                  </a:lnTo>
                  <a:lnTo>
                    <a:pt x="13" y="94"/>
                  </a:lnTo>
                  <a:lnTo>
                    <a:pt x="11" y="100"/>
                  </a:lnTo>
                  <a:lnTo>
                    <a:pt x="10" y="106"/>
                  </a:lnTo>
                  <a:lnTo>
                    <a:pt x="10" y="112"/>
                  </a:lnTo>
                  <a:lnTo>
                    <a:pt x="8" y="118"/>
                  </a:lnTo>
                  <a:lnTo>
                    <a:pt x="8" y="126"/>
                  </a:lnTo>
                  <a:lnTo>
                    <a:pt x="8" y="132"/>
                  </a:lnTo>
                  <a:lnTo>
                    <a:pt x="8" y="136"/>
                  </a:lnTo>
                  <a:lnTo>
                    <a:pt x="8" y="145"/>
                  </a:lnTo>
                  <a:lnTo>
                    <a:pt x="10" y="150"/>
                  </a:lnTo>
                  <a:lnTo>
                    <a:pt x="10" y="156"/>
                  </a:lnTo>
                  <a:lnTo>
                    <a:pt x="11" y="162"/>
                  </a:lnTo>
                  <a:lnTo>
                    <a:pt x="13" y="168"/>
                  </a:lnTo>
                  <a:lnTo>
                    <a:pt x="16" y="174"/>
                  </a:lnTo>
                  <a:lnTo>
                    <a:pt x="17" y="180"/>
                  </a:lnTo>
                  <a:lnTo>
                    <a:pt x="19" y="186"/>
                  </a:lnTo>
                  <a:lnTo>
                    <a:pt x="23" y="190"/>
                  </a:lnTo>
                  <a:lnTo>
                    <a:pt x="25" y="195"/>
                  </a:lnTo>
                  <a:lnTo>
                    <a:pt x="29" y="201"/>
                  </a:lnTo>
                  <a:lnTo>
                    <a:pt x="32" y="206"/>
                  </a:lnTo>
                  <a:lnTo>
                    <a:pt x="36" y="212"/>
                  </a:lnTo>
                  <a:lnTo>
                    <a:pt x="40" y="216"/>
                  </a:lnTo>
                  <a:lnTo>
                    <a:pt x="44" y="220"/>
                  </a:lnTo>
                  <a:lnTo>
                    <a:pt x="49" y="223"/>
                  </a:lnTo>
                  <a:lnTo>
                    <a:pt x="53" y="228"/>
                  </a:lnTo>
                  <a:lnTo>
                    <a:pt x="58" y="232"/>
                  </a:lnTo>
                  <a:lnTo>
                    <a:pt x="62" y="235"/>
                  </a:lnTo>
                  <a:lnTo>
                    <a:pt x="67" y="237"/>
                  </a:lnTo>
                  <a:lnTo>
                    <a:pt x="73" y="241"/>
                  </a:lnTo>
                  <a:lnTo>
                    <a:pt x="78" y="243"/>
                  </a:lnTo>
                  <a:lnTo>
                    <a:pt x="84" y="247"/>
                  </a:lnTo>
                  <a:lnTo>
                    <a:pt x="90" y="248"/>
                  </a:lnTo>
                  <a:lnTo>
                    <a:pt x="96" y="250"/>
                  </a:lnTo>
                  <a:lnTo>
                    <a:pt x="101" y="253"/>
                  </a:lnTo>
                  <a:lnTo>
                    <a:pt x="107" y="254"/>
                  </a:lnTo>
                  <a:lnTo>
                    <a:pt x="113" y="255"/>
                  </a:lnTo>
                  <a:lnTo>
                    <a:pt x="120" y="255"/>
                  </a:lnTo>
                  <a:lnTo>
                    <a:pt x="126" y="256"/>
                  </a:lnTo>
                  <a:lnTo>
                    <a:pt x="132" y="256"/>
                  </a:lnTo>
                  <a:lnTo>
                    <a:pt x="139" y="256"/>
                  </a:lnTo>
                  <a:lnTo>
                    <a:pt x="145" y="255"/>
                  </a:lnTo>
                  <a:lnTo>
                    <a:pt x="151" y="255"/>
                  </a:lnTo>
                  <a:lnTo>
                    <a:pt x="158" y="254"/>
                  </a:lnTo>
                  <a:lnTo>
                    <a:pt x="164" y="253"/>
                  </a:lnTo>
                  <a:lnTo>
                    <a:pt x="170" y="250"/>
                  </a:lnTo>
                  <a:lnTo>
                    <a:pt x="175" y="248"/>
                  </a:lnTo>
                  <a:lnTo>
                    <a:pt x="181" y="247"/>
                  </a:lnTo>
                  <a:lnTo>
                    <a:pt x="187" y="243"/>
                  </a:lnTo>
                  <a:lnTo>
                    <a:pt x="192" y="241"/>
                  </a:lnTo>
                  <a:lnTo>
                    <a:pt x="198" y="237"/>
                  </a:lnTo>
                  <a:lnTo>
                    <a:pt x="202" y="235"/>
                  </a:lnTo>
                  <a:lnTo>
                    <a:pt x="208" y="232"/>
                  </a:lnTo>
                  <a:lnTo>
                    <a:pt x="212" y="228"/>
                  </a:lnTo>
                  <a:lnTo>
                    <a:pt x="216" y="223"/>
                  </a:lnTo>
                  <a:lnTo>
                    <a:pt x="221" y="220"/>
                  </a:lnTo>
                  <a:lnTo>
                    <a:pt x="226" y="216"/>
                  </a:lnTo>
                  <a:lnTo>
                    <a:pt x="229" y="212"/>
                  </a:lnTo>
                  <a:lnTo>
                    <a:pt x="233" y="206"/>
                  </a:lnTo>
                  <a:lnTo>
                    <a:pt x="236" y="201"/>
                  </a:lnTo>
                  <a:lnTo>
                    <a:pt x="240" y="195"/>
                  </a:lnTo>
                  <a:lnTo>
                    <a:pt x="242" y="190"/>
                  </a:lnTo>
                  <a:lnTo>
                    <a:pt x="246" y="186"/>
                  </a:lnTo>
                  <a:lnTo>
                    <a:pt x="247" y="180"/>
                  </a:lnTo>
                  <a:lnTo>
                    <a:pt x="250" y="174"/>
                  </a:lnTo>
                  <a:lnTo>
                    <a:pt x="252" y="168"/>
                  </a:lnTo>
                  <a:lnTo>
                    <a:pt x="253" y="162"/>
                  </a:lnTo>
                  <a:lnTo>
                    <a:pt x="254" y="156"/>
                  </a:lnTo>
                  <a:lnTo>
                    <a:pt x="256" y="150"/>
                  </a:lnTo>
                  <a:lnTo>
                    <a:pt x="257" y="145"/>
                  </a:lnTo>
                  <a:lnTo>
                    <a:pt x="257" y="136"/>
                  </a:lnTo>
                  <a:lnTo>
                    <a:pt x="257" y="132"/>
                  </a:lnTo>
                  <a:lnTo>
                    <a:pt x="265" y="132"/>
                  </a:lnTo>
                  <a:close/>
                </a:path>
              </a:pathLst>
            </a:custGeom>
            <a:solidFill>
              <a:srgbClr val="8FA3D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413" name="Freeform 709"/>
            <p:cNvSpPr>
              <a:spLocks noChangeArrowheads="1"/>
            </p:cNvSpPr>
            <p:nvPr/>
          </p:nvSpPr>
          <p:spPr bwMode="auto">
            <a:xfrm>
              <a:off x="5178" y="467"/>
              <a:ext cx="24" cy="25"/>
            </a:xfrm>
            <a:custGeom>
              <a:avLst/>
              <a:gdLst>
                <a:gd name="T0" fmla="*/ 246 w 249"/>
                <a:gd name="T1" fmla="*/ 100 h 250"/>
                <a:gd name="T2" fmla="*/ 238 w 249"/>
                <a:gd name="T3" fmla="*/ 72 h 250"/>
                <a:gd name="T4" fmla="*/ 221 w 249"/>
                <a:gd name="T5" fmla="*/ 45 h 250"/>
                <a:gd name="T6" fmla="*/ 200 w 249"/>
                <a:gd name="T7" fmla="*/ 25 h 250"/>
                <a:gd name="T8" fmla="*/ 173 w 249"/>
                <a:gd name="T9" fmla="*/ 10 h 250"/>
                <a:gd name="T10" fmla="*/ 143 w 249"/>
                <a:gd name="T11" fmla="*/ 1 h 250"/>
                <a:gd name="T12" fmla="*/ 112 w 249"/>
                <a:gd name="T13" fmla="*/ 1 h 250"/>
                <a:gd name="T14" fmla="*/ 82 w 249"/>
                <a:gd name="T15" fmla="*/ 8 h 250"/>
                <a:gd name="T16" fmla="*/ 54 w 249"/>
                <a:gd name="T17" fmla="*/ 21 h 250"/>
                <a:gd name="T18" fmla="*/ 32 w 249"/>
                <a:gd name="T19" fmla="*/ 40 h 250"/>
                <a:gd name="T20" fmla="*/ 15 w 249"/>
                <a:gd name="T21" fmla="*/ 66 h 250"/>
                <a:gd name="T22" fmla="*/ 3 w 249"/>
                <a:gd name="T23" fmla="*/ 94 h 250"/>
                <a:gd name="T24" fmla="*/ 0 w 249"/>
                <a:gd name="T25" fmla="*/ 126 h 250"/>
                <a:gd name="T26" fmla="*/ 3 w 249"/>
                <a:gd name="T27" fmla="*/ 156 h 250"/>
                <a:gd name="T28" fmla="*/ 15 w 249"/>
                <a:gd name="T29" fmla="*/ 184 h 250"/>
                <a:gd name="T30" fmla="*/ 32 w 249"/>
                <a:gd name="T31" fmla="*/ 210 h 250"/>
                <a:gd name="T32" fmla="*/ 54 w 249"/>
                <a:gd name="T33" fmla="*/ 229 h 250"/>
                <a:gd name="T34" fmla="*/ 82 w 249"/>
                <a:gd name="T35" fmla="*/ 242 h 250"/>
                <a:gd name="T36" fmla="*/ 112 w 249"/>
                <a:gd name="T37" fmla="*/ 249 h 250"/>
                <a:gd name="T38" fmla="*/ 143 w 249"/>
                <a:gd name="T39" fmla="*/ 249 h 250"/>
                <a:gd name="T40" fmla="*/ 173 w 249"/>
                <a:gd name="T41" fmla="*/ 241 h 250"/>
                <a:gd name="T42" fmla="*/ 200 w 249"/>
                <a:gd name="T43" fmla="*/ 226 h 250"/>
                <a:gd name="T44" fmla="*/ 221 w 249"/>
                <a:gd name="T45" fmla="*/ 206 h 250"/>
                <a:gd name="T46" fmla="*/ 238 w 249"/>
                <a:gd name="T47" fmla="*/ 180 h 250"/>
                <a:gd name="T48" fmla="*/ 246 w 249"/>
                <a:gd name="T49" fmla="*/ 150 h 250"/>
                <a:gd name="T50" fmla="*/ 244 w 249"/>
                <a:gd name="T51" fmla="*/ 126 h 250"/>
                <a:gd name="T52" fmla="*/ 239 w 249"/>
                <a:gd name="T53" fmla="*/ 96 h 250"/>
                <a:gd name="T54" fmla="*/ 228 w 249"/>
                <a:gd name="T55" fmla="*/ 68 h 250"/>
                <a:gd name="T56" fmla="*/ 213 w 249"/>
                <a:gd name="T57" fmla="*/ 45 h 250"/>
                <a:gd name="T58" fmla="*/ 191 w 249"/>
                <a:gd name="T59" fmla="*/ 27 h 250"/>
                <a:gd name="T60" fmla="*/ 165 w 249"/>
                <a:gd name="T61" fmla="*/ 14 h 250"/>
                <a:gd name="T62" fmla="*/ 137 w 249"/>
                <a:gd name="T63" fmla="*/ 7 h 250"/>
                <a:gd name="T64" fmla="*/ 106 w 249"/>
                <a:gd name="T65" fmla="*/ 8 h 250"/>
                <a:gd name="T66" fmla="*/ 78 w 249"/>
                <a:gd name="T67" fmla="*/ 15 h 250"/>
                <a:gd name="T68" fmla="*/ 54 w 249"/>
                <a:gd name="T69" fmla="*/ 31 h 250"/>
                <a:gd name="T70" fmla="*/ 34 w 249"/>
                <a:gd name="T71" fmla="*/ 49 h 250"/>
                <a:gd name="T72" fmla="*/ 17 w 249"/>
                <a:gd name="T73" fmla="*/ 74 h 250"/>
                <a:gd name="T74" fmla="*/ 9 w 249"/>
                <a:gd name="T75" fmla="*/ 102 h 250"/>
                <a:gd name="T76" fmla="*/ 5 w 249"/>
                <a:gd name="T77" fmla="*/ 130 h 250"/>
                <a:gd name="T78" fmla="*/ 11 w 249"/>
                <a:gd name="T79" fmla="*/ 160 h 250"/>
                <a:gd name="T80" fmla="*/ 23 w 249"/>
                <a:gd name="T81" fmla="*/ 187 h 250"/>
                <a:gd name="T82" fmla="*/ 41 w 249"/>
                <a:gd name="T83" fmla="*/ 208 h 250"/>
                <a:gd name="T84" fmla="*/ 63 w 249"/>
                <a:gd name="T85" fmla="*/ 226 h 250"/>
                <a:gd name="T86" fmla="*/ 89 w 249"/>
                <a:gd name="T87" fmla="*/ 238 h 250"/>
                <a:gd name="T88" fmla="*/ 118 w 249"/>
                <a:gd name="T89" fmla="*/ 243 h 250"/>
                <a:gd name="T90" fmla="*/ 149 w 249"/>
                <a:gd name="T91" fmla="*/ 242 h 250"/>
                <a:gd name="T92" fmla="*/ 177 w 249"/>
                <a:gd name="T93" fmla="*/ 231 h 250"/>
                <a:gd name="T94" fmla="*/ 200 w 249"/>
                <a:gd name="T95" fmla="*/ 217 h 250"/>
                <a:gd name="T96" fmla="*/ 219 w 249"/>
                <a:gd name="T97" fmla="*/ 196 h 250"/>
                <a:gd name="T98" fmla="*/ 233 w 249"/>
                <a:gd name="T99" fmla="*/ 172 h 250"/>
                <a:gd name="T100" fmla="*/ 242 w 249"/>
                <a:gd name="T101" fmla="*/ 14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9" h="250">
                  <a:moveTo>
                    <a:pt x="249" y="126"/>
                  </a:moveTo>
                  <a:lnTo>
                    <a:pt x="249" y="120"/>
                  </a:lnTo>
                  <a:lnTo>
                    <a:pt x="249" y="112"/>
                  </a:lnTo>
                  <a:lnTo>
                    <a:pt x="248" y="106"/>
                  </a:lnTo>
                  <a:lnTo>
                    <a:pt x="246" y="100"/>
                  </a:lnTo>
                  <a:lnTo>
                    <a:pt x="245" y="94"/>
                  </a:lnTo>
                  <a:lnTo>
                    <a:pt x="244" y="88"/>
                  </a:lnTo>
                  <a:lnTo>
                    <a:pt x="242" y="82"/>
                  </a:lnTo>
                  <a:lnTo>
                    <a:pt x="239" y="76"/>
                  </a:lnTo>
                  <a:lnTo>
                    <a:pt x="238" y="72"/>
                  </a:lnTo>
                  <a:lnTo>
                    <a:pt x="234" y="66"/>
                  </a:lnTo>
                  <a:lnTo>
                    <a:pt x="232" y="61"/>
                  </a:lnTo>
                  <a:lnTo>
                    <a:pt x="228" y="55"/>
                  </a:lnTo>
                  <a:lnTo>
                    <a:pt x="225" y="51"/>
                  </a:lnTo>
                  <a:lnTo>
                    <a:pt x="221" y="45"/>
                  </a:lnTo>
                  <a:lnTo>
                    <a:pt x="218" y="40"/>
                  </a:lnTo>
                  <a:lnTo>
                    <a:pt x="213" y="36"/>
                  </a:lnTo>
                  <a:lnTo>
                    <a:pt x="208" y="33"/>
                  </a:lnTo>
                  <a:lnTo>
                    <a:pt x="204" y="28"/>
                  </a:lnTo>
                  <a:lnTo>
                    <a:pt x="200" y="25"/>
                  </a:lnTo>
                  <a:lnTo>
                    <a:pt x="194" y="21"/>
                  </a:lnTo>
                  <a:lnTo>
                    <a:pt x="190" y="19"/>
                  </a:lnTo>
                  <a:lnTo>
                    <a:pt x="184" y="15"/>
                  </a:lnTo>
                  <a:lnTo>
                    <a:pt x="179" y="13"/>
                  </a:lnTo>
                  <a:lnTo>
                    <a:pt x="173" y="10"/>
                  </a:lnTo>
                  <a:lnTo>
                    <a:pt x="167" y="8"/>
                  </a:lnTo>
                  <a:lnTo>
                    <a:pt x="162" y="6"/>
                  </a:lnTo>
                  <a:lnTo>
                    <a:pt x="156" y="4"/>
                  </a:lnTo>
                  <a:lnTo>
                    <a:pt x="150" y="2"/>
                  </a:lnTo>
                  <a:lnTo>
                    <a:pt x="143" y="1"/>
                  </a:lnTo>
                  <a:lnTo>
                    <a:pt x="137" y="1"/>
                  </a:lnTo>
                  <a:lnTo>
                    <a:pt x="131" y="0"/>
                  </a:lnTo>
                  <a:lnTo>
                    <a:pt x="124" y="0"/>
                  </a:lnTo>
                  <a:lnTo>
                    <a:pt x="118" y="0"/>
                  </a:lnTo>
                  <a:lnTo>
                    <a:pt x="112" y="1"/>
                  </a:lnTo>
                  <a:lnTo>
                    <a:pt x="105" y="1"/>
                  </a:lnTo>
                  <a:lnTo>
                    <a:pt x="99" y="2"/>
                  </a:lnTo>
                  <a:lnTo>
                    <a:pt x="93" y="4"/>
                  </a:lnTo>
                  <a:lnTo>
                    <a:pt x="88" y="6"/>
                  </a:lnTo>
                  <a:lnTo>
                    <a:pt x="82" y="8"/>
                  </a:lnTo>
                  <a:lnTo>
                    <a:pt x="76" y="10"/>
                  </a:lnTo>
                  <a:lnTo>
                    <a:pt x="70" y="13"/>
                  </a:lnTo>
                  <a:lnTo>
                    <a:pt x="65" y="15"/>
                  </a:lnTo>
                  <a:lnTo>
                    <a:pt x="59" y="19"/>
                  </a:lnTo>
                  <a:lnTo>
                    <a:pt x="54" y="21"/>
                  </a:lnTo>
                  <a:lnTo>
                    <a:pt x="50" y="25"/>
                  </a:lnTo>
                  <a:lnTo>
                    <a:pt x="45" y="28"/>
                  </a:lnTo>
                  <a:lnTo>
                    <a:pt x="41" y="33"/>
                  </a:lnTo>
                  <a:lnTo>
                    <a:pt x="36" y="36"/>
                  </a:lnTo>
                  <a:lnTo>
                    <a:pt x="32" y="40"/>
                  </a:lnTo>
                  <a:lnTo>
                    <a:pt x="28" y="45"/>
                  </a:lnTo>
                  <a:lnTo>
                    <a:pt x="24" y="51"/>
                  </a:lnTo>
                  <a:lnTo>
                    <a:pt x="21" y="55"/>
                  </a:lnTo>
                  <a:lnTo>
                    <a:pt x="17" y="61"/>
                  </a:lnTo>
                  <a:lnTo>
                    <a:pt x="15" y="66"/>
                  </a:lnTo>
                  <a:lnTo>
                    <a:pt x="11" y="72"/>
                  </a:lnTo>
                  <a:lnTo>
                    <a:pt x="9" y="76"/>
                  </a:lnTo>
                  <a:lnTo>
                    <a:pt x="8" y="82"/>
                  </a:lnTo>
                  <a:lnTo>
                    <a:pt x="5" y="88"/>
                  </a:lnTo>
                  <a:lnTo>
                    <a:pt x="3" y="94"/>
                  </a:lnTo>
                  <a:lnTo>
                    <a:pt x="2" y="100"/>
                  </a:lnTo>
                  <a:lnTo>
                    <a:pt x="2" y="106"/>
                  </a:lnTo>
                  <a:lnTo>
                    <a:pt x="0" y="112"/>
                  </a:lnTo>
                  <a:lnTo>
                    <a:pt x="0" y="120"/>
                  </a:lnTo>
                  <a:lnTo>
                    <a:pt x="0" y="126"/>
                  </a:lnTo>
                  <a:lnTo>
                    <a:pt x="0" y="130"/>
                  </a:lnTo>
                  <a:lnTo>
                    <a:pt x="0" y="139"/>
                  </a:lnTo>
                  <a:lnTo>
                    <a:pt x="2" y="144"/>
                  </a:lnTo>
                  <a:lnTo>
                    <a:pt x="2" y="150"/>
                  </a:lnTo>
                  <a:lnTo>
                    <a:pt x="3" y="156"/>
                  </a:lnTo>
                  <a:lnTo>
                    <a:pt x="5" y="162"/>
                  </a:lnTo>
                  <a:lnTo>
                    <a:pt x="8" y="168"/>
                  </a:lnTo>
                  <a:lnTo>
                    <a:pt x="9" y="174"/>
                  </a:lnTo>
                  <a:lnTo>
                    <a:pt x="11" y="180"/>
                  </a:lnTo>
                  <a:lnTo>
                    <a:pt x="15" y="184"/>
                  </a:lnTo>
                  <a:lnTo>
                    <a:pt x="17" y="189"/>
                  </a:lnTo>
                  <a:lnTo>
                    <a:pt x="21" y="195"/>
                  </a:lnTo>
                  <a:lnTo>
                    <a:pt x="24" y="200"/>
                  </a:lnTo>
                  <a:lnTo>
                    <a:pt x="28" y="206"/>
                  </a:lnTo>
                  <a:lnTo>
                    <a:pt x="32" y="210"/>
                  </a:lnTo>
                  <a:lnTo>
                    <a:pt x="36" y="214"/>
                  </a:lnTo>
                  <a:lnTo>
                    <a:pt x="41" y="217"/>
                  </a:lnTo>
                  <a:lnTo>
                    <a:pt x="45" y="222"/>
                  </a:lnTo>
                  <a:lnTo>
                    <a:pt x="50" y="226"/>
                  </a:lnTo>
                  <a:lnTo>
                    <a:pt x="54" y="229"/>
                  </a:lnTo>
                  <a:lnTo>
                    <a:pt x="59" y="231"/>
                  </a:lnTo>
                  <a:lnTo>
                    <a:pt x="65" y="235"/>
                  </a:lnTo>
                  <a:lnTo>
                    <a:pt x="70" y="237"/>
                  </a:lnTo>
                  <a:lnTo>
                    <a:pt x="76" y="241"/>
                  </a:lnTo>
                  <a:lnTo>
                    <a:pt x="82" y="242"/>
                  </a:lnTo>
                  <a:lnTo>
                    <a:pt x="88" y="244"/>
                  </a:lnTo>
                  <a:lnTo>
                    <a:pt x="93" y="247"/>
                  </a:lnTo>
                  <a:lnTo>
                    <a:pt x="99" y="248"/>
                  </a:lnTo>
                  <a:lnTo>
                    <a:pt x="105" y="249"/>
                  </a:lnTo>
                  <a:lnTo>
                    <a:pt x="112" y="249"/>
                  </a:lnTo>
                  <a:lnTo>
                    <a:pt x="118" y="250"/>
                  </a:lnTo>
                  <a:lnTo>
                    <a:pt x="124" y="250"/>
                  </a:lnTo>
                  <a:lnTo>
                    <a:pt x="131" y="250"/>
                  </a:lnTo>
                  <a:lnTo>
                    <a:pt x="137" y="249"/>
                  </a:lnTo>
                  <a:lnTo>
                    <a:pt x="143" y="249"/>
                  </a:lnTo>
                  <a:lnTo>
                    <a:pt x="150" y="248"/>
                  </a:lnTo>
                  <a:lnTo>
                    <a:pt x="156" y="247"/>
                  </a:lnTo>
                  <a:lnTo>
                    <a:pt x="162" y="244"/>
                  </a:lnTo>
                  <a:lnTo>
                    <a:pt x="167" y="242"/>
                  </a:lnTo>
                  <a:lnTo>
                    <a:pt x="173" y="241"/>
                  </a:lnTo>
                  <a:lnTo>
                    <a:pt x="179" y="237"/>
                  </a:lnTo>
                  <a:lnTo>
                    <a:pt x="184" y="235"/>
                  </a:lnTo>
                  <a:lnTo>
                    <a:pt x="190" y="231"/>
                  </a:lnTo>
                  <a:lnTo>
                    <a:pt x="194" y="229"/>
                  </a:lnTo>
                  <a:lnTo>
                    <a:pt x="200" y="226"/>
                  </a:lnTo>
                  <a:lnTo>
                    <a:pt x="204" y="222"/>
                  </a:lnTo>
                  <a:lnTo>
                    <a:pt x="208" y="217"/>
                  </a:lnTo>
                  <a:lnTo>
                    <a:pt x="213" y="214"/>
                  </a:lnTo>
                  <a:lnTo>
                    <a:pt x="218" y="210"/>
                  </a:lnTo>
                  <a:lnTo>
                    <a:pt x="221" y="206"/>
                  </a:lnTo>
                  <a:lnTo>
                    <a:pt x="225" y="200"/>
                  </a:lnTo>
                  <a:lnTo>
                    <a:pt x="228" y="195"/>
                  </a:lnTo>
                  <a:lnTo>
                    <a:pt x="232" y="189"/>
                  </a:lnTo>
                  <a:lnTo>
                    <a:pt x="234" y="184"/>
                  </a:lnTo>
                  <a:lnTo>
                    <a:pt x="238" y="180"/>
                  </a:lnTo>
                  <a:lnTo>
                    <a:pt x="239" y="174"/>
                  </a:lnTo>
                  <a:lnTo>
                    <a:pt x="242" y="168"/>
                  </a:lnTo>
                  <a:lnTo>
                    <a:pt x="244" y="162"/>
                  </a:lnTo>
                  <a:lnTo>
                    <a:pt x="245" y="156"/>
                  </a:lnTo>
                  <a:lnTo>
                    <a:pt x="246" y="150"/>
                  </a:lnTo>
                  <a:lnTo>
                    <a:pt x="248" y="144"/>
                  </a:lnTo>
                  <a:lnTo>
                    <a:pt x="249" y="139"/>
                  </a:lnTo>
                  <a:lnTo>
                    <a:pt x="249" y="130"/>
                  </a:lnTo>
                  <a:lnTo>
                    <a:pt x="249" y="126"/>
                  </a:lnTo>
                  <a:lnTo>
                    <a:pt x="244" y="126"/>
                  </a:lnTo>
                  <a:lnTo>
                    <a:pt x="244" y="120"/>
                  </a:lnTo>
                  <a:lnTo>
                    <a:pt x="242" y="114"/>
                  </a:lnTo>
                  <a:lnTo>
                    <a:pt x="242" y="108"/>
                  </a:lnTo>
                  <a:lnTo>
                    <a:pt x="240" y="102"/>
                  </a:lnTo>
                  <a:lnTo>
                    <a:pt x="239" y="96"/>
                  </a:lnTo>
                  <a:lnTo>
                    <a:pt x="238" y="90"/>
                  </a:lnTo>
                  <a:lnTo>
                    <a:pt x="237" y="85"/>
                  </a:lnTo>
                  <a:lnTo>
                    <a:pt x="233" y="79"/>
                  </a:lnTo>
                  <a:lnTo>
                    <a:pt x="232" y="74"/>
                  </a:lnTo>
                  <a:lnTo>
                    <a:pt x="228" y="68"/>
                  </a:lnTo>
                  <a:lnTo>
                    <a:pt x="226" y="64"/>
                  </a:lnTo>
                  <a:lnTo>
                    <a:pt x="224" y="60"/>
                  </a:lnTo>
                  <a:lnTo>
                    <a:pt x="219" y="54"/>
                  </a:lnTo>
                  <a:lnTo>
                    <a:pt x="216" y="49"/>
                  </a:lnTo>
                  <a:lnTo>
                    <a:pt x="213" y="45"/>
                  </a:lnTo>
                  <a:lnTo>
                    <a:pt x="208" y="42"/>
                  </a:lnTo>
                  <a:lnTo>
                    <a:pt x="204" y="38"/>
                  </a:lnTo>
                  <a:lnTo>
                    <a:pt x="200" y="33"/>
                  </a:lnTo>
                  <a:lnTo>
                    <a:pt x="195" y="31"/>
                  </a:lnTo>
                  <a:lnTo>
                    <a:pt x="191" y="27"/>
                  </a:lnTo>
                  <a:lnTo>
                    <a:pt x="186" y="25"/>
                  </a:lnTo>
                  <a:lnTo>
                    <a:pt x="180" y="21"/>
                  </a:lnTo>
                  <a:lnTo>
                    <a:pt x="177" y="19"/>
                  </a:lnTo>
                  <a:lnTo>
                    <a:pt x="171" y="15"/>
                  </a:lnTo>
                  <a:lnTo>
                    <a:pt x="165" y="14"/>
                  </a:lnTo>
                  <a:lnTo>
                    <a:pt x="160" y="12"/>
                  </a:lnTo>
                  <a:lnTo>
                    <a:pt x="154" y="10"/>
                  </a:lnTo>
                  <a:lnTo>
                    <a:pt x="149" y="8"/>
                  </a:lnTo>
                  <a:lnTo>
                    <a:pt x="143" y="8"/>
                  </a:lnTo>
                  <a:lnTo>
                    <a:pt x="137" y="7"/>
                  </a:lnTo>
                  <a:lnTo>
                    <a:pt x="131" y="7"/>
                  </a:lnTo>
                  <a:lnTo>
                    <a:pt x="124" y="7"/>
                  </a:lnTo>
                  <a:lnTo>
                    <a:pt x="118" y="7"/>
                  </a:lnTo>
                  <a:lnTo>
                    <a:pt x="112" y="7"/>
                  </a:lnTo>
                  <a:lnTo>
                    <a:pt x="106" y="8"/>
                  </a:lnTo>
                  <a:lnTo>
                    <a:pt x="100" y="8"/>
                  </a:lnTo>
                  <a:lnTo>
                    <a:pt x="95" y="10"/>
                  </a:lnTo>
                  <a:lnTo>
                    <a:pt x="89" y="12"/>
                  </a:lnTo>
                  <a:lnTo>
                    <a:pt x="83" y="14"/>
                  </a:lnTo>
                  <a:lnTo>
                    <a:pt x="78" y="15"/>
                  </a:lnTo>
                  <a:lnTo>
                    <a:pt x="72" y="19"/>
                  </a:lnTo>
                  <a:lnTo>
                    <a:pt x="69" y="21"/>
                  </a:lnTo>
                  <a:lnTo>
                    <a:pt x="63" y="25"/>
                  </a:lnTo>
                  <a:lnTo>
                    <a:pt x="58" y="27"/>
                  </a:lnTo>
                  <a:lnTo>
                    <a:pt x="54" y="31"/>
                  </a:lnTo>
                  <a:lnTo>
                    <a:pt x="50" y="33"/>
                  </a:lnTo>
                  <a:lnTo>
                    <a:pt x="45" y="38"/>
                  </a:lnTo>
                  <a:lnTo>
                    <a:pt x="41" y="42"/>
                  </a:lnTo>
                  <a:lnTo>
                    <a:pt x="36" y="45"/>
                  </a:lnTo>
                  <a:lnTo>
                    <a:pt x="34" y="49"/>
                  </a:lnTo>
                  <a:lnTo>
                    <a:pt x="29" y="54"/>
                  </a:lnTo>
                  <a:lnTo>
                    <a:pt x="26" y="60"/>
                  </a:lnTo>
                  <a:lnTo>
                    <a:pt x="23" y="64"/>
                  </a:lnTo>
                  <a:lnTo>
                    <a:pt x="21" y="68"/>
                  </a:lnTo>
                  <a:lnTo>
                    <a:pt x="17" y="74"/>
                  </a:lnTo>
                  <a:lnTo>
                    <a:pt x="16" y="79"/>
                  </a:lnTo>
                  <a:lnTo>
                    <a:pt x="14" y="85"/>
                  </a:lnTo>
                  <a:lnTo>
                    <a:pt x="11" y="90"/>
                  </a:lnTo>
                  <a:lnTo>
                    <a:pt x="10" y="96"/>
                  </a:lnTo>
                  <a:lnTo>
                    <a:pt x="9" y="102"/>
                  </a:lnTo>
                  <a:lnTo>
                    <a:pt x="8" y="108"/>
                  </a:lnTo>
                  <a:lnTo>
                    <a:pt x="8" y="114"/>
                  </a:lnTo>
                  <a:lnTo>
                    <a:pt x="5" y="120"/>
                  </a:lnTo>
                  <a:lnTo>
                    <a:pt x="5" y="126"/>
                  </a:lnTo>
                  <a:lnTo>
                    <a:pt x="5" y="130"/>
                  </a:lnTo>
                  <a:lnTo>
                    <a:pt x="8" y="136"/>
                  </a:lnTo>
                  <a:lnTo>
                    <a:pt x="8" y="142"/>
                  </a:lnTo>
                  <a:lnTo>
                    <a:pt x="9" y="148"/>
                  </a:lnTo>
                  <a:lnTo>
                    <a:pt x="10" y="154"/>
                  </a:lnTo>
                  <a:lnTo>
                    <a:pt x="11" y="160"/>
                  </a:lnTo>
                  <a:lnTo>
                    <a:pt x="14" y="166"/>
                  </a:lnTo>
                  <a:lnTo>
                    <a:pt x="16" y="172"/>
                  </a:lnTo>
                  <a:lnTo>
                    <a:pt x="17" y="176"/>
                  </a:lnTo>
                  <a:lnTo>
                    <a:pt x="21" y="182"/>
                  </a:lnTo>
                  <a:lnTo>
                    <a:pt x="23" y="187"/>
                  </a:lnTo>
                  <a:lnTo>
                    <a:pt x="26" y="190"/>
                  </a:lnTo>
                  <a:lnTo>
                    <a:pt x="29" y="196"/>
                  </a:lnTo>
                  <a:lnTo>
                    <a:pt x="34" y="201"/>
                  </a:lnTo>
                  <a:lnTo>
                    <a:pt x="36" y="206"/>
                  </a:lnTo>
                  <a:lnTo>
                    <a:pt x="41" y="208"/>
                  </a:lnTo>
                  <a:lnTo>
                    <a:pt x="45" y="213"/>
                  </a:lnTo>
                  <a:lnTo>
                    <a:pt x="50" y="217"/>
                  </a:lnTo>
                  <a:lnTo>
                    <a:pt x="54" y="220"/>
                  </a:lnTo>
                  <a:lnTo>
                    <a:pt x="58" y="223"/>
                  </a:lnTo>
                  <a:lnTo>
                    <a:pt x="63" y="226"/>
                  </a:lnTo>
                  <a:lnTo>
                    <a:pt x="69" y="229"/>
                  </a:lnTo>
                  <a:lnTo>
                    <a:pt x="72" y="231"/>
                  </a:lnTo>
                  <a:lnTo>
                    <a:pt x="78" y="235"/>
                  </a:lnTo>
                  <a:lnTo>
                    <a:pt x="83" y="236"/>
                  </a:lnTo>
                  <a:lnTo>
                    <a:pt x="89" y="238"/>
                  </a:lnTo>
                  <a:lnTo>
                    <a:pt x="95" y="241"/>
                  </a:lnTo>
                  <a:lnTo>
                    <a:pt x="100" y="242"/>
                  </a:lnTo>
                  <a:lnTo>
                    <a:pt x="106" y="242"/>
                  </a:lnTo>
                  <a:lnTo>
                    <a:pt x="112" y="243"/>
                  </a:lnTo>
                  <a:lnTo>
                    <a:pt x="118" y="243"/>
                  </a:lnTo>
                  <a:lnTo>
                    <a:pt x="124" y="243"/>
                  </a:lnTo>
                  <a:lnTo>
                    <a:pt x="131" y="243"/>
                  </a:lnTo>
                  <a:lnTo>
                    <a:pt x="137" y="243"/>
                  </a:lnTo>
                  <a:lnTo>
                    <a:pt x="143" y="242"/>
                  </a:lnTo>
                  <a:lnTo>
                    <a:pt x="149" y="242"/>
                  </a:lnTo>
                  <a:lnTo>
                    <a:pt x="154" y="241"/>
                  </a:lnTo>
                  <a:lnTo>
                    <a:pt x="160" y="238"/>
                  </a:lnTo>
                  <a:lnTo>
                    <a:pt x="165" y="236"/>
                  </a:lnTo>
                  <a:lnTo>
                    <a:pt x="171" y="235"/>
                  </a:lnTo>
                  <a:lnTo>
                    <a:pt x="177" y="231"/>
                  </a:lnTo>
                  <a:lnTo>
                    <a:pt x="180" y="229"/>
                  </a:lnTo>
                  <a:lnTo>
                    <a:pt x="186" y="226"/>
                  </a:lnTo>
                  <a:lnTo>
                    <a:pt x="191" y="223"/>
                  </a:lnTo>
                  <a:lnTo>
                    <a:pt x="195" y="220"/>
                  </a:lnTo>
                  <a:lnTo>
                    <a:pt x="200" y="217"/>
                  </a:lnTo>
                  <a:lnTo>
                    <a:pt x="204" y="213"/>
                  </a:lnTo>
                  <a:lnTo>
                    <a:pt x="208" y="208"/>
                  </a:lnTo>
                  <a:lnTo>
                    <a:pt x="213" y="206"/>
                  </a:lnTo>
                  <a:lnTo>
                    <a:pt x="216" y="201"/>
                  </a:lnTo>
                  <a:lnTo>
                    <a:pt x="219" y="196"/>
                  </a:lnTo>
                  <a:lnTo>
                    <a:pt x="224" y="190"/>
                  </a:lnTo>
                  <a:lnTo>
                    <a:pt x="226" y="187"/>
                  </a:lnTo>
                  <a:lnTo>
                    <a:pt x="228" y="182"/>
                  </a:lnTo>
                  <a:lnTo>
                    <a:pt x="232" y="176"/>
                  </a:lnTo>
                  <a:lnTo>
                    <a:pt x="233" y="172"/>
                  </a:lnTo>
                  <a:lnTo>
                    <a:pt x="237" y="166"/>
                  </a:lnTo>
                  <a:lnTo>
                    <a:pt x="238" y="160"/>
                  </a:lnTo>
                  <a:lnTo>
                    <a:pt x="239" y="154"/>
                  </a:lnTo>
                  <a:lnTo>
                    <a:pt x="240" y="148"/>
                  </a:lnTo>
                  <a:lnTo>
                    <a:pt x="242" y="142"/>
                  </a:lnTo>
                  <a:lnTo>
                    <a:pt x="242" y="136"/>
                  </a:lnTo>
                  <a:lnTo>
                    <a:pt x="244" y="130"/>
                  </a:lnTo>
                  <a:lnTo>
                    <a:pt x="244" y="126"/>
                  </a:lnTo>
                  <a:lnTo>
                    <a:pt x="249" y="126"/>
                  </a:lnTo>
                  <a:close/>
                </a:path>
              </a:pathLst>
            </a:custGeom>
            <a:solidFill>
              <a:srgbClr val="94A6D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414" name="Freeform 710"/>
            <p:cNvSpPr>
              <a:spLocks noChangeArrowheads="1"/>
            </p:cNvSpPr>
            <p:nvPr/>
          </p:nvSpPr>
          <p:spPr bwMode="auto">
            <a:xfrm>
              <a:off x="5178" y="467"/>
              <a:ext cx="23" cy="23"/>
            </a:xfrm>
            <a:custGeom>
              <a:avLst/>
              <a:gdLst>
                <a:gd name="T0" fmla="*/ 235 w 239"/>
                <a:gd name="T1" fmla="*/ 95 h 236"/>
                <a:gd name="T2" fmla="*/ 227 w 239"/>
                <a:gd name="T3" fmla="*/ 67 h 236"/>
                <a:gd name="T4" fmla="*/ 211 w 239"/>
                <a:gd name="T5" fmla="*/ 42 h 236"/>
                <a:gd name="T6" fmla="*/ 190 w 239"/>
                <a:gd name="T7" fmla="*/ 24 h 236"/>
                <a:gd name="T8" fmla="*/ 166 w 239"/>
                <a:gd name="T9" fmla="*/ 8 h 236"/>
                <a:gd name="T10" fmla="*/ 138 w 239"/>
                <a:gd name="T11" fmla="*/ 1 h 236"/>
                <a:gd name="T12" fmla="*/ 107 w 239"/>
                <a:gd name="T13" fmla="*/ 0 h 236"/>
                <a:gd name="T14" fmla="*/ 78 w 239"/>
                <a:gd name="T15" fmla="*/ 7 h 236"/>
                <a:gd name="T16" fmla="*/ 53 w 239"/>
                <a:gd name="T17" fmla="*/ 20 h 236"/>
                <a:gd name="T18" fmla="*/ 31 w 239"/>
                <a:gd name="T19" fmla="*/ 38 h 236"/>
                <a:gd name="T20" fmla="*/ 16 w 239"/>
                <a:gd name="T21" fmla="*/ 61 h 236"/>
                <a:gd name="T22" fmla="*/ 5 w 239"/>
                <a:gd name="T23" fmla="*/ 89 h 236"/>
                <a:gd name="T24" fmla="*/ 0 w 239"/>
                <a:gd name="T25" fmla="*/ 119 h 236"/>
                <a:gd name="T26" fmla="*/ 5 w 239"/>
                <a:gd name="T27" fmla="*/ 147 h 236"/>
                <a:gd name="T28" fmla="*/ 16 w 239"/>
                <a:gd name="T29" fmla="*/ 175 h 236"/>
                <a:gd name="T30" fmla="*/ 31 w 239"/>
                <a:gd name="T31" fmla="*/ 199 h 236"/>
                <a:gd name="T32" fmla="*/ 53 w 239"/>
                <a:gd name="T33" fmla="*/ 216 h 236"/>
                <a:gd name="T34" fmla="*/ 78 w 239"/>
                <a:gd name="T35" fmla="*/ 229 h 236"/>
                <a:gd name="T36" fmla="*/ 107 w 239"/>
                <a:gd name="T37" fmla="*/ 236 h 236"/>
                <a:gd name="T38" fmla="*/ 138 w 239"/>
                <a:gd name="T39" fmla="*/ 235 h 236"/>
                <a:gd name="T40" fmla="*/ 166 w 239"/>
                <a:gd name="T41" fmla="*/ 228 h 236"/>
                <a:gd name="T42" fmla="*/ 190 w 239"/>
                <a:gd name="T43" fmla="*/ 213 h 236"/>
                <a:gd name="T44" fmla="*/ 211 w 239"/>
                <a:gd name="T45" fmla="*/ 194 h 236"/>
                <a:gd name="T46" fmla="*/ 227 w 239"/>
                <a:gd name="T47" fmla="*/ 169 h 236"/>
                <a:gd name="T48" fmla="*/ 235 w 239"/>
                <a:gd name="T49" fmla="*/ 141 h 236"/>
                <a:gd name="T50" fmla="*/ 232 w 239"/>
                <a:gd name="T51" fmla="*/ 119 h 236"/>
                <a:gd name="T52" fmla="*/ 228 w 239"/>
                <a:gd name="T53" fmla="*/ 90 h 236"/>
                <a:gd name="T54" fmla="*/ 219 w 239"/>
                <a:gd name="T55" fmla="*/ 65 h 236"/>
                <a:gd name="T56" fmla="*/ 202 w 239"/>
                <a:gd name="T57" fmla="*/ 42 h 236"/>
                <a:gd name="T58" fmla="*/ 181 w 239"/>
                <a:gd name="T59" fmla="*/ 25 h 236"/>
                <a:gd name="T60" fmla="*/ 159 w 239"/>
                <a:gd name="T61" fmla="*/ 13 h 236"/>
                <a:gd name="T62" fmla="*/ 131 w 239"/>
                <a:gd name="T63" fmla="*/ 7 h 236"/>
                <a:gd name="T64" fmla="*/ 103 w 239"/>
                <a:gd name="T65" fmla="*/ 7 h 236"/>
                <a:gd name="T66" fmla="*/ 77 w 239"/>
                <a:gd name="T67" fmla="*/ 14 h 236"/>
                <a:gd name="T68" fmla="*/ 52 w 239"/>
                <a:gd name="T69" fmla="*/ 29 h 236"/>
                <a:gd name="T70" fmla="*/ 33 w 239"/>
                <a:gd name="T71" fmla="*/ 47 h 236"/>
                <a:gd name="T72" fmla="*/ 18 w 239"/>
                <a:gd name="T73" fmla="*/ 69 h 236"/>
                <a:gd name="T74" fmla="*/ 10 w 239"/>
                <a:gd name="T75" fmla="*/ 96 h 236"/>
                <a:gd name="T76" fmla="*/ 9 w 239"/>
                <a:gd name="T77" fmla="*/ 123 h 236"/>
                <a:gd name="T78" fmla="*/ 12 w 239"/>
                <a:gd name="T79" fmla="*/ 152 h 236"/>
                <a:gd name="T80" fmla="*/ 24 w 239"/>
                <a:gd name="T81" fmla="*/ 176 h 236"/>
                <a:gd name="T82" fmla="*/ 40 w 239"/>
                <a:gd name="T83" fmla="*/ 197 h 236"/>
                <a:gd name="T84" fmla="*/ 63 w 239"/>
                <a:gd name="T85" fmla="*/ 215 h 236"/>
                <a:gd name="T86" fmla="*/ 87 w 239"/>
                <a:gd name="T87" fmla="*/ 224 h 236"/>
                <a:gd name="T88" fmla="*/ 113 w 239"/>
                <a:gd name="T89" fmla="*/ 230 h 236"/>
                <a:gd name="T90" fmla="*/ 142 w 239"/>
                <a:gd name="T91" fmla="*/ 228 h 236"/>
                <a:gd name="T92" fmla="*/ 168 w 239"/>
                <a:gd name="T93" fmla="*/ 219 h 236"/>
                <a:gd name="T94" fmla="*/ 190 w 239"/>
                <a:gd name="T95" fmla="*/ 204 h 236"/>
                <a:gd name="T96" fmla="*/ 209 w 239"/>
                <a:gd name="T97" fmla="*/ 186 h 236"/>
                <a:gd name="T98" fmla="*/ 222 w 239"/>
                <a:gd name="T99" fmla="*/ 162 h 236"/>
                <a:gd name="T100" fmla="*/ 229 w 239"/>
                <a:gd name="T101" fmla="*/ 13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9" h="236">
                  <a:moveTo>
                    <a:pt x="239" y="119"/>
                  </a:moveTo>
                  <a:lnTo>
                    <a:pt x="239" y="113"/>
                  </a:lnTo>
                  <a:lnTo>
                    <a:pt x="237" y="107"/>
                  </a:lnTo>
                  <a:lnTo>
                    <a:pt x="237" y="101"/>
                  </a:lnTo>
                  <a:lnTo>
                    <a:pt x="235" y="95"/>
                  </a:lnTo>
                  <a:lnTo>
                    <a:pt x="234" y="89"/>
                  </a:lnTo>
                  <a:lnTo>
                    <a:pt x="233" y="83"/>
                  </a:lnTo>
                  <a:lnTo>
                    <a:pt x="232" y="78"/>
                  </a:lnTo>
                  <a:lnTo>
                    <a:pt x="228" y="72"/>
                  </a:lnTo>
                  <a:lnTo>
                    <a:pt x="227" y="67"/>
                  </a:lnTo>
                  <a:lnTo>
                    <a:pt x="223" y="61"/>
                  </a:lnTo>
                  <a:lnTo>
                    <a:pt x="221" y="57"/>
                  </a:lnTo>
                  <a:lnTo>
                    <a:pt x="219" y="53"/>
                  </a:lnTo>
                  <a:lnTo>
                    <a:pt x="214" y="47"/>
                  </a:lnTo>
                  <a:lnTo>
                    <a:pt x="211" y="42"/>
                  </a:lnTo>
                  <a:lnTo>
                    <a:pt x="208" y="38"/>
                  </a:lnTo>
                  <a:lnTo>
                    <a:pt x="203" y="35"/>
                  </a:lnTo>
                  <a:lnTo>
                    <a:pt x="199" y="31"/>
                  </a:lnTo>
                  <a:lnTo>
                    <a:pt x="195" y="26"/>
                  </a:lnTo>
                  <a:lnTo>
                    <a:pt x="190" y="24"/>
                  </a:lnTo>
                  <a:lnTo>
                    <a:pt x="186" y="20"/>
                  </a:lnTo>
                  <a:lnTo>
                    <a:pt x="181" y="18"/>
                  </a:lnTo>
                  <a:lnTo>
                    <a:pt x="175" y="14"/>
                  </a:lnTo>
                  <a:lnTo>
                    <a:pt x="172" y="12"/>
                  </a:lnTo>
                  <a:lnTo>
                    <a:pt x="166" y="8"/>
                  </a:lnTo>
                  <a:lnTo>
                    <a:pt x="160" y="7"/>
                  </a:lnTo>
                  <a:lnTo>
                    <a:pt x="155" y="5"/>
                  </a:lnTo>
                  <a:lnTo>
                    <a:pt x="149" y="3"/>
                  </a:lnTo>
                  <a:lnTo>
                    <a:pt x="144" y="1"/>
                  </a:lnTo>
                  <a:lnTo>
                    <a:pt x="138" y="1"/>
                  </a:lnTo>
                  <a:lnTo>
                    <a:pt x="132" y="0"/>
                  </a:lnTo>
                  <a:lnTo>
                    <a:pt x="126" y="0"/>
                  </a:lnTo>
                  <a:lnTo>
                    <a:pt x="119" y="0"/>
                  </a:lnTo>
                  <a:lnTo>
                    <a:pt x="113" y="0"/>
                  </a:lnTo>
                  <a:lnTo>
                    <a:pt x="107" y="0"/>
                  </a:lnTo>
                  <a:lnTo>
                    <a:pt x="101" y="1"/>
                  </a:lnTo>
                  <a:lnTo>
                    <a:pt x="95" y="1"/>
                  </a:lnTo>
                  <a:lnTo>
                    <a:pt x="90" y="3"/>
                  </a:lnTo>
                  <a:lnTo>
                    <a:pt x="84" y="5"/>
                  </a:lnTo>
                  <a:lnTo>
                    <a:pt x="78" y="7"/>
                  </a:lnTo>
                  <a:lnTo>
                    <a:pt x="73" y="8"/>
                  </a:lnTo>
                  <a:lnTo>
                    <a:pt x="67" y="12"/>
                  </a:lnTo>
                  <a:lnTo>
                    <a:pt x="64" y="14"/>
                  </a:lnTo>
                  <a:lnTo>
                    <a:pt x="58" y="18"/>
                  </a:lnTo>
                  <a:lnTo>
                    <a:pt x="53" y="20"/>
                  </a:lnTo>
                  <a:lnTo>
                    <a:pt x="49" y="24"/>
                  </a:lnTo>
                  <a:lnTo>
                    <a:pt x="45" y="26"/>
                  </a:lnTo>
                  <a:lnTo>
                    <a:pt x="40" y="31"/>
                  </a:lnTo>
                  <a:lnTo>
                    <a:pt x="36" y="35"/>
                  </a:lnTo>
                  <a:lnTo>
                    <a:pt x="31" y="38"/>
                  </a:lnTo>
                  <a:lnTo>
                    <a:pt x="29" y="42"/>
                  </a:lnTo>
                  <a:lnTo>
                    <a:pt x="24" y="47"/>
                  </a:lnTo>
                  <a:lnTo>
                    <a:pt x="21" y="53"/>
                  </a:lnTo>
                  <a:lnTo>
                    <a:pt x="18" y="57"/>
                  </a:lnTo>
                  <a:lnTo>
                    <a:pt x="16" y="61"/>
                  </a:lnTo>
                  <a:lnTo>
                    <a:pt x="12" y="67"/>
                  </a:lnTo>
                  <a:lnTo>
                    <a:pt x="11" y="72"/>
                  </a:lnTo>
                  <a:lnTo>
                    <a:pt x="9" y="78"/>
                  </a:lnTo>
                  <a:lnTo>
                    <a:pt x="6" y="83"/>
                  </a:lnTo>
                  <a:lnTo>
                    <a:pt x="5" y="89"/>
                  </a:lnTo>
                  <a:lnTo>
                    <a:pt x="4" y="95"/>
                  </a:lnTo>
                  <a:lnTo>
                    <a:pt x="3" y="101"/>
                  </a:lnTo>
                  <a:lnTo>
                    <a:pt x="3" y="107"/>
                  </a:lnTo>
                  <a:lnTo>
                    <a:pt x="0" y="113"/>
                  </a:lnTo>
                  <a:lnTo>
                    <a:pt x="0" y="119"/>
                  </a:lnTo>
                  <a:lnTo>
                    <a:pt x="0" y="123"/>
                  </a:lnTo>
                  <a:lnTo>
                    <a:pt x="3" y="129"/>
                  </a:lnTo>
                  <a:lnTo>
                    <a:pt x="3" y="135"/>
                  </a:lnTo>
                  <a:lnTo>
                    <a:pt x="4" y="141"/>
                  </a:lnTo>
                  <a:lnTo>
                    <a:pt x="5" y="147"/>
                  </a:lnTo>
                  <a:lnTo>
                    <a:pt x="6" y="153"/>
                  </a:lnTo>
                  <a:lnTo>
                    <a:pt x="9" y="159"/>
                  </a:lnTo>
                  <a:lnTo>
                    <a:pt x="11" y="165"/>
                  </a:lnTo>
                  <a:lnTo>
                    <a:pt x="12" y="169"/>
                  </a:lnTo>
                  <a:lnTo>
                    <a:pt x="16" y="175"/>
                  </a:lnTo>
                  <a:lnTo>
                    <a:pt x="18" y="180"/>
                  </a:lnTo>
                  <a:lnTo>
                    <a:pt x="21" y="183"/>
                  </a:lnTo>
                  <a:lnTo>
                    <a:pt x="24" y="189"/>
                  </a:lnTo>
                  <a:lnTo>
                    <a:pt x="29" y="194"/>
                  </a:lnTo>
                  <a:lnTo>
                    <a:pt x="31" y="199"/>
                  </a:lnTo>
                  <a:lnTo>
                    <a:pt x="36" y="201"/>
                  </a:lnTo>
                  <a:lnTo>
                    <a:pt x="40" y="206"/>
                  </a:lnTo>
                  <a:lnTo>
                    <a:pt x="45" y="210"/>
                  </a:lnTo>
                  <a:lnTo>
                    <a:pt x="49" y="213"/>
                  </a:lnTo>
                  <a:lnTo>
                    <a:pt x="53" y="216"/>
                  </a:lnTo>
                  <a:lnTo>
                    <a:pt x="58" y="219"/>
                  </a:lnTo>
                  <a:lnTo>
                    <a:pt x="64" y="222"/>
                  </a:lnTo>
                  <a:lnTo>
                    <a:pt x="67" y="224"/>
                  </a:lnTo>
                  <a:lnTo>
                    <a:pt x="73" y="228"/>
                  </a:lnTo>
                  <a:lnTo>
                    <a:pt x="78" y="229"/>
                  </a:lnTo>
                  <a:lnTo>
                    <a:pt x="84" y="231"/>
                  </a:lnTo>
                  <a:lnTo>
                    <a:pt x="90" y="234"/>
                  </a:lnTo>
                  <a:lnTo>
                    <a:pt x="95" y="235"/>
                  </a:lnTo>
                  <a:lnTo>
                    <a:pt x="101" y="235"/>
                  </a:lnTo>
                  <a:lnTo>
                    <a:pt x="107" y="236"/>
                  </a:lnTo>
                  <a:lnTo>
                    <a:pt x="113" y="236"/>
                  </a:lnTo>
                  <a:lnTo>
                    <a:pt x="119" y="236"/>
                  </a:lnTo>
                  <a:lnTo>
                    <a:pt x="126" y="236"/>
                  </a:lnTo>
                  <a:lnTo>
                    <a:pt x="132" y="236"/>
                  </a:lnTo>
                  <a:lnTo>
                    <a:pt x="138" y="235"/>
                  </a:lnTo>
                  <a:lnTo>
                    <a:pt x="144" y="235"/>
                  </a:lnTo>
                  <a:lnTo>
                    <a:pt x="149" y="234"/>
                  </a:lnTo>
                  <a:lnTo>
                    <a:pt x="155" y="231"/>
                  </a:lnTo>
                  <a:lnTo>
                    <a:pt x="160" y="229"/>
                  </a:lnTo>
                  <a:lnTo>
                    <a:pt x="166" y="228"/>
                  </a:lnTo>
                  <a:lnTo>
                    <a:pt x="172" y="224"/>
                  </a:lnTo>
                  <a:lnTo>
                    <a:pt x="175" y="222"/>
                  </a:lnTo>
                  <a:lnTo>
                    <a:pt x="181" y="219"/>
                  </a:lnTo>
                  <a:lnTo>
                    <a:pt x="186" y="216"/>
                  </a:lnTo>
                  <a:lnTo>
                    <a:pt x="190" y="213"/>
                  </a:lnTo>
                  <a:lnTo>
                    <a:pt x="195" y="210"/>
                  </a:lnTo>
                  <a:lnTo>
                    <a:pt x="199" y="206"/>
                  </a:lnTo>
                  <a:lnTo>
                    <a:pt x="203" y="201"/>
                  </a:lnTo>
                  <a:lnTo>
                    <a:pt x="208" y="199"/>
                  </a:lnTo>
                  <a:lnTo>
                    <a:pt x="211" y="194"/>
                  </a:lnTo>
                  <a:lnTo>
                    <a:pt x="214" y="189"/>
                  </a:lnTo>
                  <a:lnTo>
                    <a:pt x="219" y="183"/>
                  </a:lnTo>
                  <a:lnTo>
                    <a:pt x="221" y="180"/>
                  </a:lnTo>
                  <a:lnTo>
                    <a:pt x="223" y="175"/>
                  </a:lnTo>
                  <a:lnTo>
                    <a:pt x="227" y="169"/>
                  </a:lnTo>
                  <a:lnTo>
                    <a:pt x="228" y="165"/>
                  </a:lnTo>
                  <a:lnTo>
                    <a:pt x="232" y="159"/>
                  </a:lnTo>
                  <a:lnTo>
                    <a:pt x="233" y="153"/>
                  </a:lnTo>
                  <a:lnTo>
                    <a:pt x="234" y="147"/>
                  </a:lnTo>
                  <a:lnTo>
                    <a:pt x="235" y="141"/>
                  </a:lnTo>
                  <a:lnTo>
                    <a:pt x="237" y="135"/>
                  </a:lnTo>
                  <a:lnTo>
                    <a:pt x="237" y="129"/>
                  </a:lnTo>
                  <a:lnTo>
                    <a:pt x="239" y="123"/>
                  </a:lnTo>
                  <a:lnTo>
                    <a:pt x="239" y="119"/>
                  </a:lnTo>
                  <a:lnTo>
                    <a:pt x="232" y="119"/>
                  </a:lnTo>
                  <a:lnTo>
                    <a:pt x="232" y="113"/>
                  </a:lnTo>
                  <a:lnTo>
                    <a:pt x="232" y="107"/>
                  </a:lnTo>
                  <a:lnTo>
                    <a:pt x="229" y="101"/>
                  </a:lnTo>
                  <a:lnTo>
                    <a:pt x="229" y="96"/>
                  </a:lnTo>
                  <a:lnTo>
                    <a:pt x="228" y="90"/>
                  </a:lnTo>
                  <a:lnTo>
                    <a:pt x="227" y="85"/>
                  </a:lnTo>
                  <a:lnTo>
                    <a:pt x="223" y="80"/>
                  </a:lnTo>
                  <a:lnTo>
                    <a:pt x="222" y="74"/>
                  </a:lnTo>
                  <a:lnTo>
                    <a:pt x="221" y="69"/>
                  </a:lnTo>
                  <a:lnTo>
                    <a:pt x="219" y="65"/>
                  </a:lnTo>
                  <a:lnTo>
                    <a:pt x="215" y="60"/>
                  </a:lnTo>
                  <a:lnTo>
                    <a:pt x="213" y="55"/>
                  </a:lnTo>
                  <a:lnTo>
                    <a:pt x="209" y="51"/>
                  </a:lnTo>
                  <a:lnTo>
                    <a:pt x="207" y="47"/>
                  </a:lnTo>
                  <a:lnTo>
                    <a:pt x="202" y="42"/>
                  </a:lnTo>
                  <a:lnTo>
                    <a:pt x="199" y="39"/>
                  </a:lnTo>
                  <a:lnTo>
                    <a:pt x="195" y="35"/>
                  </a:lnTo>
                  <a:lnTo>
                    <a:pt x="190" y="32"/>
                  </a:lnTo>
                  <a:lnTo>
                    <a:pt x="186" y="29"/>
                  </a:lnTo>
                  <a:lnTo>
                    <a:pt x="181" y="25"/>
                  </a:lnTo>
                  <a:lnTo>
                    <a:pt x="178" y="21"/>
                  </a:lnTo>
                  <a:lnTo>
                    <a:pt x="173" y="20"/>
                  </a:lnTo>
                  <a:lnTo>
                    <a:pt x="168" y="18"/>
                  </a:lnTo>
                  <a:lnTo>
                    <a:pt x="162" y="14"/>
                  </a:lnTo>
                  <a:lnTo>
                    <a:pt x="159" y="13"/>
                  </a:lnTo>
                  <a:lnTo>
                    <a:pt x="153" y="12"/>
                  </a:lnTo>
                  <a:lnTo>
                    <a:pt x="148" y="11"/>
                  </a:lnTo>
                  <a:lnTo>
                    <a:pt x="142" y="8"/>
                  </a:lnTo>
                  <a:lnTo>
                    <a:pt x="137" y="7"/>
                  </a:lnTo>
                  <a:lnTo>
                    <a:pt x="131" y="7"/>
                  </a:lnTo>
                  <a:lnTo>
                    <a:pt x="125" y="6"/>
                  </a:lnTo>
                  <a:lnTo>
                    <a:pt x="119" y="6"/>
                  </a:lnTo>
                  <a:lnTo>
                    <a:pt x="113" y="6"/>
                  </a:lnTo>
                  <a:lnTo>
                    <a:pt x="108" y="7"/>
                  </a:lnTo>
                  <a:lnTo>
                    <a:pt x="103" y="7"/>
                  </a:lnTo>
                  <a:lnTo>
                    <a:pt x="97" y="8"/>
                  </a:lnTo>
                  <a:lnTo>
                    <a:pt x="91" y="11"/>
                  </a:lnTo>
                  <a:lnTo>
                    <a:pt x="87" y="12"/>
                  </a:lnTo>
                  <a:lnTo>
                    <a:pt x="81" y="13"/>
                  </a:lnTo>
                  <a:lnTo>
                    <a:pt x="77" y="14"/>
                  </a:lnTo>
                  <a:lnTo>
                    <a:pt x="71" y="18"/>
                  </a:lnTo>
                  <a:lnTo>
                    <a:pt x="66" y="20"/>
                  </a:lnTo>
                  <a:lnTo>
                    <a:pt x="63" y="21"/>
                  </a:lnTo>
                  <a:lnTo>
                    <a:pt x="58" y="25"/>
                  </a:lnTo>
                  <a:lnTo>
                    <a:pt x="52" y="29"/>
                  </a:lnTo>
                  <a:lnTo>
                    <a:pt x="49" y="32"/>
                  </a:lnTo>
                  <a:lnTo>
                    <a:pt x="45" y="35"/>
                  </a:lnTo>
                  <a:lnTo>
                    <a:pt x="40" y="39"/>
                  </a:lnTo>
                  <a:lnTo>
                    <a:pt x="37" y="42"/>
                  </a:lnTo>
                  <a:lnTo>
                    <a:pt x="33" y="47"/>
                  </a:lnTo>
                  <a:lnTo>
                    <a:pt x="30" y="51"/>
                  </a:lnTo>
                  <a:lnTo>
                    <a:pt x="27" y="55"/>
                  </a:lnTo>
                  <a:lnTo>
                    <a:pt x="24" y="60"/>
                  </a:lnTo>
                  <a:lnTo>
                    <a:pt x="21" y="65"/>
                  </a:lnTo>
                  <a:lnTo>
                    <a:pt x="18" y="69"/>
                  </a:lnTo>
                  <a:lnTo>
                    <a:pt x="17" y="74"/>
                  </a:lnTo>
                  <a:lnTo>
                    <a:pt x="13" y="80"/>
                  </a:lnTo>
                  <a:lnTo>
                    <a:pt x="12" y="85"/>
                  </a:lnTo>
                  <a:lnTo>
                    <a:pt x="11" y="90"/>
                  </a:lnTo>
                  <a:lnTo>
                    <a:pt x="10" y="96"/>
                  </a:lnTo>
                  <a:lnTo>
                    <a:pt x="10" y="101"/>
                  </a:lnTo>
                  <a:lnTo>
                    <a:pt x="9" y="107"/>
                  </a:lnTo>
                  <a:lnTo>
                    <a:pt x="9" y="113"/>
                  </a:lnTo>
                  <a:lnTo>
                    <a:pt x="9" y="119"/>
                  </a:lnTo>
                  <a:lnTo>
                    <a:pt x="9" y="123"/>
                  </a:lnTo>
                  <a:lnTo>
                    <a:pt x="9" y="129"/>
                  </a:lnTo>
                  <a:lnTo>
                    <a:pt x="10" y="135"/>
                  </a:lnTo>
                  <a:lnTo>
                    <a:pt x="10" y="140"/>
                  </a:lnTo>
                  <a:lnTo>
                    <a:pt x="11" y="146"/>
                  </a:lnTo>
                  <a:lnTo>
                    <a:pt x="12" y="152"/>
                  </a:lnTo>
                  <a:lnTo>
                    <a:pt x="13" y="156"/>
                  </a:lnTo>
                  <a:lnTo>
                    <a:pt x="17" y="162"/>
                  </a:lnTo>
                  <a:lnTo>
                    <a:pt x="18" y="167"/>
                  </a:lnTo>
                  <a:lnTo>
                    <a:pt x="21" y="173"/>
                  </a:lnTo>
                  <a:lnTo>
                    <a:pt x="24" y="176"/>
                  </a:lnTo>
                  <a:lnTo>
                    <a:pt x="27" y="181"/>
                  </a:lnTo>
                  <a:lnTo>
                    <a:pt x="30" y="186"/>
                  </a:lnTo>
                  <a:lnTo>
                    <a:pt x="33" y="189"/>
                  </a:lnTo>
                  <a:lnTo>
                    <a:pt x="37" y="194"/>
                  </a:lnTo>
                  <a:lnTo>
                    <a:pt x="40" y="197"/>
                  </a:lnTo>
                  <a:lnTo>
                    <a:pt x="45" y="201"/>
                  </a:lnTo>
                  <a:lnTo>
                    <a:pt x="49" y="204"/>
                  </a:lnTo>
                  <a:lnTo>
                    <a:pt x="52" y="207"/>
                  </a:lnTo>
                  <a:lnTo>
                    <a:pt x="58" y="211"/>
                  </a:lnTo>
                  <a:lnTo>
                    <a:pt x="63" y="215"/>
                  </a:lnTo>
                  <a:lnTo>
                    <a:pt x="66" y="216"/>
                  </a:lnTo>
                  <a:lnTo>
                    <a:pt x="71" y="219"/>
                  </a:lnTo>
                  <a:lnTo>
                    <a:pt x="77" y="222"/>
                  </a:lnTo>
                  <a:lnTo>
                    <a:pt x="81" y="223"/>
                  </a:lnTo>
                  <a:lnTo>
                    <a:pt x="87" y="224"/>
                  </a:lnTo>
                  <a:lnTo>
                    <a:pt x="91" y="227"/>
                  </a:lnTo>
                  <a:lnTo>
                    <a:pt x="97" y="228"/>
                  </a:lnTo>
                  <a:lnTo>
                    <a:pt x="103" y="229"/>
                  </a:lnTo>
                  <a:lnTo>
                    <a:pt x="108" y="229"/>
                  </a:lnTo>
                  <a:lnTo>
                    <a:pt x="113" y="230"/>
                  </a:lnTo>
                  <a:lnTo>
                    <a:pt x="119" y="230"/>
                  </a:lnTo>
                  <a:lnTo>
                    <a:pt x="125" y="230"/>
                  </a:lnTo>
                  <a:lnTo>
                    <a:pt x="131" y="229"/>
                  </a:lnTo>
                  <a:lnTo>
                    <a:pt x="137" y="229"/>
                  </a:lnTo>
                  <a:lnTo>
                    <a:pt x="142" y="228"/>
                  </a:lnTo>
                  <a:lnTo>
                    <a:pt x="148" y="227"/>
                  </a:lnTo>
                  <a:lnTo>
                    <a:pt x="153" y="224"/>
                  </a:lnTo>
                  <a:lnTo>
                    <a:pt x="159" y="223"/>
                  </a:lnTo>
                  <a:lnTo>
                    <a:pt x="162" y="222"/>
                  </a:lnTo>
                  <a:lnTo>
                    <a:pt x="168" y="219"/>
                  </a:lnTo>
                  <a:lnTo>
                    <a:pt x="173" y="216"/>
                  </a:lnTo>
                  <a:lnTo>
                    <a:pt x="178" y="215"/>
                  </a:lnTo>
                  <a:lnTo>
                    <a:pt x="181" y="211"/>
                  </a:lnTo>
                  <a:lnTo>
                    <a:pt x="186" y="207"/>
                  </a:lnTo>
                  <a:lnTo>
                    <a:pt x="190" y="204"/>
                  </a:lnTo>
                  <a:lnTo>
                    <a:pt x="195" y="201"/>
                  </a:lnTo>
                  <a:lnTo>
                    <a:pt x="199" y="197"/>
                  </a:lnTo>
                  <a:lnTo>
                    <a:pt x="202" y="194"/>
                  </a:lnTo>
                  <a:lnTo>
                    <a:pt x="207" y="189"/>
                  </a:lnTo>
                  <a:lnTo>
                    <a:pt x="209" y="186"/>
                  </a:lnTo>
                  <a:lnTo>
                    <a:pt x="213" y="181"/>
                  </a:lnTo>
                  <a:lnTo>
                    <a:pt x="215" y="176"/>
                  </a:lnTo>
                  <a:lnTo>
                    <a:pt x="219" y="173"/>
                  </a:lnTo>
                  <a:lnTo>
                    <a:pt x="221" y="167"/>
                  </a:lnTo>
                  <a:lnTo>
                    <a:pt x="222" y="162"/>
                  </a:lnTo>
                  <a:lnTo>
                    <a:pt x="223" y="156"/>
                  </a:lnTo>
                  <a:lnTo>
                    <a:pt x="227" y="152"/>
                  </a:lnTo>
                  <a:lnTo>
                    <a:pt x="228" y="146"/>
                  </a:lnTo>
                  <a:lnTo>
                    <a:pt x="229" y="140"/>
                  </a:lnTo>
                  <a:lnTo>
                    <a:pt x="229" y="135"/>
                  </a:lnTo>
                  <a:lnTo>
                    <a:pt x="232" y="129"/>
                  </a:lnTo>
                  <a:lnTo>
                    <a:pt x="232" y="123"/>
                  </a:lnTo>
                  <a:lnTo>
                    <a:pt x="232" y="119"/>
                  </a:lnTo>
                  <a:lnTo>
                    <a:pt x="239" y="119"/>
                  </a:lnTo>
                  <a:close/>
                </a:path>
              </a:pathLst>
            </a:custGeom>
            <a:solidFill>
              <a:srgbClr val="96A8DB"/>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415" name="Freeform 711"/>
            <p:cNvSpPr>
              <a:spLocks noChangeArrowheads="1"/>
            </p:cNvSpPr>
            <p:nvPr/>
          </p:nvSpPr>
          <p:spPr bwMode="auto">
            <a:xfrm>
              <a:off x="5179" y="468"/>
              <a:ext cx="21" cy="22"/>
            </a:xfrm>
            <a:custGeom>
              <a:avLst/>
              <a:gdLst>
                <a:gd name="T0" fmla="*/ 220 w 223"/>
                <a:gd name="T1" fmla="*/ 90 h 224"/>
                <a:gd name="T2" fmla="*/ 212 w 223"/>
                <a:gd name="T3" fmla="*/ 63 h 224"/>
                <a:gd name="T4" fmla="*/ 198 w 223"/>
                <a:gd name="T5" fmla="*/ 41 h 224"/>
                <a:gd name="T6" fmla="*/ 177 w 223"/>
                <a:gd name="T7" fmla="*/ 23 h 224"/>
                <a:gd name="T8" fmla="*/ 153 w 223"/>
                <a:gd name="T9" fmla="*/ 8 h 224"/>
                <a:gd name="T10" fmla="*/ 128 w 223"/>
                <a:gd name="T11" fmla="*/ 1 h 224"/>
                <a:gd name="T12" fmla="*/ 99 w 223"/>
                <a:gd name="T13" fmla="*/ 1 h 224"/>
                <a:gd name="T14" fmla="*/ 72 w 223"/>
                <a:gd name="T15" fmla="*/ 7 h 224"/>
                <a:gd name="T16" fmla="*/ 49 w 223"/>
                <a:gd name="T17" fmla="*/ 19 h 224"/>
                <a:gd name="T18" fmla="*/ 28 w 223"/>
                <a:gd name="T19" fmla="*/ 36 h 224"/>
                <a:gd name="T20" fmla="*/ 12 w 223"/>
                <a:gd name="T21" fmla="*/ 59 h 224"/>
                <a:gd name="T22" fmla="*/ 2 w 223"/>
                <a:gd name="T23" fmla="*/ 84 h 224"/>
                <a:gd name="T24" fmla="*/ 0 w 223"/>
                <a:gd name="T25" fmla="*/ 113 h 224"/>
                <a:gd name="T26" fmla="*/ 2 w 223"/>
                <a:gd name="T27" fmla="*/ 140 h 224"/>
                <a:gd name="T28" fmla="*/ 12 w 223"/>
                <a:gd name="T29" fmla="*/ 167 h 224"/>
                <a:gd name="T30" fmla="*/ 28 w 223"/>
                <a:gd name="T31" fmla="*/ 188 h 224"/>
                <a:gd name="T32" fmla="*/ 49 w 223"/>
                <a:gd name="T33" fmla="*/ 205 h 224"/>
                <a:gd name="T34" fmla="*/ 72 w 223"/>
                <a:gd name="T35" fmla="*/ 217 h 224"/>
                <a:gd name="T36" fmla="*/ 99 w 223"/>
                <a:gd name="T37" fmla="*/ 223 h 224"/>
                <a:gd name="T38" fmla="*/ 128 w 223"/>
                <a:gd name="T39" fmla="*/ 223 h 224"/>
                <a:gd name="T40" fmla="*/ 153 w 223"/>
                <a:gd name="T41" fmla="*/ 216 h 224"/>
                <a:gd name="T42" fmla="*/ 177 w 223"/>
                <a:gd name="T43" fmla="*/ 201 h 224"/>
                <a:gd name="T44" fmla="*/ 198 w 223"/>
                <a:gd name="T45" fmla="*/ 183 h 224"/>
                <a:gd name="T46" fmla="*/ 212 w 223"/>
                <a:gd name="T47" fmla="*/ 161 h 224"/>
                <a:gd name="T48" fmla="*/ 220 w 223"/>
                <a:gd name="T49" fmla="*/ 134 h 224"/>
                <a:gd name="T50" fmla="*/ 217 w 223"/>
                <a:gd name="T51" fmla="*/ 113 h 224"/>
                <a:gd name="T52" fmla="*/ 212 w 223"/>
                <a:gd name="T53" fmla="*/ 86 h 224"/>
                <a:gd name="T54" fmla="*/ 204 w 223"/>
                <a:gd name="T55" fmla="*/ 62 h 224"/>
                <a:gd name="T56" fmla="*/ 189 w 223"/>
                <a:gd name="T57" fmla="*/ 41 h 224"/>
                <a:gd name="T58" fmla="*/ 170 w 223"/>
                <a:gd name="T59" fmla="*/ 25 h 224"/>
                <a:gd name="T60" fmla="*/ 146 w 223"/>
                <a:gd name="T61" fmla="*/ 13 h 224"/>
                <a:gd name="T62" fmla="*/ 122 w 223"/>
                <a:gd name="T63" fmla="*/ 7 h 224"/>
                <a:gd name="T64" fmla="*/ 94 w 223"/>
                <a:gd name="T65" fmla="*/ 8 h 224"/>
                <a:gd name="T66" fmla="*/ 69 w 223"/>
                <a:gd name="T67" fmla="*/ 15 h 224"/>
                <a:gd name="T68" fmla="*/ 48 w 223"/>
                <a:gd name="T69" fmla="*/ 27 h 224"/>
                <a:gd name="T70" fmla="*/ 30 w 223"/>
                <a:gd name="T71" fmla="*/ 45 h 224"/>
                <a:gd name="T72" fmla="*/ 15 w 223"/>
                <a:gd name="T73" fmla="*/ 67 h 224"/>
                <a:gd name="T74" fmla="*/ 8 w 223"/>
                <a:gd name="T75" fmla="*/ 90 h 224"/>
                <a:gd name="T76" fmla="*/ 4 w 223"/>
                <a:gd name="T77" fmla="*/ 117 h 224"/>
                <a:gd name="T78" fmla="*/ 9 w 223"/>
                <a:gd name="T79" fmla="*/ 143 h 224"/>
                <a:gd name="T80" fmla="*/ 21 w 223"/>
                <a:gd name="T81" fmla="*/ 167 h 224"/>
                <a:gd name="T82" fmla="*/ 36 w 223"/>
                <a:gd name="T83" fmla="*/ 187 h 224"/>
                <a:gd name="T84" fmla="*/ 56 w 223"/>
                <a:gd name="T85" fmla="*/ 203 h 224"/>
                <a:gd name="T86" fmla="*/ 79 w 223"/>
                <a:gd name="T87" fmla="*/ 213 h 224"/>
                <a:gd name="T88" fmla="*/ 105 w 223"/>
                <a:gd name="T89" fmla="*/ 217 h 224"/>
                <a:gd name="T90" fmla="*/ 132 w 223"/>
                <a:gd name="T91" fmla="*/ 216 h 224"/>
                <a:gd name="T92" fmla="*/ 157 w 223"/>
                <a:gd name="T93" fmla="*/ 207 h 224"/>
                <a:gd name="T94" fmla="*/ 177 w 223"/>
                <a:gd name="T95" fmla="*/ 194 h 224"/>
                <a:gd name="T96" fmla="*/ 194 w 223"/>
                <a:gd name="T97" fmla="*/ 175 h 224"/>
                <a:gd name="T98" fmla="*/ 207 w 223"/>
                <a:gd name="T99" fmla="*/ 153 h 224"/>
                <a:gd name="T100" fmla="*/ 214 w 223"/>
                <a:gd name="T101" fmla="*/ 12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3" h="224">
                  <a:moveTo>
                    <a:pt x="223" y="113"/>
                  </a:moveTo>
                  <a:lnTo>
                    <a:pt x="223" y="107"/>
                  </a:lnTo>
                  <a:lnTo>
                    <a:pt x="223" y="101"/>
                  </a:lnTo>
                  <a:lnTo>
                    <a:pt x="220" y="95"/>
                  </a:lnTo>
                  <a:lnTo>
                    <a:pt x="220" y="90"/>
                  </a:lnTo>
                  <a:lnTo>
                    <a:pt x="219" y="84"/>
                  </a:lnTo>
                  <a:lnTo>
                    <a:pt x="218" y="79"/>
                  </a:lnTo>
                  <a:lnTo>
                    <a:pt x="214" y="74"/>
                  </a:lnTo>
                  <a:lnTo>
                    <a:pt x="213" y="68"/>
                  </a:lnTo>
                  <a:lnTo>
                    <a:pt x="212" y="63"/>
                  </a:lnTo>
                  <a:lnTo>
                    <a:pt x="210" y="59"/>
                  </a:lnTo>
                  <a:lnTo>
                    <a:pt x="206" y="54"/>
                  </a:lnTo>
                  <a:lnTo>
                    <a:pt x="204" y="49"/>
                  </a:lnTo>
                  <a:lnTo>
                    <a:pt x="200" y="45"/>
                  </a:lnTo>
                  <a:lnTo>
                    <a:pt x="198" y="41"/>
                  </a:lnTo>
                  <a:lnTo>
                    <a:pt x="193" y="36"/>
                  </a:lnTo>
                  <a:lnTo>
                    <a:pt x="190" y="33"/>
                  </a:lnTo>
                  <a:lnTo>
                    <a:pt x="186" y="29"/>
                  </a:lnTo>
                  <a:lnTo>
                    <a:pt x="181" y="26"/>
                  </a:lnTo>
                  <a:lnTo>
                    <a:pt x="177" y="23"/>
                  </a:lnTo>
                  <a:lnTo>
                    <a:pt x="172" y="19"/>
                  </a:lnTo>
                  <a:lnTo>
                    <a:pt x="169" y="15"/>
                  </a:lnTo>
                  <a:lnTo>
                    <a:pt x="164" y="14"/>
                  </a:lnTo>
                  <a:lnTo>
                    <a:pt x="159" y="12"/>
                  </a:lnTo>
                  <a:lnTo>
                    <a:pt x="153" y="8"/>
                  </a:lnTo>
                  <a:lnTo>
                    <a:pt x="150" y="7"/>
                  </a:lnTo>
                  <a:lnTo>
                    <a:pt x="144" y="6"/>
                  </a:lnTo>
                  <a:lnTo>
                    <a:pt x="139" y="5"/>
                  </a:lnTo>
                  <a:lnTo>
                    <a:pt x="133" y="2"/>
                  </a:lnTo>
                  <a:lnTo>
                    <a:pt x="128" y="1"/>
                  </a:lnTo>
                  <a:lnTo>
                    <a:pt x="122" y="1"/>
                  </a:lnTo>
                  <a:lnTo>
                    <a:pt x="116" y="0"/>
                  </a:lnTo>
                  <a:lnTo>
                    <a:pt x="110" y="0"/>
                  </a:lnTo>
                  <a:lnTo>
                    <a:pt x="104" y="0"/>
                  </a:lnTo>
                  <a:lnTo>
                    <a:pt x="99" y="1"/>
                  </a:lnTo>
                  <a:lnTo>
                    <a:pt x="94" y="1"/>
                  </a:lnTo>
                  <a:lnTo>
                    <a:pt x="88" y="2"/>
                  </a:lnTo>
                  <a:lnTo>
                    <a:pt x="82" y="5"/>
                  </a:lnTo>
                  <a:lnTo>
                    <a:pt x="78" y="6"/>
                  </a:lnTo>
                  <a:lnTo>
                    <a:pt x="72" y="7"/>
                  </a:lnTo>
                  <a:lnTo>
                    <a:pt x="68" y="8"/>
                  </a:lnTo>
                  <a:lnTo>
                    <a:pt x="62" y="12"/>
                  </a:lnTo>
                  <a:lnTo>
                    <a:pt x="57" y="14"/>
                  </a:lnTo>
                  <a:lnTo>
                    <a:pt x="54" y="15"/>
                  </a:lnTo>
                  <a:lnTo>
                    <a:pt x="49" y="19"/>
                  </a:lnTo>
                  <a:lnTo>
                    <a:pt x="43" y="23"/>
                  </a:lnTo>
                  <a:lnTo>
                    <a:pt x="40" y="26"/>
                  </a:lnTo>
                  <a:lnTo>
                    <a:pt x="36" y="29"/>
                  </a:lnTo>
                  <a:lnTo>
                    <a:pt x="31" y="33"/>
                  </a:lnTo>
                  <a:lnTo>
                    <a:pt x="28" y="36"/>
                  </a:lnTo>
                  <a:lnTo>
                    <a:pt x="24" y="41"/>
                  </a:lnTo>
                  <a:lnTo>
                    <a:pt x="21" y="45"/>
                  </a:lnTo>
                  <a:lnTo>
                    <a:pt x="18" y="49"/>
                  </a:lnTo>
                  <a:lnTo>
                    <a:pt x="15" y="54"/>
                  </a:lnTo>
                  <a:lnTo>
                    <a:pt x="12" y="59"/>
                  </a:lnTo>
                  <a:lnTo>
                    <a:pt x="9" y="63"/>
                  </a:lnTo>
                  <a:lnTo>
                    <a:pt x="8" y="68"/>
                  </a:lnTo>
                  <a:lnTo>
                    <a:pt x="4" y="74"/>
                  </a:lnTo>
                  <a:lnTo>
                    <a:pt x="3" y="79"/>
                  </a:lnTo>
                  <a:lnTo>
                    <a:pt x="2" y="84"/>
                  </a:lnTo>
                  <a:lnTo>
                    <a:pt x="1" y="90"/>
                  </a:lnTo>
                  <a:lnTo>
                    <a:pt x="1" y="95"/>
                  </a:lnTo>
                  <a:lnTo>
                    <a:pt x="0" y="101"/>
                  </a:lnTo>
                  <a:lnTo>
                    <a:pt x="0" y="107"/>
                  </a:lnTo>
                  <a:lnTo>
                    <a:pt x="0" y="113"/>
                  </a:lnTo>
                  <a:lnTo>
                    <a:pt x="0" y="117"/>
                  </a:lnTo>
                  <a:lnTo>
                    <a:pt x="0" y="123"/>
                  </a:lnTo>
                  <a:lnTo>
                    <a:pt x="1" y="129"/>
                  </a:lnTo>
                  <a:lnTo>
                    <a:pt x="1" y="134"/>
                  </a:lnTo>
                  <a:lnTo>
                    <a:pt x="2" y="140"/>
                  </a:lnTo>
                  <a:lnTo>
                    <a:pt x="3" y="146"/>
                  </a:lnTo>
                  <a:lnTo>
                    <a:pt x="4" y="150"/>
                  </a:lnTo>
                  <a:lnTo>
                    <a:pt x="8" y="156"/>
                  </a:lnTo>
                  <a:lnTo>
                    <a:pt x="9" y="161"/>
                  </a:lnTo>
                  <a:lnTo>
                    <a:pt x="12" y="167"/>
                  </a:lnTo>
                  <a:lnTo>
                    <a:pt x="15" y="170"/>
                  </a:lnTo>
                  <a:lnTo>
                    <a:pt x="18" y="175"/>
                  </a:lnTo>
                  <a:lnTo>
                    <a:pt x="21" y="180"/>
                  </a:lnTo>
                  <a:lnTo>
                    <a:pt x="24" y="183"/>
                  </a:lnTo>
                  <a:lnTo>
                    <a:pt x="28" y="188"/>
                  </a:lnTo>
                  <a:lnTo>
                    <a:pt x="31" y="191"/>
                  </a:lnTo>
                  <a:lnTo>
                    <a:pt x="36" y="195"/>
                  </a:lnTo>
                  <a:lnTo>
                    <a:pt x="40" y="198"/>
                  </a:lnTo>
                  <a:lnTo>
                    <a:pt x="43" y="201"/>
                  </a:lnTo>
                  <a:lnTo>
                    <a:pt x="49" y="205"/>
                  </a:lnTo>
                  <a:lnTo>
                    <a:pt x="54" y="209"/>
                  </a:lnTo>
                  <a:lnTo>
                    <a:pt x="57" y="210"/>
                  </a:lnTo>
                  <a:lnTo>
                    <a:pt x="62" y="213"/>
                  </a:lnTo>
                  <a:lnTo>
                    <a:pt x="68" y="216"/>
                  </a:lnTo>
                  <a:lnTo>
                    <a:pt x="72" y="217"/>
                  </a:lnTo>
                  <a:lnTo>
                    <a:pt x="78" y="218"/>
                  </a:lnTo>
                  <a:lnTo>
                    <a:pt x="82" y="221"/>
                  </a:lnTo>
                  <a:lnTo>
                    <a:pt x="88" y="222"/>
                  </a:lnTo>
                  <a:lnTo>
                    <a:pt x="94" y="223"/>
                  </a:lnTo>
                  <a:lnTo>
                    <a:pt x="99" y="223"/>
                  </a:lnTo>
                  <a:lnTo>
                    <a:pt x="104" y="224"/>
                  </a:lnTo>
                  <a:lnTo>
                    <a:pt x="110" y="224"/>
                  </a:lnTo>
                  <a:lnTo>
                    <a:pt x="116" y="224"/>
                  </a:lnTo>
                  <a:lnTo>
                    <a:pt x="122" y="223"/>
                  </a:lnTo>
                  <a:lnTo>
                    <a:pt x="128" y="223"/>
                  </a:lnTo>
                  <a:lnTo>
                    <a:pt x="133" y="222"/>
                  </a:lnTo>
                  <a:lnTo>
                    <a:pt x="139" y="221"/>
                  </a:lnTo>
                  <a:lnTo>
                    <a:pt x="144" y="218"/>
                  </a:lnTo>
                  <a:lnTo>
                    <a:pt x="150" y="217"/>
                  </a:lnTo>
                  <a:lnTo>
                    <a:pt x="153" y="216"/>
                  </a:lnTo>
                  <a:lnTo>
                    <a:pt x="159" y="213"/>
                  </a:lnTo>
                  <a:lnTo>
                    <a:pt x="164" y="210"/>
                  </a:lnTo>
                  <a:lnTo>
                    <a:pt x="169" y="209"/>
                  </a:lnTo>
                  <a:lnTo>
                    <a:pt x="172" y="205"/>
                  </a:lnTo>
                  <a:lnTo>
                    <a:pt x="177" y="201"/>
                  </a:lnTo>
                  <a:lnTo>
                    <a:pt x="181" y="198"/>
                  </a:lnTo>
                  <a:lnTo>
                    <a:pt x="186" y="195"/>
                  </a:lnTo>
                  <a:lnTo>
                    <a:pt x="190" y="191"/>
                  </a:lnTo>
                  <a:lnTo>
                    <a:pt x="193" y="188"/>
                  </a:lnTo>
                  <a:lnTo>
                    <a:pt x="198" y="183"/>
                  </a:lnTo>
                  <a:lnTo>
                    <a:pt x="200" y="180"/>
                  </a:lnTo>
                  <a:lnTo>
                    <a:pt x="204" y="175"/>
                  </a:lnTo>
                  <a:lnTo>
                    <a:pt x="206" y="170"/>
                  </a:lnTo>
                  <a:lnTo>
                    <a:pt x="210" y="167"/>
                  </a:lnTo>
                  <a:lnTo>
                    <a:pt x="212" y="161"/>
                  </a:lnTo>
                  <a:lnTo>
                    <a:pt x="213" y="156"/>
                  </a:lnTo>
                  <a:lnTo>
                    <a:pt x="214" y="150"/>
                  </a:lnTo>
                  <a:lnTo>
                    <a:pt x="218" y="146"/>
                  </a:lnTo>
                  <a:lnTo>
                    <a:pt x="219" y="140"/>
                  </a:lnTo>
                  <a:lnTo>
                    <a:pt x="220" y="134"/>
                  </a:lnTo>
                  <a:lnTo>
                    <a:pt x="220" y="129"/>
                  </a:lnTo>
                  <a:lnTo>
                    <a:pt x="223" y="123"/>
                  </a:lnTo>
                  <a:lnTo>
                    <a:pt x="223" y="117"/>
                  </a:lnTo>
                  <a:lnTo>
                    <a:pt x="223" y="113"/>
                  </a:lnTo>
                  <a:lnTo>
                    <a:pt x="217" y="113"/>
                  </a:lnTo>
                  <a:lnTo>
                    <a:pt x="217" y="107"/>
                  </a:lnTo>
                  <a:lnTo>
                    <a:pt x="214" y="102"/>
                  </a:lnTo>
                  <a:lnTo>
                    <a:pt x="214" y="96"/>
                  </a:lnTo>
                  <a:lnTo>
                    <a:pt x="213" y="90"/>
                  </a:lnTo>
                  <a:lnTo>
                    <a:pt x="212" y="86"/>
                  </a:lnTo>
                  <a:lnTo>
                    <a:pt x="211" y="81"/>
                  </a:lnTo>
                  <a:lnTo>
                    <a:pt x="210" y="75"/>
                  </a:lnTo>
                  <a:lnTo>
                    <a:pt x="207" y="72"/>
                  </a:lnTo>
                  <a:lnTo>
                    <a:pt x="205" y="67"/>
                  </a:lnTo>
                  <a:lnTo>
                    <a:pt x="204" y="62"/>
                  </a:lnTo>
                  <a:lnTo>
                    <a:pt x="200" y="59"/>
                  </a:lnTo>
                  <a:lnTo>
                    <a:pt x="198" y="54"/>
                  </a:lnTo>
                  <a:lnTo>
                    <a:pt x="194" y="49"/>
                  </a:lnTo>
                  <a:lnTo>
                    <a:pt x="192" y="45"/>
                  </a:lnTo>
                  <a:lnTo>
                    <a:pt x="189" y="41"/>
                  </a:lnTo>
                  <a:lnTo>
                    <a:pt x="184" y="38"/>
                  </a:lnTo>
                  <a:lnTo>
                    <a:pt x="181" y="35"/>
                  </a:lnTo>
                  <a:lnTo>
                    <a:pt x="177" y="30"/>
                  </a:lnTo>
                  <a:lnTo>
                    <a:pt x="174" y="27"/>
                  </a:lnTo>
                  <a:lnTo>
                    <a:pt x="170" y="25"/>
                  </a:lnTo>
                  <a:lnTo>
                    <a:pt x="165" y="21"/>
                  </a:lnTo>
                  <a:lnTo>
                    <a:pt x="160" y="20"/>
                  </a:lnTo>
                  <a:lnTo>
                    <a:pt x="157" y="18"/>
                  </a:lnTo>
                  <a:lnTo>
                    <a:pt x="152" y="15"/>
                  </a:lnTo>
                  <a:lnTo>
                    <a:pt x="146" y="13"/>
                  </a:lnTo>
                  <a:lnTo>
                    <a:pt x="142" y="12"/>
                  </a:lnTo>
                  <a:lnTo>
                    <a:pt x="136" y="9"/>
                  </a:lnTo>
                  <a:lnTo>
                    <a:pt x="132" y="8"/>
                  </a:lnTo>
                  <a:lnTo>
                    <a:pt x="126" y="8"/>
                  </a:lnTo>
                  <a:lnTo>
                    <a:pt x="122" y="7"/>
                  </a:lnTo>
                  <a:lnTo>
                    <a:pt x="116" y="7"/>
                  </a:lnTo>
                  <a:lnTo>
                    <a:pt x="110" y="7"/>
                  </a:lnTo>
                  <a:lnTo>
                    <a:pt x="105" y="7"/>
                  </a:lnTo>
                  <a:lnTo>
                    <a:pt x="99" y="7"/>
                  </a:lnTo>
                  <a:lnTo>
                    <a:pt x="94" y="8"/>
                  </a:lnTo>
                  <a:lnTo>
                    <a:pt x="90" y="8"/>
                  </a:lnTo>
                  <a:lnTo>
                    <a:pt x="84" y="9"/>
                  </a:lnTo>
                  <a:lnTo>
                    <a:pt x="79" y="12"/>
                  </a:lnTo>
                  <a:lnTo>
                    <a:pt x="75" y="13"/>
                  </a:lnTo>
                  <a:lnTo>
                    <a:pt x="69" y="15"/>
                  </a:lnTo>
                  <a:lnTo>
                    <a:pt x="64" y="18"/>
                  </a:lnTo>
                  <a:lnTo>
                    <a:pt x="61" y="20"/>
                  </a:lnTo>
                  <a:lnTo>
                    <a:pt x="56" y="21"/>
                  </a:lnTo>
                  <a:lnTo>
                    <a:pt x="51" y="25"/>
                  </a:lnTo>
                  <a:lnTo>
                    <a:pt x="48" y="27"/>
                  </a:lnTo>
                  <a:lnTo>
                    <a:pt x="43" y="30"/>
                  </a:lnTo>
                  <a:lnTo>
                    <a:pt x="40" y="35"/>
                  </a:lnTo>
                  <a:lnTo>
                    <a:pt x="36" y="38"/>
                  </a:lnTo>
                  <a:lnTo>
                    <a:pt x="32" y="41"/>
                  </a:lnTo>
                  <a:lnTo>
                    <a:pt x="30" y="45"/>
                  </a:lnTo>
                  <a:lnTo>
                    <a:pt x="27" y="49"/>
                  </a:lnTo>
                  <a:lnTo>
                    <a:pt x="24" y="54"/>
                  </a:lnTo>
                  <a:lnTo>
                    <a:pt x="21" y="59"/>
                  </a:lnTo>
                  <a:lnTo>
                    <a:pt x="18" y="62"/>
                  </a:lnTo>
                  <a:lnTo>
                    <a:pt x="15" y="67"/>
                  </a:lnTo>
                  <a:lnTo>
                    <a:pt x="14" y="72"/>
                  </a:lnTo>
                  <a:lnTo>
                    <a:pt x="12" y="75"/>
                  </a:lnTo>
                  <a:lnTo>
                    <a:pt x="9" y="81"/>
                  </a:lnTo>
                  <a:lnTo>
                    <a:pt x="8" y="86"/>
                  </a:lnTo>
                  <a:lnTo>
                    <a:pt x="8" y="90"/>
                  </a:lnTo>
                  <a:lnTo>
                    <a:pt x="7" y="96"/>
                  </a:lnTo>
                  <a:lnTo>
                    <a:pt x="7" y="102"/>
                  </a:lnTo>
                  <a:lnTo>
                    <a:pt x="4" y="107"/>
                  </a:lnTo>
                  <a:lnTo>
                    <a:pt x="4" y="113"/>
                  </a:lnTo>
                  <a:lnTo>
                    <a:pt x="4" y="117"/>
                  </a:lnTo>
                  <a:lnTo>
                    <a:pt x="7" y="122"/>
                  </a:lnTo>
                  <a:lnTo>
                    <a:pt x="7" y="128"/>
                  </a:lnTo>
                  <a:lnTo>
                    <a:pt x="8" y="134"/>
                  </a:lnTo>
                  <a:lnTo>
                    <a:pt x="8" y="138"/>
                  </a:lnTo>
                  <a:lnTo>
                    <a:pt x="9" y="143"/>
                  </a:lnTo>
                  <a:lnTo>
                    <a:pt x="12" y="149"/>
                  </a:lnTo>
                  <a:lnTo>
                    <a:pt x="14" y="153"/>
                  </a:lnTo>
                  <a:lnTo>
                    <a:pt x="15" y="157"/>
                  </a:lnTo>
                  <a:lnTo>
                    <a:pt x="18" y="162"/>
                  </a:lnTo>
                  <a:lnTo>
                    <a:pt x="21" y="167"/>
                  </a:lnTo>
                  <a:lnTo>
                    <a:pt x="24" y="170"/>
                  </a:lnTo>
                  <a:lnTo>
                    <a:pt x="27" y="175"/>
                  </a:lnTo>
                  <a:lnTo>
                    <a:pt x="30" y="180"/>
                  </a:lnTo>
                  <a:lnTo>
                    <a:pt x="32" y="183"/>
                  </a:lnTo>
                  <a:lnTo>
                    <a:pt x="36" y="187"/>
                  </a:lnTo>
                  <a:lnTo>
                    <a:pt x="40" y="189"/>
                  </a:lnTo>
                  <a:lnTo>
                    <a:pt x="43" y="194"/>
                  </a:lnTo>
                  <a:lnTo>
                    <a:pt x="48" y="197"/>
                  </a:lnTo>
                  <a:lnTo>
                    <a:pt x="51" y="200"/>
                  </a:lnTo>
                  <a:lnTo>
                    <a:pt x="56" y="203"/>
                  </a:lnTo>
                  <a:lnTo>
                    <a:pt x="61" y="204"/>
                  </a:lnTo>
                  <a:lnTo>
                    <a:pt x="64" y="207"/>
                  </a:lnTo>
                  <a:lnTo>
                    <a:pt x="69" y="209"/>
                  </a:lnTo>
                  <a:lnTo>
                    <a:pt x="75" y="211"/>
                  </a:lnTo>
                  <a:lnTo>
                    <a:pt x="79" y="213"/>
                  </a:lnTo>
                  <a:lnTo>
                    <a:pt x="84" y="215"/>
                  </a:lnTo>
                  <a:lnTo>
                    <a:pt x="90" y="216"/>
                  </a:lnTo>
                  <a:lnTo>
                    <a:pt x="94" y="216"/>
                  </a:lnTo>
                  <a:lnTo>
                    <a:pt x="99" y="217"/>
                  </a:lnTo>
                  <a:lnTo>
                    <a:pt x="105" y="217"/>
                  </a:lnTo>
                  <a:lnTo>
                    <a:pt x="110" y="217"/>
                  </a:lnTo>
                  <a:lnTo>
                    <a:pt x="116" y="217"/>
                  </a:lnTo>
                  <a:lnTo>
                    <a:pt x="122" y="217"/>
                  </a:lnTo>
                  <a:lnTo>
                    <a:pt x="126" y="216"/>
                  </a:lnTo>
                  <a:lnTo>
                    <a:pt x="132" y="216"/>
                  </a:lnTo>
                  <a:lnTo>
                    <a:pt x="136" y="215"/>
                  </a:lnTo>
                  <a:lnTo>
                    <a:pt x="142" y="213"/>
                  </a:lnTo>
                  <a:lnTo>
                    <a:pt x="146" y="211"/>
                  </a:lnTo>
                  <a:lnTo>
                    <a:pt x="152" y="209"/>
                  </a:lnTo>
                  <a:lnTo>
                    <a:pt x="157" y="207"/>
                  </a:lnTo>
                  <a:lnTo>
                    <a:pt x="160" y="204"/>
                  </a:lnTo>
                  <a:lnTo>
                    <a:pt x="165" y="203"/>
                  </a:lnTo>
                  <a:lnTo>
                    <a:pt x="170" y="200"/>
                  </a:lnTo>
                  <a:lnTo>
                    <a:pt x="174" y="197"/>
                  </a:lnTo>
                  <a:lnTo>
                    <a:pt x="177" y="194"/>
                  </a:lnTo>
                  <a:lnTo>
                    <a:pt x="181" y="189"/>
                  </a:lnTo>
                  <a:lnTo>
                    <a:pt x="184" y="187"/>
                  </a:lnTo>
                  <a:lnTo>
                    <a:pt x="189" y="183"/>
                  </a:lnTo>
                  <a:lnTo>
                    <a:pt x="192" y="180"/>
                  </a:lnTo>
                  <a:lnTo>
                    <a:pt x="194" y="175"/>
                  </a:lnTo>
                  <a:lnTo>
                    <a:pt x="198" y="170"/>
                  </a:lnTo>
                  <a:lnTo>
                    <a:pt x="200" y="167"/>
                  </a:lnTo>
                  <a:lnTo>
                    <a:pt x="204" y="162"/>
                  </a:lnTo>
                  <a:lnTo>
                    <a:pt x="205" y="157"/>
                  </a:lnTo>
                  <a:lnTo>
                    <a:pt x="207" y="153"/>
                  </a:lnTo>
                  <a:lnTo>
                    <a:pt x="210" y="149"/>
                  </a:lnTo>
                  <a:lnTo>
                    <a:pt x="211" y="143"/>
                  </a:lnTo>
                  <a:lnTo>
                    <a:pt x="212" y="138"/>
                  </a:lnTo>
                  <a:lnTo>
                    <a:pt x="213" y="134"/>
                  </a:lnTo>
                  <a:lnTo>
                    <a:pt x="214" y="128"/>
                  </a:lnTo>
                  <a:lnTo>
                    <a:pt x="214" y="122"/>
                  </a:lnTo>
                  <a:lnTo>
                    <a:pt x="217" y="117"/>
                  </a:lnTo>
                  <a:lnTo>
                    <a:pt x="217" y="113"/>
                  </a:lnTo>
                  <a:lnTo>
                    <a:pt x="223" y="113"/>
                  </a:lnTo>
                  <a:close/>
                </a:path>
              </a:pathLst>
            </a:custGeom>
            <a:solidFill>
              <a:srgbClr val="9CABD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416" name="Freeform 712"/>
            <p:cNvSpPr>
              <a:spLocks noChangeArrowheads="1"/>
            </p:cNvSpPr>
            <p:nvPr/>
          </p:nvSpPr>
          <p:spPr bwMode="auto">
            <a:xfrm>
              <a:off x="5179" y="468"/>
              <a:ext cx="21" cy="21"/>
            </a:xfrm>
            <a:custGeom>
              <a:avLst/>
              <a:gdLst>
                <a:gd name="T0" fmla="*/ 209 w 213"/>
                <a:gd name="T1" fmla="*/ 83 h 210"/>
                <a:gd name="T2" fmla="*/ 201 w 213"/>
                <a:gd name="T3" fmla="*/ 60 h 210"/>
                <a:gd name="T4" fmla="*/ 188 w 213"/>
                <a:gd name="T5" fmla="*/ 38 h 210"/>
                <a:gd name="T6" fmla="*/ 170 w 213"/>
                <a:gd name="T7" fmla="*/ 20 h 210"/>
                <a:gd name="T8" fmla="*/ 148 w 213"/>
                <a:gd name="T9" fmla="*/ 8 h 210"/>
                <a:gd name="T10" fmla="*/ 122 w 213"/>
                <a:gd name="T11" fmla="*/ 1 h 210"/>
                <a:gd name="T12" fmla="*/ 95 w 213"/>
                <a:gd name="T13" fmla="*/ 0 h 210"/>
                <a:gd name="T14" fmla="*/ 71 w 213"/>
                <a:gd name="T15" fmla="*/ 6 h 210"/>
                <a:gd name="T16" fmla="*/ 47 w 213"/>
                <a:gd name="T17" fmla="*/ 18 h 210"/>
                <a:gd name="T18" fmla="*/ 28 w 213"/>
                <a:gd name="T19" fmla="*/ 34 h 210"/>
                <a:gd name="T20" fmla="*/ 14 w 213"/>
                <a:gd name="T21" fmla="*/ 55 h 210"/>
                <a:gd name="T22" fmla="*/ 4 w 213"/>
                <a:gd name="T23" fmla="*/ 79 h 210"/>
                <a:gd name="T24" fmla="*/ 0 w 213"/>
                <a:gd name="T25" fmla="*/ 106 h 210"/>
                <a:gd name="T26" fmla="*/ 4 w 213"/>
                <a:gd name="T27" fmla="*/ 131 h 210"/>
                <a:gd name="T28" fmla="*/ 14 w 213"/>
                <a:gd name="T29" fmla="*/ 155 h 210"/>
                <a:gd name="T30" fmla="*/ 28 w 213"/>
                <a:gd name="T31" fmla="*/ 176 h 210"/>
                <a:gd name="T32" fmla="*/ 47 w 213"/>
                <a:gd name="T33" fmla="*/ 193 h 210"/>
                <a:gd name="T34" fmla="*/ 71 w 213"/>
                <a:gd name="T35" fmla="*/ 204 h 210"/>
                <a:gd name="T36" fmla="*/ 95 w 213"/>
                <a:gd name="T37" fmla="*/ 210 h 210"/>
                <a:gd name="T38" fmla="*/ 122 w 213"/>
                <a:gd name="T39" fmla="*/ 209 h 210"/>
                <a:gd name="T40" fmla="*/ 148 w 213"/>
                <a:gd name="T41" fmla="*/ 202 h 210"/>
                <a:gd name="T42" fmla="*/ 170 w 213"/>
                <a:gd name="T43" fmla="*/ 190 h 210"/>
                <a:gd name="T44" fmla="*/ 188 w 213"/>
                <a:gd name="T45" fmla="*/ 173 h 210"/>
                <a:gd name="T46" fmla="*/ 201 w 213"/>
                <a:gd name="T47" fmla="*/ 150 h 210"/>
                <a:gd name="T48" fmla="*/ 209 w 213"/>
                <a:gd name="T49" fmla="*/ 127 h 210"/>
                <a:gd name="T50" fmla="*/ 206 w 213"/>
                <a:gd name="T51" fmla="*/ 106 h 210"/>
                <a:gd name="T52" fmla="*/ 202 w 213"/>
                <a:gd name="T53" fmla="*/ 80 h 210"/>
                <a:gd name="T54" fmla="*/ 194 w 213"/>
                <a:gd name="T55" fmla="*/ 59 h 210"/>
                <a:gd name="T56" fmla="*/ 180 w 213"/>
                <a:gd name="T57" fmla="*/ 40 h 210"/>
                <a:gd name="T58" fmla="*/ 161 w 213"/>
                <a:gd name="T59" fmla="*/ 23 h 210"/>
                <a:gd name="T60" fmla="*/ 141 w 213"/>
                <a:gd name="T61" fmla="*/ 12 h 210"/>
                <a:gd name="T62" fmla="*/ 116 w 213"/>
                <a:gd name="T63" fmla="*/ 7 h 210"/>
                <a:gd name="T64" fmla="*/ 92 w 213"/>
                <a:gd name="T65" fmla="*/ 7 h 210"/>
                <a:gd name="T66" fmla="*/ 68 w 213"/>
                <a:gd name="T67" fmla="*/ 14 h 210"/>
                <a:gd name="T68" fmla="*/ 47 w 213"/>
                <a:gd name="T69" fmla="*/ 26 h 210"/>
                <a:gd name="T70" fmla="*/ 30 w 213"/>
                <a:gd name="T71" fmla="*/ 42 h 210"/>
                <a:gd name="T72" fmla="*/ 17 w 213"/>
                <a:gd name="T73" fmla="*/ 62 h 210"/>
                <a:gd name="T74" fmla="*/ 10 w 213"/>
                <a:gd name="T75" fmla="*/ 85 h 210"/>
                <a:gd name="T76" fmla="*/ 8 w 213"/>
                <a:gd name="T77" fmla="*/ 109 h 210"/>
                <a:gd name="T78" fmla="*/ 12 w 213"/>
                <a:gd name="T79" fmla="*/ 134 h 210"/>
                <a:gd name="T80" fmla="*/ 23 w 213"/>
                <a:gd name="T81" fmla="*/ 156 h 210"/>
                <a:gd name="T82" fmla="*/ 38 w 213"/>
                <a:gd name="T83" fmla="*/ 175 h 210"/>
                <a:gd name="T84" fmla="*/ 54 w 213"/>
                <a:gd name="T85" fmla="*/ 190 h 210"/>
                <a:gd name="T86" fmla="*/ 77 w 213"/>
                <a:gd name="T87" fmla="*/ 200 h 210"/>
                <a:gd name="T88" fmla="*/ 101 w 213"/>
                <a:gd name="T89" fmla="*/ 204 h 210"/>
                <a:gd name="T90" fmla="*/ 126 w 213"/>
                <a:gd name="T91" fmla="*/ 202 h 210"/>
                <a:gd name="T92" fmla="*/ 149 w 213"/>
                <a:gd name="T93" fmla="*/ 194 h 210"/>
                <a:gd name="T94" fmla="*/ 168 w 213"/>
                <a:gd name="T95" fmla="*/ 181 h 210"/>
                <a:gd name="T96" fmla="*/ 186 w 213"/>
                <a:gd name="T97" fmla="*/ 163 h 210"/>
                <a:gd name="T98" fmla="*/ 198 w 213"/>
                <a:gd name="T99" fmla="*/ 143 h 210"/>
                <a:gd name="T100" fmla="*/ 203 w 213"/>
                <a:gd name="T101" fmla="*/ 12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3" h="210">
                  <a:moveTo>
                    <a:pt x="213" y="106"/>
                  </a:moveTo>
                  <a:lnTo>
                    <a:pt x="213" y="100"/>
                  </a:lnTo>
                  <a:lnTo>
                    <a:pt x="210" y="95"/>
                  </a:lnTo>
                  <a:lnTo>
                    <a:pt x="210" y="89"/>
                  </a:lnTo>
                  <a:lnTo>
                    <a:pt x="209" y="83"/>
                  </a:lnTo>
                  <a:lnTo>
                    <a:pt x="208" y="79"/>
                  </a:lnTo>
                  <a:lnTo>
                    <a:pt x="207" y="74"/>
                  </a:lnTo>
                  <a:lnTo>
                    <a:pt x="206" y="68"/>
                  </a:lnTo>
                  <a:lnTo>
                    <a:pt x="203" y="65"/>
                  </a:lnTo>
                  <a:lnTo>
                    <a:pt x="201" y="60"/>
                  </a:lnTo>
                  <a:lnTo>
                    <a:pt x="200" y="55"/>
                  </a:lnTo>
                  <a:lnTo>
                    <a:pt x="196" y="52"/>
                  </a:lnTo>
                  <a:lnTo>
                    <a:pt x="194" y="47"/>
                  </a:lnTo>
                  <a:lnTo>
                    <a:pt x="190" y="42"/>
                  </a:lnTo>
                  <a:lnTo>
                    <a:pt x="188" y="38"/>
                  </a:lnTo>
                  <a:lnTo>
                    <a:pt x="185" y="34"/>
                  </a:lnTo>
                  <a:lnTo>
                    <a:pt x="180" y="31"/>
                  </a:lnTo>
                  <a:lnTo>
                    <a:pt x="177" y="28"/>
                  </a:lnTo>
                  <a:lnTo>
                    <a:pt x="173" y="23"/>
                  </a:lnTo>
                  <a:lnTo>
                    <a:pt x="170" y="20"/>
                  </a:lnTo>
                  <a:lnTo>
                    <a:pt x="166" y="18"/>
                  </a:lnTo>
                  <a:lnTo>
                    <a:pt x="161" y="14"/>
                  </a:lnTo>
                  <a:lnTo>
                    <a:pt x="156" y="13"/>
                  </a:lnTo>
                  <a:lnTo>
                    <a:pt x="153" y="11"/>
                  </a:lnTo>
                  <a:lnTo>
                    <a:pt x="148" y="8"/>
                  </a:lnTo>
                  <a:lnTo>
                    <a:pt x="142" y="6"/>
                  </a:lnTo>
                  <a:lnTo>
                    <a:pt x="138" y="5"/>
                  </a:lnTo>
                  <a:lnTo>
                    <a:pt x="132" y="2"/>
                  </a:lnTo>
                  <a:lnTo>
                    <a:pt x="128" y="1"/>
                  </a:lnTo>
                  <a:lnTo>
                    <a:pt x="122" y="1"/>
                  </a:lnTo>
                  <a:lnTo>
                    <a:pt x="118" y="0"/>
                  </a:lnTo>
                  <a:lnTo>
                    <a:pt x="112" y="0"/>
                  </a:lnTo>
                  <a:lnTo>
                    <a:pt x="106" y="0"/>
                  </a:lnTo>
                  <a:lnTo>
                    <a:pt x="101" y="0"/>
                  </a:lnTo>
                  <a:lnTo>
                    <a:pt x="95" y="0"/>
                  </a:lnTo>
                  <a:lnTo>
                    <a:pt x="90" y="1"/>
                  </a:lnTo>
                  <a:lnTo>
                    <a:pt x="86" y="1"/>
                  </a:lnTo>
                  <a:lnTo>
                    <a:pt x="80" y="2"/>
                  </a:lnTo>
                  <a:lnTo>
                    <a:pt x="75" y="5"/>
                  </a:lnTo>
                  <a:lnTo>
                    <a:pt x="71" y="6"/>
                  </a:lnTo>
                  <a:lnTo>
                    <a:pt x="65" y="8"/>
                  </a:lnTo>
                  <a:lnTo>
                    <a:pt x="60" y="11"/>
                  </a:lnTo>
                  <a:lnTo>
                    <a:pt x="57" y="13"/>
                  </a:lnTo>
                  <a:lnTo>
                    <a:pt x="52" y="14"/>
                  </a:lnTo>
                  <a:lnTo>
                    <a:pt x="47" y="18"/>
                  </a:lnTo>
                  <a:lnTo>
                    <a:pt x="44" y="20"/>
                  </a:lnTo>
                  <a:lnTo>
                    <a:pt x="39" y="23"/>
                  </a:lnTo>
                  <a:lnTo>
                    <a:pt x="36" y="28"/>
                  </a:lnTo>
                  <a:lnTo>
                    <a:pt x="32" y="31"/>
                  </a:lnTo>
                  <a:lnTo>
                    <a:pt x="28" y="34"/>
                  </a:lnTo>
                  <a:lnTo>
                    <a:pt x="26" y="38"/>
                  </a:lnTo>
                  <a:lnTo>
                    <a:pt x="23" y="42"/>
                  </a:lnTo>
                  <a:lnTo>
                    <a:pt x="20" y="47"/>
                  </a:lnTo>
                  <a:lnTo>
                    <a:pt x="17" y="52"/>
                  </a:lnTo>
                  <a:lnTo>
                    <a:pt x="14" y="55"/>
                  </a:lnTo>
                  <a:lnTo>
                    <a:pt x="11" y="60"/>
                  </a:lnTo>
                  <a:lnTo>
                    <a:pt x="10" y="65"/>
                  </a:lnTo>
                  <a:lnTo>
                    <a:pt x="8" y="68"/>
                  </a:lnTo>
                  <a:lnTo>
                    <a:pt x="5" y="74"/>
                  </a:lnTo>
                  <a:lnTo>
                    <a:pt x="4" y="79"/>
                  </a:lnTo>
                  <a:lnTo>
                    <a:pt x="4" y="83"/>
                  </a:lnTo>
                  <a:lnTo>
                    <a:pt x="3" y="89"/>
                  </a:lnTo>
                  <a:lnTo>
                    <a:pt x="3" y="95"/>
                  </a:lnTo>
                  <a:lnTo>
                    <a:pt x="0" y="100"/>
                  </a:lnTo>
                  <a:lnTo>
                    <a:pt x="0" y="106"/>
                  </a:lnTo>
                  <a:lnTo>
                    <a:pt x="0" y="110"/>
                  </a:lnTo>
                  <a:lnTo>
                    <a:pt x="3" y="115"/>
                  </a:lnTo>
                  <a:lnTo>
                    <a:pt x="3" y="121"/>
                  </a:lnTo>
                  <a:lnTo>
                    <a:pt x="4" y="127"/>
                  </a:lnTo>
                  <a:lnTo>
                    <a:pt x="4" y="131"/>
                  </a:lnTo>
                  <a:lnTo>
                    <a:pt x="5" y="136"/>
                  </a:lnTo>
                  <a:lnTo>
                    <a:pt x="8" y="142"/>
                  </a:lnTo>
                  <a:lnTo>
                    <a:pt x="10" y="146"/>
                  </a:lnTo>
                  <a:lnTo>
                    <a:pt x="11" y="150"/>
                  </a:lnTo>
                  <a:lnTo>
                    <a:pt x="14" y="155"/>
                  </a:lnTo>
                  <a:lnTo>
                    <a:pt x="17" y="160"/>
                  </a:lnTo>
                  <a:lnTo>
                    <a:pt x="20" y="163"/>
                  </a:lnTo>
                  <a:lnTo>
                    <a:pt x="23" y="168"/>
                  </a:lnTo>
                  <a:lnTo>
                    <a:pt x="26" y="173"/>
                  </a:lnTo>
                  <a:lnTo>
                    <a:pt x="28" y="176"/>
                  </a:lnTo>
                  <a:lnTo>
                    <a:pt x="32" y="180"/>
                  </a:lnTo>
                  <a:lnTo>
                    <a:pt x="36" y="182"/>
                  </a:lnTo>
                  <a:lnTo>
                    <a:pt x="39" y="187"/>
                  </a:lnTo>
                  <a:lnTo>
                    <a:pt x="44" y="190"/>
                  </a:lnTo>
                  <a:lnTo>
                    <a:pt x="47" y="193"/>
                  </a:lnTo>
                  <a:lnTo>
                    <a:pt x="52" y="196"/>
                  </a:lnTo>
                  <a:lnTo>
                    <a:pt x="57" y="197"/>
                  </a:lnTo>
                  <a:lnTo>
                    <a:pt x="60" y="200"/>
                  </a:lnTo>
                  <a:lnTo>
                    <a:pt x="65" y="202"/>
                  </a:lnTo>
                  <a:lnTo>
                    <a:pt x="71" y="204"/>
                  </a:lnTo>
                  <a:lnTo>
                    <a:pt x="75" y="206"/>
                  </a:lnTo>
                  <a:lnTo>
                    <a:pt x="80" y="208"/>
                  </a:lnTo>
                  <a:lnTo>
                    <a:pt x="86" y="209"/>
                  </a:lnTo>
                  <a:lnTo>
                    <a:pt x="90" y="209"/>
                  </a:lnTo>
                  <a:lnTo>
                    <a:pt x="95" y="210"/>
                  </a:lnTo>
                  <a:lnTo>
                    <a:pt x="101" y="210"/>
                  </a:lnTo>
                  <a:lnTo>
                    <a:pt x="106" y="210"/>
                  </a:lnTo>
                  <a:lnTo>
                    <a:pt x="112" y="210"/>
                  </a:lnTo>
                  <a:lnTo>
                    <a:pt x="118" y="210"/>
                  </a:lnTo>
                  <a:lnTo>
                    <a:pt x="122" y="209"/>
                  </a:lnTo>
                  <a:lnTo>
                    <a:pt x="128" y="209"/>
                  </a:lnTo>
                  <a:lnTo>
                    <a:pt x="132" y="208"/>
                  </a:lnTo>
                  <a:lnTo>
                    <a:pt x="138" y="206"/>
                  </a:lnTo>
                  <a:lnTo>
                    <a:pt x="142" y="204"/>
                  </a:lnTo>
                  <a:lnTo>
                    <a:pt x="148" y="202"/>
                  </a:lnTo>
                  <a:lnTo>
                    <a:pt x="153" y="200"/>
                  </a:lnTo>
                  <a:lnTo>
                    <a:pt x="156" y="197"/>
                  </a:lnTo>
                  <a:lnTo>
                    <a:pt x="161" y="196"/>
                  </a:lnTo>
                  <a:lnTo>
                    <a:pt x="166" y="193"/>
                  </a:lnTo>
                  <a:lnTo>
                    <a:pt x="170" y="190"/>
                  </a:lnTo>
                  <a:lnTo>
                    <a:pt x="173" y="187"/>
                  </a:lnTo>
                  <a:lnTo>
                    <a:pt x="177" y="182"/>
                  </a:lnTo>
                  <a:lnTo>
                    <a:pt x="180" y="180"/>
                  </a:lnTo>
                  <a:lnTo>
                    <a:pt x="185" y="176"/>
                  </a:lnTo>
                  <a:lnTo>
                    <a:pt x="188" y="173"/>
                  </a:lnTo>
                  <a:lnTo>
                    <a:pt x="190" y="168"/>
                  </a:lnTo>
                  <a:lnTo>
                    <a:pt x="194" y="163"/>
                  </a:lnTo>
                  <a:lnTo>
                    <a:pt x="196" y="160"/>
                  </a:lnTo>
                  <a:lnTo>
                    <a:pt x="200" y="155"/>
                  </a:lnTo>
                  <a:lnTo>
                    <a:pt x="201" y="150"/>
                  </a:lnTo>
                  <a:lnTo>
                    <a:pt x="203" y="146"/>
                  </a:lnTo>
                  <a:lnTo>
                    <a:pt x="206" y="142"/>
                  </a:lnTo>
                  <a:lnTo>
                    <a:pt x="207" y="136"/>
                  </a:lnTo>
                  <a:lnTo>
                    <a:pt x="208" y="131"/>
                  </a:lnTo>
                  <a:lnTo>
                    <a:pt x="209" y="127"/>
                  </a:lnTo>
                  <a:lnTo>
                    <a:pt x="210" y="121"/>
                  </a:lnTo>
                  <a:lnTo>
                    <a:pt x="210" y="115"/>
                  </a:lnTo>
                  <a:lnTo>
                    <a:pt x="213" y="110"/>
                  </a:lnTo>
                  <a:lnTo>
                    <a:pt x="213" y="106"/>
                  </a:lnTo>
                  <a:lnTo>
                    <a:pt x="206" y="106"/>
                  </a:lnTo>
                  <a:lnTo>
                    <a:pt x="206" y="101"/>
                  </a:lnTo>
                  <a:lnTo>
                    <a:pt x="206" y="95"/>
                  </a:lnTo>
                  <a:lnTo>
                    <a:pt x="203" y="90"/>
                  </a:lnTo>
                  <a:lnTo>
                    <a:pt x="203" y="85"/>
                  </a:lnTo>
                  <a:lnTo>
                    <a:pt x="202" y="80"/>
                  </a:lnTo>
                  <a:lnTo>
                    <a:pt x="201" y="76"/>
                  </a:lnTo>
                  <a:lnTo>
                    <a:pt x="200" y="72"/>
                  </a:lnTo>
                  <a:lnTo>
                    <a:pt x="198" y="67"/>
                  </a:lnTo>
                  <a:lnTo>
                    <a:pt x="195" y="62"/>
                  </a:lnTo>
                  <a:lnTo>
                    <a:pt x="194" y="59"/>
                  </a:lnTo>
                  <a:lnTo>
                    <a:pt x="190" y="54"/>
                  </a:lnTo>
                  <a:lnTo>
                    <a:pt x="189" y="49"/>
                  </a:lnTo>
                  <a:lnTo>
                    <a:pt x="186" y="47"/>
                  </a:lnTo>
                  <a:lnTo>
                    <a:pt x="183" y="42"/>
                  </a:lnTo>
                  <a:lnTo>
                    <a:pt x="180" y="40"/>
                  </a:lnTo>
                  <a:lnTo>
                    <a:pt x="176" y="35"/>
                  </a:lnTo>
                  <a:lnTo>
                    <a:pt x="173" y="32"/>
                  </a:lnTo>
                  <a:lnTo>
                    <a:pt x="168" y="29"/>
                  </a:lnTo>
                  <a:lnTo>
                    <a:pt x="166" y="26"/>
                  </a:lnTo>
                  <a:lnTo>
                    <a:pt x="161" y="23"/>
                  </a:lnTo>
                  <a:lnTo>
                    <a:pt x="159" y="20"/>
                  </a:lnTo>
                  <a:lnTo>
                    <a:pt x="154" y="19"/>
                  </a:lnTo>
                  <a:lnTo>
                    <a:pt x="149" y="16"/>
                  </a:lnTo>
                  <a:lnTo>
                    <a:pt x="146" y="14"/>
                  </a:lnTo>
                  <a:lnTo>
                    <a:pt x="141" y="12"/>
                  </a:lnTo>
                  <a:lnTo>
                    <a:pt x="136" y="11"/>
                  </a:lnTo>
                  <a:lnTo>
                    <a:pt x="131" y="8"/>
                  </a:lnTo>
                  <a:lnTo>
                    <a:pt x="126" y="8"/>
                  </a:lnTo>
                  <a:lnTo>
                    <a:pt x="122" y="7"/>
                  </a:lnTo>
                  <a:lnTo>
                    <a:pt x="116" y="7"/>
                  </a:lnTo>
                  <a:lnTo>
                    <a:pt x="112" y="6"/>
                  </a:lnTo>
                  <a:lnTo>
                    <a:pt x="106" y="6"/>
                  </a:lnTo>
                  <a:lnTo>
                    <a:pt x="101" y="6"/>
                  </a:lnTo>
                  <a:lnTo>
                    <a:pt x="95" y="7"/>
                  </a:lnTo>
                  <a:lnTo>
                    <a:pt x="92" y="7"/>
                  </a:lnTo>
                  <a:lnTo>
                    <a:pt x="87" y="8"/>
                  </a:lnTo>
                  <a:lnTo>
                    <a:pt x="81" y="8"/>
                  </a:lnTo>
                  <a:lnTo>
                    <a:pt x="77" y="11"/>
                  </a:lnTo>
                  <a:lnTo>
                    <a:pt x="72" y="12"/>
                  </a:lnTo>
                  <a:lnTo>
                    <a:pt x="68" y="14"/>
                  </a:lnTo>
                  <a:lnTo>
                    <a:pt x="64" y="16"/>
                  </a:lnTo>
                  <a:lnTo>
                    <a:pt x="59" y="19"/>
                  </a:lnTo>
                  <a:lnTo>
                    <a:pt x="54" y="20"/>
                  </a:lnTo>
                  <a:lnTo>
                    <a:pt x="52" y="23"/>
                  </a:lnTo>
                  <a:lnTo>
                    <a:pt x="47" y="26"/>
                  </a:lnTo>
                  <a:lnTo>
                    <a:pt x="44" y="29"/>
                  </a:lnTo>
                  <a:lnTo>
                    <a:pt x="40" y="32"/>
                  </a:lnTo>
                  <a:lnTo>
                    <a:pt x="38" y="35"/>
                  </a:lnTo>
                  <a:lnTo>
                    <a:pt x="33" y="40"/>
                  </a:lnTo>
                  <a:lnTo>
                    <a:pt x="30" y="42"/>
                  </a:lnTo>
                  <a:lnTo>
                    <a:pt x="27" y="47"/>
                  </a:lnTo>
                  <a:lnTo>
                    <a:pt x="24" y="49"/>
                  </a:lnTo>
                  <a:lnTo>
                    <a:pt x="23" y="54"/>
                  </a:lnTo>
                  <a:lnTo>
                    <a:pt x="20" y="59"/>
                  </a:lnTo>
                  <a:lnTo>
                    <a:pt x="17" y="62"/>
                  </a:lnTo>
                  <a:lnTo>
                    <a:pt x="16" y="67"/>
                  </a:lnTo>
                  <a:lnTo>
                    <a:pt x="14" y="72"/>
                  </a:lnTo>
                  <a:lnTo>
                    <a:pt x="12" y="76"/>
                  </a:lnTo>
                  <a:lnTo>
                    <a:pt x="11" y="80"/>
                  </a:lnTo>
                  <a:lnTo>
                    <a:pt x="10" y="85"/>
                  </a:lnTo>
                  <a:lnTo>
                    <a:pt x="8" y="90"/>
                  </a:lnTo>
                  <a:lnTo>
                    <a:pt x="8" y="95"/>
                  </a:lnTo>
                  <a:lnTo>
                    <a:pt x="8" y="101"/>
                  </a:lnTo>
                  <a:lnTo>
                    <a:pt x="8" y="106"/>
                  </a:lnTo>
                  <a:lnTo>
                    <a:pt x="8" y="109"/>
                  </a:lnTo>
                  <a:lnTo>
                    <a:pt x="8" y="115"/>
                  </a:lnTo>
                  <a:lnTo>
                    <a:pt x="8" y="120"/>
                  </a:lnTo>
                  <a:lnTo>
                    <a:pt x="10" y="126"/>
                  </a:lnTo>
                  <a:lnTo>
                    <a:pt x="11" y="130"/>
                  </a:lnTo>
                  <a:lnTo>
                    <a:pt x="12" y="134"/>
                  </a:lnTo>
                  <a:lnTo>
                    <a:pt x="14" y="139"/>
                  </a:lnTo>
                  <a:lnTo>
                    <a:pt x="16" y="143"/>
                  </a:lnTo>
                  <a:lnTo>
                    <a:pt x="17" y="148"/>
                  </a:lnTo>
                  <a:lnTo>
                    <a:pt x="20" y="152"/>
                  </a:lnTo>
                  <a:lnTo>
                    <a:pt x="23" y="156"/>
                  </a:lnTo>
                  <a:lnTo>
                    <a:pt x="24" y="161"/>
                  </a:lnTo>
                  <a:lnTo>
                    <a:pt x="27" y="163"/>
                  </a:lnTo>
                  <a:lnTo>
                    <a:pt x="30" y="168"/>
                  </a:lnTo>
                  <a:lnTo>
                    <a:pt x="33" y="170"/>
                  </a:lnTo>
                  <a:lnTo>
                    <a:pt x="38" y="175"/>
                  </a:lnTo>
                  <a:lnTo>
                    <a:pt x="40" y="178"/>
                  </a:lnTo>
                  <a:lnTo>
                    <a:pt x="44" y="181"/>
                  </a:lnTo>
                  <a:lnTo>
                    <a:pt x="47" y="184"/>
                  </a:lnTo>
                  <a:lnTo>
                    <a:pt x="52" y="187"/>
                  </a:lnTo>
                  <a:lnTo>
                    <a:pt x="54" y="190"/>
                  </a:lnTo>
                  <a:lnTo>
                    <a:pt x="59" y="191"/>
                  </a:lnTo>
                  <a:lnTo>
                    <a:pt x="64" y="194"/>
                  </a:lnTo>
                  <a:lnTo>
                    <a:pt x="68" y="196"/>
                  </a:lnTo>
                  <a:lnTo>
                    <a:pt x="72" y="198"/>
                  </a:lnTo>
                  <a:lnTo>
                    <a:pt x="77" y="200"/>
                  </a:lnTo>
                  <a:lnTo>
                    <a:pt x="81" y="202"/>
                  </a:lnTo>
                  <a:lnTo>
                    <a:pt x="87" y="202"/>
                  </a:lnTo>
                  <a:lnTo>
                    <a:pt x="92" y="203"/>
                  </a:lnTo>
                  <a:lnTo>
                    <a:pt x="95" y="203"/>
                  </a:lnTo>
                  <a:lnTo>
                    <a:pt x="101" y="204"/>
                  </a:lnTo>
                  <a:lnTo>
                    <a:pt x="106" y="204"/>
                  </a:lnTo>
                  <a:lnTo>
                    <a:pt x="112" y="204"/>
                  </a:lnTo>
                  <a:lnTo>
                    <a:pt x="116" y="203"/>
                  </a:lnTo>
                  <a:lnTo>
                    <a:pt x="122" y="203"/>
                  </a:lnTo>
                  <a:lnTo>
                    <a:pt x="126" y="202"/>
                  </a:lnTo>
                  <a:lnTo>
                    <a:pt x="131" y="202"/>
                  </a:lnTo>
                  <a:lnTo>
                    <a:pt x="136" y="200"/>
                  </a:lnTo>
                  <a:lnTo>
                    <a:pt x="141" y="198"/>
                  </a:lnTo>
                  <a:lnTo>
                    <a:pt x="146" y="196"/>
                  </a:lnTo>
                  <a:lnTo>
                    <a:pt x="149" y="194"/>
                  </a:lnTo>
                  <a:lnTo>
                    <a:pt x="154" y="191"/>
                  </a:lnTo>
                  <a:lnTo>
                    <a:pt x="159" y="190"/>
                  </a:lnTo>
                  <a:lnTo>
                    <a:pt x="161" y="187"/>
                  </a:lnTo>
                  <a:lnTo>
                    <a:pt x="166" y="184"/>
                  </a:lnTo>
                  <a:lnTo>
                    <a:pt x="168" y="181"/>
                  </a:lnTo>
                  <a:lnTo>
                    <a:pt x="173" y="178"/>
                  </a:lnTo>
                  <a:lnTo>
                    <a:pt x="176" y="175"/>
                  </a:lnTo>
                  <a:lnTo>
                    <a:pt x="180" y="170"/>
                  </a:lnTo>
                  <a:lnTo>
                    <a:pt x="183" y="168"/>
                  </a:lnTo>
                  <a:lnTo>
                    <a:pt x="186" y="163"/>
                  </a:lnTo>
                  <a:lnTo>
                    <a:pt x="189" y="161"/>
                  </a:lnTo>
                  <a:lnTo>
                    <a:pt x="190" y="156"/>
                  </a:lnTo>
                  <a:lnTo>
                    <a:pt x="194" y="152"/>
                  </a:lnTo>
                  <a:lnTo>
                    <a:pt x="195" y="148"/>
                  </a:lnTo>
                  <a:lnTo>
                    <a:pt x="198" y="143"/>
                  </a:lnTo>
                  <a:lnTo>
                    <a:pt x="200" y="139"/>
                  </a:lnTo>
                  <a:lnTo>
                    <a:pt x="201" y="134"/>
                  </a:lnTo>
                  <a:lnTo>
                    <a:pt x="202" y="130"/>
                  </a:lnTo>
                  <a:lnTo>
                    <a:pt x="203" y="126"/>
                  </a:lnTo>
                  <a:lnTo>
                    <a:pt x="203" y="120"/>
                  </a:lnTo>
                  <a:lnTo>
                    <a:pt x="206" y="115"/>
                  </a:lnTo>
                  <a:lnTo>
                    <a:pt x="206" y="109"/>
                  </a:lnTo>
                  <a:lnTo>
                    <a:pt x="206" y="106"/>
                  </a:lnTo>
                  <a:lnTo>
                    <a:pt x="213" y="106"/>
                  </a:lnTo>
                  <a:close/>
                </a:path>
              </a:pathLst>
            </a:custGeom>
            <a:solidFill>
              <a:srgbClr val="9CABD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417" name="Freeform 713"/>
            <p:cNvSpPr>
              <a:spLocks noChangeArrowheads="1"/>
            </p:cNvSpPr>
            <p:nvPr/>
          </p:nvSpPr>
          <p:spPr bwMode="auto">
            <a:xfrm>
              <a:off x="5180" y="469"/>
              <a:ext cx="20" cy="20"/>
            </a:xfrm>
            <a:custGeom>
              <a:avLst/>
              <a:gdLst>
                <a:gd name="T0" fmla="*/ 195 w 198"/>
                <a:gd name="T1" fmla="*/ 79 h 198"/>
                <a:gd name="T2" fmla="*/ 187 w 198"/>
                <a:gd name="T3" fmla="*/ 56 h 198"/>
                <a:gd name="T4" fmla="*/ 175 w 198"/>
                <a:gd name="T5" fmla="*/ 36 h 198"/>
                <a:gd name="T6" fmla="*/ 158 w 198"/>
                <a:gd name="T7" fmla="*/ 20 h 198"/>
                <a:gd name="T8" fmla="*/ 138 w 198"/>
                <a:gd name="T9" fmla="*/ 8 h 198"/>
                <a:gd name="T10" fmla="*/ 114 w 198"/>
                <a:gd name="T11" fmla="*/ 1 h 198"/>
                <a:gd name="T12" fmla="*/ 87 w 198"/>
                <a:gd name="T13" fmla="*/ 1 h 198"/>
                <a:gd name="T14" fmla="*/ 64 w 198"/>
                <a:gd name="T15" fmla="*/ 6 h 198"/>
                <a:gd name="T16" fmla="*/ 44 w 198"/>
                <a:gd name="T17" fmla="*/ 17 h 198"/>
                <a:gd name="T18" fmla="*/ 25 w 198"/>
                <a:gd name="T19" fmla="*/ 34 h 198"/>
                <a:gd name="T20" fmla="*/ 12 w 198"/>
                <a:gd name="T21" fmla="*/ 53 h 198"/>
                <a:gd name="T22" fmla="*/ 3 w 198"/>
                <a:gd name="T23" fmla="*/ 74 h 198"/>
                <a:gd name="T24" fmla="*/ 0 w 198"/>
                <a:gd name="T25" fmla="*/ 100 h 198"/>
                <a:gd name="T26" fmla="*/ 3 w 198"/>
                <a:gd name="T27" fmla="*/ 124 h 198"/>
                <a:gd name="T28" fmla="*/ 12 w 198"/>
                <a:gd name="T29" fmla="*/ 146 h 198"/>
                <a:gd name="T30" fmla="*/ 25 w 198"/>
                <a:gd name="T31" fmla="*/ 164 h 198"/>
                <a:gd name="T32" fmla="*/ 44 w 198"/>
                <a:gd name="T33" fmla="*/ 181 h 198"/>
                <a:gd name="T34" fmla="*/ 64 w 198"/>
                <a:gd name="T35" fmla="*/ 192 h 198"/>
                <a:gd name="T36" fmla="*/ 87 w 198"/>
                <a:gd name="T37" fmla="*/ 197 h 198"/>
                <a:gd name="T38" fmla="*/ 114 w 198"/>
                <a:gd name="T39" fmla="*/ 197 h 198"/>
                <a:gd name="T40" fmla="*/ 138 w 198"/>
                <a:gd name="T41" fmla="*/ 190 h 198"/>
                <a:gd name="T42" fmla="*/ 158 w 198"/>
                <a:gd name="T43" fmla="*/ 178 h 198"/>
                <a:gd name="T44" fmla="*/ 175 w 198"/>
                <a:gd name="T45" fmla="*/ 162 h 198"/>
                <a:gd name="T46" fmla="*/ 187 w 198"/>
                <a:gd name="T47" fmla="*/ 142 h 198"/>
                <a:gd name="T48" fmla="*/ 195 w 198"/>
                <a:gd name="T49" fmla="*/ 120 h 198"/>
                <a:gd name="T50" fmla="*/ 192 w 198"/>
                <a:gd name="T51" fmla="*/ 100 h 198"/>
                <a:gd name="T52" fmla="*/ 188 w 198"/>
                <a:gd name="T53" fmla="*/ 76 h 198"/>
                <a:gd name="T54" fmla="*/ 180 w 198"/>
                <a:gd name="T55" fmla="*/ 55 h 198"/>
                <a:gd name="T56" fmla="*/ 166 w 198"/>
                <a:gd name="T57" fmla="*/ 38 h 198"/>
                <a:gd name="T58" fmla="*/ 151 w 198"/>
                <a:gd name="T59" fmla="*/ 23 h 198"/>
                <a:gd name="T60" fmla="*/ 130 w 198"/>
                <a:gd name="T61" fmla="*/ 13 h 198"/>
                <a:gd name="T62" fmla="*/ 108 w 198"/>
                <a:gd name="T63" fmla="*/ 7 h 198"/>
                <a:gd name="T64" fmla="*/ 85 w 198"/>
                <a:gd name="T65" fmla="*/ 8 h 198"/>
                <a:gd name="T66" fmla="*/ 63 w 198"/>
                <a:gd name="T67" fmla="*/ 14 h 198"/>
                <a:gd name="T68" fmla="*/ 44 w 198"/>
                <a:gd name="T69" fmla="*/ 25 h 198"/>
                <a:gd name="T70" fmla="*/ 28 w 198"/>
                <a:gd name="T71" fmla="*/ 41 h 198"/>
                <a:gd name="T72" fmla="*/ 15 w 198"/>
                <a:gd name="T73" fmla="*/ 60 h 198"/>
                <a:gd name="T74" fmla="*/ 8 w 198"/>
                <a:gd name="T75" fmla="*/ 80 h 198"/>
                <a:gd name="T76" fmla="*/ 6 w 198"/>
                <a:gd name="T77" fmla="*/ 103 h 198"/>
                <a:gd name="T78" fmla="*/ 10 w 198"/>
                <a:gd name="T79" fmla="*/ 127 h 198"/>
                <a:gd name="T80" fmla="*/ 19 w 198"/>
                <a:gd name="T81" fmla="*/ 148 h 198"/>
                <a:gd name="T82" fmla="*/ 33 w 198"/>
                <a:gd name="T83" fmla="*/ 164 h 198"/>
                <a:gd name="T84" fmla="*/ 51 w 198"/>
                <a:gd name="T85" fmla="*/ 178 h 198"/>
                <a:gd name="T86" fmla="*/ 72 w 198"/>
                <a:gd name="T87" fmla="*/ 187 h 198"/>
                <a:gd name="T88" fmla="*/ 93 w 198"/>
                <a:gd name="T89" fmla="*/ 191 h 198"/>
                <a:gd name="T90" fmla="*/ 117 w 198"/>
                <a:gd name="T91" fmla="*/ 190 h 198"/>
                <a:gd name="T92" fmla="*/ 139 w 198"/>
                <a:gd name="T93" fmla="*/ 182 h 198"/>
                <a:gd name="T94" fmla="*/ 158 w 198"/>
                <a:gd name="T95" fmla="*/ 170 h 198"/>
                <a:gd name="T96" fmla="*/ 172 w 198"/>
                <a:gd name="T97" fmla="*/ 155 h 198"/>
                <a:gd name="T98" fmla="*/ 184 w 198"/>
                <a:gd name="T99" fmla="*/ 136 h 198"/>
                <a:gd name="T100" fmla="*/ 190 w 198"/>
                <a:gd name="T101" fmla="*/ 11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8" h="198">
                  <a:moveTo>
                    <a:pt x="198" y="100"/>
                  </a:moveTo>
                  <a:lnTo>
                    <a:pt x="198" y="95"/>
                  </a:lnTo>
                  <a:lnTo>
                    <a:pt x="198" y="89"/>
                  </a:lnTo>
                  <a:lnTo>
                    <a:pt x="195" y="84"/>
                  </a:lnTo>
                  <a:lnTo>
                    <a:pt x="195" y="79"/>
                  </a:lnTo>
                  <a:lnTo>
                    <a:pt x="194" y="74"/>
                  </a:lnTo>
                  <a:lnTo>
                    <a:pt x="193" y="70"/>
                  </a:lnTo>
                  <a:lnTo>
                    <a:pt x="192" y="66"/>
                  </a:lnTo>
                  <a:lnTo>
                    <a:pt x="190" y="61"/>
                  </a:lnTo>
                  <a:lnTo>
                    <a:pt x="187" y="56"/>
                  </a:lnTo>
                  <a:lnTo>
                    <a:pt x="186" y="53"/>
                  </a:lnTo>
                  <a:lnTo>
                    <a:pt x="182" y="48"/>
                  </a:lnTo>
                  <a:lnTo>
                    <a:pt x="181" y="43"/>
                  </a:lnTo>
                  <a:lnTo>
                    <a:pt x="178" y="41"/>
                  </a:lnTo>
                  <a:lnTo>
                    <a:pt x="175" y="36"/>
                  </a:lnTo>
                  <a:lnTo>
                    <a:pt x="172" y="34"/>
                  </a:lnTo>
                  <a:lnTo>
                    <a:pt x="168" y="29"/>
                  </a:lnTo>
                  <a:lnTo>
                    <a:pt x="165" y="26"/>
                  </a:lnTo>
                  <a:lnTo>
                    <a:pt x="160" y="23"/>
                  </a:lnTo>
                  <a:lnTo>
                    <a:pt x="158" y="20"/>
                  </a:lnTo>
                  <a:lnTo>
                    <a:pt x="153" y="17"/>
                  </a:lnTo>
                  <a:lnTo>
                    <a:pt x="151" y="14"/>
                  </a:lnTo>
                  <a:lnTo>
                    <a:pt x="146" y="13"/>
                  </a:lnTo>
                  <a:lnTo>
                    <a:pt x="141" y="10"/>
                  </a:lnTo>
                  <a:lnTo>
                    <a:pt x="138" y="8"/>
                  </a:lnTo>
                  <a:lnTo>
                    <a:pt x="133" y="6"/>
                  </a:lnTo>
                  <a:lnTo>
                    <a:pt x="128" y="5"/>
                  </a:lnTo>
                  <a:lnTo>
                    <a:pt x="123" y="2"/>
                  </a:lnTo>
                  <a:lnTo>
                    <a:pt x="118" y="2"/>
                  </a:lnTo>
                  <a:lnTo>
                    <a:pt x="114" y="1"/>
                  </a:lnTo>
                  <a:lnTo>
                    <a:pt x="108" y="1"/>
                  </a:lnTo>
                  <a:lnTo>
                    <a:pt x="104" y="0"/>
                  </a:lnTo>
                  <a:lnTo>
                    <a:pt x="98" y="0"/>
                  </a:lnTo>
                  <a:lnTo>
                    <a:pt x="93" y="0"/>
                  </a:lnTo>
                  <a:lnTo>
                    <a:pt x="87" y="1"/>
                  </a:lnTo>
                  <a:lnTo>
                    <a:pt x="84" y="1"/>
                  </a:lnTo>
                  <a:lnTo>
                    <a:pt x="79" y="2"/>
                  </a:lnTo>
                  <a:lnTo>
                    <a:pt x="73" y="2"/>
                  </a:lnTo>
                  <a:lnTo>
                    <a:pt x="69" y="5"/>
                  </a:lnTo>
                  <a:lnTo>
                    <a:pt x="64" y="6"/>
                  </a:lnTo>
                  <a:lnTo>
                    <a:pt x="60" y="8"/>
                  </a:lnTo>
                  <a:lnTo>
                    <a:pt x="56" y="10"/>
                  </a:lnTo>
                  <a:lnTo>
                    <a:pt x="51" y="13"/>
                  </a:lnTo>
                  <a:lnTo>
                    <a:pt x="46" y="14"/>
                  </a:lnTo>
                  <a:lnTo>
                    <a:pt x="44" y="17"/>
                  </a:lnTo>
                  <a:lnTo>
                    <a:pt x="39" y="20"/>
                  </a:lnTo>
                  <a:lnTo>
                    <a:pt x="36" y="23"/>
                  </a:lnTo>
                  <a:lnTo>
                    <a:pt x="32" y="26"/>
                  </a:lnTo>
                  <a:lnTo>
                    <a:pt x="30" y="29"/>
                  </a:lnTo>
                  <a:lnTo>
                    <a:pt x="25" y="34"/>
                  </a:lnTo>
                  <a:lnTo>
                    <a:pt x="22" y="36"/>
                  </a:lnTo>
                  <a:lnTo>
                    <a:pt x="19" y="41"/>
                  </a:lnTo>
                  <a:lnTo>
                    <a:pt x="16" y="43"/>
                  </a:lnTo>
                  <a:lnTo>
                    <a:pt x="15" y="48"/>
                  </a:lnTo>
                  <a:lnTo>
                    <a:pt x="12" y="53"/>
                  </a:lnTo>
                  <a:lnTo>
                    <a:pt x="9" y="56"/>
                  </a:lnTo>
                  <a:lnTo>
                    <a:pt x="8" y="61"/>
                  </a:lnTo>
                  <a:lnTo>
                    <a:pt x="6" y="66"/>
                  </a:lnTo>
                  <a:lnTo>
                    <a:pt x="4" y="70"/>
                  </a:lnTo>
                  <a:lnTo>
                    <a:pt x="3" y="74"/>
                  </a:lnTo>
                  <a:lnTo>
                    <a:pt x="2" y="79"/>
                  </a:lnTo>
                  <a:lnTo>
                    <a:pt x="0" y="84"/>
                  </a:lnTo>
                  <a:lnTo>
                    <a:pt x="0" y="89"/>
                  </a:lnTo>
                  <a:lnTo>
                    <a:pt x="0" y="95"/>
                  </a:lnTo>
                  <a:lnTo>
                    <a:pt x="0" y="100"/>
                  </a:lnTo>
                  <a:lnTo>
                    <a:pt x="0" y="103"/>
                  </a:lnTo>
                  <a:lnTo>
                    <a:pt x="0" y="109"/>
                  </a:lnTo>
                  <a:lnTo>
                    <a:pt x="0" y="114"/>
                  </a:lnTo>
                  <a:lnTo>
                    <a:pt x="2" y="120"/>
                  </a:lnTo>
                  <a:lnTo>
                    <a:pt x="3" y="124"/>
                  </a:lnTo>
                  <a:lnTo>
                    <a:pt x="4" y="128"/>
                  </a:lnTo>
                  <a:lnTo>
                    <a:pt x="6" y="133"/>
                  </a:lnTo>
                  <a:lnTo>
                    <a:pt x="8" y="137"/>
                  </a:lnTo>
                  <a:lnTo>
                    <a:pt x="9" y="142"/>
                  </a:lnTo>
                  <a:lnTo>
                    <a:pt x="12" y="146"/>
                  </a:lnTo>
                  <a:lnTo>
                    <a:pt x="15" y="150"/>
                  </a:lnTo>
                  <a:lnTo>
                    <a:pt x="16" y="155"/>
                  </a:lnTo>
                  <a:lnTo>
                    <a:pt x="19" y="157"/>
                  </a:lnTo>
                  <a:lnTo>
                    <a:pt x="22" y="162"/>
                  </a:lnTo>
                  <a:lnTo>
                    <a:pt x="25" y="164"/>
                  </a:lnTo>
                  <a:lnTo>
                    <a:pt x="30" y="169"/>
                  </a:lnTo>
                  <a:lnTo>
                    <a:pt x="32" y="172"/>
                  </a:lnTo>
                  <a:lnTo>
                    <a:pt x="36" y="175"/>
                  </a:lnTo>
                  <a:lnTo>
                    <a:pt x="39" y="178"/>
                  </a:lnTo>
                  <a:lnTo>
                    <a:pt x="44" y="181"/>
                  </a:lnTo>
                  <a:lnTo>
                    <a:pt x="46" y="184"/>
                  </a:lnTo>
                  <a:lnTo>
                    <a:pt x="51" y="185"/>
                  </a:lnTo>
                  <a:lnTo>
                    <a:pt x="56" y="188"/>
                  </a:lnTo>
                  <a:lnTo>
                    <a:pt x="60" y="190"/>
                  </a:lnTo>
                  <a:lnTo>
                    <a:pt x="64" y="192"/>
                  </a:lnTo>
                  <a:lnTo>
                    <a:pt x="69" y="194"/>
                  </a:lnTo>
                  <a:lnTo>
                    <a:pt x="73" y="196"/>
                  </a:lnTo>
                  <a:lnTo>
                    <a:pt x="79" y="196"/>
                  </a:lnTo>
                  <a:lnTo>
                    <a:pt x="84" y="197"/>
                  </a:lnTo>
                  <a:lnTo>
                    <a:pt x="87" y="197"/>
                  </a:lnTo>
                  <a:lnTo>
                    <a:pt x="93" y="198"/>
                  </a:lnTo>
                  <a:lnTo>
                    <a:pt x="98" y="198"/>
                  </a:lnTo>
                  <a:lnTo>
                    <a:pt x="104" y="198"/>
                  </a:lnTo>
                  <a:lnTo>
                    <a:pt x="108" y="197"/>
                  </a:lnTo>
                  <a:lnTo>
                    <a:pt x="114" y="197"/>
                  </a:lnTo>
                  <a:lnTo>
                    <a:pt x="118" y="196"/>
                  </a:lnTo>
                  <a:lnTo>
                    <a:pt x="123" y="196"/>
                  </a:lnTo>
                  <a:lnTo>
                    <a:pt x="128" y="194"/>
                  </a:lnTo>
                  <a:lnTo>
                    <a:pt x="133" y="192"/>
                  </a:lnTo>
                  <a:lnTo>
                    <a:pt x="138" y="190"/>
                  </a:lnTo>
                  <a:lnTo>
                    <a:pt x="141" y="188"/>
                  </a:lnTo>
                  <a:lnTo>
                    <a:pt x="146" y="185"/>
                  </a:lnTo>
                  <a:lnTo>
                    <a:pt x="151" y="184"/>
                  </a:lnTo>
                  <a:lnTo>
                    <a:pt x="153" y="181"/>
                  </a:lnTo>
                  <a:lnTo>
                    <a:pt x="158" y="178"/>
                  </a:lnTo>
                  <a:lnTo>
                    <a:pt x="160" y="175"/>
                  </a:lnTo>
                  <a:lnTo>
                    <a:pt x="165" y="172"/>
                  </a:lnTo>
                  <a:lnTo>
                    <a:pt x="168" y="169"/>
                  </a:lnTo>
                  <a:lnTo>
                    <a:pt x="172" y="164"/>
                  </a:lnTo>
                  <a:lnTo>
                    <a:pt x="175" y="162"/>
                  </a:lnTo>
                  <a:lnTo>
                    <a:pt x="178" y="157"/>
                  </a:lnTo>
                  <a:lnTo>
                    <a:pt x="181" y="155"/>
                  </a:lnTo>
                  <a:lnTo>
                    <a:pt x="182" y="150"/>
                  </a:lnTo>
                  <a:lnTo>
                    <a:pt x="186" y="146"/>
                  </a:lnTo>
                  <a:lnTo>
                    <a:pt x="187" y="142"/>
                  </a:lnTo>
                  <a:lnTo>
                    <a:pt x="190" y="137"/>
                  </a:lnTo>
                  <a:lnTo>
                    <a:pt x="192" y="133"/>
                  </a:lnTo>
                  <a:lnTo>
                    <a:pt x="193" y="128"/>
                  </a:lnTo>
                  <a:lnTo>
                    <a:pt x="194" y="124"/>
                  </a:lnTo>
                  <a:lnTo>
                    <a:pt x="195" y="120"/>
                  </a:lnTo>
                  <a:lnTo>
                    <a:pt x="195" y="114"/>
                  </a:lnTo>
                  <a:lnTo>
                    <a:pt x="198" y="109"/>
                  </a:lnTo>
                  <a:lnTo>
                    <a:pt x="198" y="103"/>
                  </a:lnTo>
                  <a:lnTo>
                    <a:pt x="198" y="100"/>
                  </a:lnTo>
                  <a:lnTo>
                    <a:pt x="192" y="100"/>
                  </a:lnTo>
                  <a:lnTo>
                    <a:pt x="192" y="95"/>
                  </a:lnTo>
                  <a:lnTo>
                    <a:pt x="190" y="90"/>
                  </a:lnTo>
                  <a:lnTo>
                    <a:pt x="190" y="84"/>
                  </a:lnTo>
                  <a:lnTo>
                    <a:pt x="188" y="80"/>
                  </a:lnTo>
                  <a:lnTo>
                    <a:pt x="188" y="76"/>
                  </a:lnTo>
                  <a:lnTo>
                    <a:pt x="187" y="71"/>
                  </a:lnTo>
                  <a:lnTo>
                    <a:pt x="186" y="67"/>
                  </a:lnTo>
                  <a:lnTo>
                    <a:pt x="184" y="62"/>
                  </a:lnTo>
                  <a:lnTo>
                    <a:pt x="181" y="60"/>
                  </a:lnTo>
                  <a:lnTo>
                    <a:pt x="180" y="55"/>
                  </a:lnTo>
                  <a:lnTo>
                    <a:pt x="177" y="50"/>
                  </a:lnTo>
                  <a:lnTo>
                    <a:pt x="175" y="48"/>
                  </a:lnTo>
                  <a:lnTo>
                    <a:pt x="172" y="43"/>
                  </a:lnTo>
                  <a:lnTo>
                    <a:pt x="169" y="41"/>
                  </a:lnTo>
                  <a:lnTo>
                    <a:pt x="166" y="38"/>
                  </a:lnTo>
                  <a:lnTo>
                    <a:pt x="164" y="34"/>
                  </a:lnTo>
                  <a:lnTo>
                    <a:pt x="160" y="30"/>
                  </a:lnTo>
                  <a:lnTo>
                    <a:pt x="158" y="28"/>
                  </a:lnTo>
                  <a:lnTo>
                    <a:pt x="153" y="25"/>
                  </a:lnTo>
                  <a:lnTo>
                    <a:pt x="151" y="23"/>
                  </a:lnTo>
                  <a:lnTo>
                    <a:pt x="146" y="20"/>
                  </a:lnTo>
                  <a:lnTo>
                    <a:pt x="144" y="17"/>
                  </a:lnTo>
                  <a:lnTo>
                    <a:pt x="139" y="16"/>
                  </a:lnTo>
                  <a:lnTo>
                    <a:pt x="134" y="14"/>
                  </a:lnTo>
                  <a:lnTo>
                    <a:pt x="130" y="13"/>
                  </a:lnTo>
                  <a:lnTo>
                    <a:pt x="126" y="12"/>
                  </a:lnTo>
                  <a:lnTo>
                    <a:pt x="121" y="10"/>
                  </a:lnTo>
                  <a:lnTo>
                    <a:pt x="117" y="8"/>
                  </a:lnTo>
                  <a:lnTo>
                    <a:pt x="112" y="8"/>
                  </a:lnTo>
                  <a:lnTo>
                    <a:pt x="108" y="7"/>
                  </a:lnTo>
                  <a:lnTo>
                    <a:pt x="104" y="7"/>
                  </a:lnTo>
                  <a:lnTo>
                    <a:pt x="98" y="7"/>
                  </a:lnTo>
                  <a:lnTo>
                    <a:pt x="93" y="7"/>
                  </a:lnTo>
                  <a:lnTo>
                    <a:pt x="90" y="7"/>
                  </a:lnTo>
                  <a:lnTo>
                    <a:pt x="85" y="8"/>
                  </a:lnTo>
                  <a:lnTo>
                    <a:pt x="80" y="8"/>
                  </a:lnTo>
                  <a:lnTo>
                    <a:pt x="76" y="10"/>
                  </a:lnTo>
                  <a:lnTo>
                    <a:pt x="72" y="12"/>
                  </a:lnTo>
                  <a:lnTo>
                    <a:pt x="67" y="13"/>
                  </a:lnTo>
                  <a:lnTo>
                    <a:pt x="63" y="14"/>
                  </a:lnTo>
                  <a:lnTo>
                    <a:pt x="58" y="16"/>
                  </a:lnTo>
                  <a:lnTo>
                    <a:pt x="54" y="17"/>
                  </a:lnTo>
                  <a:lnTo>
                    <a:pt x="51" y="20"/>
                  </a:lnTo>
                  <a:lnTo>
                    <a:pt x="46" y="23"/>
                  </a:lnTo>
                  <a:lnTo>
                    <a:pt x="44" y="25"/>
                  </a:lnTo>
                  <a:lnTo>
                    <a:pt x="39" y="28"/>
                  </a:lnTo>
                  <a:lnTo>
                    <a:pt x="37" y="30"/>
                  </a:lnTo>
                  <a:lnTo>
                    <a:pt x="33" y="34"/>
                  </a:lnTo>
                  <a:lnTo>
                    <a:pt x="31" y="38"/>
                  </a:lnTo>
                  <a:lnTo>
                    <a:pt x="28" y="41"/>
                  </a:lnTo>
                  <a:lnTo>
                    <a:pt x="25" y="43"/>
                  </a:lnTo>
                  <a:lnTo>
                    <a:pt x="22" y="48"/>
                  </a:lnTo>
                  <a:lnTo>
                    <a:pt x="19" y="50"/>
                  </a:lnTo>
                  <a:lnTo>
                    <a:pt x="18" y="55"/>
                  </a:lnTo>
                  <a:lnTo>
                    <a:pt x="15" y="60"/>
                  </a:lnTo>
                  <a:lnTo>
                    <a:pt x="13" y="62"/>
                  </a:lnTo>
                  <a:lnTo>
                    <a:pt x="12" y="67"/>
                  </a:lnTo>
                  <a:lnTo>
                    <a:pt x="10" y="71"/>
                  </a:lnTo>
                  <a:lnTo>
                    <a:pt x="9" y="76"/>
                  </a:lnTo>
                  <a:lnTo>
                    <a:pt x="8" y="80"/>
                  </a:lnTo>
                  <a:lnTo>
                    <a:pt x="8" y="84"/>
                  </a:lnTo>
                  <a:lnTo>
                    <a:pt x="8" y="90"/>
                  </a:lnTo>
                  <a:lnTo>
                    <a:pt x="6" y="95"/>
                  </a:lnTo>
                  <a:lnTo>
                    <a:pt x="6" y="100"/>
                  </a:lnTo>
                  <a:lnTo>
                    <a:pt x="6" y="103"/>
                  </a:lnTo>
                  <a:lnTo>
                    <a:pt x="8" y="108"/>
                  </a:lnTo>
                  <a:lnTo>
                    <a:pt x="8" y="114"/>
                  </a:lnTo>
                  <a:lnTo>
                    <a:pt x="8" y="118"/>
                  </a:lnTo>
                  <a:lnTo>
                    <a:pt x="9" y="122"/>
                  </a:lnTo>
                  <a:lnTo>
                    <a:pt x="10" y="127"/>
                  </a:lnTo>
                  <a:lnTo>
                    <a:pt x="12" y="131"/>
                  </a:lnTo>
                  <a:lnTo>
                    <a:pt x="13" y="136"/>
                  </a:lnTo>
                  <a:lnTo>
                    <a:pt x="15" y="138"/>
                  </a:lnTo>
                  <a:lnTo>
                    <a:pt x="18" y="143"/>
                  </a:lnTo>
                  <a:lnTo>
                    <a:pt x="19" y="148"/>
                  </a:lnTo>
                  <a:lnTo>
                    <a:pt x="22" y="150"/>
                  </a:lnTo>
                  <a:lnTo>
                    <a:pt x="25" y="155"/>
                  </a:lnTo>
                  <a:lnTo>
                    <a:pt x="28" y="157"/>
                  </a:lnTo>
                  <a:lnTo>
                    <a:pt x="31" y="161"/>
                  </a:lnTo>
                  <a:lnTo>
                    <a:pt x="33" y="164"/>
                  </a:lnTo>
                  <a:lnTo>
                    <a:pt x="37" y="168"/>
                  </a:lnTo>
                  <a:lnTo>
                    <a:pt x="39" y="170"/>
                  </a:lnTo>
                  <a:lnTo>
                    <a:pt x="44" y="174"/>
                  </a:lnTo>
                  <a:lnTo>
                    <a:pt x="46" y="175"/>
                  </a:lnTo>
                  <a:lnTo>
                    <a:pt x="51" y="178"/>
                  </a:lnTo>
                  <a:lnTo>
                    <a:pt x="54" y="181"/>
                  </a:lnTo>
                  <a:lnTo>
                    <a:pt x="58" y="182"/>
                  </a:lnTo>
                  <a:lnTo>
                    <a:pt x="63" y="184"/>
                  </a:lnTo>
                  <a:lnTo>
                    <a:pt x="67" y="185"/>
                  </a:lnTo>
                  <a:lnTo>
                    <a:pt x="72" y="187"/>
                  </a:lnTo>
                  <a:lnTo>
                    <a:pt x="76" y="188"/>
                  </a:lnTo>
                  <a:lnTo>
                    <a:pt x="80" y="190"/>
                  </a:lnTo>
                  <a:lnTo>
                    <a:pt x="85" y="190"/>
                  </a:lnTo>
                  <a:lnTo>
                    <a:pt x="90" y="191"/>
                  </a:lnTo>
                  <a:lnTo>
                    <a:pt x="93" y="191"/>
                  </a:lnTo>
                  <a:lnTo>
                    <a:pt x="98" y="191"/>
                  </a:lnTo>
                  <a:lnTo>
                    <a:pt x="104" y="191"/>
                  </a:lnTo>
                  <a:lnTo>
                    <a:pt x="108" y="191"/>
                  </a:lnTo>
                  <a:lnTo>
                    <a:pt x="112" y="190"/>
                  </a:lnTo>
                  <a:lnTo>
                    <a:pt x="117" y="190"/>
                  </a:lnTo>
                  <a:lnTo>
                    <a:pt x="121" y="188"/>
                  </a:lnTo>
                  <a:lnTo>
                    <a:pt x="126" y="187"/>
                  </a:lnTo>
                  <a:lnTo>
                    <a:pt x="130" y="185"/>
                  </a:lnTo>
                  <a:lnTo>
                    <a:pt x="134" y="184"/>
                  </a:lnTo>
                  <a:lnTo>
                    <a:pt x="139" y="182"/>
                  </a:lnTo>
                  <a:lnTo>
                    <a:pt x="144" y="181"/>
                  </a:lnTo>
                  <a:lnTo>
                    <a:pt x="146" y="178"/>
                  </a:lnTo>
                  <a:lnTo>
                    <a:pt x="151" y="175"/>
                  </a:lnTo>
                  <a:lnTo>
                    <a:pt x="153" y="174"/>
                  </a:lnTo>
                  <a:lnTo>
                    <a:pt x="158" y="170"/>
                  </a:lnTo>
                  <a:lnTo>
                    <a:pt x="160" y="168"/>
                  </a:lnTo>
                  <a:lnTo>
                    <a:pt x="164" y="164"/>
                  </a:lnTo>
                  <a:lnTo>
                    <a:pt x="166" y="161"/>
                  </a:lnTo>
                  <a:lnTo>
                    <a:pt x="169" y="157"/>
                  </a:lnTo>
                  <a:lnTo>
                    <a:pt x="172" y="155"/>
                  </a:lnTo>
                  <a:lnTo>
                    <a:pt x="175" y="150"/>
                  </a:lnTo>
                  <a:lnTo>
                    <a:pt x="177" y="148"/>
                  </a:lnTo>
                  <a:lnTo>
                    <a:pt x="180" y="143"/>
                  </a:lnTo>
                  <a:lnTo>
                    <a:pt x="181" y="138"/>
                  </a:lnTo>
                  <a:lnTo>
                    <a:pt x="184" y="136"/>
                  </a:lnTo>
                  <a:lnTo>
                    <a:pt x="186" y="131"/>
                  </a:lnTo>
                  <a:lnTo>
                    <a:pt x="187" y="127"/>
                  </a:lnTo>
                  <a:lnTo>
                    <a:pt x="188" y="122"/>
                  </a:lnTo>
                  <a:lnTo>
                    <a:pt x="188" y="118"/>
                  </a:lnTo>
                  <a:lnTo>
                    <a:pt x="190" y="114"/>
                  </a:lnTo>
                  <a:lnTo>
                    <a:pt x="190" y="108"/>
                  </a:lnTo>
                  <a:lnTo>
                    <a:pt x="192" y="103"/>
                  </a:lnTo>
                  <a:lnTo>
                    <a:pt x="192" y="100"/>
                  </a:lnTo>
                  <a:lnTo>
                    <a:pt x="198" y="100"/>
                  </a:lnTo>
                  <a:close/>
                </a:path>
              </a:pathLst>
            </a:custGeom>
            <a:solidFill>
              <a:srgbClr val="A0ADE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418" name="Freeform 714"/>
            <p:cNvSpPr>
              <a:spLocks noChangeArrowheads="1"/>
            </p:cNvSpPr>
            <p:nvPr/>
          </p:nvSpPr>
          <p:spPr bwMode="auto">
            <a:xfrm>
              <a:off x="5180" y="470"/>
              <a:ext cx="18" cy="18"/>
            </a:xfrm>
            <a:custGeom>
              <a:avLst/>
              <a:gdLst>
                <a:gd name="T0" fmla="*/ 182 w 186"/>
                <a:gd name="T1" fmla="*/ 73 h 184"/>
                <a:gd name="T2" fmla="*/ 175 w 186"/>
                <a:gd name="T3" fmla="*/ 53 h 184"/>
                <a:gd name="T4" fmla="*/ 163 w 186"/>
                <a:gd name="T5" fmla="*/ 34 h 184"/>
                <a:gd name="T6" fmla="*/ 147 w 186"/>
                <a:gd name="T7" fmla="*/ 18 h 184"/>
                <a:gd name="T8" fmla="*/ 128 w 186"/>
                <a:gd name="T9" fmla="*/ 7 h 184"/>
                <a:gd name="T10" fmla="*/ 106 w 186"/>
                <a:gd name="T11" fmla="*/ 1 h 184"/>
                <a:gd name="T12" fmla="*/ 84 w 186"/>
                <a:gd name="T13" fmla="*/ 0 h 184"/>
                <a:gd name="T14" fmla="*/ 61 w 186"/>
                <a:gd name="T15" fmla="*/ 6 h 184"/>
                <a:gd name="T16" fmla="*/ 40 w 186"/>
                <a:gd name="T17" fmla="*/ 16 h 184"/>
                <a:gd name="T18" fmla="*/ 25 w 186"/>
                <a:gd name="T19" fmla="*/ 31 h 184"/>
                <a:gd name="T20" fmla="*/ 12 w 186"/>
                <a:gd name="T21" fmla="*/ 48 h 184"/>
                <a:gd name="T22" fmla="*/ 3 w 186"/>
                <a:gd name="T23" fmla="*/ 69 h 184"/>
                <a:gd name="T24" fmla="*/ 0 w 186"/>
                <a:gd name="T25" fmla="*/ 93 h 184"/>
                <a:gd name="T26" fmla="*/ 3 w 186"/>
                <a:gd name="T27" fmla="*/ 115 h 184"/>
                <a:gd name="T28" fmla="*/ 12 w 186"/>
                <a:gd name="T29" fmla="*/ 136 h 184"/>
                <a:gd name="T30" fmla="*/ 25 w 186"/>
                <a:gd name="T31" fmla="*/ 154 h 184"/>
                <a:gd name="T32" fmla="*/ 40 w 186"/>
                <a:gd name="T33" fmla="*/ 168 h 184"/>
                <a:gd name="T34" fmla="*/ 61 w 186"/>
                <a:gd name="T35" fmla="*/ 178 h 184"/>
                <a:gd name="T36" fmla="*/ 84 w 186"/>
                <a:gd name="T37" fmla="*/ 184 h 184"/>
                <a:gd name="T38" fmla="*/ 106 w 186"/>
                <a:gd name="T39" fmla="*/ 183 h 184"/>
                <a:gd name="T40" fmla="*/ 128 w 186"/>
                <a:gd name="T41" fmla="*/ 177 h 184"/>
                <a:gd name="T42" fmla="*/ 147 w 186"/>
                <a:gd name="T43" fmla="*/ 167 h 184"/>
                <a:gd name="T44" fmla="*/ 163 w 186"/>
                <a:gd name="T45" fmla="*/ 150 h 184"/>
                <a:gd name="T46" fmla="*/ 175 w 186"/>
                <a:gd name="T47" fmla="*/ 131 h 184"/>
                <a:gd name="T48" fmla="*/ 182 w 186"/>
                <a:gd name="T49" fmla="*/ 111 h 184"/>
                <a:gd name="T50" fmla="*/ 178 w 186"/>
                <a:gd name="T51" fmla="*/ 93 h 184"/>
                <a:gd name="T52" fmla="*/ 175 w 186"/>
                <a:gd name="T53" fmla="*/ 70 h 184"/>
                <a:gd name="T54" fmla="*/ 168 w 186"/>
                <a:gd name="T55" fmla="*/ 52 h 184"/>
                <a:gd name="T56" fmla="*/ 156 w 186"/>
                <a:gd name="T57" fmla="*/ 35 h 184"/>
                <a:gd name="T58" fmla="*/ 140 w 186"/>
                <a:gd name="T59" fmla="*/ 21 h 184"/>
                <a:gd name="T60" fmla="*/ 122 w 186"/>
                <a:gd name="T61" fmla="*/ 12 h 184"/>
                <a:gd name="T62" fmla="*/ 100 w 186"/>
                <a:gd name="T63" fmla="*/ 7 h 184"/>
                <a:gd name="T64" fmla="*/ 79 w 186"/>
                <a:gd name="T65" fmla="*/ 7 h 184"/>
                <a:gd name="T66" fmla="*/ 60 w 186"/>
                <a:gd name="T67" fmla="*/ 13 h 184"/>
                <a:gd name="T68" fmla="*/ 40 w 186"/>
                <a:gd name="T69" fmla="*/ 23 h 184"/>
                <a:gd name="T70" fmla="*/ 26 w 186"/>
                <a:gd name="T71" fmla="*/ 39 h 184"/>
                <a:gd name="T72" fmla="*/ 16 w 186"/>
                <a:gd name="T73" fmla="*/ 55 h 184"/>
                <a:gd name="T74" fmla="*/ 9 w 186"/>
                <a:gd name="T75" fmla="*/ 75 h 184"/>
                <a:gd name="T76" fmla="*/ 7 w 186"/>
                <a:gd name="T77" fmla="*/ 96 h 184"/>
                <a:gd name="T78" fmla="*/ 10 w 186"/>
                <a:gd name="T79" fmla="*/ 117 h 184"/>
                <a:gd name="T80" fmla="*/ 19 w 186"/>
                <a:gd name="T81" fmla="*/ 136 h 184"/>
                <a:gd name="T82" fmla="*/ 32 w 186"/>
                <a:gd name="T83" fmla="*/ 151 h 184"/>
                <a:gd name="T84" fmla="*/ 48 w 186"/>
                <a:gd name="T85" fmla="*/ 165 h 184"/>
                <a:gd name="T86" fmla="*/ 67 w 186"/>
                <a:gd name="T87" fmla="*/ 174 h 184"/>
                <a:gd name="T88" fmla="*/ 87 w 186"/>
                <a:gd name="T89" fmla="*/ 178 h 184"/>
                <a:gd name="T90" fmla="*/ 110 w 186"/>
                <a:gd name="T91" fmla="*/ 175 h 184"/>
                <a:gd name="T92" fmla="*/ 130 w 186"/>
                <a:gd name="T93" fmla="*/ 169 h 184"/>
                <a:gd name="T94" fmla="*/ 147 w 186"/>
                <a:gd name="T95" fmla="*/ 157 h 184"/>
                <a:gd name="T96" fmla="*/ 160 w 186"/>
                <a:gd name="T97" fmla="*/ 143 h 184"/>
                <a:gd name="T98" fmla="*/ 171 w 186"/>
                <a:gd name="T99" fmla="*/ 126 h 184"/>
                <a:gd name="T100" fmla="*/ 176 w 186"/>
                <a:gd name="T101" fmla="*/ 10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6" h="184">
                  <a:moveTo>
                    <a:pt x="186" y="93"/>
                  </a:moveTo>
                  <a:lnTo>
                    <a:pt x="186" y="88"/>
                  </a:lnTo>
                  <a:lnTo>
                    <a:pt x="184" y="83"/>
                  </a:lnTo>
                  <a:lnTo>
                    <a:pt x="184" y="77"/>
                  </a:lnTo>
                  <a:lnTo>
                    <a:pt x="182" y="73"/>
                  </a:lnTo>
                  <a:lnTo>
                    <a:pt x="182" y="69"/>
                  </a:lnTo>
                  <a:lnTo>
                    <a:pt x="181" y="64"/>
                  </a:lnTo>
                  <a:lnTo>
                    <a:pt x="180" y="60"/>
                  </a:lnTo>
                  <a:lnTo>
                    <a:pt x="178" y="55"/>
                  </a:lnTo>
                  <a:lnTo>
                    <a:pt x="175" y="53"/>
                  </a:lnTo>
                  <a:lnTo>
                    <a:pt x="174" y="48"/>
                  </a:lnTo>
                  <a:lnTo>
                    <a:pt x="171" y="43"/>
                  </a:lnTo>
                  <a:lnTo>
                    <a:pt x="169" y="41"/>
                  </a:lnTo>
                  <a:lnTo>
                    <a:pt x="166" y="36"/>
                  </a:lnTo>
                  <a:lnTo>
                    <a:pt x="163" y="34"/>
                  </a:lnTo>
                  <a:lnTo>
                    <a:pt x="160" y="31"/>
                  </a:lnTo>
                  <a:lnTo>
                    <a:pt x="158" y="27"/>
                  </a:lnTo>
                  <a:lnTo>
                    <a:pt x="154" y="23"/>
                  </a:lnTo>
                  <a:lnTo>
                    <a:pt x="152" y="21"/>
                  </a:lnTo>
                  <a:lnTo>
                    <a:pt x="147" y="18"/>
                  </a:lnTo>
                  <a:lnTo>
                    <a:pt x="145" y="16"/>
                  </a:lnTo>
                  <a:lnTo>
                    <a:pt x="140" y="13"/>
                  </a:lnTo>
                  <a:lnTo>
                    <a:pt x="138" y="10"/>
                  </a:lnTo>
                  <a:lnTo>
                    <a:pt x="133" y="9"/>
                  </a:lnTo>
                  <a:lnTo>
                    <a:pt x="128" y="7"/>
                  </a:lnTo>
                  <a:lnTo>
                    <a:pt x="124" y="6"/>
                  </a:lnTo>
                  <a:lnTo>
                    <a:pt x="120" y="5"/>
                  </a:lnTo>
                  <a:lnTo>
                    <a:pt x="115" y="3"/>
                  </a:lnTo>
                  <a:lnTo>
                    <a:pt x="111" y="1"/>
                  </a:lnTo>
                  <a:lnTo>
                    <a:pt x="106" y="1"/>
                  </a:lnTo>
                  <a:lnTo>
                    <a:pt x="102" y="0"/>
                  </a:lnTo>
                  <a:lnTo>
                    <a:pt x="98" y="0"/>
                  </a:lnTo>
                  <a:lnTo>
                    <a:pt x="92" y="0"/>
                  </a:lnTo>
                  <a:lnTo>
                    <a:pt x="87" y="0"/>
                  </a:lnTo>
                  <a:lnTo>
                    <a:pt x="84" y="0"/>
                  </a:lnTo>
                  <a:lnTo>
                    <a:pt x="79" y="1"/>
                  </a:lnTo>
                  <a:lnTo>
                    <a:pt x="74" y="1"/>
                  </a:lnTo>
                  <a:lnTo>
                    <a:pt x="70" y="3"/>
                  </a:lnTo>
                  <a:lnTo>
                    <a:pt x="66" y="5"/>
                  </a:lnTo>
                  <a:lnTo>
                    <a:pt x="61" y="6"/>
                  </a:lnTo>
                  <a:lnTo>
                    <a:pt x="57" y="7"/>
                  </a:lnTo>
                  <a:lnTo>
                    <a:pt x="52" y="9"/>
                  </a:lnTo>
                  <a:lnTo>
                    <a:pt x="48" y="10"/>
                  </a:lnTo>
                  <a:lnTo>
                    <a:pt x="45" y="13"/>
                  </a:lnTo>
                  <a:lnTo>
                    <a:pt x="40" y="16"/>
                  </a:lnTo>
                  <a:lnTo>
                    <a:pt x="38" y="18"/>
                  </a:lnTo>
                  <a:lnTo>
                    <a:pt x="33" y="21"/>
                  </a:lnTo>
                  <a:lnTo>
                    <a:pt x="31" y="23"/>
                  </a:lnTo>
                  <a:lnTo>
                    <a:pt x="27" y="27"/>
                  </a:lnTo>
                  <a:lnTo>
                    <a:pt x="25" y="31"/>
                  </a:lnTo>
                  <a:lnTo>
                    <a:pt x="22" y="34"/>
                  </a:lnTo>
                  <a:lnTo>
                    <a:pt x="19" y="36"/>
                  </a:lnTo>
                  <a:lnTo>
                    <a:pt x="16" y="41"/>
                  </a:lnTo>
                  <a:lnTo>
                    <a:pt x="13" y="43"/>
                  </a:lnTo>
                  <a:lnTo>
                    <a:pt x="12" y="48"/>
                  </a:lnTo>
                  <a:lnTo>
                    <a:pt x="9" y="53"/>
                  </a:lnTo>
                  <a:lnTo>
                    <a:pt x="7" y="55"/>
                  </a:lnTo>
                  <a:lnTo>
                    <a:pt x="6" y="60"/>
                  </a:lnTo>
                  <a:lnTo>
                    <a:pt x="4" y="64"/>
                  </a:lnTo>
                  <a:lnTo>
                    <a:pt x="3" y="69"/>
                  </a:lnTo>
                  <a:lnTo>
                    <a:pt x="2" y="73"/>
                  </a:lnTo>
                  <a:lnTo>
                    <a:pt x="2" y="77"/>
                  </a:lnTo>
                  <a:lnTo>
                    <a:pt x="2" y="83"/>
                  </a:lnTo>
                  <a:lnTo>
                    <a:pt x="0" y="88"/>
                  </a:lnTo>
                  <a:lnTo>
                    <a:pt x="0" y="93"/>
                  </a:lnTo>
                  <a:lnTo>
                    <a:pt x="0" y="96"/>
                  </a:lnTo>
                  <a:lnTo>
                    <a:pt x="2" y="101"/>
                  </a:lnTo>
                  <a:lnTo>
                    <a:pt x="2" y="107"/>
                  </a:lnTo>
                  <a:lnTo>
                    <a:pt x="2" y="111"/>
                  </a:lnTo>
                  <a:lnTo>
                    <a:pt x="3" y="115"/>
                  </a:lnTo>
                  <a:lnTo>
                    <a:pt x="4" y="120"/>
                  </a:lnTo>
                  <a:lnTo>
                    <a:pt x="6" y="124"/>
                  </a:lnTo>
                  <a:lnTo>
                    <a:pt x="7" y="129"/>
                  </a:lnTo>
                  <a:lnTo>
                    <a:pt x="9" y="131"/>
                  </a:lnTo>
                  <a:lnTo>
                    <a:pt x="12" y="136"/>
                  </a:lnTo>
                  <a:lnTo>
                    <a:pt x="13" y="141"/>
                  </a:lnTo>
                  <a:lnTo>
                    <a:pt x="16" y="143"/>
                  </a:lnTo>
                  <a:lnTo>
                    <a:pt x="19" y="148"/>
                  </a:lnTo>
                  <a:lnTo>
                    <a:pt x="22" y="150"/>
                  </a:lnTo>
                  <a:lnTo>
                    <a:pt x="25" y="154"/>
                  </a:lnTo>
                  <a:lnTo>
                    <a:pt x="27" y="157"/>
                  </a:lnTo>
                  <a:lnTo>
                    <a:pt x="31" y="161"/>
                  </a:lnTo>
                  <a:lnTo>
                    <a:pt x="33" y="163"/>
                  </a:lnTo>
                  <a:lnTo>
                    <a:pt x="38" y="167"/>
                  </a:lnTo>
                  <a:lnTo>
                    <a:pt x="40" y="168"/>
                  </a:lnTo>
                  <a:lnTo>
                    <a:pt x="45" y="171"/>
                  </a:lnTo>
                  <a:lnTo>
                    <a:pt x="48" y="174"/>
                  </a:lnTo>
                  <a:lnTo>
                    <a:pt x="52" y="175"/>
                  </a:lnTo>
                  <a:lnTo>
                    <a:pt x="57" y="177"/>
                  </a:lnTo>
                  <a:lnTo>
                    <a:pt x="61" y="178"/>
                  </a:lnTo>
                  <a:lnTo>
                    <a:pt x="66" y="180"/>
                  </a:lnTo>
                  <a:lnTo>
                    <a:pt x="70" y="181"/>
                  </a:lnTo>
                  <a:lnTo>
                    <a:pt x="74" y="183"/>
                  </a:lnTo>
                  <a:lnTo>
                    <a:pt x="79" y="183"/>
                  </a:lnTo>
                  <a:lnTo>
                    <a:pt x="84" y="184"/>
                  </a:lnTo>
                  <a:lnTo>
                    <a:pt x="87" y="184"/>
                  </a:lnTo>
                  <a:lnTo>
                    <a:pt x="92" y="184"/>
                  </a:lnTo>
                  <a:lnTo>
                    <a:pt x="98" y="184"/>
                  </a:lnTo>
                  <a:lnTo>
                    <a:pt x="102" y="184"/>
                  </a:lnTo>
                  <a:lnTo>
                    <a:pt x="106" y="183"/>
                  </a:lnTo>
                  <a:lnTo>
                    <a:pt x="111" y="183"/>
                  </a:lnTo>
                  <a:lnTo>
                    <a:pt x="115" y="181"/>
                  </a:lnTo>
                  <a:lnTo>
                    <a:pt x="120" y="180"/>
                  </a:lnTo>
                  <a:lnTo>
                    <a:pt x="124" y="178"/>
                  </a:lnTo>
                  <a:lnTo>
                    <a:pt x="128" y="177"/>
                  </a:lnTo>
                  <a:lnTo>
                    <a:pt x="133" y="175"/>
                  </a:lnTo>
                  <a:lnTo>
                    <a:pt x="138" y="174"/>
                  </a:lnTo>
                  <a:lnTo>
                    <a:pt x="140" y="171"/>
                  </a:lnTo>
                  <a:lnTo>
                    <a:pt x="145" y="168"/>
                  </a:lnTo>
                  <a:lnTo>
                    <a:pt x="147" y="167"/>
                  </a:lnTo>
                  <a:lnTo>
                    <a:pt x="152" y="163"/>
                  </a:lnTo>
                  <a:lnTo>
                    <a:pt x="154" y="161"/>
                  </a:lnTo>
                  <a:lnTo>
                    <a:pt x="158" y="157"/>
                  </a:lnTo>
                  <a:lnTo>
                    <a:pt x="160" y="154"/>
                  </a:lnTo>
                  <a:lnTo>
                    <a:pt x="163" y="150"/>
                  </a:lnTo>
                  <a:lnTo>
                    <a:pt x="166" y="148"/>
                  </a:lnTo>
                  <a:lnTo>
                    <a:pt x="169" y="143"/>
                  </a:lnTo>
                  <a:lnTo>
                    <a:pt x="171" y="141"/>
                  </a:lnTo>
                  <a:lnTo>
                    <a:pt x="174" y="136"/>
                  </a:lnTo>
                  <a:lnTo>
                    <a:pt x="175" y="131"/>
                  </a:lnTo>
                  <a:lnTo>
                    <a:pt x="178" y="129"/>
                  </a:lnTo>
                  <a:lnTo>
                    <a:pt x="180" y="124"/>
                  </a:lnTo>
                  <a:lnTo>
                    <a:pt x="181" y="120"/>
                  </a:lnTo>
                  <a:lnTo>
                    <a:pt x="182" y="115"/>
                  </a:lnTo>
                  <a:lnTo>
                    <a:pt x="182" y="111"/>
                  </a:lnTo>
                  <a:lnTo>
                    <a:pt x="184" y="107"/>
                  </a:lnTo>
                  <a:lnTo>
                    <a:pt x="184" y="101"/>
                  </a:lnTo>
                  <a:lnTo>
                    <a:pt x="186" y="96"/>
                  </a:lnTo>
                  <a:lnTo>
                    <a:pt x="186" y="93"/>
                  </a:lnTo>
                  <a:lnTo>
                    <a:pt x="178" y="93"/>
                  </a:lnTo>
                  <a:lnTo>
                    <a:pt x="178" y="88"/>
                  </a:lnTo>
                  <a:lnTo>
                    <a:pt x="178" y="83"/>
                  </a:lnTo>
                  <a:lnTo>
                    <a:pt x="176" y="79"/>
                  </a:lnTo>
                  <a:lnTo>
                    <a:pt x="176" y="75"/>
                  </a:lnTo>
                  <a:lnTo>
                    <a:pt x="175" y="70"/>
                  </a:lnTo>
                  <a:lnTo>
                    <a:pt x="174" y="67"/>
                  </a:lnTo>
                  <a:lnTo>
                    <a:pt x="174" y="63"/>
                  </a:lnTo>
                  <a:lnTo>
                    <a:pt x="171" y="59"/>
                  </a:lnTo>
                  <a:lnTo>
                    <a:pt x="169" y="55"/>
                  </a:lnTo>
                  <a:lnTo>
                    <a:pt x="168" y="52"/>
                  </a:lnTo>
                  <a:lnTo>
                    <a:pt x="166" y="48"/>
                  </a:lnTo>
                  <a:lnTo>
                    <a:pt x="163" y="43"/>
                  </a:lnTo>
                  <a:lnTo>
                    <a:pt x="160" y="41"/>
                  </a:lnTo>
                  <a:lnTo>
                    <a:pt x="159" y="39"/>
                  </a:lnTo>
                  <a:lnTo>
                    <a:pt x="156" y="35"/>
                  </a:lnTo>
                  <a:lnTo>
                    <a:pt x="153" y="33"/>
                  </a:lnTo>
                  <a:lnTo>
                    <a:pt x="151" y="29"/>
                  </a:lnTo>
                  <a:lnTo>
                    <a:pt x="147" y="27"/>
                  </a:lnTo>
                  <a:lnTo>
                    <a:pt x="145" y="23"/>
                  </a:lnTo>
                  <a:lnTo>
                    <a:pt x="140" y="21"/>
                  </a:lnTo>
                  <a:lnTo>
                    <a:pt x="138" y="19"/>
                  </a:lnTo>
                  <a:lnTo>
                    <a:pt x="133" y="16"/>
                  </a:lnTo>
                  <a:lnTo>
                    <a:pt x="130" y="15"/>
                  </a:lnTo>
                  <a:lnTo>
                    <a:pt x="126" y="13"/>
                  </a:lnTo>
                  <a:lnTo>
                    <a:pt x="122" y="12"/>
                  </a:lnTo>
                  <a:lnTo>
                    <a:pt x="118" y="10"/>
                  </a:lnTo>
                  <a:lnTo>
                    <a:pt x="114" y="9"/>
                  </a:lnTo>
                  <a:lnTo>
                    <a:pt x="110" y="9"/>
                  </a:lnTo>
                  <a:lnTo>
                    <a:pt x="105" y="7"/>
                  </a:lnTo>
                  <a:lnTo>
                    <a:pt x="100" y="7"/>
                  </a:lnTo>
                  <a:lnTo>
                    <a:pt x="97" y="6"/>
                  </a:lnTo>
                  <a:lnTo>
                    <a:pt x="92" y="6"/>
                  </a:lnTo>
                  <a:lnTo>
                    <a:pt x="87" y="6"/>
                  </a:lnTo>
                  <a:lnTo>
                    <a:pt x="84" y="7"/>
                  </a:lnTo>
                  <a:lnTo>
                    <a:pt x="79" y="7"/>
                  </a:lnTo>
                  <a:lnTo>
                    <a:pt x="76" y="9"/>
                  </a:lnTo>
                  <a:lnTo>
                    <a:pt x="72" y="9"/>
                  </a:lnTo>
                  <a:lnTo>
                    <a:pt x="67" y="10"/>
                  </a:lnTo>
                  <a:lnTo>
                    <a:pt x="63" y="12"/>
                  </a:lnTo>
                  <a:lnTo>
                    <a:pt x="60" y="13"/>
                  </a:lnTo>
                  <a:lnTo>
                    <a:pt x="56" y="15"/>
                  </a:lnTo>
                  <a:lnTo>
                    <a:pt x="51" y="16"/>
                  </a:lnTo>
                  <a:lnTo>
                    <a:pt x="48" y="19"/>
                  </a:lnTo>
                  <a:lnTo>
                    <a:pt x="45" y="21"/>
                  </a:lnTo>
                  <a:lnTo>
                    <a:pt x="40" y="23"/>
                  </a:lnTo>
                  <a:lnTo>
                    <a:pt x="38" y="27"/>
                  </a:lnTo>
                  <a:lnTo>
                    <a:pt x="36" y="29"/>
                  </a:lnTo>
                  <a:lnTo>
                    <a:pt x="32" y="33"/>
                  </a:lnTo>
                  <a:lnTo>
                    <a:pt x="30" y="35"/>
                  </a:lnTo>
                  <a:lnTo>
                    <a:pt x="26" y="39"/>
                  </a:lnTo>
                  <a:lnTo>
                    <a:pt x="24" y="41"/>
                  </a:lnTo>
                  <a:lnTo>
                    <a:pt x="22" y="43"/>
                  </a:lnTo>
                  <a:lnTo>
                    <a:pt x="19" y="48"/>
                  </a:lnTo>
                  <a:lnTo>
                    <a:pt x="18" y="52"/>
                  </a:lnTo>
                  <a:lnTo>
                    <a:pt x="16" y="55"/>
                  </a:lnTo>
                  <a:lnTo>
                    <a:pt x="13" y="59"/>
                  </a:lnTo>
                  <a:lnTo>
                    <a:pt x="12" y="63"/>
                  </a:lnTo>
                  <a:lnTo>
                    <a:pt x="10" y="67"/>
                  </a:lnTo>
                  <a:lnTo>
                    <a:pt x="10" y="70"/>
                  </a:lnTo>
                  <a:lnTo>
                    <a:pt x="9" y="75"/>
                  </a:lnTo>
                  <a:lnTo>
                    <a:pt x="7" y="79"/>
                  </a:lnTo>
                  <a:lnTo>
                    <a:pt x="7" y="83"/>
                  </a:lnTo>
                  <a:lnTo>
                    <a:pt x="7" y="88"/>
                  </a:lnTo>
                  <a:lnTo>
                    <a:pt x="7" y="93"/>
                  </a:lnTo>
                  <a:lnTo>
                    <a:pt x="7" y="96"/>
                  </a:lnTo>
                  <a:lnTo>
                    <a:pt x="7" y="101"/>
                  </a:lnTo>
                  <a:lnTo>
                    <a:pt x="7" y="106"/>
                  </a:lnTo>
                  <a:lnTo>
                    <a:pt x="9" y="109"/>
                  </a:lnTo>
                  <a:lnTo>
                    <a:pt x="10" y="114"/>
                  </a:lnTo>
                  <a:lnTo>
                    <a:pt x="10" y="117"/>
                  </a:lnTo>
                  <a:lnTo>
                    <a:pt x="12" y="121"/>
                  </a:lnTo>
                  <a:lnTo>
                    <a:pt x="13" y="126"/>
                  </a:lnTo>
                  <a:lnTo>
                    <a:pt x="16" y="129"/>
                  </a:lnTo>
                  <a:lnTo>
                    <a:pt x="18" y="133"/>
                  </a:lnTo>
                  <a:lnTo>
                    <a:pt x="19" y="136"/>
                  </a:lnTo>
                  <a:lnTo>
                    <a:pt x="22" y="141"/>
                  </a:lnTo>
                  <a:lnTo>
                    <a:pt x="24" y="143"/>
                  </a:lnTo>
                  <a:lnTo>
                    <a:pt x="26" y="147"/>
                  </a:lnTo>
                  <a:lnTo>
                    <a:pt x="30" y="149"/>
                  </a:lnTo>
                  <a:lnTo>
                    <a:pt x="32" y="151"/>
                  </a:lnTo>
                  <a:lnTo>
                    <a:pt x="36" y="155"/>
                  </a:lnTo>
                  <a:lnTo>
                    <a:pt x="38" y="157"/>
                  </a:lnTo>
                  <a:lnTo>
                    <a:pt x="40" y="161"/>
                  </a:lnTo>
                  <a:lnTo>
                    <a:pt x="45" y="163"/>
                  </a:lnTo>
                  <a:lnTo>
                    <a:pt x="48" y="165"/>
                  </a:lnTo>
                  <a:lnTo>
                    <a:pt x="51" y="168"/>
                  </a:lnTo>
                  <a:lnTo>
                    <a:pt x="56" y="169"/>
                  </a:lnTo>
                  <a:lnTo>
                    <a:pt x="60" y="171"/>
                  </a:lnTo>
                  <a:lnTo>
                    <a:pt x="63" y="173"/>
                  </a:lnTo>
                  <a:lnTo>
                    <a:pt x="67" y="174"/>
                  </a:lnTo>
                  <a:lnTo>
                    <a:pt x="72" y="175"/>
                  </a:lnTo>
                  <a:lnTo>
                    <a:pt x="76" y="175"/>
                  </a:lnTo>
                  <a:lnTo>
                    <a:pt x="79" y="177"/>
                  </a:lnTo>
                  <a:lnTo>
                    <a:pt x="84" y="177"/>
                  </a:lnTo>
                  <a:lnTo>
                    <a:pt x="87" y="178"/>
                  </a:lnTo>
                  <a:lnTo>
                    <a:pt x="92" y="178"/>
                  </a:lnTo>
                  <a:lnTo>
                    <a:pt x="97" y="178"/>
                  </a:lnTo>
                  <a:lnTo>
                    <a:pt x="100" y="177"/>
                  </a:lnTo>
                  <a:lnTo>
                    <a:pt x="105" y="177"/>
                  </a:lnTo>
                  <a:lnTo>
                    <a:pt x="110" y="175"/>
                  </a:lnTo>
                  <a:lnTo>
                    <a:pt x="114" y="175"/>
                  </a:lnTo>
                  <a:lnTo>
                    <a:pt x="118" y="174"/>
                  </a:lnTo>
                  <a:lnTo>
                    <a:pt x="122" y="173"/>
                  </a:lnTo>
                  <a:lnTo>
                    <a:pt x="126" y="171"/>
                  </a:lnTo>
                  <a:lnTo>
                    <a:pt x="130" y="169"/>
                  </a:lnTo>
                  <a:lnTo>
                    <a:pt x="133" y="168"/>
                  </a:lnTo>
                  <a:lnTo>
                    <a:pt x="138" y="165"/>
                  </a:lnTo>
                  <a:lnTo>
                    <a:pt x="140" y="163"/>
                  </a:lnTo>
                  <a:lnTo>
                    <a:pt x="145" y="161"/>
                  </a:lnTo>
                  <a:lnTo>
                    <a:pt x="147" y="157"/>
                  </a:lnTo>
                  <a:lnTo>
                    <a:pt x="151" y="155"/>
                  </a:lnTo>
                  <a:lnTo>
                    <a:pt x="153" y="151"/>
                  </a:lnTo>
                  <a:lnTo>
                    <a:pt x="156" y="149"/>
                  </a:lnTo>
                  <a:lnTo>
                    <a:pt x="159" y="147"/>
                  </a:lnTo>
                  <a:lnTo>
                    <a:pt x="160" y="143"/>
                  </a:lnTo>
                  <a:lnTo>
                    <a:pt x="163" y="141"/>
                  </a:lnTo>
                  <a:lnTo>
                    <a:pt x="166" y="136"/>
                  </a:lnTo>
                  <a:lnTo>
                    <a:pt x="168" y="133"/>
                  </a:lnTo>
                  <a:lnTo>
                    <a:pt x="169" y="129"/>
                  </a:lnTo>
                  <a:lnTo>
                    <a:pt x="171" y="126"/>
                  </a:lnTo>
                  <a:lnTo>
                    <a:pt x="174" y="121"/>
                  </a:lnTo>
                  <a:lnTo>
                    <a:pt x="174" y="117"/>
                  </a:lnTo>
                  <a:lnTo>
                    <a:pt x="175" y="114"/>
                  </a:lnTo>
                  <a:lnTo>
                    <a:pt x="176" y="109"/>
                  </a:lnTo>
                  <a:lnTo>
                    <a:pt x="176" y="106"/>
                  </a:lnTo>
                  <a:lnTo>
                    <a:pt x="178" y="101"/>
                  </a:lnTo>
                  <a:lnTo>
                    <a:pt x="178" y="96"/>
                  </a:lnTo>
                  <a:lnTo>
                    <a:pt x="178" y="93"/>
                  </a:lnTo>
                  <a:lnTo>
                    <a:pt x="186" y="93"/>
                  </a:lnTo>
                  <a:close/>
                </a:path>
              </a:pathLst>
            </a:custGeom>
            <a:solidFill>
              <a:srgbClr val="A3B0E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419" name="Freeform 715"/>
            <p:cNvSpPr>
              <a:spLocks noChangeArrowheads="1"/>
            </p:cNvSpPr>
            <p:nvPr/>
          </p:nvSpPr>
          <p:spPr bwMode="auto">
            <a:xfrm>
              <a:off x="5182" y="470"/>
              <a:ext cx="17" cy="17"/>
            </a:xfrm>
            <a:custGeom>
              <a:avLst/>
              <a:gdLst>
                <a:gd name="T0" fmla="*/ 169 w 171"/>
                <a:gd name="T1" fmla="*/ 69 h 172"/>
                <a:gd name="T2" fmla="*/ 162 w 171"/>
                <a:gd name="T3" fmla="*/ 49 h 172"/>
                <a:gd name="T4" fmla="*/ 152 w 171"/>
                <a:gd name="T5" fmla="*/ 33 h 172"/>
                <a:gd name="T6" fmla="*/ 138 w 171"/>
                <a:gd name="T7" fmla="*/ 17 h 172"/>
                <a:gd name="T8" fmla="*/ 119 w 171"/>
                <a:gd name="T9" fmla="*/ 7 h 172"/>
                <a:gd name="T10" fmla="*/ 98 w 171"/>
                <a:gd name="T11" fmla="*/ 1 h 172"/>
                <a:gd name="T12" fmla="*/ 77 w 171"/>
                <a:gd name="T13" fmla="*/ 1 h 172"/>
                <a:gd name="T14" fmla="*/ 56 w 171"/>
                <a:gd name="T15" fmla="*/ 6 h 172"/>
                <a:gd name="T16" fmla="*/ 38 w 171"/>
                <a:gd name="T17" fmla="*/ 15 h 172"/>
                <a:gd name="T18" fmla="*/ 23 w 171"/>
                <a:gd name="T19" fmla="*/ 29 h 172"/>
                <a:gd name="T20" fmla="*/ 11 w 171"/>
                <a:gd name="T21" fmla="*/ 46 h 172"/>
                <a:gd name="T22" fmla="*/ 3 w 171"/>
                <a:gd name="T23" fmla="*/ 64 h 172"/>
                <a:gd name="T24" fmla="*/ 0 w 171"/>
                <a:gd name="T25" fmla="*/ 87 h 172"/>
                <a:gd name="T26" fmla="*/ 3 w 171"/>
                <a:gd name="T27" fmla="*/ 108 h 172"/>
                <a:gd name="T28" fmla="*/ 11 w 171"/>
                <a:gd name="T29" fmla="*/ 127 h 172"/>
                <a:gd name="T30" fmla="*/ 23 w 171"/>
                <a:gd name="T31" fmla="*/ 143 h 172"/>
                <a:gd name="T32" fmla="*/ 38 w 171"/>
                <a:gd name="T33" fmla="*/ 157 h 172"/>
                <a:gd name="T34" fmla="*/ 56 w 171"/>
                <a:gd name="T35" fmla="*/ 167 h 172"/>
                <a:gd name="T36" fmla="*/ 77 w 171"/>
                <a:gd name="T37" fmla="*/ 171 h 172"/>
                <a:gd name="T38" fmla="*/ 98 w 171"/>
                <a:gd name="T39" fmla="*/ 171 h 172"/>
                <a:gd name="T40" fmla="*/ 119 w 171"/>
                <a:gd name="T41" fmla="*/ 165 h 172"/>
                <a:gd name="T42" fmla="*/ 138 w 171"/>
                <a:gd name="T43" fmla="*/ 155 h 172"/>
                <a:gd name="T44" fmla="*/ 152 w 171"/>
                <a:gd name="T45" fmla="*/ 141 h 172"/>
                <a:gd name="T46" fmla="*/ 162 w 171"/>
                <a:gd name="T47" fmla="*/ 123 h 172"/>
                <a:gd name="T48" fmla="*/ 169 w 171"/>
                <a:gd name="T49" fmla="*/ 103 h 172"/>
                <a:gd name="T50" fmla="*/ 165 w 171"/>
                <a:gd name="T51" fmla="*/ 87 h 172"/>
                <a:gd name="T52" fmla="*/ 162 w 171"/>
                <a:gd name="T53" fmla="*/ 66 h 172"/>
                <a:gd name="T54" fmla="*/ 155 w 171"/>
                <a:gd name="T55" fmla="*/ 48 h 172"/>
                <a:gd name="T56" fmla="*/ 144 w 171"/>
                <a:gd name="T57" fmla="*/ 34 h 172"/>
                <a:gd name="T58" fmla="*/ 131 w 171"/>
                <a:gd name="T59" fmla="*/ 21 h 172"/>
                <a:gd name="T60" fmla="*/ 113 w 171"/>
                <a:gd name="T61" fmla="*/ 12 h 172"/>
                <a:gd name="T62" fmla="*/ 93 w 171"/>
                <a:gd name="T63" fmla="*/ 7 h 172"/>
                <a:gd name="T64" fmla="*/ 73 w 171"/>
                <a:gd name="T65" fmla="*/ 9 h 172"/>
                <a:gd name="T66" fmla="*/ 54 w 171"/>
                <a:gd name="T67" fmla="*/ 13 h 172"/>
                <a:gd name="T68" fmla="*/ 38 w 171"/>
                <a:gd name="T69" fmla="*/ 23 h 172"/>
                <a:gd name="T70" fmla="*/ 25 w 171"/>
                <a:gd name="T71" fmla="*/ 36 h 172"/>
                <a:gd name="T72" fmla="*/ 15 w 171"/>
                <a:gd name="T73" fmla="*/ 53 h 172"/>
                <a:gd name="T74" fmla="*/ 7 w 171"/>
                <a:gd name="T75" fmla="*/ 70 h 172"/>
                <a:gd name="T76" fmla="*/ 6 w 171"/>
                <a:gd name="T77" fmla="*/ 90 h 172"/>
                <a:gd name="T78" fmla="*/ 11 w 171"/>
                <a:gd name="T79" fmla="*/ 109 h 172"/>
                <a:gd name="T80" fmla="*/ 18 w 171"/>
                <a:gd name="T81" fmla="*/ 127 h 172"/>
                <a:gd name="T82" fmla="*/ 30 w 171"/>
                <a:gd name="T83" fmla="*/ 142 h 172"/>
                <a:gd name="T84" fmla="*/ 44 w 171"/>
                <a:gd name="T85" fmla="*/ 154 h 172"/>
                <a:gd name="T86" fmla="*/ 61 w 171"/>
                <a:gd name="T87" fmla="*/ 162 h 172"/>
                <a:gd name="T88" fmla="*/ 81 w 171"/>
                <a:gd name="T89" fmla="*/ 165 h 172"/>
                <a:gd name="T90" fmla="*/ 101 w 171"/>
                <a:gd name="T91" fmla="*/ 163 h 172"/>
                <a:gd name="T92" fmla="*/ 120 w 171"/>
                <a:gd name="T93" fmla="*/ 157 h 172"/>
                <a:gd name="T94" fmla="*/ 135 w 171"/>
                <a:gd name="T95" fmla="*/ 148 h 172"/>
                <a:gd name="T96" fmla="*/ 149 w 171"/>
                <a:gd name="T97" fmla="*/ 133 h 172"/>
                <a:gd name="T98" fmla="*/ 158 w 171"/>
                <a:gd name="T99" fmla="*/ 117 h 172"/>
                <a:gd name="T100" fmla="*/ 164 w 171"/>
                <a:gd name="T101" fmla="*/ 9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1" h="172">
                  <a:moveTo>
                    <a:pt x="171" y="87"/>
                  </a:moveTo>
                  <a:lnTo>
                    <a:pt x="171" y="82"/>
                  </a:lnTo>
                  <a:lnTo>
                    <a:pt x="171" y="77"/>
                  </a:lnTo>
                  <a:lnTo>
                    <a:pt x="169" y="73"/>
                  </a:lnTo>
                  <a:lnTo>
                    <a:pt x="169" y="69"/>
                  </a:lnTo>
                  <a:lnTo>
                    <a:pt x="168" y="64"/>
                  </a:lnTo>
                  <a:lnTo>
                    <a:pt x="167" y="61"/>
                  </a:lnTo>
                  <a:lnTo>
                    <a:pt x="167" y="57"/>
                  </a:lnTo>
                  <a:lnTo>
                    <a:pt x="164" y="53"/>
                  </a:lnTo>
                  <a:lnTo>
                    <a:pt x="162" y="49"/>
                  </a:lnTo>
                  <a:lnTo>
                    <a:pt x="161" y="46"/>
                  </a:lnTo>
                  <a:lnTo>
                    <a:pt x="159" y="42"/>
                  </a:lnTo>
                  <a:lnTo>
                    <a:pt x="156" y="37"/>
                  </a:lnTo>
                  <a:lnTo>
                    <a:pt x="153" y="35"/>
                  </a:lnTo>
                  <a:lnTo>
                    <a:pt x="152" y="33"/>
                  </a:lnTo>
                  <a:lnTo>
                    <a:pt x="149" y="29"/>
                  </a:lnTo>
                  <a:lnTo>
                    <a:pt x="146" y="27"/>
                  </a:lnTo>
                  <a:lnTo>
                    <a:pt x="144" y="23"/>
                  </a:lnTo>
                  <a:lnTo>
                    <a:pt x="140" y="21"/>
                  </a:lnTo>
                  <a:lnTo>
                    <a:pt x="138" y="17"/>
                  </a:lnTo>
                  <a:lnTo>
                    <a:pt x="133" y="15"/>
                  </a:lnTo>
                  <a:lnTo>
                    <a:pt x="131" y="13"/>
                  </a:lnTo>
                  <a:lnTo>
                    <a:pt x="126" y="10"/>
                  </a:lnTo>
                  <a:lnTo>
                    <a:pt x="123" y="9"/>
                  </a:lnTo>
                  <a:lnTo>
                    <a:pt x="119" y="7"/>
                  </a:lnTo>
                  <a:lnTo>
                    <a:pt x="115" y="6"/>
                  </a:lnTo>
                  <a:lnTo>
                    <a:pt x="111" y="4"/>
                  </a:lnTo>
                  <a:lnTo>
                    <a:pt x="107" y="3"/>
                  </a:lnTo>
                  <a:lnTo>
                    <a:pt x="103" y="3"/>
                  </a:lnTo>
                  <a:lnTo>
                    <a:pt x="98" y="1"/>
                  </a:lnTo>
                  <a:lnTo>
                    <a:pt x="93" y="1"/>
                  </a:lnTo>
                  <a:lnTo>
                    <a:pt x="90" y="0"/>
                  </a:lnTo>
                  <a:lnTo>
                    <a:pt x="85" y="0"/>
                  </a:lnTo>
                  <a:lnTo>
                    <a:pt x="80" y="0"/>
                  </a:lnTo>
                  <a:lnTo>
                    <a:pt x="77" y="1"/>
                  </a:lnTo>
                  <a:lnTo>
                    <a:pt x="72" y="1"/>
                  </a:lnTo>
                  <a:lnTo>
                    <a:pt x="69" y="3"/>
                  </a:lnTo>
                  <a:lnTo>
                    <a:pt x="65" y="3"/>
                  </a:lnTo>
                  <a:lnTo>
                    <a:pt x="60" y="4"/>
                  </a:lnTo>
                  <a:lnTo>
                    <a:pt x="56" y="6"/>
                  </a:lnTo>
                  <a:lnTo>
                    <a:pt x="53" y="7"/>
                  </a:lnTo>
                  <a:lnTo>
                    <a:pt x="49" y="9"/>
                  </a:lnTo>
                  <a:lnTo>
                    <a:pt x="44" y="10"/>
                  </a:lnTo>
                  <a:lnTo>
                    <a:pt x="41" y="13"/>
                  </a:lnTo>
                  <a:lnTo>
                    <a:pt x="38" y="15"/>
                  </a:lnTo>
                  <a:lnTo>
                    <a:pt x="33" y="17"/>
                  </a:lnTo>
                  <a:lnTo>
                    <a:pt x="31" y="21"/>
                  </a:lnTo>
                  <a:lnTo>
                    <a:pt x="29" y="23"/>
                  </a:lnTo>
                  <a:lnTo>
                    <a:pt x="25" y="27"/>
                  </a:lnTo>
                  <a:lnTo>
                    <a:pt x="23" y="29"/>
                  </a:lnTo>
                  <a:lnTo>
                    <a:pt x="19" y="33"/>
                  </a:lnTo>
                  <a:lnTo>
                    <a:pt x="17" y="35"/>
                  </a:lnTo>
                  <a:lnTo>
                    <a:pt x="15" y="37"/>
                  </a:lnTo>
                  <a:lnTo>
                    <a:pt x="12" y="42"/>
                  </a:lnTo>
                  <a:lnTo>
                    <a:pt x="11" y="46"/>
                  </a:lnTo>
                  <a:lnTo>
                    <a:pt x="9" y="49"/>
                  </a:lnTo>
                  <a:lnTo>
                    <a:pt x="6" y="53"/>
                  </a:lnTo>
                  <a:lnTo>
                    <a:pt x="5" y="57"/>
                  </a:lnTo>
                  <a:lnTo>
                    <a:pt x="3" y="61"/>
                  </a:lnTo>
                  <a:lnTo>
                    <a:pt x="3" y="64"/>
                  </a:lnTo>
                  <a:lnTo>
                    <a:pt x="2" y="69"/>
                  </a:lnTo>
                  <a:lnTo>
                    <a:pt x="0" y="73"/>
                  </a:lnTo>
                  <a:lnTo>
                    <a:pt x="0" y="77"/>
                  </a:lnTo>
                  <a:lnTo>
                    <a:pt x="0" y="82"/>
                  </a:lnTo>
                  <a:lnTo>
                    <a:pt x="0" y="87"/>
                  </a:lnTo>
                  <a:lnTo>
                    <a:pt x="0" y="90"/>
                  </a:lnTo>
                  <a:lnTo>
                    <a:pt x="0" y="95"/>
                  </a:lnTo>
                  <a:lnTo>
                    <a:pt x="0" y="100"/>
                  </a:lnTo>
                  <a:lnTo>
                    <a:pt x="2" y="103"/>
                  </a:lnTo>
                  <a:lnTo>
                    <a:pt x="3" y="108"/>
                  </a:lnTo>
                  <a:lnTo>
                    <a:pt x="3" y="111"/>
                  </a:lnTo>
                  <a:lnTo>
                    <a:pt x="5" y="115"/>
                  </a:lnTo>
                  <a:lnTo>
                    <a:pt x="6" y="120"/>
                  </a:lnTo>
                  <a:lnTo>
                    <a:pt x="9" y="123"/>
                  </a:lnTo>
                  <a:lnTo>
                    <a:pt x="11" y="127"/>
                  </a:lnTo>
                  <a:lnTo>
                    <a:pt x="12" y="130"/>
                  </a:lnTo>
                  <a:lnTo>
                    <a:pt x="15" y="135"/>
                  </a:lnTo>
                  <a:lnTo>
                    <a:pt x="17" y="137"/>
                  </a:lnTo>
                  <a:lnTo>
                    <a:pt x="19" y="141"/>
                  </a:lnTo>
                  <a:lnTo>
                    <a:pt x="23" y="143"/>
                  </a:lnTo>
                  <a:lnTo>
                    <a:pt x="25" y="145"/>
                  </a:lnTo>
                  <a:lnTo>
                    <a:pt x="29" y="149"/>
                  </a:lnTo>
                  <a:lnTo>
                    <a:pt x="31" y="151"/>
                  </a:lnTo>
                  <a:lnTo>
                    <a:pt x="33" y="155"/>
                  </a:lnTo>
                  <a:lnTo>
                    <a:pt x="38" y="157"/>
                  </a:lnTo>
                  <a:lnTo>
                    <a:pt x="41" y="159"/>
                  </a:lnTo>
                  <a:lnTo>
                    <a:pt x="44" y="162"/>
                  </a:lnTo>
                  <a:lnTo>
                    <a:pt x="49" y="163"/>
                  </a:lnTo>
                  <a:lnTo>
                    <a:pt x="53" y="165"/>
                  </a:lnTo>
                  <a:lnTo>
                    <a:pt x="56" y="167"/>
                  </a:lnTo>
                  <a:lnTo>
                    <a:pt x="60" y="168"/>
                  </a:lnTo>
                  <a:lnTo>
                    <a:pt x="65" y="169"/>
                  </a:lnTo>
                  <a:lnTo>
                    <a:pt x="69" y="169"/>
                  </a:lnTo>
                  <a:lnTo>
                    <a:pt x="72" y="171"/>
                  </a:lnTo>
                  <a:lnTo>
                    <a:pt x="77" y="171"/>
                  </a:lnTo>
                  <a:lnTo>
                    <a:pt x="80" y="172"/>
                  </a:lnTo>
                  <a:lnTo>
                    <a:pt x="85" y="172"/>
                  </a:lnTo>
                  <a:lnTo>
                    <a:pt x="90" y="172"/>
                  </a:lnTo>
                  <a:lnTo>
                    <a:pt x="93" y="171"/>
                  </a:lnTo>
                  <a:lnTo>
                    <a:pt x="98" y="171"/>
                  </a:lnTo>
                  <a:lnTo>
                    <a:pt x="103" y="169"/>
                  </a:lnTo>
                  <a:lnTo>
                    <a:pt x="107" y="169"/>
                  </a:lnTo>
                  <a:lnTo>
                    <a:pt x="111" y="168"/>
                  </a:lnTo>
                  <a:lnTo>
                    <a:pt x="115" y="167"/>
                  </a:lnTo>
                  <a:lnTo>
                    <a:pt x="119" y="165"/>
                  </a:lnTo>
                  <a:lnTo>
                    <a:pt x="123" y="163"/>
                  </a:lnTo>
                  <a:lnTo>
                    <a:pt x="126" y="162"/>
                  </a:lnTo>
                  <a:lnTo>
                    <a:pt x="131" y="159"/>
                  </a:lnTo>
                  <a:lnTo>
                    <a:pt x="133" y="157"/>
                  </a:lnTo>
                  <a:lnTo>
                    <a:pt x="138" y="155"/>
                  </a:lnTo>
                  <a:lnTo>
                    <a:pt x="140" y="151"/>
                  </a:lnTo>
                  <a:lnTo>
                    <a:pt x="144" y="149"/>
                  </a:lnTo>
                  <a:lnTo>
                    <a:pt x="146" y="145"/>
                  </a:lnTo>
                  <a:lnTo>
                    <a:pt x="149" y="143"/>
                  </a:lnTo>
                  <a:lnTo>
                    <a:pt x="152" y="141"/>
                  </a:lnTo>
                  <a:lnTo>
                    <a:pt x="153" y="137"/>
                  </a:lnTo>
                  <a:lnTo>
                    <a:pt x="156" y="135"/>
                  </a:lnTo>
                  <a:lnTo>
                    <a:pt x="159" y="130"/>
                  </a:lnTo>
                  <a:lnTo>
                    <a:pt x="161" y="127"/>
                  </a:lnTo>
                  <a:lnTo>
                    <a:pt x="162" y="123"/>
                  </a:lnTo>
                  <a:lnTo>
                    <a:pt x="164" y="120"/>
                  </a:lnTo>
                  <a:lnTo>
                    <a:pt x="167" y="115"/>
                  </a:lnTo>
                  <a:lnTo>
                    <a:pt x="167" y="111"/>
                  </a:lnTo>
                  <a:lnTo>
                    <a:pt x="168" y="108"/>
                  </a:lnTo>
                  <a:lnTo>
                    <a:pt x="169" y="103"/>
                  </a:lnTo>
                  <a:lnTo>
                    <a:pt x="169" y="100"/>
                  </a:lnTo>
                  <a:lnTo>
                    <a:pt x="171" y="95"/>
                  </a:lnTo>
                  <a:lnTo>
                    <a:pt x="171" y="90"/>
                  </a:lnTo>
                  <a:lnTo>
                    <a:pt x="171" y="87"/>
                  </a:lnTo>
                  <a:lnTo>
                    <a:pt x="165" y="87"/>
                  </a:lnTo>
                  <a:lnTo>
                    <a:pt x="164" y="82"/>
                  </a:lnTo>
                  <a:lnTo>
                    <a:pt x="164" y="77"/>
                  </a:lnTo>
                  <a:lnTo>
                    <a:pt x="164" y="75"/>
                  </a:lnTo>
                  <a:lnTo>
                    <a:pt x="162" y="70"/>
                  </a:lnTo>
                  <a:lnTo>
                    <a:pt x="162" y="66"/>
                  </a:lnTo>
                  <a:lnTo>
                    <a:pt x="161" y="63"/>
                  </a:lnTo>
                  <a:lnTo>
                    <a:pt x="159" y="58"/>
                  </a:lnTo>
                  <a:lnTo>
                    <a:pt x="158" y="55"/>
                  </a:lnTo>
                  <a:lnTo>
                    <a:pt x="156" y="53"/>
                  </a:lnTo>
                  <a:lnTo>
                    <a:pt x="155" y="48"/>
                  </a:lnTo>
                  <a:lnTo>
                    <a:pt x="153" y="46"/>
                  </a:lnTo>
                  <a:lnTo>
                    <a:pt x="151" y="42"/>
                  </a:lnTo>
                  <a:lnTo>
                    <a:pt x="149" y="40"/>
                  </a:lnTo>
                  <a:lnTo>
                    <a:pt x="146" y="36"/>
                  </a:lnTo>
                  <a:lnTo>
                    <a:pt x="144" y="34"/>
                  </a:lnTo>
                  <a:lnTo>
                    <a:pt x="141" y="30"/>
                  </a:lnTo>
                  <a:lnTo>
                    <a:pt x="139" y="28"/>
                  </a:lnTo>
                  <a:lnTo>
                    <a:pt x="135" y="25"/>
                  </a:lnTo>
                  <a:lnTo>
                    <a:pt x="133" y="23"/>
                  </a:lnTo>
                  <a:lnTo>
                    <a:pt x="131" y="21"/>
                  </a:lnTo>
                  <a:lnTo>
                    <a:pt x="126" y="19"/>
                  </a:lnTo>
                  <a:lnTo>
                    <a:pt x="123" y="16"/>
                  </a:lnTo>
                  <a:lnTo>
                    <a:pt x="120" y="15"/>
                  </a:lnTo>
                  <a:lnTo>
                    <a:pt x="115" y="13"/>
                  </a:lnTo>
                  <a:lnTo>
                    <a:pt x="113" y="12"/>
                  </a:lnTo>
                  <a:lnTo>
                    <a:pt x="110" y="10"/>
                  </a:lnTo>
                  <a:lnTo>
                    <a:pt x="105" y="10"/>
                  </a:lnTo>
                  <a:lnTo>
                    <a:pt x="101" y="9"/>
                  </a:lnTo>
                  <a:lnTo>
                    <a:pt x="98" y="9"/>
                  </a:lnTo>
                  <a:lnTo>
                    <a:pt x="93" y="7"/>
                  </a:lnTo>
                  <a:lnTo>
                    <a:pt x="90" y="7"/>
                  </a:lnTo>
                  <a:lnTo>
                    <a:pt x="85" y="7"/>
                  </a:lnTo>
                  <a:lnTo>
                    <a:pt x="81" y="7"/>
                  </a:lnTo>
                  <a:lnTo>
                    <a:pt x="78" y="7"/>
                  </a:lnTo>
                  <a:lnTo>
                    <a:pt x="73" y="9"/>
                  </a:lnTo>
                  <a:lnTo>
                    <a:pt x="69" y="9"/>
                  </a:lnTo>
                  <a:lnTo>
                    <a:pt x="66" y="10"/>
                  </a:lnTo>
                  <a:lnTo>
                    <a:pt x="61" y="10"/>
                  </a:lnTo>
                  <a:lnTo>
                    <a:pt x="59" y="12"/>
                  </a:lnTo>
                  <a:lnTo>
                    <a:pt x="54" y="13"/>
                  </a:lnTo>
                  <a:lnTo>
                    <a:pt x="51" y="15"/>
                  </a:lnTo>
                  <a:lnTo>
                    <a:pt x="49" y="16"/>
                  </a:lnTo>
                  <a:lnTo>
                    <a:pt x="44" y="19"/>
                  </a:lnTo>
                  <a:lnTo>
                    <a:pt x="41" y="21"/>
                  </a:lnTo>
                  <a:lnTo>
                    <a:pt x="38" y="23"/>
                  </a:lnTo>
                  <a:lnTo>
                    <a:pt x="36" y="25"/>
                  </a:lnTo>
                  <a:lnTo>
                    <a:pt x="32" y="28"/>
                  </a:lnTo>
                  <a:lnTo>
                    <a:pt x="30" y="30"/>
                  </a:lnTo>
                  <a:lnTo>
                    <a:pt x="26" y="34"/>
                  </a:lnTo>
                  <a:lnTo>
                    <a:pt x="25" y="36"/>
                  </a:lnTo>
                  <a:lnTo>
                    <a:pt x="23" y="40"/>
                  </a:lnTo>
                  <a:lnTo>
                    <a:pt x="19" y="42"/>
                  </a:lnTo>
                  <a:lnTo>
                    <a:pt x="18" y="46"/>
                  </a:lnTo>
                  <a:lnTo>
                    <a:pt x="17" y="48"/>
                  </a:lnTo>
                  <a:lnTo>
                    <a:pt x="15" y="53"/>
                  </a:lnTo>
                  <a:lnTo>
                    <a:pt x="12" y="55"/>
                  </a:lnTo>
                  <a:lnTo>
                    <a:pt x="12" y="58"/>
                  </a:lnTo>
                  <a:lnTo>
                    <a:pt x="11" y="63"/>
                  </a:lnTo>
                  <a:lnTo>
                    <a:pt x="9" y="66"/>
                  </a:lnTo>
                  <a:lnTo>
                    <a:pt x="7" y="70"/>
                  </a:lnTo>
                  <a:lnTo>
                    <a:pt x="7" y="75"/>
                  </a:lnTo>
                  <a:lnTo>
                    <a:pt x="7" y="77"/>
                  </a:lnTo>
                  <a:lnTo>
                    <a:pt x="6" y="82"/>
                  </a:lnTo>
                  <a:lnTo>
                    <a:pt x="6" y="87"/>
                  </a:lnTo>
                  <a:lnTo>
                    <a:pt x="6" y="90"/>
                  </a:lnTo>
                  <a:lnTo>
                    <a:pt x="7" y="95"/>
                  </a:lnTo>
                  <a:lnTo>
                    <a:pt x="7" y="97"/>
                  </a:lnTo>
                  <a:lnTo>
                    <a:pt x="7" y="102"/>
                  </a:lnTo>
                  <a:lnTo>
                    <a:pt x="9" y="107"/>
                  </a:lnTo>
                  <a:lnTo>
                    <a:pt x="11" y="109"/>
                  </a:lnTo>
                  <a:lnTo>
                    <a:pt x="12" y="114"/>
                  </a:lnTo>
                  <a:lnTo>
                    <a:pt x="12" y="117"/>
                  </a:lnTo>
                  <a:lnTo>
                    <a:pt x="15" y="120"/>
                  </a:lnTo>
                  <a:lnTo>
                    <a:pt x="17" y="124"/>
                  </a:lnTo>
                  <a:lnTo>
                    <a:pt x="18" y="127"/>
                  </a:lnTo>
                  <a:lnTo>
                    <a:pt x="19" y="130"/>
                  </a:lnTo>
                  <a:lnTo>
                    <a:pt x="23" y="133"/>
                  </a:lnTo>
                  <a:lnTo>
                    <a:pt x="25" y="136"/>
                  </a:lnTo>
                  <a:lnTo>
                    <a:pt x="26" y="138"/>
                  </a:lnTo>
                  <a:lnTo>
                    <a:pt x="30" y="142"/>
                  </a:lnTo>
                  <a:lnTo>
                    <a:pt x="32" y="144"/>
                  </a:lnTo>
                  <a:lnTo>
                    <a:pt x="36" y="148"/>
                  </a:lnTo>
                  <a:lnTo>
                    <a:pt x="38" y="149"/>
                  </a:lnTo>
                  <a:lnTo>
                    <a:pt x="41" y="151"/>
                  </a:lnTo>
                  <a:lnTo>
                    <a:pt x="44" y="154"/>
                  </a:lnTo>
                  <a:lnTo>
                    <a:pt x="49" y="156"/>
                  </a:lnTo>
                  <a:lnTo>
                    <a:pt x="51" y="157"/>
                  </a:lnTo>
                  <a:lnTo>
                    <a:pt x="54" y="159"/>
                  </a:lnTo>
                  <a:lnTo>
                    <a:pt x="59" y="161"/>
                  </a:lnTo>
                  <a:lnTo>
                    <a:pt x="61" y="162"/>
                  </a:lnTo>
                  <a:lnTo>
                    <a:pt x="66" y="162"/>
                  </a:lnTo>
                  <a:lnTo>
                    <a:pt x="69" y="163"/>
                  </a:lnTo>
                  <a:lnTo>
                    <a:pt x="73" y="163"/>
                  </a:lnTo>
                  <a:lnTo>
                    <a:pt x="78" y="165"/>
                  </a:lnTo>
                  <a:lnTo>
                    <a:pt x="81" y="165"/>
                  </a:lnTo>
                  <a:lnTo>
                    <a:pt x="85" y="165"/>
                  </a:lnTo>
                  <a:lnTo>
                    <a:pt x="90" y="165"/>
                  </a:lnTo>
                  <a:lnTo>
                    <a:pt x="93" y="165"/>
                  </a:lnTo>
                  <a:lnTo>
                    <a:pt x="98" y="163"/>
                  </a:lnTo>
                  <a:lnTo>
                    <a:pt x="101" y="163"/>
                  </a:lnTo>
                  <a:lnTo>
                    <a:pt x="105" y="162"/>
                  </a:lnTo>
                  <a:lnTo>
                    <a:pt x="110" y="162"/>
                  </a:lnTo>
                  <a:lnTo>
                    <a:pt x="113" y="161"/>
                  </a:lnTo>
                  <a:lnTo>
                    <a:pt x="115" y="159"/>
                  </a:lnTo>
                  <a:lnTo>
                    <a:pt x="120" y="157"/>
                  </a:lnTo>
                  <a:lnTo>
                    <a:pt x="123" y="156"/>
                  </a:lnTo>
                  <a:lnTo>
                    <a:pt x="126" y="154"/>
                  </a:lnTo>
                  <a:lnTo>
                    <a:pt x="131" y="151"/>
                  </a:lnTo>
                  <a:lnTo>
                    <a:pt x="133" y="149"/>
                  </a:lnTo>
                  <a:lnTo>
                    <a:pt x="135" y="148"/>
                  </a:lnTo>
                  <a:lnTo>
                    <a:pt x="139" y="144"/>
                  </a:lnTo>
                  <a:lnTo>
                    <a:pt x="141" y="142"/>
                  </a:lnTo>
                  <a:lnTo>
                    <a:pt x="144" y="138"/>
                  </a:lnTo>
                  <a:lnTo>
                    <a:pt x="146" y="136"/>
                  </a:lnTo>
                  <a:lnTo>
                    <a:pt x="149" y="133"/>
                  </a:lnTo>
                  <a:lnTo>
                    <a:pt x="151" y="130"/>
                  </a:lnTo>
                  <a:lnTo>
                    <a:pt x="153" y="127"/>
                  </a:lnTo>
                  <a:lnTo>
                    <a:pt x="155" y="124"/>
                  </a:lnTo>
                  <a:lnTo>
                    <a:pt x="156" y="120"/>
                  </a:lnTo>
                  <a:lnTo>
                    <a:pt x="158" y="117"/>
                  </a:lnTo>
                  <a:lnTo>
                    <a:pt x="159" y="114"/>
                  </a:lnTo>
                  <a:lnTo>
                    <a:pt x="161" y="109"/>
                  </a:lnTo>
                  <a:lnTo>
                    <a:pt x="162" y="107"/>
                  </a:lnTo>
                  <a:lnTo>
                    <a:pt x="162" y="102"/>
                  </a:lnTo>
                  <a:lnTo>
                    <a:pt x="164" y="97"/>
                  </a:lnTo>
                  <a:lnTo>
                    <a:pt x="164" y="95"/>
                  </a:lnTo>
                  <a:lnTo>
                    <a:pt x="164" y="90"/>
                  </a:lnTo>
                  <a:lnTo>
                    <a:pt x="165" y="87"/>
                  </a:lnTo>
                  <a:lnTo>
                    <a:pt x="171" y="87"/>
                  </a:lnTo>
                  <a:close/>
                </a:path>
              </a:pathLst>
            </a:custGeom>
            <a:solidFill>
              <a:srgbClr val="A5B2E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420" name="Freeform 716"/>
            <p:cNvSpPr>
              <a:spLocks noChangeArrowheads="1"/>
            </p:cNvSpPr>
            <p:nvPr/>
          </p:nvSpPr>
          <p:spPr bwMode="auto">
            <a:xfrm>
              <a:off x="5182" y="471"/>
              <a:ext cx="15" cy="16"/>
            </a:xfrm>
            <a:custGeom>
              <a:avLst/>
              <a:gdLst>
                <a:gd name="T0" fmla="*/ 156 w 159"/>
                <a:gd name="T1" fmla="*/ 63 h 158"/>
                <a:gd name="T2" fmla="*/ 150 w 159"/>
                <a:gd name="T3" fmla="*/ 46 h 158"/>
                <a:gd name="T4" fmla="*/ 140 w 159"/>
                <a:gd name="T5" fmla="*/ 29 h 158"/>
                <a:gd name="T6" fmla="*/ 127 w 159"/>
                <a:gd name="T7" fmla="*/ 16 h 158"/>
                <a:gd name="T8" fmla="*/ 109 w 159"/>
                <a:gd name="T9" fmla="*/ 6 h 158"/>
                <a:gd name="T10" fmla="*/ 92 w 159"/>
                <a:gd name="T11" fmla="*/ 2 h 158"/>
                <a:gd name="T12" fmla="*/ 72 w 159"/>
                <a:gd name="T13" fmla="*/ 0 h 158"/>
                <a:gd name="T14" fmla="*/ 53 w 159"/>
                <a:gd name="T15" fmla="*/ 5 h 158"/>
                <a:gd name="T16" fmla="*/ 35 w 159"/>
                <a:gd name="T17" fmla="*/ 14 h 158"/>
                <a:gd name="T18" fmla="*/ 20 w 159"/>
                <a:gd name="T19" fmla="*/ 27 h 158"/>
                <a:gd name="T20" fmla="*/ 11 w 159"/>
                <a:gd name="T21" fmla="*/ 41 h 158"/>
                <a:gd name="T22" fmla="*/ 3 w 159"/>
                <a:gd name="T23" fmla="*/ 59 h 158"/>
                <a:gd name="T24" fmla="*/ 0 w 159"/>
                <a:gd name="T25" fmla="*/ 80 h 158"/>
                <a:gd name="T26" fmla="*/ 3 w 159"/>
                <a:gd name="T27" fmla="*/ 100 h 158"/>
                <a:gd name="T28" fmla="*/ 11 w 159"/>
                <a:gd name="T29" fmla="*/ 117 h 158"/>
                <a:gd name="T30" fmla="*/ 20 w 159"/>
                <a:gd name="T31" fmla="*/ 131 h 158"/>
                <a:gd name="T32" fmla="*/ 35 w 159"/>
                <a:gd name="T33" fmla="*/ 144 h 158"/>
                <a:gd name="T34" fmla="*/ 53 w 159"/>
                <a:gd name="T35" fmla="*/ 154 h 158"/>
                <a:gd name="T36" fmla="*/ 72 w 159"/>
                <a:gd name="T37" fmla="*/ 158 h 158"/>
                <a:gd name="T38" fmla="*/ 92 w 159"/>
                <a:gd name="T39" fmla="*/ 156 h 158"/>
                <a:gd name="T40" fmla="*/ 109 w 159"/>
                <a:gd name="T41" fmla="*/ 152 h 158"/>
                <a:gd name="T42" fmla="*/ 127 w 159"/>
                <a:gd name="T43" fmla="*/ 142 h 158"/>
                <a:gd name="T44" fmla="*/ 140 w 159"/>
                <a:gd name="T45" fmla="*/ 129 h 158"/>
                <a:gd name="T46" fmla="*/ 150 w 159"/>
                <a:gd name="T47" fmla="*/ 113 h 158"/>
                <a:gd name="T48" fmla="*/ 156 w 159"/>
                <a:gd name="T49" fmla="*/ 95 h 158"/>
                <a:gd name="T50" fmla="*/ 152 w 159"/>
                <a:gd name="T51" fmla="*/ 80 h 158"/>
                <a:gd name="T52" fmla="*/ 149 w 159"/>
                <a:gd name="T53" fmla="*/ 62 h 158"/>
                <a:gd name="T54" fmla="*/ 143 w 159"/>
                <a:gd name="T55" fmla="*/ 44 h 158"/>
                <a:gd name="T56" fmla="*/ 133 w 159"/>
                <a:gd name="T57" fmla="*/ 30 h 158"/>
                <a:gd name="T58" fmla="*/ 120 w 159"/>
                <a:gd name="T59" fmla="*/ 20 h 158"/>
                <a:gd name="T60" fmla="*/ 104 w 159"/>
                <a:gd name="T61" fmla="*/ 10 h 158"/>
                <a:gd name="T62" fmla="*/ 86 w 159"/>
                <a:gd name="T63" fmla="*/ 8 h 158"/>
                <a:gd name="T64" fmla="*/ 68 w 159"/>
                <a:gd name="T65" fmla="*/ 8 h 158"/>
                <a:gd name="T66" fmla="*/ 51 w 159"/>
                <a:gd name="T67" fmla="*/ 12 h 158"/>
                <a:gd name="T68" fmla="*/ 37 w 159"/>
                <a:gd name="T69" fmla="*/ 21 h 158"/>
                <a:gd name="T70" fmla="*/ 24 w 159"/>
                <a:gd name="T71" fmla="*/ 33 h 158"/>
                <a:gd name="T72" fmla="*/ 14 w 159"/>
                <a:gd name="T73" fmla="*/ 47 h 158"/>
                <a:gd name="T74" fmla="*/ 9 w 159"/>
                <a:gd name="T75" fmla="*/ 64 h 158"/>
                <a:gd name="T76" fmla="*/ 7 w 159"/>
                <a:gd name="T77" fmla="*/ 83 h 158"/>
                <a:gd name="T78" fmla="*/ 11 w 159"/>
                <a:gd name="T79" fmla="*/ 101 h 158"/>
                <a:gd name="T80" fmla="*/ 18 w 159"/>
                <a:gd name="T81" fmla="*/ 117 h 158"/>
                <a:gd name="T82" fmla="*/ 27 w 159"/>
                <a:gd name="T83" fmla="*/ 130 h 158"/>
                <a:gd name="T84" fmla="*/ 43 w 159"/>
                <a:gd name="T85" fmla="*/ 141 h 158"/>
                <a:gd name="T86" fmla="*/ 59 w 159"/>
                <a:gd name="T87" fmla="*/ 148 h 158"/>
                <a:gd name="T88" fmla="*/ 75 w 159"/>
                <a:gd name="T89" fmla="*/ 152 h 158"/>
                <a:gd name="T90" fmla="*/ 93 w 159"/>
                <a:gd name="T91" fmla="*/ 150 h 158"/>
                <a:gd name="T92" fmla="*/ 111 w 159"/>
                <a:gd name="T93" fmla="*/ 144 h 158"/>
                <a:gd name="T94" fmla="*/ 126 w 159"/>
                <a:gd name="T95" fmla="*/ 135 h 158"/>
                <a:gd name="T96" fmla="*/ 138 w 159"/>
                <a:gd name="T97" fmla="*/ 123 h 158"/>
                <a:gd name="T98" fmla="*/ 146 w 159"/>
                <a:gd name="T99" fmla="*/ 107 h 158"/>
                <a:gd name="T100" fmla="*/ 150 w 159"/>
                <a:gd name="T101" fmla="*/ 9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9" h="158">
                  <a:moveTo>
                    <a:pt x="159" y="80"/>
                  </a:moveTo>
                  <a:lnTo>
                    <a:pt x="158" y="75"/>
                  </a:lnTo>
                  <a:lnTo>
                    <a:pt x="158" y="70"/>
                  </a:lnTo>
                  <a:lnTo>
                    <a:pt x="158" y="68"/>
                  </a:lnTo>
                  <a:lnTo>
                    <a:pt x="156" y="63"/>
                  </a:lnTo>
                  <a:lnTo>
                    <a:pt x="156" y="59"/>
                  </a:lnTo>
                  <a:lnTo>
                    <a:pt x="155" y="56"/>
                  </a:lnTo>
                  <a:lnTo>
                    <a:pt x="153" y="51"/>
                  </a:lnTo>
                  <a:lnTo>
                    <a:pt x="152" y="48"/>
                  </a:lnTo>
                  <a:lnTo>
                    <a:pt x="150" y="46"/>
                  </a:lnTo>
                  <a:lnTo>
                    <a:pt x="149" y="41"/>
                  </a:lnTo>
                  <a:lnTo>
                    <a:pt x="147" y="39"/>
                  </a:lnTo>
                  <a:lnTo>
                    <a:pt x="145" y="35"/>
                  </a:lnTo>
                  <a:lnTo>
                    <a:pt x="143" y="33"/>
                  </a:lnTo>
                  <a:lnTo>
                    <a:pt x="140" y="29"/>
                  </a:lnTo>
                  <a:lnTo>
                    <a:pt x="138" y="27"/>
                  </a:lnTo>
                  <a:lnTo>
                    <a:pt x="135" y="23"/>
                  </a:lnTo>
                  <a:lnTo>
                    <a:pt x="133" y="21"/>
                  </a:lnTo>
                  <a:lnTo>
                    <a:pt x="129" y="18"/>
                  </a:lnTo>
                  <a:lnTo>
                    <a:pt x="127" y="16"/>
                  </a:lnTo>
                  <a:lnTo>
                    <a:pt x="125" y="14"/>
                  </a:lnTo>
                  <a:lnTo>
                    <a:pt x="120" y="12"/>
                  </a:lnTo>
                  <a:lnTo>
                    <a:pt x="117" y="9"/>
                  </a:lnTo>
                  <a:lnTo>
                    <a:pt x="114" y="8"/>
                  </a:lnTo>
                  <a:lnTo>
                    <a:pt x="109" y="6"/>
                  </a:lnTo>
                  <a:lnTo>
                    <a:pt x="107" y="5"/>
                  </a:lnTo>
                  <a:lnTo>
                    <a:pt x="104" y="3"/>
                  </a:lnTo>
                  <a:lnTo>
                    <a:pt x="99" y="3"/>
                  </a:lnTo>
                  <a:lnTo>
                    <a:pt x="95" y="2"/>
                  </a:lnTo>
                  <a:lnTo>
                    <a:pt x="92" y="2"/>
                  </a:lnTo>
                  <a:lnTo>
                    <a:pt x="87" y="0"/>
                  </a:lnTo>
                  <a:lnTo>
                    <a:pt x="84" y="0"/>
                  </a:lnTo>
                  <a:lnTo>
                    <a:pt x="79" y="0"/>
                  </a:lnTo>
                  <a:lnTo>
                    <a:pt x="75" y="0"/>
                  </a:lnTo>
                  <a:lnTo>
                    <a:pt x="72" y="0"/>
                  </a:lnTo>
                  <a:lnTo>
                    <a:pt x="67" y="2"/>
                  </a:lnTo>
                  <a:lnTo>
                    <a:pt x="63" y="2"/>
                  </a:lnTo>
                  <a:lnTo>
                    <a:pt x="60" y="3"/>
                  </a:lnTo>
                  <a:lnTo>
                    <a:pt x="55" y="3"/>
                  </a:lnTo>
                  <a:lnTo>
                    <a:pt x="53" y="5"/>
                  </a:lnTo>
                  <a:lnTo>
                    <a:pt x="48" y="6"/>
                  </a:lnTo>
                  <a:lnTo>
                    <a:pt x="45" y="8"/>
                  </a:lnTo>
                  <a:lnTo>
                    <a:pt x="43" y="9"/>
                  </a:lnTo>
                  <a:lnTo>
                    <a:pt x="38" y="12"/>
                  </a:lnTo>
                  <a:lnTo>
                    <a:pt x="35" y="14"/>
                  </a:lnTo>
                  <a:lnTo>
                    <a:pt x="32" y="16"/>
                  </a:lnTo>
                  <a:lnTo>
                    <a:pt x="30" y="18"/>
                  </a:lnTo>
                  <a:lnTo>
                    <a:pt x="26" y="21"/>
                  </a:lnTo>
                  <a:lnTo>
                    <a:pt x="24" y="23"/>
                  </a:lnTo>
                  <a:lnTo>
                    <a:pt x="20" y="27"/>
                  </a:lnTo>
                  <a:lnTo>
                    <a:pt x="19" y="29"/>
                  </a:lnTo>
                  <a:lnTo>
                    <a:pt x="17" y="33"/>
                  </a:lnTo>
                  <a:lnTo>
                    <a:pt x="13" y="35"/>
                  </a:lnTo>
                  <a:lnTo>
                    <a:pt x="12" y="39"/>
                  </a:lnTo>
                  <a:lnTo>
                    <a:pt x="11" y="41"/>
                  </a:lnTo>
                  <a:lnTo>
                    <a:pt x="9" y="46"/>
                  </a:lnTo>
                  <a:lnTo>
                    <a:pt x="6" y="48"/>
                  </a:lnTo>
                  <a:lnTo>
                    <a:pt x="6" y="51"/>
                  </a:lnTo>
                  <a:lnTo>
                    <a:pt x="5" y="56"/>
                  </a:lnTo>
                  <a:lnTo>
                    <a:pt x="3" y="59"/>
                  </a:lnTo>
                  <a:lnTo>
                    <a:pt x="1" y="63"/>
                  </a:lnTo>
                  <a:lnTo>
                    <a:pt x="1" y="68"/>
                  </a:lnTo>
                  <a:lnTo>
                    <a:pt x="1" y="70"/>
                  </a:lnTo>
                  <a:lnTo>
                    <a:pt x="0" y="75"/>
                  </a:lnTo>
                  <a:lnTo>
                    <a:pt x="0" y="80"/>
                  </a:lnTo>
                  <a:lnTo>
                    <a:pt x="0" y="83"/>
                  </a:lnTo>
                  <a:lnTo>
                    <a:pt x="1" y="88"/>
                  </a:lnTo>
                  <a:lnTo>
                    <a:pt x="1" y="90"/>
                  </a:lnTo>
                  <a:lnTo>
                    <a:pt x="1" y="95"/>
                  </a:lnTo>
                  <a:lnTo>
                    <a:pt x="3" y="100"/>
                  </a:lnTo>
                  <a:lnTo>
                    <a:pt x="5" y="102"/>
                  </a:lnTo>
                  <a:lnTo>
                    <a:pt x="6" y="107"/>
                  </a:lnTo>
                  <a:lnTo>
                    <a:pt x="6" y="110"/>
                  </a:lnTo>
                  <a:lnTo>
                    <a:pt x="9" y="113"/>
                  </a:lnTo>
                  <a:lnTo>
                    <a:pt x="11" y="117"/>
                  </a:lnTo>
                  <a:lnTo>
                    <a:pt x="12" y="120"/>
                  </a:lnTo>
                  <a:lnTo>
                    <a:pt x="13" y="123"/>
                  </a:lnTo>
                  <a:lnTo>
                    <a:pt x="17" y="126"/>
                  </a:lnTo>
                  <a:lnTo>
                    <a:pt x="19" y="129"/>
                  </a:lnTo>
                  <a:lnTo>
                    <a:pt x="20" y="131"/>
                  </a:lnTo>
                  <a:lnTo>
                    <a:pt x="24" y="135"/>
                  </a:lnTo>
                  <a:lnTo>
                    <a:pt x="26" y="137"/>
                  </a:lnTo>
                  <a:lnTo>
                    <a:pt x="30" y="141"/>
                  </a:lnTo>
                  <a:lnTo>
                    <a:pt x="32" y="142"/>
                  </a:lnTo>
                  <a:lnTo>
                    <a:pt x="35" y="144"/>
                  </a:lnTo>
                  <a:lnTo>
                    <a:pt x="38" y="147"/>
                  </a:lnTo>
                  <a:lnTo>
                    <a:pt x="43" y="149"/>
                  </a:lnTo>
                  <a:lnTo>
                    <a:pt x="45" y="150"/>
                  </a:lnTo>
                  <a:lnTo>
                    <a:pt x="48" y="152"/>
                  </a:lnTo>
                  <a:lnTo>
                    <a:pt x="53" y="154"/>
                  </a:lnTo>
                  <a:lnTo>
                    <a:pt x="55" y="155"/>
                  </a:lnTo>
                  <a:lnTo>
                    <a:pt x="60" y="155"/>
                  </a:lnTo>
                  <a:lnTo>
                    <a:pt x="63" y="156"/>
                  </a:lnTo>
                  <a:lnTo>
                    <a:pt x="67" y="156"/>
                  </a:lnTo>
                  <a:lnTo>
                    <a:pt x="72" y="158"/>
                  </a:lnTo>
                  <a:lnTo>
                    <a:pt x="75" y="158"/>
                  </a:lnTo>
                  <a:lnTo>
                    <a:pt x="79" y="158"/>
                  </a:lnTo>
                  <a:lnTo>
                    <a:pt x="84" y="158"/>
                  </a:lnTo>
                  <a:lnTo>
                    <a:pt x="87" y="158"/>
                  </a:lnTo>
                  <a:lnTo>
                    <a:pt x="92" y="156"/>
                  </a:lnTo>
                  <a:lnTo>
                    <a:pt x="95" y="156"/>
                  </a:lnTo>
                  <a:lnTo>
                    <a:pt x="99" y="155"/>
                  </a:lnTo>
                  <a:lnTo>
                    <a:pt x="104" y="155"/>
                  </a:lnTo>
                  <a:lnTo>
                    <a:pt x="107" y="154"/>
                  </a:lnTo>
                  <a:lnTo>
                    <a:pt x="109" y="152"/>
                  </a:lnTo>
                  <a:lnTo>
                    <a:pt x="114" y="150"/>
                  </a:lnTo>
                  <a:lnTo>
                    <a:pt x="117" y="149"/>
                  </a:lnTo>
                  <a:lnTo>
                    <a:pt x="120" y="147"/>
                  </a:lnTo>
                  <a:lnTo>
                    <a:pt x="125" y="144"/>
                  </a:lnTo>
                  <a:lnTo>
                    <a:pt x="127" y="142"/>
                  </a:lnTo>
                  <a:lnTo>
                    <a:pt x="129" y="141"/>
                  </a:lnTo>
                  <a:lnTo>
                    <a:pt x="133" y="137"/>
                  </a:lnTo>
                  <a:lnTo>
                    <a:pt x="135" y="135"/>
                  </a:lnTo>
                  <a:lnTo>
                    <a:pt x="138" y="131"/>
                  </a:lnTo>
                  <a:lnTo>
                    <a:pt x="140" y="129"/>
                  </a:lnTo>
                  <a:lnTo>
                    <a:pt x="143" y="126"/>
                  </a:lnTo>
                  <a:lnTo>
                    <a:pt x="145" y="123"/>
                  </a:lnTo>
                  <a:lnTo>
                    <a:pt x="147" y="120"/>
                  </a:lnTo>
                  <a:lnTo>
                    <a:pt x="149" y="117"/>
                  </a:lnTo>
                  <a:lnTo>
                    <a:pt x="150" y="113"/>
                  </a:lnTo>
                  <a:lnTo>
                    <a:pt x="152" y="110"/>
                  </a:lnTo>
                  <a:lnTo>
                    <a:pt x="153" y="107"/>
                  </a:lnTo>
                  <a:lnTo>
                    <a:pt x="155" y="102"/>
                  </a:lnTo>
                  <a:lnTo>
                    <a:pt x="156" y="100"/>
                  </a:lnTo>
                  <a:lnTo>
                    <a:pt x="156" y="95"/>
                  </a:lnTo>
                  <a:lnTo>
                    <a:pt x="158" y="90"/>
                  </a:lnTo>
                  <a:lnTo>
                    <a:pt x="158" y="88"/>
                  </a:lnTo>
                  <a:lnTo>
                    <a:pt x="158" y="83"/>
                  </a:lnTo>
                  <a:lnTo>
                    <a:pt x="159" y="80"/>
                  </a:lnTo>
                  <a:lnTo>
                    <a:pt x="152" y="80"/>
                  </a:lnTo>
                  <a:lnTo>
                    <a:pt x="152" y="75"/>
                  </a:lnTo>
                  <a:lnTo>
                    <a:pt x="152" y="72"/>
                  </a:lnTo>
                  <a:lnTo>
                    <a:pt x="150" y="68"/>
                  </a:lnTo>
                  <a:lnTo>
                    <a:pt x="150" y="64"/>
                  </a:lnTo>
                  <a:lnTo>
                    <a:pt x="149" y="62"/>
                  </a:lnTo>
                  <a:lnTo>
                    <a:pt x="149" y="57"/>
                  </a:lnTo>
                  <a:lnTo>
                    <a:pt x="147" y="54"/>
                  </a:lnTo>
                  <a:lnTo>
                    <a:pt x="146" y="51"/>
                  </a:lnTo>
                  <a:lnTo>
                    <a:pt x="145" y="47"/>
                  </a:lnTo>
                  <a:lnTo>
                    <a:pt x="143" y="44"/>
                  </a:lnTo>
                  <a:lnTo>
                    <a:pt x="141" y="41"/>
                  </a:lnTo>
                  <a:lnTo>
                    <a:pt x="140" y="39"/>
                  </a:lnTo>
                  <a:lnTo>
                    <a:pt x="138" y="35"/>
                  </a:lnTo>
                  <a:lnTo>
                    <a:pt x="135" y="33"/>
                  </a:lnTo>
                  <a:lnTo>
                    <a:pt x="133" y="30"/>
                  </a:lnTo>
                  <a:lnTo>
                    <a:pt x="132" y="28"/>
                  </a:lnTo>
                  <a:lnTo>
                    <a:pt x="128" y="26"/>
                  </a:lnTo>
                  <a:lnTo>
                    <a:pt x="126" y="23"/>
                  </a:lnTo>
                  <a:lnTo>
                    <a:pt x="122" y="21"/>
                  </a:lnTo>
                  <a:lnTo>
                    <a:pt x="120" y="20"/>
                  </a:lnTo>
                  <a:lnTo>
                    <a:pt x="117" y="18"/>
                  </a:lnTo>
                  <a:lnTo>
                    <a:pt x="114" y="15"/>
                  </a:lnTo>
                  <a:lnTo>
                    <a:pt x="111" y="14"/>
                  </a:lnTo>
                  <a:lnTo>
                    <a:pt x="108" y="12"/>
                  </a:lnTo>
                  <a:lnTo>
                    <a:pt x="104" y="10"/>
                  </a:lnTo>
                  <a:lnTo>
                    <a:pt x="101" y="10"/>
                  </a:lnTo>
                  <a:lnTo>
                    <a:pt x="98" y="9"/>
                  </a:lnTo>
                  <a:lnTo>
                    <a:pt x="93" y="8"/>
                  </a:lnTo>
                  <a:lnTo>
                    <a:pt x="91" y="8"/>
                  </a:lnTo>
                  <a:lnTo>
                    <a:pt x="86" y="8"/>
                  </a:lnTo>
                  <a:lnTo>
                    <a:pt x="84" y="6"/>
                  </a:lnTo>
                  <a:lnTo>
                    <a:pt x="79" y="6"/>
                  </a:lnTo>
                  <a:lnTo>
                    <a:pt x="75" y="6"/>
                  </a:lnTo>
                  <a:lnTo>
                    <a:pt x="72" y="8"/>
                  </a:lnTo>
                  <a:lnTo>
                    <a:pt x="68" y="8"/>
                  </a:lnTo>
                  <a:lnTo>
                    <a:pt x="65" y="8"/>
                  </a:lnTo>
                  <a:lnTo>
                    <a:pt x="61" y="9"/>
                  </a:lnTo>
                  <a:lnTo>
                    <a:pt x="59" y="10"/>
                  </a:lnTo>
                  <a:lnTo>
                    <a:pt x="54" y="10"/>
                  </a:lnTo>
                  <a:lnTo>
                    <a:pt x="51" y="12"/>
                  </a:lnTo>
                  <a:lnTo>
                    <a:pt x="48" y="14"/>
                  </a:lnTo>
                  <a:lnTo>
                    <a:pt x="45" y="15"/>
                  </a:lnTo>
                  <a:lnTo>
                    <a:pt x="43" y="18"/>
                  </a:lnTo>
                  <a:lnTo>
                    <a:pt x="39" y="20"/>
                  </a:lnTo>
                  <a:lnTo>
                    <a:pt x="37" y="21"/>
                  </a:lnTo>
                  <a:lnTo>
                    <a:pt x="33" y="23"/>
                  </a:lnTo>
                  <a:lnTo>
                    <a:pt x="31" y="26"/>
                  </a:lnTo>
                  <a:lnTo>
                    <a:pt x="27" y="28"/>
                  </a:lnTo>
                  <a:lnTo>
                    <a:pt x="26" y="30"/>
                  </a:lnTo>
                  <a:lnTo>
                    <a:pt x="24" y="33"/>
                  </a:lnTo>
                  <a:lnTo>
                    <a:pt x="23" y="35"/>
                  </a:lnTo>
                  <a:lnTo>
                    <a:pt x="19" y="39"/>
                  </a:lnTo>
                  <a:lnTo>
                    <a:pt x="18" y="41"/>
                  </a:lnTo>
                  <a:lnTo>
                    <a:pt x="17" y="44"/>
                  </a:lnTo>
                  <a:lnTo>
                    <a:pt x="14" y="47"/>
                  </a:lnTo>
                  <a:lnTo>
                    <a:pt x="13" y="51"/>
                  </a:lnTo>
                  <a:lnTo>
                    <a:pt x="12" y="54"/>
                  </a:lnTo>
                  <a:lnTo>
                    <a:pt x="11" y="57"/>
                  </a:lnTo>
                  <a:lnTo>
                    <a:pt x="9" y="62"/>
                  </a:lnTo>
                  <a:lnTo>
                    <a:pt x="9" y="64"/>
                  </a:lnTo>
                  <a:lnTo>
                    <a:pt x="7" y="68"/>
                  </a:lnTo>
                  <a:lnTo>
                    <a:pt x="7" y="72"/>
                  </a:lnTo>
                  <a:lnTo>
                    <a:pt x="7" y="75"/>
                  </a:lnTo>
                  <a:lnTo>
                    <a:pt x="7" y="80"/>
                  </a:lnTo>
                  <a:lnTo>
                    <a:pt x="7" y="83"/>
                  </a:lnTo>
                  <a:lnTo>
                    <a:pt x="7" y="87"/>
                  </a:lnTo>
                  <a:lnTo>
                    <a:pt x="7" y="90"/>
                  </a:lnTo>
                  <a:lnTo>
                    <a:pt x="9" y="94"/>
                  </a:lnTo>
                  <a:lnTo>
                    <a:pt x="9" y="96"/>
                  </a:lnTo>
                  <a:lnTo>
                    <a:pt x="11" y="101"/>
                  </a:lnTo>
                  <a:lnTo>
                    <a:pt x="12" y="104"/>
                  </a:lnTo>
                  <a:lnTo>
                    <a:pt x="13" y="107"/>
                  </a:lnTo>
                  <a:lnTo>
                    <a:pt x="14" y="111"/>
                  </a:lnTo>
                  <a:lnTo>
                    <a:pt x="17" y="114"/>
                  </a:lnTo>
                  <a:lnTo>
                    <a:pt x="18" y="117"/>
                  </a:lnTo>
                  <a:lnTo>
                    <a:pt x="19" y="120"/>
                  </a:lnTo>
                  <a:lnTo>
                    <a:pt x="23" y="123"/>
                  </a:lnTo>
                  <a:lnTo>
                    <a:pt x="24" y="126"/>
                  </a:lnTo>
                  <a:lnTo>
                    <a:pt x="26" y="128"/>
                  </a:lnTo>
                  <a:lnTo>
                    <a:pt x="27" y="130"/>
                  </a:lnTo>
                  <a:lnTo>
                    <a:pt x="31" y="134"/>
                  </a:lnTo>
                  <a:lnTo>
                    <a:pt x="33" y="135"/>
                  </a:lnTo>
                  <a:lnTo>
                    <a:pt x="37" y="137"/>
                  </a:lnTo>
                  <a:lnTo>
                    <a:pt x="39" y="138"/>
                  </a:lnTo>
                  <a:lnTo>
                    <a:pt x="43" y="141"/>
                  </a:lnTo>
                  <a:lnTo>
                    <a:pt x="45" y="143"/>
                  </a:lnTo>
                  <a:lnTo>
                    <a:pt x="48" y="144"/>
                  </a:lnTo>
                  <a:lnTo>
                    <a:pt x="51" y="147"/>
                  </a:lnTo>
                  <a:lnTo>
                    <a:pt x="54" y="148"/>
                  </a:lnTo>
                  <a:lnTo>
                    <a:pt x="59" y="148"/>
                  </a:lnTo>
                  <a:lnTo>
                    <a:pt x="61" y="149"/>
                  </a:lnTo>
                  <a:lnTo>
                    <a:pt x="65" y="150"/>
                  </a:lnTo>
                  <a:lnTo>
                    <a:pt x="68" y="150"/>
                  </a:lnTo>
                  <a:lnTo>
                    <a:pt x="72" y="150"/>
                  </a:lnTo>
                  <a:lnTo>
                    <a:pt x="75" y="152"/>
                  </a:lnTo>
                  <a:lnTo>
                    <a:pt x="79" y="152"/>
                  </a:lnTo>
                  <a:lnTo>
                    <a:pt x="84" y="152"/>
                  </a:lnTo>
                  <a:lnTo>
                    <a:pt x="86" y="150"/>
                  </a:lnTo>
                  <a:lnTo>
                    <a:pt x="91" y="150"/>
                  </a:lnTo>
                  <a:lnTo>
                    <a:pt x="93" y="150"/>
                  </a:lnTo>
                  <a:lnTo>
                    <a:pt x="98" y="149"/>
                  </a:lnTo>
                  <a:lnTo>
                    <a:pt x="101" y="148"/>
                  </a:lnTo>
                  <a:lnTo>
                    <a:pt x="104" y="148"/>
                  </a:lnTo>
                  <a:lnTo>
                    <a:pt x="108" y="147"/>
                  </a:lnTo>
                  <a:lnTo>
                    <a:pt x="111" y="144"/>
                  </a:lnTo>
                  <a:lnTo>
                    <a:pt x="114" y="143"/>
                  </a:lnTo>
                  <a:lnTo>
                    <a:pt x="117" y="141"/>
                  </a:lnTo>
                  <a:lnTo>
                    <a:pt x="120" y="138"/>
                  </a:lnTo>
                  <a:lnTo>
                    <a:pt x="122" y="137"/>
                  </a:lnTo>
                  <a:lnTo>
                    <a:pt x="126" y="135"/>
                  </a:lnTo>
                  <a:lnTo>
                    <a:pt x="128" y="134"/>
                  </a:lnTo>
                  <a:lnTo>
                    <a:pt x="132" y="130"/>
                  </a:lnTo>
                  <a:lnTo>
                    <a:pt x="133" y="128"/>
                  </a:lnTo>
                  <a:lnTo>
                    <a:pt x="135" y="126"/>
                  </a:lnTo>
                  <a:lnTo>
                    <a:pt x="138" y="123"/>
                  </a:lnTo>
                  <a:lnTo>
                    <a:pt x="140" y="120"/>
                  </a:lnTo>
                  <a:lnTo>
                    <a:pt x="141" y="117"/>
                  </a:lnTo>
                  <a:lnTo>
                    <a:pt x="143" y="114"/>
                  </a:lnTo>
                  <a:lnTo>
                    <a:pt x="145" y="111"/>
                  </a:lnTo>
                  <a:lnTo>
                    <a:pt x="146" y="107"/>
                  </a:lnTo>
                  <a:lnTo>
                    <a:pt x="147" y="104"/>
                  </a:lnTo>
                  <a:lnTo>
                    <a:pt x="149" y="101"/>
                  </a:lnTo>
                  <a:lnTo>
                    <a:pt x="149" y="96"/>
                  </a:lnTo>
                  <a:lnTo>
                    <a:pt x="150" y="94"/>
                  </a:lnTo>
                  <a:lnTo>
                    <a:pt x="150" y="90"/>
                  </a:lnTo>
                  <a:lnTo>
                    <a:pt x="152" y="87"/>
                  </a:lnTo>
                  <a:lnTo>
                    <a:pt x="152" y="83"/>
                  </a:lnTo>
                  <a:lnTo>
                    <a:pt x="152" y="80"/>
                  </a:lnTo>
                  <a:lnTo>
                    <a:pt x="159" y="80"/>
                  </a:lnTo>
                  <a:close/>
                </a:path>
              </a:pathLst>
            </a:custGeom>
            <a:solidFill>
              <a:srgbClr val="A8B5E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421" name="Freeform 717"/>
            <p:cNvSpPr>
              <a:spLocks noChangeArrowheads="1"/>
            </p:cNvSpPr>
            <p:nvPr/>
          </p:nvSpPr>
          <p:spPr bwMode="auto">
            <a:xfrm>
              <a:off x="5182" y="472"/>
              <a:ext cx="14" cy="15"/>
            </a:xfrm>
            <a:custGeom>
              <a:avLst/>
              <a:gdLst>
                <a:gd name="T0" fmla="*/ 143 w 145"/>
                <a:gd name="T1" fmla="*/ 58 h 146"/>
                <a:gd name="T2" fmla="*/ 138 w 145"/>
                <a:gd name="T3" fmla="*/ 41 h 146"/>
                <a:gd name="T4" fmla="*/ 128 w 145"/>
                <a:gd name="T5" fmla="*/ 27 h 146"/>
                <a:gd name="T6" fmla="*/ 115 w 145"/>
                <a:gd name="T7" fmla="*/ 15 h 146"/>
                <a:gd name="T8" fmla="*/ 101 w 145"/>
                <a:gd name="T9" fmla="*/ 6 h 146"/>
                <a:gd name="T10" fmla="*/ 84 w 145"/>
                <a:gd name="T11" fmla="*/ 2 h 146"/>
                <a:gd name="T12" fmla="*/ 65 w 145"/>
                <a:gd name="T13" fmla="*/ 2 h 146"/>
                <a:gd name="T14" fmla="*/ 47 w 145"/>
                <a:gd name="T15" fmla="*/ 4 h 146"/>
                <a:gd name="T16" fmla="*/ 32 w 145"/>
                <a:gd name="T17" fmla="*/ 14 h 146"/>
                <a:gd name="T18" fmla="*/ 19 w 145"/>
                <a:gd name="T19" fmla="*/ 24 h 146"/>
                <a:gd name="T20" fmla="*/ 10 w 145"/>
                <a:gd name="T21" fmla="*/ 38 h 146"/>
                <a:gd name="T22" fmla="*/ 2 w 145"/>
                <a:gd name="T23" fmla="*/ 56 h 146"/>
                <a:gd name="T24" fmla="*/ 0 w 145"/>
                <a:gd name="T25" fmla="*/ 74 h 146"/>
                <a:gd name="T26" fmla="*/ 2 w 145"/>
                <a:gd name="T27" fmla="*/ 90 h 146"/>
                <a:gd name="T28" fmla="*/ 10 w 145"/>
                <a:gd name="T29" fmla="*/ 108 h 146"/>
                <a:gd name="T30" fmla="*/ 19 w 145"/>
                <a:gd name="T31" fmla="*/ 122 h 146"/>
                <a:gd name="T32" fmla="*/ 32 w 145"/>
                <a:gd name="T33" fmla="*/ 132 h 146"/>
                <a:gd name="T34" fmla="*/ 47 w 145"/>
                <a:gd name="T35" fmla="*/ 142 h 146"/>
                <a:gd name="T36" fmla="*/ 65 w 145"/>
                <a:gd name="T37" fmla="*/ 144 h 146"/>
                <a:gd name="T38" fmla="*/ 84 w 145"/>
                <a:gd name="T39" fmla="*/ 144 h 146"/>
                <a:gd name="T40" fmla="*/ 101 w 145"/>
                <a:gd name="T41" fmla="*/ 141 h 146"/>
                <a:gd name="T42" fmla="*/ 115 w 145"/>
                <a:gd name="T43" fmla="*/ 131 h 146"/>
                <a:gd name="T44" fmla="*/ 128 w 145"/>
                <a:gd name="T45" fmla="*/ 120 h 146"/>
                <a:gd name="T46" fmla="*/ 138 w 145"/>
                <a:gd name="T47" fmla="*/ 105 h 146"/>
                <a:gd name="T48" fmla="*/ 143 w 145"/>
                <a:gd name="T49" fmla="*/ 88 h 146"/>
                <a:gd name="T50" fmla="*/ 139 w 145"/>
                <a:gd name="T51" fmla="*/ 74 h 146"/>
                <a:gd name="T52" fmla="*/ 136 w 145"/>
                <a:gd name="T53" fmla="*/ 57 h 146"/>
                <a:gd name="T54" fmla="*/ 131 w 145"/>
                <a:gd name="T55" fmla="*/ 42 h 146"/>
                <a:gd name="T56" fmla="*/ 121 w 145"/>
                <a:gd name="T57" fmla="*/ 29 h 146"/>
                <a:gd name="T58" fmla="*/ 110 w 145"/>
                <a:gd name="T59" fmla="*/ 20 h 146"/>
                <a:gd name="T60" fmla="*/ 95 w 145"/>
                <a:gd name="T61" fmla="*/ 12 h 146"/>
                <a:gd name="T62" fmla="*/ 79 w 145"/>
                <a:gd name="T63" fmla="*/ 8 h 146"/>
                <a:gd name="T64" fmla="*/ 64 w 145"/>
                <a:gd name="T65" fmla="*/ 8 h 146"/>
                <a:gd name="T66" fmla="*/ 47 w 145"/>
                <a:gd name="T67" fmla="*/ 12 h 146"/>
                <a:gd name="T68" fmla="*/ 32 w 145"/>
                <a:gd name="T69" fmla="*/ 21 h 146"/>
                <a:gd name="T70" fmla="*/ 23 w 145"/>
                <a:gd name="T71" fmla="*/ 30 h 146"/>
                <a:gd name="T72" fmla="*/ 13 w 145"/>
                <a:gd name="T73" fmla="*/ 44 h 146"/>
                <a:gd name="T74" fmla="*/ 7 w 145"/>
                <a:gd name="T75" fmla="*/ 60 h 146"/>
                <a:gd name="T76" fmla="*/ 6 w 145"/>
                <a:gd name="T77" fmla="*/ 76 h 146"/>
                <a:gd name="T78" fmla="*/ 10 w 145"/>
                <a:gd name="T79" fmla="*/ 92 h 146"/>
                <a:gd name="T80" fmla="*/ 17 w 145"/>
                <a:gd name="T81" fmla="*/ 107 h 146"/>
                <a:gd name="T82" fmla="*/ 25 w 145"/>
                <a:gd name="T83" fmla="*/ 120 h 146"/>
                <a:gd name="T84" fmla="*/ 38 w 145"/>
                <a:gd name="T85" fmla="*/ 130 h 146"/>
                <a:gd name="T86" fmla="*/ 53 w 145"/>
                <a:gd name="T87" fmla="*/ 136 h 146"/>
                <a:gd name="T88" fmla="*/ 68 w 145"/>
                <a:gd name="T89" fmla="*/ 138 h 146"/>
                <a:gd name="T90" fmla="*/ 85 w 145"/>
                <a:gd name="T91" fmla="*/ 137 h 146"/>
                <a:gd name="T92" fmla="*/ 101 w 145"/>
                <a:gd name="T93" fmla="*/ 132 h 146"/>
                <a:gd name="T94" fmla="*/ 114 w 145"/>
                <a:gd name="T95" fmla="*/ 124 h 146"/>
                <a:gd name="T96" fmla="*/ 126 w 145"/>
                <a:gd name="T97" fmla="*/ 112 h 146"/>
                <a:gd name="T98" fmla="*/ 133 w 145"/>
                <a:gd name="T99" fmla="*/ 99 h 146"/>
                <a:gd name="T100" fmla="*/ 138 w 145"/>
                <a:gd name="T101" fmla="*/ 8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5" h="146">
                  <a:moveTo>
                    <a:pt x="145" y="74"/>
                  </a:moveTo>
                  <a:lnTo>
                    <a:pt x="145" y="69"/>
                  </a:lnTo>
                  <a:lnTo>
                    <a:pt x="145" y="66"/>
                  </a:lnTo>
                  <a:lnTo>
                    <a:pt x="143" y="62"/>
                  </a:lnTo>
                  <a:lnTo>
                    <a:pt x="143" y="58"/>
                  </a:lnTo>
                  <a:lnTo>
                    <a:pt x="142" y="56"/>
                  </a:lnTo>
                  <a:lnTo>
                    <a:pt x="142" y="51"/>
                  </a:lnTo>
                  <a:lnTo>
                    <a:pt x="140" y="48"/>
                  </a:lnTo>
                  <a:lnTo>
                    <a:pt x="139" y="45"/>
                  </a:lnTo>
                  <a:lnTo>
                    <a:pt x="138" y="41"/>
                  </a:lnTo>
                  <a:lnTo>
                    <a:pt x="136" y="38"/>
                  </a:lnTo>
                  <a:lnTo>
                    <a:pt x="134" y="35"/>
                  </a:lnTo>
                  <a:lnTo>
                    <a:pt x="133" y="33"/>
                  </a:lnTo>
                  <a:lnTo>
                    <a:pt x="131" y="29"/>
                  </a:lnTo>
                  <a:lnTo>
                    <a:pt x="128" y="27"/>
                  </a:lnTo>
                  <a:lnTo>
                    <a:pt x="126" y="24"/>
                  </a:lnTo>
                  <a:lnTo>
                    <a:pt x="125" y="22"/>
                  </a:lnTo>
                  <a:lnTo>
                    <a:pt x="121" y="20"/>
                  </a:lnTo>
                  <a:lnTo>
                    <a:pt x="119" y="17"/>
                  </a:lnTo>
                  <a:lnTo>
                    <a:pt x="115" y="15"/>
                  </a:lnTo>
                  <a:lnTo>
                    <a:pt x="113" y="14"/>
                  </a:lnTo>
                  <a:lnTo>
                    <a:pt x="110" y="12"/>
                  </a:lnTo>
                  <a:lnTo>
                    <a:pt x="107" y="9"/>
                  </a:lnTo>
                  <a:lnTo>
                    <a:pt x="104" y="8"/>
                  </a:lnTo>
                  <a:lnTo>
                    <a:pt x="101" y="6"/>
                  </a:lnTo>
                  <a:lnTo>
                    <a:pt x="97" y="4"/>
                  </a:lnTo>
                  <a:lnTo>
                    <a:pt x="94" y="4"/>
                  </a:lnTo>
                  <a:lnTo>
                    <a:pt x="91" y="3"/>
                  </a:lnTo>
                  <a:lnTo>
                    <a:pt x="86" y="2"/>
                  </a:lnTo>
                  <a:lnTo>
                    <a:pt x="84" y="2"/>
                  </a:lnTo>
                  <a:lnTo>
                    <a:pt x="79" y="2"/>
                  </a:lnTo>
                  <a:lnTo>
                    <a:pt x="77" y="0"/>
                  </a:lnTo>
                  <a:lnTo>
                    <a:pt x="72" y="0"/>
                  </a:lnTo>
                  <a:lnTo>
                    <a:pt x="68" y="0"/>
                  </a:lnTo>
                  <a:lnTo>
                    <a:pt x="65" y="2"/>
                  </a:lnTo>
                  <a:lnTo>
                    <a:pt x="61" y="2"/>
                  </a:lnTo>
                  <a:lnTo>
                    <a:pt x="58" y="2"/>
                  </a:lnTo>
                  <a:lnTo>
                    <a:pt x="54" y="3"/>
                  </a:lnTo>
                  <a:lnTo>
                    <a:pt x="52" y="4"/>
                  </a:lnTo>
                  <a:lnTo>
                    <a:pt x="47" y="4"/>
                  </a:lnTo>
                  <a:lnTo>
                    <a:pt x="44" y="6"/>
                  </a:lnTo>
                  <a:lnTo>
                    <a:pt x="41" y="8"/>
                  </a:lnTo>
                  <a:lnTo>
                    <a:pt x="38" y="9"/>
                  </a:lnTo>
                  <a:lnTo>
                    <a:pt x="36" y="12"/>
                  </a:lnTo>
                  <a:lnTo>
                    <a:pt x="32" y="14"/>
                  </a:lnTo>
                  <a:lnTo>
                    <a:pt x="30" y="15"/>
                  </a:lnTo>
                  <a:lnTo>
                    <a:pt x="26" y="17"/>
                  </a:lnTo>
                  <a:lnTo>
                    <a:pt x="24" y="20"/>
                  </a:lnTo>
                  <a:lnTo>
                    <a:pt x="20" y="22"/>
                  </a:lnTo>
                  <a:lnTo>
                    <a:pt x="19" y="24"/>
                  </a:lnTo>
                  <a:lnTo>
                    <a:pt x="17" y="27"/>
                  </a:lnTo>
                  <a:lnTo>
                    <a:pt x="16" y="29"/>
                  </a:lnTo>
                  <a:lnTo>
                    <a:pt x="12" y="33"/>
                  </a:lnTo>
                  <a:lnTo>
                    <a:pt x="11" y="35"/>
                  </a:lnTo>
                  <a:lnTo>
                    <a:pt x="10" y="38"/>
                  </a:lnTo>
                  <a:lnTo>
                    <a:pt x="7" y="41"/>
                  </a:lnTo>
                  <a:lnTo>
                    <a:pt x="6" y="45"/>
                  </a:lnTo>
                  <a:lnTo>
                    <a:pt x="5" y="48"/>
                  </a:lnTo>
                  <a:lnTo>
                    <a:pt x="4" y="51"/>
                  </a:lnTo>
                  <a:lnTo>
                    <a:pt x="2" y="56"/>
                  </a:lnTo>
                  <a:lnTo>
                    <a:pt x="2" y="58"/>
                  </a:lnTo>
                  <a:lnTo>
                    <a:pt x="0" y="62"/>
                  </a:lnTo>
                  <a:lnTo>
                    <a:pt x="0" y="66"/>
                  </a:lnTo>
                  <a:lnTo>
                    <a:pt x="0" y="69"/>
                  </a:lnTo>
                  <a:lnTo>
                    <a:pt x="0" y="74"/>
                  </a:lnTo>
                  <a:lnTo>
                    <a:pt x="0" y="77"/>
                  </a:lnTo>
                  <a:lnTo>
                    <a:pt x="0" y="81"/>
                  </a:lnTo>
                  <a:lnTo>
                    <a:pt x="0" y="84"/>
                  </a:lnTo>
                  <a:lnTo>
                    <a:pt x="2" y="88"/>
                  </a:lnTo>
                  <a:lnTo>
                    <a:pt x="2" y="90"/>
                  </a:lnTo>
                  <a:lnTo>
                    <a:pt x="4" y="95"/>
                  </a:lnTo>
                  <a:lnTo>
                    <a:pt x="5" y="98"/>
                  </a:lnTo>
                  <a:lnTo>
                    <a:pt x="6" y="101"/>
                  </a:lnTo>
                  <a:lnTo>
                    <a:pt x="7" y="105"/>
                  </a:lnTo>
                  <a:lnTo>
                    <a:pt x="10" y="108"/>
                  </a:lnTo>
                  <a:lnTo>
                    <a:pt x="11" y="111"/>
                  </a:lnTo>
                  <a:lnTo>
                    <a:pt x="12" y="114"/>
                  </a:lnTo>
                  <a:lnTo>
                    <a:pt x="16" y="117"/>
                  </a:lnTo>
                  <a:lnTo>
                    <a:pt x="17" y="120"/>
                  </a:lnTo>
                  <a:lnTo>
                    <a:pt x="19" y="122"/>
                  </a:lnTo>
                  <a:lnTo>
                    <a:pt x="20" y="124"/>
                  </a:lnTo>
                  <a:lnTo>
                    <a:pt x="24" y="128"/>
                  </a:lnTo>
                  <a:lnTo>
                    <a:pt x="26" y="129"/>
                  </a:lnTo>
                  <a:lnTo>
                    <a:pt x="30" y="131"/>
                  </a:lnTo>
                  <a:lnTo>
                    <a:pt x="32" y="132"/>
                  </a:lnTo>
                  <a:lnTo>
                    <a:pt x="36" y="135"/>
                  </a:lnTo>
                  <a:lnTo>
                    <a:pt x="38" y="137"/>
                  </a:lnTo>
                  <a:lnTo>
                    <a:pt x="41" y="138"/>
                  </a:lnTo>
                  <a:lnTo>
                    <a:pt x="44" y="141"/>
                  </a:lnTo>
                  <a:lnTo>
                    <a:pt x="47" y="142"/>
                  </a:lnTo>
                  <a:lnTo>
                    <a:pt x="52" y="142"/>
                  </a:lnTo>
                  <a:lnTo>
                    <a:pt x="54" y="143"/>
                  </a:lnTo>
                  <a:lnTo>
                    <a:pt x="58" y="144"/>
                  </a:lnTo>
                  <a:lnTo>
                    <a:pt x="61" y="144"/>
                  </a:lnTo>
                  <a:lnTo>
                    <a:pt x="65" y="144"/>
                  </a:lnTo>
                  <a:lnTo>
                    <a:pt x="68" y="146"/>
                  </a:lnTo>
                  <a:lnTo>
                    <a:pt x="72" y="146"/>
                  </a:lnTo>
                  <a:lnTo>
                    <a:pt x="77" y="146"/>
                  </a:lnTo>
                  <a:lnTo>
                    <a:pt x="79" y="144"/>
                  </a:lnTo>
                  <a:lnTo>
                    <a:pt x="84" y="144"/>
                  </a:lnTo>
                  <a:lnTo>
                    <a:pt x="86" y="144"/>
                  </a:lnTo>
                  <a:lnTo>
                    <a:pt x="91" y="143"/>
                  </a:lnTo>
                  <a:lnTo>
                    <a:pt x="94" y="142"/>
                  </a:lnTo>
                  <a:lnTo>
                    <a:pt x="97" y="142"/>
                  </a:lnTo>
                  <a:lnTo>
                    <a:pt x="101" y="141"/>
                  </a:lnTo>
                  <a:lnTo>
                    <a:pt x="104" y="138"/>
                  </a:lnTo>
                  <a:lnTo>
                    <a:pt x="107" y="137"/>
                  </a:lnTo>
                  <a:lnTo>
                    <a:pt x="110" y="135"/>
                  </a:lnTo>
                  <a:lnTo>
                    <a:pt x="113" y="132"/>
                  </a:lnTo>
                  <a:lnTo>
                    <a:pt x="115" y="131"/>
                  </a:lnTo>
                  <a:lnTo>
                    <a:pt x="119" y="129"/>
                  </a:lnTo>
                  <a:lnTo>
                    <a:pt x="121" y="128"/>
                  </a:lnTo>
                  <a:lnTo>
                    <a:pt x="125" y="124"/>
                  </a:lnTo>
                  <a:lnTo>
                    <a:pt x="126" y="122"/>
                  </a:lnTo>
                  <a:lnTo>
                    <a:pt x="128" y="120"/>
                  </a:lnTo>
                  <a:lnTo>
                    <a:pt x="131" y="117"/>
                  </a:lnTo>
                  <a:lnTo>
                    <a:pt x="133" y="114"/>
                  </a:lnTo>
                  <a:lnTo>
                    <a:pt x="134" y="111"/>
                  </a:lnTo>
                  <a:lnTo>
                    <a:pt x="136" y="108"/>
                  </a:lnTo>
                  <a:lnTo>
                    <a:pt x="138" y="105"/>
                  </a:lnTo>
                  <a:lnTo>
                    <a:pt x="139" y="101"/>
                  </a:lnTo>
                  <a:lnTo>
                    <a:pt x="140" y="98"/>
                  </a:lnTo>
                  <a:lnTo>
                    <a:pt x="142" y="95"/>
                  </a:lnTo>
                  <a:lnTo>
                    <a:pt x="142" y="90"/>
                  </a:lnTo>
                  <a:lnTo>
                    <a:pt x="143" y="88"/>
                  </a:lnTo>
                  <a:lnTo>
                    <a:pt x="143" y="84"/>
                  </a:lnTo>
                  <a:lnTo>
                    <a:pt x="145" y="81"/>
                  </a:lnTo>
                  <a:lnTo>
                    <a:pt x="145" y="77"/>
                  </a:lnTo>
                  <a:lnTo>
                    <a:pt x="145" y="74"/>
                  </a:lnTo>
                  <a:lnTo>
                    <a:pt x="139" y="74"/>
                  </a:lnTo>
                  <a:lnTo>
                    <a:pt x="138" y="70"/>
                  </a:lnTo>
                  <a:lnTo>
                    <a:pt x="138" y="66"/>
                  </a:lnTo>
                  <a:lnTo>
                    <a:pt x="138" y="63"/>
                  </a:lnTo>
                  <a:lnTo>
                    <a:pt x="138" y="60"/>
                  </a:lnTo>
                  <a:lnTo>
                    <a:pt x="136" y="57"/>
                  </a:lnTo>
                  <a:lnTo>
                    <a:pt x="136" y="54"/>
                  </a:lnTo>
                  <a:lnTo>
                    <a:pt x="134" y="50"/>
                  </a:lnTo>
                  <a:lnTo>
                    <a:pt x="133" y="47"/>
                  </a:lnTo>
                  <a:lnTo>
                    <a:pt x="132" y="44"/>
                  </a:lnTo>
                  <a:lnTo>
                    <a:pt x="131" y="42"/>
                  </a:lnTo>
                  <a:lnTo>
                    <a:pt x="128" y="40"/>
                  </a:lnTo>
                  <a:lnTo>
                    <a:pt x="127" y="36"/>
                  </a:lnTo>
                  <a:lnTo>
                    <a:pt x="126" y="34"/>
                  </a:lnTo>
                  <a:lnTo>
                    <a:pt x="122" y="30"/>
                  </a:lnTo>
                  <a:lnTo>
                    <a:pt x="121" y="29"/>
                  </a:lnTo>
                  <a:lnTo>
                    <a:pt x="119" y="27"/>
                  </a:lnTo>
                  <a:lnTo>
                    <a:pt x="118" y="24"/>
                  </a:lnTo>
                  <a:lnTo>
                    <a:pt x="114" y="22"/>
                  </a:lnTo>
                  <a:lnTo>
                    <a:pt x="112" y="21"/>
                  </a:lnTo>
                  <a:lnTo>
                    <a:pt x="110" y="20"/>
                  </a:lnTo>
                  <a:lnTo>
                    <a:pt x="107" y="16"/>
                  </a:lnTo>
                  <a:lnTo>
                    <a:pt x="104" y="15"/>
                  </a:lnTo>
                  <a:lnTo>
                    <a:pt x="101" y="14"/>
                  </a:lnTo>
                  <a:lnTo>
                    <a:pt x="98" y="12"/>
                  </a:lnTo>
                  <a:lnTo>
                    <a:pt x="95" y="12"/>
                  </a:lnTo>
                  <a:lnTo>
                    <a:pt x="92" y="10"/>
                  </a:lnTo>
                  <a:lnTo>
                    <a:pt x="90" y="9"/>
                  </a:lnTo>
                  <a:lnTo>
                    <a:pt x="85" y="9"/>
                  </a:lnTo>
                  <a:lnTo>
                    <a:pt x="82" y="8"/>
                  </a:lnTo>
                  <a:lnTo>
                    <a:pt x="79" y="8"/>
                  </a:lnTo>
                  <a:lnTo>
                    <a:pt x="77" y="8"/>
                  </a:lnTo>
                  <a:lnTo>
                    <a:pt x="72" y="8"/>
                  </a:lnTo>
                  <a:lnTo>
                    <a:pt x="68" y="8"/>
                  </a:lnTo>
                  <a:lnTo>
                    <a:pt x="66" y="8"/>
                  </a:lnTo>
                  <a:lnTo>
                    <a:pt x="64" y="8"/>
                  </a:lnTo>
                  <a:lnTo>
                    <a:pt x="59" y="9"/>
                  </a:lnTo>
                  <a:lnTo>
                    <a:pt x="56" y="9"/>
                  </a:lnTo>
                  <a:lnTo>
                    <a:pt x="53" y="10"/>
                  </a:lnTo>
                  <a:lnTo>
                    <a:pt x="50" y="12"/>
                  </a:lnTo>
                  <a:lnTo>
                    <a:pt x="47" y="12"/>
                  </a:lnTo>
                  <a:lnTo>
                    <a:pt x="44" y="14"/>
                  </a:lnTo>
                  <a:lnTo>
                    <a:pt x="41" y="15"/>
                  </a:lnTo>
                  <a:lnTo>
                    <a:pt x="38" y="16"/>
                  </a:lnTo>
                  <a:lnTo>
                    <a:pt x="36" y="20"/>
                  </a:lnTo>
                  <a:lnTo>
                    <a:pt x="32" y="21"/>
                  </a:lnTo>
                  <a:lnTo>
                    <a:pt x="31" y="22"/>
                  </a:lnTo>
                  <a:lnTo>
                    <a:pt x="28" y="24"/>
                  </a:lnTo>
                  <a:lnTo>
                    <a:pt x="25" y="27"/>
                  </a:lnTo>
                  <a:lnTo>
                    <a:pt x="24" y="29"/>
                  </a:lnTo>
                  <a:lnTo>
                    <a:pt x="23" y="30"/>
                  </a:lnTo>
                  <a:lnTo>
                    <a:pt x="19" y="34"/>
                  </a:lnTo>
                  <a:lnTo>
                    <a:pt x="18" y="36"/>
                  </a:lnTo>
                  <a:lnTo>
                    <a:pt x="17" y="40"/>
                  </a:lnTo>
                  <a:lnTo>
                    <a:pt x="16" y="42"/>
                  </a:lnTo>
                  <a:lnTo>
                    <a:pt x="13" y="44"/>
                  </a:lnTo>
                  <a:lnTo>
                    <a:pt x="12" y="47"/>
                  </a:lnTo>
                  <a:lnTo>
                    <a:pt x="11" y="50"/>
                  </a:lnTo>
                  <a:lnTo>
                    <a:pt x="10" y="54"/>
                  </a:lnTo>
                  <a:lnTo>
                    <a:pt x="10" y="57"/>
                  </a:lnTo>
                  <a:lnTo>
                    <a:pt x="7" y="60"/>
                  </a:lnTo>
                  <a:lnTo>
                    <a:pt x="7" y="63"/>
                  </a:lnTo>
                  <a:lnTo>
                    <a:pt x="7" y="66"/>
                  </a:lnTo>
                  <a:lnTo>
                    <a:pt x="6" y="70"/>
                  </a:lnTo>
                  <a:lnTo>
                    <a:pt x="6" y="74"/>
                  </a:lnTo>
                  <a:lnTo>
                    <a:pt x="6" y="76"/>
                  </a:lnTo>
                  <a:lnTo>
                    <a:pt x="7" y="81"/>
                  </a:lnTo>
                  <a:lnTo>
                    <a:pt x="7" y="83"/>
                  </a:lnTo>
                  <a:lnTo>
                    <a:pt x="7" y="87"/>
                  </a:lnTo>
                  <a:lnTo>
                    <a:pt x="10" y="89"/>
                  </a:lnTo>
                  <a:lnTo>
                    <a:pt x="10" y="92"/>
                  </a:lnTo>
                  <a:lnTo>
                    <a:pt x="11" y="96"/>
                  </a:lnTo>
                  <a:lnTo>
                    <a:pt x="12" y="99"/>
                  </a:lnTo>
                  <a:lnTo>
                    <a:pt x="13" y="102"/>
                  </a:lnTo>
                  <a:lnTo>
                    <a:pt x="16" y="104"/>
                  </a:lnTo>
                  <a:lnTo>
                    <a:pt x="17" y="107"/>
                  </a:lnTo>
                  <a:lnTo>
                    <a:pt x="18" y="110"/>
                  </a:lnTo>
                  <a:lnTo>
                    <a:pt x="19" y="112"/>
                  </a:lnTo>
                  <a:lnTo>
                    <a:pt x="23" y="116"/>
                  </a:lnTo>
                  <a:lnTo>
                    <a:pt x="24" y="117"/>
                  </a:lnTo>
                  <a:lnTo>
                    <a:pt x="25" y="120"/>
                  </a:lnTo>
                  <a:lnTo>
                    <a:pt x="28" y="122"/>
                  </a:lnTo>
                  <a:lnTo>
                    <a:pt x="31" y="124"/>
                  </a:lnTo>
                  <a:lnTo>
                    <a:pt x="32" y="125"/>
                  </a:lnTo>
                  <a:lnTo>
                    <a:pt x="36" y="128"/>
                  </a:lnTo>
                  <a:lnTo>
                    <a:pt x="38" y="130"/>
                  </a:lnTo>
                  <a:lnTo>
                    <a:pt x="41" y="131"/>
                  </a:lnTo>
                  <a:lnTo>
                    <a:pt x="44" y="132"/>
                  </a:lnTo>
                  <a:lnTo>
                    <a:pt x="47" y="135"/>
                  </a:lnTo>
                  <a:lnTo>
                    <a:pt x="50" y="135"/>
                  </a:lnTo>
                  <a:lnTo>
                    <a:pt x="53" y="136"/>
                  </a:lnTo>
                  <a:lnTo>
                    <a:pt x="56" y="137"/>
                  </a:lnTo>
                  <a:lnTo>
                    <a:pt x="59" y="137"/>
                  </a:lnTo>
                  <a:lnTo>
                    <a:pt x="64" y="138"/>
                  </a:lnTo>
                  <a:lnTo>
                    <a:pt x="66" y="138"/>
                  </a:lnTo>
                  <a:lnTo>
                    <a:pt x="68" y="138"/>
                  </a:lnTo>
                  <a:lnTo>
                    <a:pt x="72" y="138"/>
                  </a:lnTo>
                  <a:lnTo>
                    <a:pt x="77" y="138"/>
                  </a:lnTo>
                  <a:lnTo>
                    <a:pt x="79" y="138"/>
                  </a:lnTo>
                  <a:lnTo>
                    <a:pt x="82" y="138"/>
                  </a:lnTo>
                  <a:lnTo>
                    <a:pt x="85" y="137"/>
                  </a:lnTo>
                  <a:lnTo>
                    <a:pt x="90" y="137"/>
                  </a:lnTo>
                  <a:lnTo>
                    <a:pt x="92" y="136"/>
                  </a:lnTo>
                  <a:lnTo>
                    <a:pt x="95" y="135"/>
                  </a:lnTo>
                  <a:lnTo>
                    <a:pt x="98" y="135"/>
                  </a:lnTo>
                  <a:lnTo>
                    <a:pt x="101" y="132"/>
                  </a:lnTo>
                  <a:lnTo>
                    <a:pt x="104" y="131"/>
                  </a:lnTo>
                  <a:lnTo>
                    <a:pt x="107" y="130"/>
                  </a:lnTo>
                  <a:lnTo>
                    <a:pt x="110" y="128"/>
                  </a:lnTo>
                  <a:lnTo>
                    <a:pt x="112" y="125"/>
                  </a:lnTo>
                  <a:lnTo>
                    <a:pt x="114" y="124"/>
                  </a:lnTo>
                  <a:lnTo>
                    <a:pt x="118" y="122"/>
                  </a:lnTo>
                  <a:lnTo>
                    <a:pt x="119" y="120"/>
                  </a:lnTo>
                  <a:lnTo>
                    <a:pt x="121" y="117"/>
                  </a:lnTo>
                  <a:lnTo>
                    <a:pt x="122" y="116"/>
                  </a:lnTo>
                  <a:lnTo>
                    <a:pt x="126" y="112"/>
                  </a:lnTo>
                  <a:lnTo>
                    <a:pt x="127" y="110"/>
                  </a:lnTo>
                  <a:lnTo>
                    <a:pt x="128" y="107"/>
                  </a:lnTo>
                  <a:lnTo>
                    <a:pt x="131" y="104"/>
                  </a:lnTo>
                  <a:lnTo>
                    <a:pt x="132" y="102"/>
                  </a:lnTo>
                  <a:lnTo>
                    <a:pt x="133" y="99"/>
                  </a:lnTo>
                  <a:lnTo>
                    <a:pt x="134" y="96"/>
                  </a:lnTo>
                  <a:lnTo>
                    <a:pt x="136" y="92"/>
                  </a:lnTo>
                  <a:lnTo>
                    <a:pt x="136" y="89"/>
                  </a:lnTo>
                  <a:lnTo>
                    <a:pt x="138" y="87"/>
                  </a:lnTo>
                  <a:lnTo>
                    <a:pt x="138" y="83"/>
                  </a:lnTo>
                  <a:lnTo>
                    <a:pt x="138" y="81"/>
                  </a:lnTo>
                  <a:lnTo>
                    <a:pt x="138" y="76"/>
                  </a:lnTo>
                  <a:lnTo>
                    <a:pt x="139" y="74"/>
                  </a:lnTo>
                  <a:lnTo>
                    <a:pt x="145" y="74"/>
                  </a:lnTo>
                  <a:close/>
                </a:path>
              </a:pathLst>
            </a:custGeom>
            <a:solidFill>
              <a:srgbClr val="AEB8EB"/>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422" name="Freeform 718"/>
            <p:cNvSpPr>
              <a:spLocks noChangeArrowheads="1"/>
            </p:cNvSpPr>
            <p:nvPr/>
          </p:nvSpPr>
          <p:spPr bwMode="auto">
            <a:xfrm>
              <a:off x="5183" y="473"/>
              <a:ext cx="13" cy="12"/>
            </a:xfrm>
            <a:custGeom>
              <a:avLst/>
              <a:gdLst>
                <a:gd name="T0" fmla="*/ 132 w 133"/>
                <a:gd name="T1" fmla="*/ 52 h 130"/>
                <a:gd name="T2" fmla="*/ 126 w 133"/>
                <a:gd name="T3" fmla="*/ 36 h 130"/>
                <a:gd name="T4" fmla="*/ 116 w 133"/>
                <a:gd name="T5" fmla="*/ 22 h 130"/>
                <a:gd name="T6" fmla="*/ 106 w 133"/>
                <a:gd name="T7" fmla="*/ 13 h 130"/>
                <a:gd name="T8" fmla="*/ 92 w 133"/>
                <a:gd name="T9" fmla="*/ 4 h 130"/>
                <a:gd name="T10" fmla="*/ 76 w 133"/>
                <a:gd name="T11" fmla="*/ 0 h 130"/>
                <a:gd name="T12" fmla="*/ 60 w 133"/>
                <a:gd name="T13" fmla="*/ 0 h 130"/>
                <a:gd name="T14" fmla="*/ 44 w 133"/>
                <a:gd name="T15" fmla="*/ 4 h 130"/>
                <a:gd name="T16" fmla="*/ 30 w 133"/>
                <a:gd name="T17" fmla="*/ 12 h 130"/>
                <a:gd name="T18" fmla="*/ 18 w 133"/>
                <a:gd name="T19" fmla="*/ 21 h 130"/>
                <a:gd name="T20" fmla="*/ 10 w 133"/>
                <a:gd name="T21" fmla="*/ 34 h 130"/>
                <a:gd name="T22" fmla="*/ 4 w 133"/>
                <a:gd name="T23" fmla="*/ 49 h 130"/>
                <a:gd name="T24" fmla="*/ 0 w 133"/>
                <a:gd name="T25" fmla="*/ 66 h 130"/>
                <a:gd name="T26" fmla="*/ 4 w 133"/>
                <a:gd name="T27" fmla="*/ 81 h 130"/>
                <a:gd name="T28" fmla="*/ 10 w 133"/>
                <a:gd name="T29" fmla="*/ 96 h 130"/>
                <a:gd name="T30" fmla="*/ 18 w 133"/>
                <a:gd name="T31" fmla="*/ 109 h 130"/>
                <a:gd name="T32" fmla="*/ 30 w 133"/>
                <a:gd name="T33" fmla="*/ 120 h 130"/>
                <a:gd name="T34" fmla="*/ 44 w 133"/>
                <a:gd name="T35" fmla="*/ 127 h 130"/>
                <a:gd name="T36" fmla="*/ 60 w 133"/>
                <a:gd name="T37" fmla="*/ 130 h 130"/>
                <a:gd name="T38" fmla="*/ 76 w 133"/>
                <a:gd name="T39" fmla="*/ 130 h 130"/>
                <a:gd name="T40" fmla="*/ 92 w 133"/>
                <a:gd name="T41" fmla="*/ 127 h 130"/>
                <a:gd name="T42" fmla="*/ 106 w 133"/>
                <a:gd name="T43" fmla="*/ 117 h 130"/>
                <a:gd name="T44" fmla="*/ 116 w 133"/>
                <a:gd name="T45" fmla="*/ 108 h 130"/>
                <a:gd name="T46" fmla="*/ 126 w 133"/>
                <a:gd name="T47" fmla="*/ 94 h 130"/>
                <a:gd name="T48" fmla="*/ 132 w 133"/>
                <a:gd name="T49" fmla="*/ 79 h 130"/>
                <a:gd name="T50" fmla="*/ 126 w 133"/>
                <a:gd name="T51" fmla="*/ 66 h 130"/>
                <a:gd name="T52" fmla="*/ 125 w 133"/>
                <a:gd name="T53" fmla="*/ 50 h 130"/>
                <a:gd name="T54" fmla="*/ 119 w 133"/>
                <a:gd name="T55" fmla="*/ 37 h 130"/>
                <a:gd name="T56" fmla="*/ 109 w 133"/>
                <a:gd name="T57" fmla="*/ 26 h 130"/>
                <a:gd name="T58" fmla="*/ 100 w 133"/>
                <a:gd name="T59" fmla="*/ 15 h 130"/>
                <a:gd name="T60" fmla="*/ 86 w 133"/>
                <a:gd name="T61" fmla="*/ 9 h 130"/>
                <a:gd name="T62" fmla="*/ 73 w 133"/>
                <a:gd name="T63" fmla="*/ 7 h 130"/>
                <a:gd name="T64" fmla="*/ 58 w 133"/>
                <a:gd name="T65" fmla="*/ 7 h 130"/>
                <a:gd name="T66" fmla="*/ 44 w 133"/>
                <a:gd name="T67" fmla="*/ 12 h 130"/>
                <a:gd name="T68" fmla="*/ 31 w 133"/>
                <a:gd name="T69" fmla="*/ 16 h 130"/>
                <a:gd name="T70" fmla="*/ 20 w 133"/>
                <a:gd name="T71" fmla="*/ 27 h 130"/>
                <a:gd name="T72" fmla="*/ 13 w 133"/>
                <a:gd name="T73" fmla="*/ 39 h 130"/>
                <a:gd name="T74" fmla="*/ 10 w 133"/>
                <a:gd name="T75" fmla="*/ 54 h 130"/>
                <a:gd name="T76" fmla="*/ 7 w 133"/>
                <a:gd name="T77" fmla="*/ 68 h 130"/>
                <a:gd name="T78" fmla="*/ 11 w 133"/>
                <a:gd name="T79" fmla="*/ 82 h 130"/>
                <a:gd name="T80" fmla="*/ 17 w 133"/>
                <a:gd name="T81" fmla="*/ 96 h 130"/>
                <a:gd name="T82" fmla="*/ 25 w 133"/>
                <a:gd name="T83" fmla="*/ 108 h 130"/>
                <a:gd name="T84" fmla="*/ 35 w 133"/>
                <a:gd name="T85" fmla="*/ 116 h 130"/>
                <a:gd name="T86" fmla="*/ 48 w 133"/>
                <a:gd name="T87" fmla="*/ 122 h 130"/>
                <a:gd name="T88" fmla="*/ 62 w 133"/>
                <a:gd name="T89" fmla="*/ 124 h 130"/>
                <a:gd name="T90" fmla="*/ 79 w 133"/>
                <a:gd name="T91" fmla="*/ 123 h 130"/>
                <a:gd name="T92" fmla="*/ 92 w 133"/>
                <a:gd name="T93" fmla="*/ 120 h 130"/>
                <a:gd name="T94" fmla="*/ 104 w 133"/>
                <a:gd name="T95" fmla="*/ 110 h 130"/>
                <a:gd name="T96" fmla="*/ 114 w 133"/>
                <a:gd name="T97" fmla="*/ 100 h 130"/>
                <a:gd name="T98" fmla="*/ 121 w 133"/>
                <a:gd name="T99" fmla="*/ 88 h 130"/>
                <a:gd name="T100" fmla="*/ 126 w 133"/>
                <a:gd name="T101" fmla="*/ 7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 h="130">
                  <a:moveTo>
                    <a:pt x="133" y="66"/>
                  </a:moveTo>
                  <a:lnTo>
                    <a:pt x="132" y="62"/>
                  </a:lnTo>
                  <a:lnTo>
                    <a:pt x="132" y="58"/>
                  </a:lnTo>
                  <a:lnTo>
                    <a:pt x="132" y="55"/>
                  </a:lnTo>
                  <a:lnTo>
                    <a:pt x="132" y="52"/>
                  </a:lnTo>
                  <a:lnTo>
                    <a:pt x="130" y="49"/>
                  </a:lnTo>
                  <a:lnTo>
                    <a:pt x="130" y="46"/>
                  </a:lnTo>
                  <a:lnTo>
                    <a:pt x="128" y="42"/>
                  </a:lnTo>
                  <a:lnTo>
                    <a:pt x="127" y="39"/>
                  </a:lnTo>
                  <a:lnTo>
                    <a:pt x="126" y="36"/>
                  </a:lnTo>
                  <a:lnTo>
                    <a:pt x="125" y="34"/>
                  </a:lnTo>
                  <a:lnTo>
                    <a:pt x="122" y="32"/>
                  </a:lnTo>
                  <a:lnTo>
                    <a:pt x="121" y="28"/>
                  </a:lnTo>
                  <a:lnTo>
                    <a:pt x="120" y="26"/>
                  </a:lnTo>
                  <a:lnTo>
                    <a:pt x="116" y="22"/>
                  </a:lnTo>
                  <a:lnTo>
                    <a:pt x="115" y="21"/>
                  </a:lnTo>
                  <a:lnTo>
                    <a:pt x="113" y="19"/>
                  </a:lnTo>
                  <a:lnTo>
                    <a:pt x="112" y="16"/>
                  </a:lnTo>
                  <a:lnTo>
                    <a:pt x="108" y="14"/>
                  </a:lnTo>
                  <a:lnTo>
                    <a:pt x="106" y="13"/>
                  </a:lnTo>
                  <a:lnTo>
                    <a:pt x="104" y="12"/>
                  </a:lnTo>
                  <a:lnTo>
                    <a:pt x="101" y="8"/>
                  </a:lnTo>
                  <a:lnTo>
                    <a:pt x="98" y="7"/>
                  </a:lnTo>
                  <a:lnTo>
                    <a:pt x="95" y="6"/>
                  </a:lnTo>
                  <a:lnTo>
                    <a:pt x="92" y="4"/>
                  </a:lnTo>
                  <a:lnTo>
                    <a:pt x="89" y="4"/>
                  </a:lnTo>
                  <a:lnTo>
                    <a:pt x="86" y="2"/>
                  </a:lnTo>
                  <a:lnTo>
                    <a:pt x="84" y="1"/>
                  </a:lnTo>
                  <a:lnTo>
                    <a:pt x="79" y="1"/>
                  </a:lnTo>
                  <a:lnTo>
                    <a:pt x="76" y="0"/>
                  </a:lnTo>
                  <a:lnTo>
                    <a:pt x="73" y="0"/>
                  </a:lnTo>
                  <a:lnTo>
                    <a:pt x="71" y="0"/>
                  </a:lnTo>
                  <a:lnTo>
                    <a:pt x="66" y="0"/>
                  </a:lnTo>
                  <a:lnTo>
                    <a:pt x="62" y="0"/>
                  </a:lnTo>
                  <a:lnTo>
                    <a:pt x="60" y="0"/>
                  </a:lnTo>
                  <a:lnTo>
                    <a:pt x="58" y="0"/>
                  </a:lnTo>
                  <a:lnTo>
                    <a:pt x="53" y="1"/>
                  </a:lnTo>
                  <a:lnTo>
                    <a:pt x="50" y="1"/>
                  </a:lnTo>
                  <a:lnTo>
                    <a:pt x="47" y="2"/>
                  </a:lnTo>
                  <a:lnTo>
                    <a:pt x="44" y="4"/>
                  </a:lnTo>
                  <a:lnTo>
                    <a:pt x="41" y="4"/>
                  </a:lnTo>
                  <a:lnTo>
                    <a:pt x="38" y="6"/>
                  </a:lnTo>
                  <a:lnTo>
                    <a:pt x="35" y="7"/>
                  </a:lnTo>
                  <a:lnTo>
                    <a:pt x="32" y="8"/>
                  </a:lnTo>
                  <a:lnTo>
                    <a:pt x="30" y="12"/>
                  </a:lnTo>
                  <a:lnTo>
                    <a:pt x="26" y="13"/>
                  </a:lnTo>
                  <a:lnTo>
                    <a:pt x="25" y="14"/>
                  </a:lnTo>
                  <a:lnTo>
                    <a:pt x="22" y="16"/>
                  </a:lnTo>
                  <a:lnTo>
                    <a:pt x="19" y="19"/>
                  </a:lnTo>
                  <a:lnTo>
                    <a:pt x="18" y="21"/>
                  </a:lnTo>
                  <a:lnTo>
                    <a:pt x="17" y="22"/>
                  </a:lnTo>
                  <a:lnTo>
                    <a:pt x="13" y="26"/>
                  </a:lnTo>
                  <a:lnTo>
                    <a:pt x="12" y="28"/>
                  </a:lnTo>
                  <a:lnTo>
                    <a:pt x="11" y="32"/>
                  </a:lnTo>
                  <a:lnTo>
                    <a:pt x="10" y="34"/>
                  </a:lnTo>
                  <a:lnTo>
                    <a:pt x="7" y="36"/>
                  </a:lnTo>
                  <a:lnTo>
                    <a:pt x="6" y="39"/>
                  </a:lnTo>
                  <a:lnTo>
                    <a:pt x="5" y="42"/>
                  </a:lnTo>
                  <a:lnTo>
                    <a:pt x="4" y="46"/>
                  </a:lnTo>
                  <a:lnTo>
                    <a:pt x="4" y="49"/>
                  </a:lnTo>
                  <a:lnTo>
                    <a:pt x="1" y="52"/>
                  </a:lnTo>
                  <a:lnTo>
                    <a:pt x="1" y="55"/>
                  </a:lnTo>
                  <a:lnTo>
                    <a:pt x="0" y="58"/>
                  </a:lnTo>
                  <a:lnTo>
                    <a:pt x="0" y="62"/>
                  </a:lnTo>
                  <a:lnTo>
                    <a:pt x="0" y="66"/>
                  </a:lnTo>
                  <a:lnTo>
                    <a:pt x="0" y="68"/>
                  </a:lnTo>
                  <a:lnTo>
                    <a:pt x="0" y="73"/>
                  </a:lnTo>
                  <a:lnTo>
                    <a:pt x="1" y="75"/>
                  </a:lnTo>
                  <a:lnTo>
                    <a:pt x="1" y="79"/>
                  </a:lnTo>
                  <a:lnTo>
                    <a:pt x="4" y="81"/>
                  </a:lnTo>
                  <a:lnTo>
                    <a:pt x="4" y="84"/>
                  </a:lnTo>
                  <a:lnTo>
                    <a:pt x="5" y="88"/>
                  </a:lnTo>
                  <a:lnTo>
                    <a:pt x="6" y="91"/>
                  </a:lnTo>
                  <a:lnTo>
                    <a:pt x="7" y="94"/>
                  </a:lnTo>
                  <a:lnTo>
                    <a:pt x="10" y="96"/>
                  </a:lnTo>
                  <a:lnTo>
                    <a:pt x="11" y="99"/>
                  </a:lnTo>
                  <a:lnTo>
                    <a:pt x="12" y="102"/>
                  </a:lnTo>
                  <a:lnTo>
                    <a:pt x="13" y="104"/>
                  </a:lnTo>
                  <a:lnTo>
                    <a:pt x="17" y="108"/>
                  </a:lnTo>
                  <a:lnTo>
                    <a:pt x="18" y="109"/>
                  </a:lnTo>
                  <a:lnTo>
                    <a:pt x="19" y="112"/>
                  </a:lnTo>
                  <a:lnTo>
                    <a:pt x="22" y="114"/>
                  </a:lnTo>
                  <a:lnTo>
                    <a:pt x="25" y="116"/>
                  </a:lnTo>
                  <a:lnTo>
                    <a:pt x="26" y="117"/>
                  </a:lnTo>
                  <a:lnTo>
                    <a:pt x="30" y="120"/>
                  </a:lnTo>
                  <a:lnTo>
                    <a:pt x="32" y="122"/>
                  </a:lnTo>
                  <a:lnTo>
                    <a:pt x="35" y="123"/>
                  </a:lnTo>
                  <a:lnTo>
                    <a:pt x="38" y="124"/>
                  </a:lnTo>
                  <a:lnTo>
                    <a:pt x="41" y="127"/>
                  </a:lnTo>
                  <a:lnTo>
                    <a:pt x="44" y="127"/>
                  </a:lnTo>
                  <a:lnTo>
                    <a:pt x="47" y="128"/>
                  </a:lnTo>
                  <a:lnTo>
                    <a:pt x="50" y="129"/>
                  </a:lnTo>
                  <a:lnTo>
                    <a:pt x="53" y="129"/>
                  </a:lnTo>
                  <a:lnTo>
                    <a:pt x="58" y="130"/>
                  </a:lnTo>
                  <a:lnTo>
                    <a:pt x="60" y="130"/>
                  </a:lnTo>
                  <a:lnTo>
                    <a:pt x="62" y="130"/>
                  </a:lnTo>
                  <a:lnTo>
                    <a:pt x="66" y="130"/>
                  </a:lnTo>
                  <a:lnTo>
                    <a:pt x="71" y="130"/>
                  </a:lnTo>
                  <a:lnTo>
                    <a:pt x="73" y="130"/>
                  </a:lnTo>
                  <a:lnTo>
                    <a:pt x="76" y="130"/>
                  </a:lnTo>
                  <a:lnTo>
                    <a:pt x="79" y="129"/>
                  </a:lnTo>
                  <a:lnTo>
                    <a:pt x="84" y="129"/>
                  </a:lnTo>
                  <a:lnTo>
                    <a:pt x="86" y="128"/>
                  </a:lnTo>
                  <a:lnTo>
                    <a:pt x="89" y="127"/>
                  </a:lnTo>
                  <a:lnTo>
                    <a:pt x="92" y="127"/>
                  </a:lnTo>
                  <a:lnTo>
                    <a:pt x="95" y="124"/>
                  </a:lnTo>
                  <a:lnTo>
                    <a:pt x="98" y="123"/>
                  </a:lnTo>
                  <a:lnTo>
                    <a:pt x="101" y="122"/>
                  </a:lnTo>
                  <a:lnTo>
                    <a:pt x="104" y="120"/>
                  </a:lnTo>
                  <a:lnTo>
                    <a:pt x="106" y="117"/>
                  </a:lnTo>
                  <a:lnTo>
                    <a:pt x="108" y="116"/>
                  </a:lnTo>
                  <a:lnTo>
                    <a:pt x="112" y="114"/>
                  </a:lnTo>
                  <a:lnTo>
                    <a:pt x="113" y="112"/>
                  </a:lnTo>
                  <a:lnTo>
                    <a:pt x="115" y="109"/>
                  </a:lnTo>
                  <a:lnTo>
                    <a:pt x="116" y="108"/>
                  </a:lnTo>
                  <a:lnTo>
                    <a:pt x="120" y="104"/>
                  </a:lnTo>
                  <a:lnTo>
                    <a:pt x="121" y="102"/>
                  </a:lnTo>
                  <a:lnTo>
                    <a:pt x="122" y="99"/>
                  </a:lnTo>
                  <a:lnTo>
                    <a:pt x="125" y="96"/>
                  </a:lnTo>
                  <a:lnTo>
                    <a:pt x="126" y="94"/>
                  </a:lnTo>
                  <a:lnTo>
                    <a:pt x="127" y="91"/>
                  </a:lnTo>
                  <a:lnTo>
                    <a:pt x="128" y="88"/>
                  </a:lnTo>
                  <a:lnTo>
                    <a:pt x="130" y="84"/>
                  </a:lnTo>
                  <a:lnTo>
                    <a:pt x="130" y="81"/>
                  </a:lnTo>
                  <a:lnTo>
                    <a:pt x="132" y="79"/>
                  </a:lnTo>
                  <a:lnTo>
                    <a:pt x="132" y="75"/>
                  </a:lnTo>
                  <a:lnTo>
                    <a:pt x="132" y="73"/>
                  </a:lnTo>
                  <a:lnTo>
                    <a:pt x="132" y="68"/>
                  </a:lnTo>
                  <a:lnTo>
                    <a:pt x="133" y="66"/>
                  </a:lnTo>
                  <a:lnTo>
                    <a:pt x="126" y="66"/>
                  </a:lnTo>
                  <a:lnTo>
                    <a:pt x="126" y="62"/>
                  </a:lnTo>
                  <a:lnTo>
                    <a:pt x="126" y="60"/>
                  </a:lnTo>
                  <a:lnTo>
                    <a:pt x="126" y="56"/>
                  </a:lnTo>
                  <a:lnTo>
                    <a:pt x="125" y="54"/>
                  </a:lnTo>
                  <a:lnTo>
                    <a:pt x="125" y="50"/>
                  </a:lnTo>
                  <a:lnTo>
                    <a:pt x="122" y="48"/>
                  </a:lnTo>
                  <a:lnTo>
                    <a:pt x="122" y="45"/>
                  </a:lnTo>
                  <a:lnTo>
                    <a:pt x="121" y="42"/>
                  </a:lnTo>
                  <a:lnTo>
                    <a:pt x="120" y="39"/>
                  </a:lnTo>
                  <a:lnTo>
                    <a:pt x="119" y="37"/>
                  </a:lnTo>
                  <a:lnTo>
                    <a:pt x="116" y="34"/>
                  </a:lnTo>
                  <a:lnTo>
                    <a:pt x="115" y="32"/>
                  </a:lnTo>
                  <a:lnTo>
                    <a:pt x="114" y="30"/>
                  </a:lnTo>
                  <a:lnTo>
                    <a:pt x="113" y="27"/>
                  </a:lnTo>
                  <a:lnTo>
                    <a:pt x="109" y="26"/>
                  </a:lnTo>
                  <a:lnTo>
                    <a:pt x="108" y="22"/>
                  </a:lnTo>
                  <a:lnTo>
                    <a:pt x="107" y="21"/>
                  </a:lnTo>
                  <a:lnTo>
                    <a:pt x="104" y="20"/>
                  </a:lnTo>
                  <a:lnTo>
                    <a:pt x="102" y="16"/>
                  </a:lnTo>
                  <a:lnTo>
                    <a:pt x="100" y="15"/>
                  </a:lnTo>
                  <a:lnTo>
                    <a:pt x="96" y="14"/>
                  </a:lnTo>
                  <a:lnTo>
                    <a:pt x="95" y="13"/>
                  </a:lnTo>
                  <a:lnTo>
                    <a:pt x="92" y="12"/>
                  </a:lnTo>
                  <a:lnTo>
                    <a:pt x="89" y="12"/>
                  </a:lnTo>
                  <a:lnTo>
                    <a:pt x="86" y="9"/>
                  </a:lnTo>
                  <a:lnTo>
                    <a:pt x="84" y="8"/>
                  </a:lnTo>
                  <a:lnTo>
                    <a:pt x="82" y="8"/>
                  </a:lnTo>
                  <a:lnTo>
                    <a:pt x="79" y="7"/>
                  </a:lnTo>
                  <a:lnTo>
                    <a:pt x="76" y="7"/>
                  </a:lnTo>
                  <a:lnTo>
                    <a:pt x="73" y="7"/>
                  </a:lnTo>
                  <a:lnTo>
                    <a:pt x="68" y="6"/>
                  </a:lnTo>
                  <a:lnTo>
                    <a:pt x="66" y="6"/>
                  </a:lnTo>
                  <a:lnTo>
                    <a:pt x="62" y="6"/>
                  </a:lnTo>
                  <a:lnTo>
                    <a:pt x="60" y="7"/>
                  </a:lnTo>
                  <a:lnTo>
                    <a:pt x="58" y="7"/>
                  </a:lnTo>
                  <a:lnTo>
                    <a:pt x="54" y="7"/>
                  </a:lnTo>
                  <a:lnTo>
                    <a:pt x="52" y="8"/>
                  </a:lnTo>
                  <a:lnTo>
                    <a:pt x="48" y="8"/>
                  </a:lnTo>
                  <a:lnTo>
                    <a:pt x="46" y="9"/>
                  </a:lnTo>
                  <a:lnTo>
                    <a:pt x="44" y="12"/>
                  </a:lnTo>
                  <a:lnTo>
                    <a:pt x="41" y="12"/>
                  </a:lnTo>
                  <a:lnTo>
                    <a:pt x="38" y="13"/>
                  </a:lnTo>
                  <a:lnTo>
                    <a:pt x="35" y="14"/>
                  </a:lnTo>
                  <a:lnTo>
                    <a:pt x="34" y="15"/>
                  </a:lnTo>
                  <a:lnTo>
                    <a:pt x="31" y="16"/>
                  </a:lnTo>
                  <a:lnTo>
                    <a:pt x="30" y="20"/>
                  </a:lnTo>
                  <a:lnTo>
                    <a:pt x="26" y="21"/>
                  </a:lnTo>
                  <a:lnTo>
                    <a:pt x="25" y="22"/>
                  </a:lnTo>
                  <a:lnTo>
                    <a:pt x="22" y="26"/>
                  </a:lnTo>
                  <a:lnTo>
                    <a:pt x="20" y="27"/>
                  </a:lnTo>
                  <a:lnTo>
                    <a:pt x="19" y="30"/>
                  </a:lnTo>
                  <a:lnTo>
                    <a:pt x="18" y="32"/>
                  </a:lnTo>
                  <a:lnTo>
                    <a:pt x="17" y="34"/>
                  </a:lnTo>
                  <a:lnTo>
                    <a:pt x="14" y="37"/>
                  </a:lnTo>
                  <a:lnTo>
                    <a:pt x="13" y="39"/>
                  </a:lnTo>
                  <a:lnTo>
                    <a:pt x="12" y="42"/>
                  </a:lnTo>
                  <a:lnTo>
                    <a:pt x="11" y="45"/>
                  </a:lnTo>
                  <a:lnTo>
                    <a:pt x="11" y="48"/>
                  </a:lnTo>
                  <a:lnTo>
                    <a:pt x="10" y="50"/>
                  </a:lnTo>
                  <a:lnTo>
                    <a:pt x="10" y="54"/>
                  </a:lnTo>
                  <a:lnTo>
                    <a:pt x="7" y="56"/>
                  </a:lnTo>
                  <a:lnTo>
                    <a:pt x="7" y="60"/>
                  </a:lnTo>
                  <a:lnTo>
                    <a:pt x="7" y="62"/>
                  </a:lnTo>
                  <a:lnTo>
                    <a:pt x="7" y="66"/>
                  </a:lnTo>
                  <a:lnTo>
                    <a:pt x="7" y="68"/>
                  </a:lnTo>
                  <a:lnTo>
                    <a:pt x="7" y="70"/>
                  </a:lnTo>
                  <a:lnTo>
                    <a:pt x="7" y="74"/>
                  </a:lnTo>
                  <a:lnTo>
                    <a:pt x="10" y="76"/>
                  </a:lnTo>
                  <a:lnTo>
                    <a:pt x="10" y="80"/>
                  </a:lnTo>
                  <a:lnTo>
                    <a:pt x="11" y="82"/>
                  </a:lnTo>
                  <a:lnTo>
                    <a:pt x="11" y="86"/>
                  </a:lnTo>
                  <a:lnTo>
                    <a:pt x="12" y="88"/>
                  </a:lnTo>
                  <a:lnTo>
                    <a:pt x="13" y="91"/>
                  </a:lnTo>
                  <a:lnTo>
                    <a:pt x="14" y="93"/>
                  </a:lnTo>
                  <a:lnTo>
                    <a:pt x="17" y="96"/>
                  </a:lnTo>
                  <a:lnTo>
                    <a:pt x="18" y="99"/>
                  </a:lnTo>
                  <a:lnTo>
                    <a:pt x="19" y="100"/>
                  </a:lnTo>
                  <a:lnTo>
                    <a:pt x="20" y="103"/>
                  </a:lnTo>
                  <a:lnTo>
                    <a:pt x="22" y="104"/>
                  </a:lnTo>
                  <a:lnTo>
                    <a:pt x="25" y="108"/>
                  </a:lnTo>
                  <a:lnTo>
                    <a:pt x="26" y="109"/>
                  </a:lnTo>
                  <a:lnTo>
                    <a:pt x="30" y="110"/>
                  </a:lnTo>
                  <a:lnTo>
                    <a:pt x="31" y="114"/>
                  </a:lnTo>
                  <a:lnTo>
                    <a:pt x="34" y="115"/>
                  </a:lnTo>
                  <a:lnTo>
                    <a:pt x="35" y="116"/>
                  </a:lnTo>
                  <a:lnTo>
                    <a:pt x="38" y="117"/>
                  </a:lnTo>
                  <a:lnTo>
                    <a:pt x="41" y="120"/>
                  </a:lnTo>
                  <a:lnTo>
                    <a:pt x="44" y="120"/>
                  </a:lnTo>
                  <a:lnTo>
                    <a:pt x="46" y="121"/>
                  </a:lnTo>
                  <a:lnTo>
                    <a:pt x="48" y="122"/>
                  </a:lnTo>
                  <a:lnTo>
                    <a:pt x="52" y="122"/>
                  </a:lnTo>
                  <a:lnTo>
                    <a:pt x="54" y="123"/>
                  </a:lnTo>
                  <a:lnTo>
                    <a:pt x="58" y="123"/>
                  </a:lnTo>
                  <a:lnTo>
                    <a:pt x="60" y="123"/>
                  </a:lnTo>
                  <a:lnTo>
                    <a:pt x="62" y="124"/>
                  </a:lnTo>
                  <a:lnTo>
                    <a:pt x="66" y="124"/>
                  </a:lnTo>
                  <a:lnTo>
                    <a:pt x="68" y="124"/>
                  </a:lnTo>
                  <a:lnTo>
                    <a:pt x="73" y="123"/>
                  </a:lnTo>
                  <a:lnTo>
                    <a:pt x="76" y="123"/>
                  </a:lnTo>
                  <a:lnTo>
                    <a:pt x="79" y="123"/>
                  </a:lnTo>
                  <a:lnTo>
                    <a:pt x="82" y="122"/>
                  </a:lnTo>
                  <a:lnTo>
                    <a:pt x="84" y="122"/>
                  </a:lnTo>
                  <a:lnTo>
                    <a:pt x="86" y="121"/>
                  </a:lnTo>
                  <a:lnTo>
                    <a:pt x="89" y="120"/>
                  </a:lnTo>
                  <a:lnTo>
                    <a:pt x="92" y="120"/>
                  </a:lnTo>
                  <a:lnTo>
                    <a:pt x="95" y="117"/>
                  </a:lnTo>
                  <a:lnTo>
                    <a:pt x="96" y="116"/>
                  </a:lnTo>
                  <a:lnTo>
                    <a:pt x="100" y="115"/>
                  </a:lnTo>
                  <a:lnTo>
                    <a:pt x="102" y="114"/>
                  </a:lnTo>
                  <a:lnTo>
                    <a:pt x="104" y="110"/>
                  </a:lnTo>
                  <a:lnTo>
                    <a:pt x="107" y="109"/>
                  </a:lnTo>
                  <a:lnTo>
                    <a:pt x="108" y="108"/>
                  </a:lnTo>
                  <a:lnTo>
                    <a:pt x="109" y="104"/>
                  </a:lnTo>
                  <a:lnTo>
                    <a:pt x="113" y="103"/>
                  </a:lnTo>
                  <a:lnTo>
                    <a:pt x="114" y="100"/>
                  </a:lnTo>
                  <a:lnTo>
                    <a:pt x="115" y="99"/>
                  </a:lnTo>
                  <a:lnTo>
                    <a:pt x="116" y="96"/>
                  </a:lnTo>
                  <a:lnTo>
                    <a:pt x="119" y="93"/>
                  </a:lnTo>
                  <a:lnTo>
                    <a:pt x="120" y="91"/>
                  </a:lnTo>
                  <a:lnTo>
                    <a:pt x="121" y="88"/>
                  </a:lnTo>
                  <a:lnTo>
                    <a:pt x="122" y="86"/>
                  </a:lnTo>
                  <a:lnTo>
                    <a:pt x="122" y="82"/>
                  </a:lnTo>
                  <a:lnTo>
                    <a:pt x="125" y="80"/>
                  </a:lnTo>
                  <a:lnTo>
                    <a:pt x="125" y="76"/>
                  </a:lnTo>
                  <a:lnTo>
                    <a:pt x="126" y="74"/>
                  </a:lnTo>
                  <a:lnTo>
                    <a:pt x="126" y="70"/>
                  </a:lnTo>
                  <a:lnTo>
                    <a:pt x="126" y="68"/>
                  </a:lnTo>
                  <a:lnTo>
                    <a:pt x="126" y="66"/>
                  </a:lnTo>
                  <a:lnTo>
                    <a:pt x="133" y="66"/>
                  </a:lnTo>
                  <a:close/>
                </a:path>
              </a:pathLst>
            </a:custGeom>
            <a:solidFill>
              <a:srgbClr val="B0BAE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423" name="Freeform 719"/>
            <p:cNvSpPr>
              <a:spLocks noChangeArrowheads="1"/>
            </p:cNvSpPr>
            <p:nvPr/>
          </p:nvSpPr>
          <p:spPr bwMode="auto">
            <a:xfrm>
              <a:off x="5183" y="473"/>
              <a:ext cx="12" cy="12"/>
            </a:xfrm>
            <a:custGeom>
              <a:avLst/>
              <a:gdLst>
                <a:gd name="T0" fmla="*/ 118 w 119"/>
                <a:gd name="T1" fmla="*/ 48 h 118"/>
                <a:gd name="T2" fmla="*/ 113 w 119"/>
                <a:gd name="T3" fmla="*/ 33 h 118"/>
                <a:gd name="T4" fmla="*/ 106 w 119"/>
                <a:gd name="T5" fmla="*/ 21 h 118"/>
                <a:gd name="T6" fmla="*/ 95 w 119"/>
                <a:gd name="T7" fmla="*/ 10 h 118"/>
                <a:gd name="T8" fmla="*/ 82 w 119"/>
                <a:gd name="T9" fmla="*/ 6 h 118"/>
                <a:gd name="T10" fmla="*/ 69 w 119"/>
                <a:gd name="T11" fmla="*/ 1 h 118"/>
                <a:gd name="T12" fmla="*/ 53 w 119"/>
                <a:gd name="T13" fmla="*/ 1 h 118"/>
                <a:gd name="T14" fmla="*/ 39 w 119"/>
                <a:gd name="T15" fmla="*/ 3 h 118"/>
                <a:gd name="T16" fmla="*/ 27 w 119"/>
                <a:gd name="T17" fmla="*/ 9 h 118"/>
                <a:gd name="T18" fmla="*/ 15 w 119"/>
                <a:gd name="T19" fmla="*/ 20 h 118"/>
                <a:gd name="T20" fmla="*/ 7 w 119"/>
                <a:gd name="T21" fmla="*/ 31 h 118"/>
                <a:gd name="T22" fmla="*/ 3 w 119"/>
                <a:gd name="T23" fmla="*/ 44 h 118"/>
                <a:gd name="T24" fmla="*/ 0 w 119"/>
                <a:gd name="T25" fmla="*/ 60 h 118"/>
                <a:gd name="T26" fmla="*/ 3 w 119"/>
                <a:gd name="T27" fmla="*/ 74 h 118"/>
                <a:gd name="T28" fmla="*/ 7 w 119"/>
                <a:gd name="T29" fmla="*/ 87 h 118"/>
                <a:gd name="T30" fmla="*/ 15 w 119"/>
                <a:gd name="T31" fmla="*/ 98 h 118"/>
                <a:gd name="T32" fmla="*/ 27 w 119"/>
                <a:gd name="T33" fmla="*/ 109 h 118"/>
                <a:gd name="T34" fmla="*/ 39 w 119"/>
                <a:gd name="T35" fmla="*/ 115 h 118"/>
                <a:gd name="T36" fmla="*/ 53 w 119"/>
                <a:gd name="T37" fmla="*/ 117 h 118"/>
                <a:gd name="T38" fmla="*/ 69 w 119"/>
                <a:gd name="T39" fmla="*/ 117 h 118"/>
                <a:gd name="T40" fmla="*/ 82 w 119"/>
                <a:gd name="T41" fmla="*/ 114 h 118"/>
                <a:gd name="T42" fmla="*/ 95 w 119"/>
                <a:gd name="T43" fmla="*/ 108 h 118"/>
                <a:gd name="T44" fmla="*/ 106 w 119"/>
                <a:gd name="T45" fmla="*/ 97 h 118"/>
                <a:gd name="T46" fmla="*/ 113 w 119"/>
                <a:gd name="T47" fmla="*/ 85 h 118"/>
                <a:gd name="T48" fmla="*/ 118 w 119"/>
                <a:gd name="T49" fmla="*/ 70 h 118"/>
                <a:gd name="T50" fmla="*/ 113 w 119"/>
                <a:gd name="T51" fmla="*/ 60 h 118"/>
                <a:gd name="T52" fmla="*/ 109 w 119"/>
                <a:gd name="T53" fmla="*/ 46 h 118"/>
                <a:gd name="T54" fmla="*/ 106 w 119"/>
                <a:gd name="T55" fmla="*/ 34 h 118"/>
                <a:gd name="T56" fmla="*/ 99 w 119"/>
                <a:gd name="T57" fmla="*/ 24 h 118"/>
                <a:gd name="T58" fmla="*/ 89 w 119"/>
                <a:gd name="T59" fmla="*/ 15 h 118"/>
                <a:gd name="T60" fmla="*/ 78 w 119"/>
                <a:gd name="T61" fmla="*/ 9 h 118"/>
                <a:gd name="T62" fmla="*/ 65 w 119"/>
                <a:gd name="T63" fmla="*/ 7 h 118"/>
                <a:gd name="T64" fmla="*/ 52 w 119"/>
                <a:gd name="T65" fmla="*/ 7 h 118"/>
                <a:gd name="T66" fmla="*/ 39 w 119"/>
                <a:gd name="T67" fmla="*/ 10 h 118"/>
                <a:gd name="T68" fmla="*/ 28 w 119"/>
                <a:gd name="T69" fmla="*/ 16 h 118"/>
                <a:gd name="T70" fmla="*/ 19 w 119"/>
                <a:gd name="T71" fmla="*/ 26 h 118"/>
                <a:gd name="T72" fmla="*/ 12 w 119"/>
                <a:gd name="T73" fmla="*/ 36 h 118"/>
                <a:gd name="T74" fmla="*/ 7 w 119"/>
                <a:gd name="T75" fmla="*/ 49 h 118"/>
                <a:gd name="T76" fmla="*/ 6 w 119"/>
                <a:gd name="T77" fmla="*/ 62 h 118"/>
                <a:gd name="T78" fmla="*/ 10 w 119"/>
                <a:gd name="T79" fmla="*/ 75 h 118"/>
                <a:gd name="T80" fmla="*/ 15 w 119"/>
                <a:gd name="T81" fmla="*/ 87 h 118"/>
                <a:gd name="T82" fmla="*/ 23 w 119"/>
                <a:gd name="T83" fmla="*/ 97 h 118"/>
                <a:gd name="T84" fmla="*/ 33 w 119"/>
                <a:gd name="T85" fmla="*/ 104 h 118"/>
                <a:gd name="T86" fmla="*/ 45 w 119"/>
                <a:gd name="T87" fmla="*/ 109 h 118"/>
                <a:gd name="T88" fmla="*/ 58 w 119"/>
                <a:gd name="T89" fmla="*/ 111 h 118"/>
                <a:gd name="T90" fmla="*/ 71 w 119"/>
                <a:gd name="T91" fmla="*/ 110 h 118"/>
                <a:gd name="T92" fmla="*/ 82 w 119"/>
                <a:gd name="T93" fmla="*/ 108 h 118"/>
                <a:gd name="T94" fmla="*/ 93 w 119"/>
                <a:gd name="T95" fmla="*/ 100 h 118"/>
                <a:gd name="T96" fmla="*/ 101 w 119"/>
                <a:gd name="T97" fmla="*/ 91 h 118"/>
                <a:gd name="T98" fmla="*/ 108 w 119"/>
                <a:gd name="T99" fmla="*/ 80 h 118"/>
                <a:gd name="T100" fmla="*/ 112 w 119"/>
                <a:gd name="T101" fmla="*/ 6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9" h="118">
                  <a:moveTo>
                    <a:pt x="119" y="60"/>
                  </a:moveTo>
                  <a:lnTo>
                    <a:pt x="119" y="56"/>
                  </a:lnTo>
                  <a:lnTo>
                    <a:pt x="119" y="54"/>
                  </a:lnTo>
                  <a:lnTo>
                    <a:pt x="119" y="50"/>
                  </a:lnTo>
                  <a:lnTo>
                    <a:pt x="118" y="48"/>
                  </a:lnTo>
                  <a:lnTo>
                    <a:pt x="118" y="44"/>
                  </a:lnTo>
                  <a:lnTo>
                    <a:pt x="115" y="42"/>
                  </a:lnTo>
                  <a:lnTo>
                    <a:pt x="115" y="39"/>
                  </a:lnTo>
                  <a:lnTo>
                    <a:pt x="114" y="36"/>
                  </a:lnTo>
                  <a:lnTo>
                    <a:pt x="113" y="33"/>
                  </a:lnTo>
                  <a:lnTo>
                    <a:pt x="112" y="31"/>
                  </a:lnTo>
                  <a:lnTo>
                    <a:pt x="109" y="28"/>
                  </a:lnTo>
                  <a:lnTo>
                    <a:pt x="108" y="26"/>
                  </a:lnTo>
                  <a:lnTo>
                    <a:pt x="107" y="24"/>
                  </a:lnTo>
                  <a:lnTo>
                    <a:pt x="106" y="21"/>
                  </a:lnTo>
                  <a:lnTo>
                    <a:pt x="102" y="20"/>
                  </a:lnTo>
                  <a:lnTo>
                    <a:pt x="101" y="16"/>
                  </a:lnTo>
                  <a:lnTo>
                    <a:pt x="100" y="15"/>
                  </a:lnTo>
                  <a:lnTo>
                    <a:pt x="97" y="14"/>
                  </a:lnTo>
                  <a:lnTo>
                    <a:pt x="95" y="10"/>
                  </a:lnTo>
                  <a:lnTo>
                    <a:pt x="93" y="9"/>
                  </a:lnTo>
                  <a:lnTo>
                    <a:pt x="89" y="8"/>
                  </a:lnTo>
                  <a:lnTo>
                    <a:pt x="88" y="7"/>
                  </a:lnTo>
                  <a:lnTo>
                    <a:pt x="85" y="6"/>
                  </a:lnTo>
                  <a:lnTo>
                    <a:pt x="82" y="6"/>
                  </a:lnTo>
                  <a:lnTo>
                    <a:pt x="79" y="3"/>
                  </a:lnTo>
                  <a:lnTo>
                    <a:pt x="77" y="2"/>
                  </a:lnTo>
                  <a:lnTo>
                    <a:pt x="75" y="2"/>
                  </a:lnTo>
                  <a:lnTo>
                    <a:pt x="72" y="1"/>
                  </a:lnTo>
                  <a:lnTo>
                    <a:pt x="69" y="1"/>
                  </a:lnTo>
                  <a:lnTo>
                    <a:pt x="66" y="1"/>
                  </a:lnTo>
                  <a:lnTo>
                    <a:pt x="61" y="0"/>
                  </a:lnTo>
                  <a:lnTo>
                    <a:pt x="59" y="0"/>
                  </a:lnTo>
                  <a:lnTo>
                    <a:pt x="55" y="0"/>
                  </a:lnTo>
                  <a:lnTo>
                    <a:pt x="53" y="1"/>
                  </a:lnTo>
                  <a:lnTo>
                    <a:pt x="51" y="1"/>
                  </a:lnTo>
                  <a:lnTo>
                    <a:pt x="47" y="1"/>
                  </a:lnTo>
                  <a:lnTo>
                    <a:pt x="45" y="2"/>
                  </a:lnTo>
                  <a:lnTo>
                    <a:pt x="41" y="2"/>
                  </a:lnTo>
                  <a:lnTo>
                    <a:pt x="39" y="3"/>
                  </a:lnTo>
                  <a:lnTo>
                    <a:pt x="37" y="6"/>
                  </a:lnTo>
                  <a:lnTo>
                    <a:pt x="34" y="6"/>
                  </a:lnTo>
                  <a:lnTo>
                    <a:pt x="31" y="7"/>
                  </a:lnTo>
                  <a:lnTo>
                    <a:pt x="28" y="8"/>
                  </a:lnTo>
                  <a:lnTo>
                    <a:pt x="27" y="9"/>
                  </a:lnTo>
                  <a:lnTo>
                    <a:pt x="24" y="10"/>
                  </a:lnTo>
                  <a:lnTo>
                    <a:pt x="23" y="14"/>
                  </a:lnTo>
                  <a:lnTo>
                    <a:pt x="19" y="15"/>
                  </a:lnTo>
                  <a:lnTo>
                    <a:pt x="18" y="16"/>
                  </a:lnTo>
                  <a:lnTo>
                    <a:pt x="15" y="20"/>
                  </a:lnTo>
                  <a:lnTo>
                    <a:pt x="13" y="21"/>
                  </a:lnTo>
                  <a:lnTo>
                    <a:pt x="12" y="24"/>
                  </a:lnTo>
                  <a:lnTo>
                    <a:pt x="11" y="26"/>
                  </a:lnTo>
                  <a:lnTo>
                    <a:pt x="10" y="28"/>
                  </a:lnTo>
                  <a:lnTo>
                    <a:pt x="7" y="31"/>
                  </a:lnTo>
                  <a:lnTo>
                    <a:pt x="6" y="33"/>
                  </a:lnTo>
                  <a:lnTo>
                    <a:pt x="5" y="36"/>
                  </a:lnTo>
                  <a:lnTo>
                    <a:pt x="4" y="39"/>
                  </a:lnTo>
                  <a:lnTo>
                    <a:pt x="4" y="42"/>
                  </a:lnTo>
                  <a:lnTo>
                    <a:pt x="3" y="44"/>
                  </a:lnTo>
                  <a:lnTo>
                    <a:pt x="3" y="48"/>
                  </a:lnTo>
                  <a:lnTo>
                    <a:pt x="0" y="50"/>
                  </a:lnTo>
                  <a:lnTo>
                    <a:pt x="0" y="54"/>
                  </a:lnTo>
                  <a:lnTo>
                    <a:pt x="0" y="56"/>
                  </a:lnTo>
                  <a:lnTo>
                    <a:pt x="0" y="60"/>
                  </a:lnTo>
                  <a:lnTo>
                    <a:pt x="0" y="62"/>
                  </a:lnTo>
                  <a:lnTo>
                    <a:pt x="0" y="64"/>
                  </a:lnTo>
                  <a:lnTo>
                    <a:pt x="0" y="68"/>
                  </a:lnTo>
                  <a:lnTo>
                    <a:pt x="3" y="70"/>
                  </a:lnTo>
                  <a:lnTo>
                    <a:pt x="3" y="74"/>
                  </a:lnTo>
                  <a:lnTo>
                    <a:pt x="4" y="76"/>
                  </a:lnTo>
                  <a:lnTo>
                    <a:pt x="4" y="80"/>
                  </a:lnTo>
                  <a:lnTo>
                    <a:pt x="5" y="82"/>
                  </a:lnTo>
                  <a:lnTo>
                    <a:pt x="6" y="85"/>
                  </a:lnTo>
                  <a:lnTo>
                    <a:pt x="7" y="87"/>
                  </a:lnTo>
                  <a:lnTo>
                    <a:pt x="10" y="90"/>
                  </a:lnTo>
                  <a:lnTo>
                    <a:pt x="11" y="93"/>
                  </a:lnTo>
                  <a:lnTo>
                    <a:pt x="12" y="94"/>
                  </a:lnTo>
                  <a:lnTo>
                    <a:pt x="13" y="97"/>
                  </a:lnTo>
                  <a:lnTo>
                    <a:pt x="15" y="98"/>
                  </a:lnTo>
                  <a:lnTo>
                    <a:pt x="18" y="102"/>
                  </a:lnTo>
                  <a:lnTo>
                    <a:pt x="19" y="103"/>
                  </a:lnTo>
                  <a:lnTo>
                    <a:pt x="23" y="104"/>
                  </a:lnTo>
                  <a:lnTo>
                    <a:pt x="24" y="108"/>
                  </a:lnTo>
                  <a:lnTo>
                    <a:pt x="27" y="109"/>
                  </a:lnTo>
                  <a:lnTo>
                    <a:pt x="28" y="110"/>
                  </a:lnTo>
                  <a:lnTo>
                    <a:pt x="31" y="111"/>
                  </a:lnTo>
                  <a:lnTo>
                    <a:pt x="34" y="114"/>
                  </a:lnTo>
                  <a:lnTo>
                    <a:pt x="37" y="114"/>
                  </a:lnTo>
                  <a:lnTo>
                    <a:pt x="39" y="115"/>
                  </a:lnTo>
                  <a:lnTo>
                    <a:pt x="41" y="116"/>
                  </a:lnTo>
                  <a:lnTo>
                    <a:pt x="45" y="116"/>
                  </a:lnTo>
                  <a:lnTo>
                    <a:pt x="47" y="117"/>
                  </a:lnTo>
                  <a:lnTo>
                    <a:pt x="51" y="117"/>
                  </a:lnTo>
                  <a:lnTo>
                    <a:pt x="53" y="117"/>
                  </a:lnTo>
                  <a:lnTo>
                    <a:pt x="55" y="118"/>
                  </a:lnTo>
                  <a:lnTo>
                    <a:pt x="59" y="118"/>
                  </a:lnTo>
                  <a:lnTo>
                    <a:pt x="61" y="118"/>
                  </a:lnTo>
                  <a:lnTo>
                    <a:pt x="66" y="117"/>
                  </a:lnTo>
                  <a:lnTo>
                    <a:pt x="69" y="117"/>
                  </a:lnTo>
                  <a:lnTo>
                    <a:pt x="72" y="117"/>
                  </a:lnTo>
                  <a:lnTo>
                    <a:pt x="75" y="116"/>
                  </a:lnTo>
                  <a:lnTo>
                    <a:pt x="77" y="116"/>
                  </a:lnTo>
                  <a:lnTo>
                    <a:pt x="79" y="115"/>
                  </a:lnTo>
                  <a:lnTo>
                    <a:pt x="82" y="114"/>
                  </a:lnTo>
                  <a:lnTo>
                    <a:pt x="85" y="114"/>
                  </a:lnTo>
                  <a:lnTo>
                    <a:pt x="88" y="111"/>
                  </a:lnTo>
                  <a:lnTo>
                    <a:pt x="89" y="110"/>
                  </a:lnTo>
                  <a:lnTo>
                    <a:pt x="93" y="109"/>
                  </a:lnTo>
                  <a:lnTo>
                    <a:pt x="95" y="108"/>
                  </a:lnTo>
                  <a:lnTo>
                    <a:pt x="97" y="104"/>
                  </a:lnTo>
                  <a:lnTo>
                    <a:pt x="100" y="103"/>
                  </a:lnTo>
                  <a:lnTo>
                    <a:pt x="101" y="102"/>
                  </a:lnTo>
                  <a:lnTo>
                    <a:pt x="102" y="98"/>
                  </a:lnTo>
                  <a:lnTo>
                    <a:pt x="106" y="97"/>
                  </a:lnTo>
                  <a:lnTo>
                    <a:pt x="107" y="94"/>
                  </a:lnTo>
                  <a:lnTo>
                    <a:pt x="108" y="93"/>
                  </a:lnTo>
                  <a:lnTo>
                    <a:pt x="109" y="90"/>
                  </a:lnTo>
                  <a:lnTo>
                    <a:pt x="112" y="87"/>
                  </a:lnTo>
                  <a:lnTo>
                    <a:pt x="113" y="85"/>
                  </a:lnTo>
                  <a:lnTo>
                    <a:pt x="114" y="82"/>
                  </a:lnTo>
                  <a:lnTo>
                    <a:pt x="115" y="80"/>
                  </a:lnTo>
                  <a:lnTo>
                    <a:pt x="115" y="76"/>
                  </a:lnTo>
                  <a:lnTo>
                    <a:pt x="118" y="74"/>
                  </a:lnTo>
                  <a:lnTo>
                    <a:pt x="118" y="70"/>
                  </a:lnTo>
                  <a:lnTo>
                    <a:pt x="119" y="68"/>
                  </a:lnTo>
                  <a:lnTo>
                    <a:pt x="119" y="64"/>
                  </a:lnTo>
                  <a:lnTo>
                    <a:pt x="119" y="62"/>
                  </a:lnTo>
                  <a:lnTo>
                    <a:pt x="119" y="60"/>
                  </a:lnTo>
                  <a:lnTo>
                    <a:pt x="113" y="60"/>
                  </a:lnTo>
                  <a:lnTo>
                    <a:pt x="112" y="56"/>
                  </a:lnTo>
                  <a:lnTo>
                    <a:pt x="112" y="54"/>
                  </a:lnTo>
                  <a:lnTo>
                    <a:pt x="112" y="52"/>
                  </a:lnTo>
                  <a:lnTo>
                    <a:pt x="112" y="49"/>
                  </a:lnTo>
                  <a:lnTo>
                    <a:pt x="109" y="46"/>
                  </a:lnTo>
                  <a:lnTo>
                    <a:pt x="109" y="43"/>
                  </a:lnTo>
                  <a:lnTo>
                    <a:pt x="108" y="42"/>
                  </a:lnTo>
                  <a:lnTo>
                    <a:pt x="108" y="39"/>
                  </a:lnTo>
                  <a:lnTo>
                    <a:pt x="107" y="36"/>
                  </a:lnTo>
                  <a:lnTo>
                    <a:pt x="106" y="34"/>
                  </a:lnTo>
                  <a:lnTo>
                    <a:pt x="105" y="31"/>
                  </a:lnTo>
                  <a:lnTo>
                    <a:pt x="102" y="30"/>
                  </a:lnTo>
                  <a:lnTo>
                    <a:pt x="101" y="27"/>
                  </a:lnTo>
                  <a:lnTo>
                    <a:pt x="100" y="26"/>
                  </a:lnTo>
                  <a:lnTo>
                    <a:pt x="99" y="24"/>
                  </a:lnTo>
                  <a:lnTo>
                    <a:pt x="97" y="21"/>
                  </a:lnTo>
                  <a:lnTo>
                    <a:pt x="95" y="20"/>
                  </a:lnTo>
                  <a:lnTo>
                    <a:pt x="93" y="19"/>
                  </a:lnTo>
                  <a:lnTo>
                    <a:pt x="91" y="16"/>
                  </a:lnTo>
                  <a:lnTo>
                    <a:pt x="89" y="15"/>
                  </a:lnTo>
                  <a:lnTo>
                    <a:pt x="87" y="14"/>
                  </a:lnTo>
                  <a:lnTo>
                    <a:pt x="85" y="13"/>
                  </a:lnTo>
                  <a:lnTo>
                    <a:pt x="82" y="10"/>
                  </a:lnTo>
                  <a:lnTo>
                    <a:pt x="79" y="10"/>
                  </a:lnTo>
                  <a:lnTo>
                    <a:pt x="78" y="9"/>
                  </a:lnTo>
                  <a:lnTo>
                    <a:pt x="75" y="9"/>
                  </a:lnTo>
                  <a:lnTo>
                    <a:pt x="72" y="8"/>
                  </a:lnTo>
                  <a:lnTo>
                    <a:pt x="71" y="8"/>
                  </a:lnTo>
                  <a:lnTo>
                    <a:pt x="67" y="7"/>
                  </a:lnTo>
                  <a:lnTo>
                    <a:pt x="65" y="7"/>
                  </a:lnTo>
                  <a:lnTo>
                    <a:pt x="61" y="7"/>
                  </a:lnTo>
                  <a:lnTo>
                    <a:pt x="59" y="7"/>
                  </a:lnTo>
                  <a:lnTo>
                    <a:pt x="58" y="7"/>
                  </a:lnTo>
                  <a:lnTo>
                    <a:pt x="54" y="7"/>
                  </a:lnTo>
                  <a:lnTo>
                    <a:pt x="52" y="7"/>
                  </a:lnTo>
                  <a:lnTo>
                    <a:pt x="48" y="8"/>
                  </a:lnTo>
                  <a:lnTo>
                    <a:pt x="46" y="8"/>
                  </a:lnTo>
                  <a:lnTo>
                    <a:pt x="45" y="9"/>
                  </a:lnTo>
                  <a:lnTo>
                    <a:pt x="41" y="9"/>
                  </a:lnTo>
                  <a:lnTo>
                    <a:pt x="39" y="10"/>
                  </a:lnTo>
                  <a:lnTo>
                    <a:pt x="37" y="10"/>
                  </a:lnTo>
                  <a:lnTo>
                    <a:pt x="34" y="13"/>
                  </a:lnTo>
                  <a:lnTo>
                    <a:pt x="33" y="14"/>
                  </a:lnTo>
                  <a:lnTo>
                    <a:pt x="30" y="15"/>
                  </a:lnTo>
                  <a:lnTo>
                    <a:pt x="28" y="16"/>
                  </a:lnTo>
                  <a:lnTo>
                    <a:pt x="25" y="19"/>
                  </a:lnTo>
                  <a:lnTo>
                    <a:pt x="24" y="20"/>
                  </a:lnTo>
                  <a:lnTo>
                    <a:pt x="23" y="21"/>
                  </a:lnTo>
                  <a:lnTo>
                    <a:pt x="21" y="24"/>
                  </a:lnTo>
                  <a:lnTo>
                    <a:pt x="19" y="26"/>
                  </a:lnTo>
                  <a:lnTo>
                    <a:pt x="17" y="27"/>
                  </a:lnTo>
                  <a:lnTo>
                    <a:pt x="15" y="30"/>
                  </a:lnTo>
                  <a:lnTo>
                    <a:pt x="15" y="31"/>
                  </a:lnTo>
                  <a:lnTo>
                    <a:pt x="13" y="34"/>
                  </a:lnTo>
                  <a:lnTo>
                    <a:pt x="12" y="36"/>
                  </a:lnTo>
                  <a:lnTo>
                    <a:pt x="11" y="39"/>
                  </a:lnTo>
                  <a:lnTo>
                    <a:pt x="10" y="42"/>
                  </a:lnTo>
                  <a:lnTo>
                    <a:pt x="10" y="43"/>
                  </a:lnTo>
                  <a:lnTo>
                    <a:pt x="7" y="46"/>
                  </a:lnTo>
                  <a:lnTo>
                    <a:pt x="7" y="49"/>
                  </a:lnTo>
                  <a:lnTo>
                    <a:pt x="7" y="52"/>
                  </a:lnTo>
                  <a:lnTo>
                    <a:pt x="6" y="54"/>
                  </a:lnTo>
                  <a:lnTo>
                    <a:pt x="6" y="56"/>
                  </a:lnTo>
                  <a:lnTo>
                    <a:pt x="6" y="60"/>
                  </a:lnTo>
                  <a:lnTo>
                    <a:pt x="6" y="62"/>
                  </a:lnTo>
                  <a:lnTo>
                    <a:pt x="6" y="64"/>
                  </a:lnTo>
                  <a:lnTo>
                    <a:pt x="7" y="67"/>
                  </a:lnTo>
                  <a:lnTo>
                    <a:pt x="7" y="69"/>
                  </a:lnTo>
                  <a:lnTo>
                    <a:pt x="7" y="73"/>
                  </a:lnTo>
                  <a:lnTo>
                    <a:pt x="10" y="75"/>
                  </a:lnTo>
                  <a:lnTo>
                    <a:pt x="10" y="76"/>
                  </a:lnTo>
                  <a:lnTo>
                    <a:pt x="11" y="80"/>
                  </a:lnTo>
                  <a:lnTo>
                    <a:pt x="12" y="82"/>
                  </a:lnTo>
                  <a:lnTo>
                    <a:pt x="13" y="84"/>
                  </a:lnTo>
                  <a:lnTo>
                    <a:pt x="15" y="87"/>
                  </a:lnTo>
                  <a:lnTo>
                    <a:pt x="15" y="88"/>
                  </a:lnTo>
                  <a:lnTo>
                    <a:pt x="17" y="91"/>
                  </a:lnTo>
                  <a:lnTo>
                    <a:pt x="19" y="93"/>
                  </a:lnTo>
                  <a:lnTo>
                    <a:pt x="21" y="94"/>
                  </a:lnTo>
                  <a:lnTo>
                    <a:pt x="23" y="97"/>
                  </a:lnTo>
                  <a:lnTo>
                    <a:pt x="24" y="98"/>
                  </a:lnTo>
                  <a:lnTo>
                    <a:pt x="25" y="100"/>
                  </a:lnTo>
                  <a:lnTo>
                    <a:pt x="28" y="102"/>
                  </a:lnTo>
                  <a:lnTo>
                    <a:pt x="30" y="103"/>
                  </a:lnTo>
                  <a:lnTo>
                    <a:pt x="33" y="104"/>
                  </a:lnTo>
                  <a:lnTo>
                    <a:pt x="34" y="106"/>
                  </a:lnTo>
                  <a:lnTo>
                    <a:pt x="37" y="108"/>
                  </a:lnTo>
                  <a:lnTo>
                    <a:pt x="39" y="108"/>
                  </a:lnTo>
                  <a:lnTo>
                    <a:pt x="41" y="109"/>
                  </a:lnTo>
                  <a:lnTo>
                    <a:pt x="45" y="109"/>
                  </a:lnTo>
                  <a:lnTo>
                    <a:pt x="46" y="110"/>
                  </a:lnTo>
                  <a:lnTo>
                    <a:pt x="48" y="110"/>
                  </a:lnTo>
                  <a:lnTo>
                    <a:pt x="52" y="111"/>
                  </a:lnTo>
                  <a:lnTo>
                    <a:pt x="54" y="111"/>
                  </a:lnTo>
                  <a:lnTo>
                    <a:pt x="58" y="111"/>
                  </a:lnTo>
                  <a:lnTo>
                    <a:pt x="59" y="111"/>
                  </a:lnTo>
                  <a:lnTo>
                    <a:pt x="61" y="111"/>
                  </a:lnTo>
                  <a:lnTo>
                    <a:pt x="65" y="111"/>
                  </a:lnTo>
                  <a:lnTo>
                    <a:pt x="67" y="111"/>
                  </a:lnTo>
                  <a:lnTo>
                    <a:pt x="71" y="110"/>
                  </a:lnTo>
                  <a:lnTo>
                    <a:pt x="72" y="110"/>
                  </a:lnTo>
                  <a:lnTo>
                    <a:pt x="75" y="109"/>
                  </a:lnTo>
                  <a:lnTo>
                    <a:pt x="78" y="109"/>
                  </a:lnTo>
                  <a:lnTo>
                    <a:pt x="79" y="108"/>
                  </a:lnTo>
                  <a:lnTo>
                    <a:pt x="82" y="108"/>
                  </a:lnTo>
                  <a:lnTo>
                    <a:pt x="85" y="106"/>
                  </a:lnTo>
                  <a:lnTo>
                    <a:pt x="87" y="104"/>
                  </a:lnTo>
                  <a:lnTo>
                    <a:pt x="89" y="103"/>
                  </a:lnTo>
                  <a:lnTo>
                    <a:pt x="91" y="102"/>
                  </a:lnTo>
                  <a:lnTo>
                    <a:pt x="93" y="100"/>
                  </a:lnTo>
                  <a:lnTo>
                    <a:pt x="95" y="98"/>
                  </a:lnTo>
                  <a:lnTo>
                    <a:pt x="97" y="97"/>
                  </a:lnTo>
                  <a:lnTo>
                    <a:pt x="99" y="94"/>
                  </a:lnTo>
                  <a:lnTo>
                    <a:pt x="100" y="93"/>
                  </a:lnTo>
                  <a:lnTo>
                    <a:pt x="101" y="91"/>
                  </a:lnTo>
                  <a:lnTo>
                    <a:pt x="102" y="88"/>
                  </a:lnTo>
                  <a:lnTo>
                    <a:pt x="105" y="87"/>
                  </a:lnTo>
                  <a:lnTo>
                    <a:pt x="106" y="84"/>
                  </a:lnTo>
                  <a:lnTo>
                    <a:pt x="107" y="82"/>
                  </a:lnTo>
                  <a:lnTo>
                    <a:pt x="108" y="80"/>
                  </a:lnTo>
                  <a:lnTo>
                    <a:pt x="108" y="76"/>
                  </a:lnTo>
                  <a:lnTo>
                    <a:pt x="109" y="75"/>
                  </a:lnTo>
                  <a:lnTo>
                    <a:pt x="109" y="73"/>
                  </a:lnTo>
                  <a:lnTo>
                    <a:pt x="112" y="69"/>
                  </a:lnTo>
                  <a:lnTo>
                    <a:pt x="112" y="67"/>
                  </a:lnTo>
                  <a:lnTo>
                    <a:pt x="112" y="64"/>
                  </a:lnTo>
                  <a:lnTo>
                    <a:pt x="112" y="62"/>
                  </a:lnTo>
                  <a:lnTo>
                    <a:pt x="113" y="60"/>
                  </a:lnTo>
                  <a:lnTo>
                    <a:pt x="119" y="60"/>
                  </a:lnTo>
                  <a:close/>
                </a:path>
              </a:pathLst>
            </a:custGeom>
            <a:solidFill>
              <a:srgbClr val="B2BAE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424" name="Freeform 720"/>
            <p:cNvSpPr>
              <a:spLocks noChangeArrowheads="1"/>
            </p:cNvSpPr>
            <p:nvPr/>
          </p:nvSpPr>
          <p:spPr bwMode="auto">
            <a:xfrm>
              <a:off x="5184" y="473"/>
              <a:ext cx="11" cy="11"/>
            </a:xfrm>
            <a:custGeom>
              <a:avLst/>
              <a:gdLst>
                <a:gd name="T0" fmla="*/ 106 w 107"/>
                <a:gd name="T1" fmla="*/ 42 h 104"/>
                <a:gd name="T2" fmla="*/ 101 w 107"/>
                <a:gd name="T3" fmla="*/ 29 h 104"/>
                <a:gd name="T4" fmla="*/ 94 w 107"/>
                <a:gd name="T5" fmla="*/ 19 h 104"/>
                <a:gd name="T6" fmla="*/ 85 w 107"/>
                <a:gd name="T7" fmla="*/ 9 h 104"/>
                <a:gd name="T8" fmla="*/ 73 w 107"/>
                <a:gd name="T9" fmla="*/ 3 h 104"/>
                <a:gd name="T10" fmla="*/ 61 w 107"/>
                <a:gd name="T11" fmla="*/ 0 h 104"/>
                <a:gd name="T12" fmla="*/ 48 w 107"/>
                <a:gd name="T13" fmla="*/ 0 h 104"/>
                <a:gd name="T14" fmla="*/ 35 w 107"/>
                <a:gd name="T15" fmla="*/ 2 h 104"/>
                <a:gd name="T16" fmla="*/ 24 w 107"/>
                <a:gd name="T17" fmla="*/ 8 h 104"/>
                <a:gd name="T18" fmla="*/ 15 w 107"/>
                <a:gd name="T19" fmla="*/ 17 h 104"/>
                <a:gd name="T20" fmla="*/ 7 w 107"/>
                <a:gd name="T21" fmla="*/ 27 h 104"/>
                <a:gd name="T22" fmla="*/ 1 w 107"/>
                <a:gd name="T23" fmla="*/ 39 h 104"/>
                <a:gd name="T24" fmla="*/ 0 w 107"/>
                <a:gd name="T25" fmla="*/ 53 h 104"/>
                <a:gd name="T26" fmla="*/ 1 w 107"/>
                <a:gd name="T27" fmla="*/ 66 h 104"/>
                <a:gd name="T28" fmla="*/ 7 w 107"/>
                <a:gd name="T29" fmla="*/ 77 h 104"/>
                <a:gd name="T30" fmla="*/ 15 w 107"/>
                <a:gd name="T31" fmla="*/ 87 h 104"/>
                <a:gd name="T32" fmla="*/ 24 w 107"/>
                <a:gd name="T33" fmla="*/ 96 h 104"/>
                <a:gd name="T34" fmla="*/ 35 w 107"/>
                <a:gd name="T35" fmla="*/ 102 h 104"/>
                <a:gd name="T36" fmla="*/ 48 w 107"/>
                <a:gd name="T37" fmla="*/ 104 h 104"/>
                <a:gd name="T38" fmla="*/ 61 w 107"/>
                <a:gd name="T39" fmla="*/ 104 h 104"/>
                <a:gd name="T40" fmla="*/ 73 w 107"/>
                <a:gd name="T41" fmla="*/ 101 h 104"/>
                <a:gd name="T42" fmla="*/ 85 w 107"/>
                <a:gd name="T43" fmla="*/ 95 h 104"/>
                <a:gd name="T44" fmla="*/ 94 w 107"/>
                <a:gd name="T45" fmla="*/ 86 h 104"/>
                <a:gd name="T46" fmla="*/ 101 w 107"/>
                <a:gd name="T47" fmla="*/ 75 h 104"/>
                <a:gd name="T48" fmla="*/ 106 w 107"/>
                <a:gd name="T49" fmla="*/ 62 h 104"/>
                <a:gd name="T50" fmla="*/ 100 w 107"/>
                <a:gd name="T51" fmla="*/ 53 h 104"/>
                <a:gd name="T52" fmla="*/ 99 w 107"/>
                <a:gd name="T53" fmla="*/ 41 h 104"/>
                <a:gd name="T54" fmla="*/ 94 w 107"/>
                <a:gd name="T55" fmla="*/ 30 h 104"/>
                <a:gd name="T56" fmla="*/ 88 w 107"/>
                <a:gd name="T57" fmla="*/ 21 h 104"/>
                <a:gd name="T58" fmla="*/ 79 w 107"/>
                <a:gd name="T59" fmla="*/ 14 h 104"/>
                <a:gd name="T60" fmla="*/ 69 w 107"/>
                <a:gd name="T61" fmla="*/ 8 h 104"/>
                <a:gd name="T62" fmla="*/ 59 w 107"/>
                <a:gd name="T63" fmla="*/ 7 h 104"/>
                <a:gd name="T64" fmla="*/ 47 w 107"/>
                <a:gd name="T65" fmla="*/ 7 h 104"/>
                <a:gd name="T66" fmla="*/ 35 w 107"/>
                <a:gd name="T67" fmla="*/ 9 h 104"/>
                <a:gd name="T68" fmla="*/ 25 w 107"/>
                <a:gd name="T69" fmla="*/ 15 h 104"/>
                <a:gd name="T70" fmla="*/ 18 w 107"/>
                <a:gd name="T71" fmla="*/ 23 h 104"/>
                <a:gd name="T72" fmla="*/ 12 w 107"/>
                <a:gd name="T73" fmla="*/ 32 h 104"/>
                <a:gd name="T74" fmla="*/ 7 w 107"/>
                <a:gd name="T75" fmla="*/ 43 h 104"/>
                <a:gd name="T76" fmla="*/ 7 w 107"/>
                <a:gd name="T77" fmla="*/ 55 h 104"/>
                <a:gd name="T78" fmla="*/ 9 w 107"/>
                <a:gd name="T79" fmla="*/ 66 h 104"/>
                <a:gd name="T80" fmla="*/ 13 w 107"/>
                <a:gd name="T81" fmla="*/ 75 h 104"/>
                <a:gd name="T82" fmla="*/ 21 w 107"/>
                <a:gd name="T83" fmla="*/ 84 h 104"/>
                <a:gd name="T84" fmla="*/ 29 w 107"/>
                <a:gd name="T85" fmla="*/ 91 h 104"/>
                <a:gd name="T86" fmla="*/ 40 w 107"/>
                <a:gd name="T87" fmla="*/ 96 h 104"/>
                <a:gd name="T88" fmla="*/ 52 w 107"/>
                <a:gd name="T89" fmla="*/ 99 h 104"/>
                <a:gd name="T90" fmla="*/ 63 w 107"/>
                <a:gd name="T91" fmla="*/ 97 h 104"/>
                <a:gd name="T92" fmla="*/ 73 w 107"/>
                <a:gd name="T93" fmla="*/ 93 h 104"/>
                <a:gd name="T94" fmla="*/ 82 w 107"/>
                <a:gd name="T95" fmla="*/ 87 h 104"/>
                <a:gd name="T96" fmla="*/ 91 w 107"/>
                <a:gd name="T97" fmla="*/ 80 h 104"/>
                <a:gd name="T98" fmla="*/ 96 w 107"/>
                <a:gd name="T99" fmla="*/ 69 h 104"/>
                <a:gd name="T100" fmla="*/ 100 w 107"/>
                <a:gd name="T101" fmla="*/ 6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104">
                  <a:moveTo>
                    <a:pt x="107" y="53"/>
                  </a:moveTo>
                  <a:lnTo>
                    <a:pt x="106" y="49"/>
                  </a:lnTo>
                  <a:lnTo>
                    <a:pt x="106" y="47"/>
                  </a:lnTo>
                  <a:lnTo>
                    <a:pt x="106" y="45"/>
                  </a:lnTo>
                  <a:lnTo>
                    <a:pt x="106" y="42"/>
                  </a:lnTo>
                  <a:lnTo>
                    <a:pt x="103" y="39"/>
                  </a:lnTo>
                  <a:lnTo>
                    <a:pt x="103" y="36"/>
                  </a:lnTo>
                  <a:lnTo>
                    <a:pt x="102" y="35"/>
                  </a:lnTo>
                  <a:lnTo>
                    <a:pt x="102" y="32"/>
                  </a:lnTo>
                  <a:lnTo>
                    <a:pt x="101" y="29"/>
                  </a:lnTo>
                  <a:lnTo>
                    <a:pt x="100" y="27"/>
                  </a:lnTo>
                  <a:lnTo>
                    <a:pt x="99" y="24"/>
                  </a:lnTo>
                  <a:lnTo>
                    <a:pt x="96" y="23"/>
                  </a:lnTo>
                  <a:lnTo>
                    <a:pt x="95" y="20"/>
                  </a:lnTo>
                  <a:lnTo>
                    <a:pt x="94" y="19"/>
                  </a:lnTo>
                  <a:lnTo>
                    <a:pt x="93" y="17"/>
                  </a:lnTo>
                  <a:lnTo>
                    <a:pt x="91" y="14"/>
                  </a:lnTo>
                  <a:lnTo>
                    <a:pt x="89" y="13"/>
                  </a:lnTo>
                  <a:lnTo>
                    <a:pt x="87" y="12"/>
                  </a:lnTo>
                  <a:lnTo>
                    <a:pt x="85" y="9"/>
                  </a:lnTo>
                  <a:lnTo>
                    <a:pt x="83" y="8"/>
                  </a:lnTo>
                  <a:lnTo>
                    <a:pt x="81" y="7"/>
                  </a:lnTo>
                  <a:lnTo>
                    <a:pt x="79" y="6"/>
                  </a:lnTo>
                  <a:lnTo>
                    <a:pt x="76" y="3"/>
                  </a:lnTo>
                  <a:lnTo>
                    <a:pt x="73" y="3"/>
                  </a:lnTo>
                  <a:lnTo>
                    <a:pt x="72" y="2"/>
                  </a:lnTo>
                  <a:lnTo>
                    <a:pt x="69" y="2"/>
                  </a:lnTo>
                  <a:lnTo>
                    <a:pt x="66" y="1"/>
                  </a:lnTo>
                  <a:lnTo>
                    <a:pt x="65" y="1"/>
                  </a:lnTo>
                  <a:lnTo>
                    <a:pt x="61" y="0"/>
                  </a:lnTo>
                  <a:lnTo>
                    <a:pt x="59" y="0"/>
                  </a:lnTo>
                  <a:lnTo>
                    <a:pt x="55" y="0"/>
                  </a:lnTo>
                  <a:lnTo>
                    <a:pt x="53" y="0"/>
                  </a:lnTo>
                  <a:lnTo>
                    <a:pt x="52" y="0"/>
                  </a:lnTo>
                  <a:lnTo>
                    <a:pt x="48" y="0"/>
                  </a:lnTo>
                  <a:lnTo>
                    <a:pt x="46" y="0"/>
                  </a:lnTo>
                  <a:lnTo>
                    <a:pt x="42" y="1"/>
                  </a:lnTo>
                  <a:lnTo>
                    <a:pt x="40" y="1"/>
                  </a:lnTo>
                  <a:lnTo>
                    <a:pt x="39" y="2"/>
                  </a:lnTo>
                  <a:lnTo>
                    <a:pt x="35" y="2"/>
                  </a:lnTo>
                  <a:lnTo>
                    <a:pt x="33" y="3"/>
                  </a:lnTo>
                  <a:lnTo>
                    <a:pt x="31" y="3"/>
                  </a:lnTo>
                  <a:lnTo>
                    <a:pt x="28" y="6"/>
                  </a:lnTo>
                  <a:lnTo>
                    <a:pt x="27" y="7"/>
                  </a:lnTo>
                  <a:lnTo>
                    <a:pt x="24" y="8"/>
                  </a:lnTo>
                  <a:lnTo>
                    <a:pt x="22" y="9"/>
                  </a:lnTo>
                  <a:lnTo>
                    <a:pt x="19" y="12"/>
                  </a:lnTo>
                  <a:lnTo>
                    <a:pt x="18" y="13"/>
                  </a:lnTo>
                  <a:lnTo>
                    <a:pt x="17" y="14"/>
                  </a:lnTo>
                  <a:lnTo>
                    <a:pt x="15" y="17"/>
                  </a:lnTo>
                  <a:lnTo>
                    <a:pt x="13" y="19"/>
                  </a:lnTo>
                  <a:lnTo>
                    <a:pt x="11" y="20"/>
                  </a:lnTo>
                  <a:lnTo>
                    <a:pt x="9" y="23"/>
                  </a:lnTo>
                  <a:lnTo>
                    <a:pt x="9" y="24"/>
                  </a:lnTo>
                  <a:lnTo>
                    <a:pt x="7" y="27"/>
                  </a:lnTo>
                  <a:lnTo>
                    <a:pt x="6" y="29"/>
                  </a:lnTo>
                  <a:lnTo>
                    <a:pt x="5" y="32"/>
                  </a:lnTo>
                  <a:lnTo>
                    <a:pt x="4" y="35"/>
                  </a:lnTo>
                  <a:lnTo>
                    <a:pt x="4" y="36"/>
                  </a:lnTo>
                  <a:lnTo>
                    <a:pt x="1" y="39"/>
                  </a:lnTo>
                  <a:lnTo>
                    <a:pt x="1" y="42"/>
                  </a:lnTo>
                  <a:lnTo>
                    <a:pt x="1" y="45"/>
                  </a:lnTo>
                  <a:lnTo>
                    <a:pt x="0" y="47"/>
                  </a:lnTo>
                  <a:lnTo>
                    <a:pt x="0" y="49"/>
                  </a:lnTo>
                  <a:lnTo>
                    <a:pt x="0" y="53"/>
                  </a:lnTo>
                  <a:lnTo>
                    <a:pt x="0" y="55"/>
                  </a:lnTo>
                  <a:lnTo>
                    <a:pt x="0" y="57"/>
                  </a:lnTo>
                  <a:lnTo>
                    <a:pt x="1" y="60"/>
                  </a:lnTo>
                  <a:lnTo>
                    <a:pt x="1" y="62"/>
                  </a:lnTo>
                  <a:lnTo>
                    <a:pt x="1" y="66"/>
                  </a:lnTo>
                  <a:lnTo>
                    <a:pt x="4" y="68"/>
                  </a:lnTo>
                  <a:lnTo>
                    <a:pt x="4" y="69"/>
                  </a:lnTo>
                  <a:lnTo>
                    <a:pt x="5" y="73"/>
                  </a:lnTo>
                  <a:lnTo>
                    <a:pt x="6" y="75"/>
                  </a:lnTo>
                  <a:lnTo>
                    <a:pt x="7" y="77"/>
                  </a:lnTo>
                  <a:lnTo>
                    <a:pt x="9" y="80"/>
                  </a:lnTo>
                  <a:lnTo>
                    <a:pt x="9" y="81"/>
                  </a:lnTo>
                  <a:lnTo>
                    <a:pt x="11" y="84"/>
                  </a:lnTo>
                  <a:lnTo>
                    <a:pt x="13" y="86"/>
                  </a:lnTo>
                  <a:lnTo>
                    <a:pt x="15" y="87"/>
                  </a:lnTo>
                  <a:lnTo>
                    <a:pt x="17" y="90"/>
                  </a:lnTo>
                  <a:lnTo>
                    <a:pt x="18" y="91"/>
                  </a:lnTo>
                  <a:lnTo>
                    <a:pt x="19" y="93"/>
                  </a:lnTo>
                  <a:lnTo>
                    <a:pt x="22" y="95"/>
                  </a:lnTo>
                  <a:lnTo>
                    <a:pt x="24" y="96"/>
                  </a:lnTo>
                  <a:lnTo>
                    <a:pt x="27" y="97"/>
                  </a:lnTo>
                  <a:lnTo>
                    <a:pt x="28" y="99"/>
                  </a:lnTo>
                  <a:lnTo>
                    <a:pt x="31" y="101"/>
                  </a:lnTo>
                  <a:lnTo>
                    <a:pt x="33" y="101"/>
                  </a:lnTo>
                  <a:lnTo>
                    <a:pt x="35" y="102"/>
                  </a:lnTo>
                  <a:lnTo>
                    <a:pt x="39" y="102"/>
                  </a:lnTo>
                  <a:lnTo>
                    <a:pt x="40" y="103"/>
                  </a:lnTo>
                  <a:lnTo>
                    <a:pt x="42" y="103"/>
                  </a:lnTo>
                  <a:lnTo>
                    <a:pt x="46" y="104"/>
                  </a:lnTo>
                  <a:lnTo>
                    <a:pt x="48" y="104"/>
                  </a:lnTo>
                  <a:lnTo>
                    <a:pt x="52" y="104"/>
                  </a:lnTo>
                  <a:lnTo>
                    <a:pt x="53" y="104"/>
                  </a:lnTo>
                  <a:lnTo>
                    <a:pt x="55" y="104"/>
                  </a:lnTo>
                  <a:lnTo>
                    <a:pt x="59" y="104"/>
                  </a:lnTo>
                  <a:lnTo>
                    <a:pt x="61" y="104"/>
                  </a:lnTo>
                  <a:lnTo>
                    <a:pt x="65" y="103"/>
                  </a:lnTo>
                  <a:lnTo>
                    <a:pt x="66" y="103"/>
                  </a:lnTo>
                  <a:lnTo>
                    <a:pt x="69" y="102"/>
                  </a:lnTo>
                  <a:lnTo>
                    <a:pt x="72" y="102"/>
                  </a:lnTo>
                  <a:lnTo>
                    <a:pt x="73" y="101"/>
                  </a:lnTo>
                  <a:lnTo>
                    <a:pt x="76" y="101"/>
                  </a:lnTo>
                  <a:lnTo>
                    <a:pt x="79" y="99"/>
                  </a:lnTo>
                  <a:lnTo>
                    <a:pt x="81" y="97"/>
                  </a:lnTo>
                  <a:lnTo>
                    <a:pt x="83" y="96"/>
                  </a:lnTo>
                  <a:lnTo>
                    <a:pt x="85" y="95"/>
                  </a:lnTo>
                  <a:lnTo>
                    <a:pt x="87" y="93"/>
                  </a:lnTo>
                  <a:lnTo>
                    <a:pt x="89" y="91"/>
                  </a:lnTo>
                  <a:lnTo>
                    <a:pt x="91" y="90"/>
                  </a:lnTo>
                  <a:lnTo>
                    <a:pt x="93" y="87"/>
                  </a:lnTo>
                  <a:lnTo>
                    <a:pt x="94" y="86"/>
                  </a:lnTo>
                  <a:lnTo>
                    <a:pt x="95" y="84"/>
                  </a:lnTo>
                  <a:lnTo>
                    <a:pt x="96" y="81"/>
                  </a:lnTo>
                  <a:lnTo>
                    <a:pt x="99" y="80"/>
                  </a:lnTo>
                  <a:lnTo>
                    <a:pt x="100" y="77"/>
                  </a:lnTo>
                  <a:lnTo>
                    <a:pt x="101" y="75"/>
                  </a:lnTo>
                  <a:lnTo>
                    <a:pt x="102" y="73"/>
                  </a:lnTo>
                  <a:lnTo>
                    <a:pt x="102" y="69"/>
                  </a:lnTo>
                  <a:lnTo>
                    <a:pt x="103" y="68"/>
                  </a:lnTo>
                  <a:lnTo>
                    <a:pt x="103" y="66"/>
                  </a:lnTo>
                  <a:lnTo>
                    <a:pt x="106" y="62"/>
                  </a:lnTo>
                  <a:lnTo>
                    <a:pt x="106" y="60"/>
                  </a:lnTo>
                  <a:lnTo>
                    <a:pt x="106" y="57"/>
                  </a:lnTo>
                  <a:lnTo>
                    <a:pt x="106" y="55"/>
                  </a:lnTo>
                  <a:lnTo>
                    <a:pt x="107" y="53"/>
                  </a:lnTo>
                  <a:lnTo>
                    <a:pt x="100" y="53"/>
                  </a:lnTo>
                  <a:lnTo>
                    <a:pt x="100" y="49"/>
                  </a:lnTo>
                  <a:lnTo>
                    <a:pt x="100" y="48"/>
                  </a:lnTo>
                  <a:lnTo>
                    <a:pt x="100" y="45"/>
                  </a:lnTo>
                  <a:lnTo>
                    <a:pt x="99" y="43"/>
                  </a:lnTo>
                  <a:lnTo>
                    <a:pt x="99" y="41"/>
                  </a:lnTo>
                  <a:lnTo>
                    <a:pt x="99" y="39"/>
                  </a:lnTo>
                  <a:lnTo>
                    <a:pt x="96" y="36"/>
                  </a:lnTo>
                  <a:lnTo>
                    <a:pt x="96" y="35"/>
                  </a:lnTo>
                  <a:lnTo>
                    <a:pt x="95" y="32"/>
                  </a:lnTo>
                  <a:lnTo>
                    <a:pt x="94" y="30"/>
                  </a:lnTo>
                  <a:lnTo>
                    <a:pt x="93" y="29"/>
                  </a:lnTo>
                  <a:lnTo>
                    <a:pt x="93" y="26"/>
                  </a:lnTo>
                  <a:lnTo>
                    <a:pt x="91" y="24"/>
                  </a:lnTo>
                  <a:lnTo>
                    <a:pt x="89" y="23"/>
                  </a:lnTo>
                  <a:lnTo>
                    <a:pt x="88" y="21"/>
                  </a:lnTo>
                  <a:lnTo>
                    <a:pt x="87" y="20"/>
                  </a:lnTo>
                  <a:lnTo>
                    <a:pt x="85" y="19"/>
                  </a:lnTo>
                  <a:lnTo>
                    <a:pt x="82" y="17"/>
                  </a:lnTo>
                  <a:lnTo>
                    <a:pt x="81" y="15"/>
                  </a:lnTo>
                  <a:lnTo>
                    <a:pt x="79" y="14"/>
                  </a:lnTo>
                  <a:lnTo>
                    <a:pt x="78" y="13"/>
                  </a:lnTo>
                  <a:lnTo>
                    <a:pt x="75" y="12"/>
                  </a:lnTo>
                  <a:lnTo>
                    <a:pt x="73" y="12"/>
                  </a:lnTo>
                  <a:lnTo>
                    <a:pt x="72" y="9"/>
                  </a:lnTo>
                  <a:lnTo>
                    <a:pt x="69" y="8"/>
                  </a:lnTo>
                  <a:lnTo>
                    <a:pt x="67" y="8"/>
                  </a:lnTo>
                  <a:lnTo>
                    <a:pt x="65" y="7"/>
                  </a:lnTo>
                  <a:lnTo>
                    <a:pt x="63" y="7"/>
                  </a:lnTo>
                  <a:lnTo>
                    <a:pt x="60" y="7"/>
                  </a:lnTo>
                  <a:lnTo>
                    <a:pt x="59" y="7"/>
                  </a:lnTo>
                  <a:lnTo>
                    <a:pt x="55" y="6"/>
                  </a:lnTo>
                  <a:lnTo>
                    <a:pt x="53" y="6"/>
                  </a:lnTo>
                  <a:lnTo>
                    <a:pt x="52" y="6"/>
                  </a:lnTo>
                  <a:lnTo>
                    <a:pt x="48" y="7"/>
                  </a:lnTo>
                  <a:lnTo>
                    <a:pt x="47" y="7"/>
                  </a:lnTo>
                  <a:lnTo>
                    <a:pt x="45" y="7"/>
                  </a:lnTo>
                  <a:lnTo>
                    <a:pt x="42" y="7"/>
                  </a:lnTo>
                  <a:lnTo>
                    <a:pt x="40" y="8"/>
                  </a:lnTo>
                  <a:lnTo>
                    <a:pt x="39" y="8"/>
                  </a:lnTo>
                  <a:lnTo>
                    <a:pt x="35" y="9"/>
                  </a:lnTo>
                  <a:lnTo>
                    <a:pt x="34" y="12"/>
                  </a:lnTo>
                  <a:lnTo>
                    <a:pt x="31" y="12"/>
                  </a:lnTo>
                  <a:lnTo>
                    <a:pt x="29" y="13"/>
                  </a:lnTo>
                  <a:lnTo>
                    <a:pt x="28" y="14"/>
                  </a:lnTo>
                  <a:lnTo>
                    <a:pt x="25" y="15"/>
                  </a:lnTo>
                  <a:lnTo>
                    <a:pt x="24" y="17"/>
                  </a:lnTo>
                  <a:lnTo>
                    <a:pt x="22" y="19"/>
                  </a:lnTo>
                  <a:lnTo>
                    <a:pt x="21" y="20"/>
                  </a:lnTo>
                  <a:lnTo>
                    <a:pt x="19" y="21"/>
                  </a:lnTo>
                  <a:lnTo>
                    <a:pt x="18" y="23"/>
                  </a:lnTo>
                  <a:lnTo>
                    <a:pt x="17" y="24"/>
                  </a:lnTo>
                  <a:lnTo>
                    <a:pt x="15" y="26"/>
                  </a:lnTo>
                  <a:lnTo>
                    <a:pt x="13" y="29"/>
                  </a:lnTo>
                  <a:lnTo>
                    <a:pt x="13" y="30"/>
                  </a:lnTo>
                  <a:lnTo>
                    <a:pt x="12" y="32"/>
                  </a:lnTo>
                  <a:lnTo>
                    <a:pt x="11" y="35"/>
                  </a:lnTo>
                  <a:lnTo>
                    <a:pt x="11" y="36"/>
                  </a:lnTo>
                  <a:lnTo>
                    <a:pt x="9" y="39"/>
                  </a:lnTo>
                  <a:lnTo>
                    <a:pt x="9" y="41"/>
                  </a:lnTo>
                  <a:lnTo>
                    <a:pt x="7" y="43"/>
                  </a:lnTo>
                  <a:lnTo>
                    <a:pt x="7" y="45"/>
                  </a:lnTo>
                  <a:lnTo>
                    <a:pt x="7" y="48"/>
                  </a:lnTo>
                  <a:lnTo>
                    <a:pt x="7" y="49"/>
                  </a:lnTo>
                  <a:lnTo>
                    <a:pt x="7" y="53"/>
                  </a:lnTo>
                  <a:lnTo>
                    <a:pt x="7" y="55"/>
                  </a:lnTo>
                  <a:lnTo>
                    <a:pt x="7" y="56"/>
                  </a:lnTo>
                  <a:lnTo>
                    <a:pt x="7" y="60"/>
                  </a:lnTo>
                  <a:lnTo>
                    <a:pt x="7" y="61"/>
                  </a:lnTo>
                  <a:lnTo>
                    <a:pt x="9" y="63"/>
                  </a:lnTo>
                  <a:lnTo>
                    <a:pt x="9" y="66"/>
                  </a:lnTo>
                  <a:lnTo>
                    <a:pt x="11" y="68"/>
                  </a:lnTo>
                  <a:lnTo>
                    <a:pt x="11" y="69"/>
                  </a:lnTo>
                  <a:lnTo>
                    <a:pt x="12" y="73"/>
                  </a:lnTo>
                  <a:lnTo>
                    <a:pt x="13" y="74"/>
                  </a:lnTo>
                  <a:lnTo>
                    <a:pt x="13" y="75"/>
                  </a:lnTo>
                  <a:lnTo>
                    <a:pt x="15" y="78"/>
                  </a:lnTo>
                  <a:lnTo>
                    <a:pt x="17" y="80"/>
                  </a:lnTo>
                  <a:lnTo>
                    <a:pt x="18" y="81"/>
                  </a:lnTo>
                  <a:lnTo>
                    <a:pt x="19" y="83"/>
                  </a:lnTo>
                  <a:lnTo>
                    <a:pt x="21" y="84"/>
                  </a:lnTo>
                  <a:lnTo>
                    <a:pt x="22" y="86"/>
                  </a:lnTo>
                  <a:lnTo>
                    <a:pt x="24" y="87"/>
                  </a:lnTo>
                  <a:lnTo>
                    <a:pt x="25" y="89"/>
                  </a:lnTo>
                  <a:lnTo>
                    <a:pt x="28" y="90"/>
                  </a:lnTo>
                  <a:lnTo>
                    <a:pt x="29" y="91"/>
                  </a:lnTo>
                  <a:lnTo>
                    <a:pt x="31" y="93"/>
                  </a:lnTo>
                  <a:lnTo>
                    <a:pt x="34" y="93"/>
                  </a:lnTo>
                  <a:lnTo>
                    <a:pt x="35" y="95"/>
                  </a:lnTo>
                  <a:lnTo>
                    <a:pt x="39" y="96"/>
                  </a:lnTo>
                  <a:lnTo>
                    <a:pt x="40" y="96"/>
                  </a:lnTo>
                  <a:lnTo>
                    <a:pt x="42" y="97"/>
                  </a:lnTo>
                  <a:lnTo>
                    <a:pt x="45" y="97"/>
                  </a:lnTo>
                  <a:lnTo>
                    <a:pt x="47" y="97"/>
                  </a:lnTo>
                  <a:lnTo>
                    <a:pt x="48" y="97"/>
                  </a:lnTo>
                  <a:lnTo>
                    <a:pt x="52" y="99"/>
                  </a:lnTo>
                  <a:lnTo>
                    <a:pt x="53" y="99"/>
                  </a:lnTo>
                  <a:lnTo>
                    <a:pt x="55" y="99"/>
                  </a:lnTo>
                  <a:lnTo>
                    <a:pt x="59" y="97"/>
                  </a:lnTo>
                  <a:lnTo>
                    <a:pt x="60" y="97"/>
                  </a:lnTo>
                  <a:lnTo>
                    <a:pt x="63" y="97"/>
                  </a:lnTo>
                  <a:lnTo>
                    <a:pt x="65" y="97"/>
                  </a:lnTo>
                  <a:lnTo>
                    <a:pt x="67" y="96"/>
                  </a:lnTo>
                  <a:lnTo>
                    <a:pt x="69" y="96"/>
                  </a:lnTo>
                  <a:lnTo>
                    <a:pt x="72" y="95"/>
                  </a:lnTo>
                  <a:lnTo>
                    <a:pt x="73" y="93"/>
                  </a:lnTo>
                  <a:lnTo>
                    <a:pt x="75" y="93"/>
                  </a:lnTo>
                  <a:lnTo>
                    <a:pt x="78" y="91"/>
                  </a:lnTo>
                  <a:lnTo>
                    <a:pt x="79" y="90"/>
                  </a:lnTo>
                  <a:lnTo>
                    <a:pt x="81" y="89"/>
                  </a:lnTo>
                  <a:lnTo>
                    <a:pt x="82" y="87"/>
                  </a:lnTo>
                  <a:lnTo>
                    <a:pt x="85" y="86"/>
                  </a:lnTo>
                  <a:lnTo>
                    <a:pt x="87" y="84"/>
                  </a:lnTo>
                  <a:lnTo>
                    <a:pt x="88" y="83"/>
                  </a:lnTo>
                  <a:lnTo>
                    <a:pt x="89" y="81"/>
                  </a:lnTo>
                  <a:lnTo>
                    <a:pt x="91" y="80"/>
                  </a:lnTo>
                  <a:lnTo>
                    <a:pt x="93" y="78"/>
                  </a:lnTo>
                  <a:lnTo>
                    <a:pt x="93" y="75"/>
                  </a:lnTo>
                  <a:lnTo>
                    <a:pt x="94" y="74"/>
                  </a:lnTo>
                  <a:lnTo>
                    <a:pt x="95" y="73"/>
                  </a:lnTo>
                  <a:lnTo>
                    <a:pt x="96" y="69"/>
                  </a:lnTo>
                  <a:lnTo>
                    <a:pt x="96" y="68"/>
                  </a:lnTo>
                  <a:lnTo>
                    <a:pt x="99" y="66"/>
                  </a:lnTo>
                  <a:lnTo>
                    <a:pt x="99" y="63"/>
                  </a:lnTo>
                  <a:lnTo>
                    <a:pt x="99" y="61"/>
                  </a:lnTo>
                  <a:lnTo>
                    <a:pt x="100" y="60"/>
                  </a:lnTo>
                  <a:lnTo>
                    <a:pt x="100" y="56"/>
                  </a:lnTo>
                  <a:lnTo>
                    <a:pt x="100" y="55"/>
                  </a:lnTo>
                  <a:lnTo>
                    <a:pt x="100" y="53"/>
                  </a:lnTo>
                  <a:lnTo>
                    <a:pt x="107" y="53"/>
                  </a:lnTo>
                  <a:close/>
                </a:path>
              </a:pathLst>
            </a:custGeom>
            <a:solidFill>
              <a:srgbClr val="B5BDF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425" name="Freeform 721"/>
            <p:cNvSpPr>
              <a:spLocks noChangeArrowheads="1"/>
            </p:cNvSpPr>
            <p:nvPr/>
          </p:nvSpPr>
          <p:spPr bwMode="auto">
            <a:xfrm>
              <a:off x="5185" y="474"/>
              <a:ext cx="9" cy="10"/>
            </a:xfrm>
            <a:custGeom>
              <a:avLst/>
              <a:gdLst>
                <a:gd name="T0" fmla="*/ 92 w 93"/>
                <a:gd name="T1" fmla="*/ 37 h 93"/>
                <a:gd name="T2" fmla="*/ 88 w 93"/>
                <a:gd name="T3" fmla="*/ 26 h 93"/>
                <a:gd name="T4" fmla="*/ 82 w 93"/>
                <a:gd name="T5" fmla="*/ 17 h 93"/>
                <a:gd name="T6" fmla="*/ 74 w 93"/>
                <a:gd name="T7" fmla="*/ 9 h 93"/>
                <a:gd name="T8" fmla="*/ 65 w 93"/>
                <a:gd name="T9" fmla="*/ 3 h 93"/>
                <a:gd name="T10" fmla="*/ 53 w 93"/>
                <a:gd name="T11" fmla="*/ 1 h 93"/>
                <a:gd name="T12" fmla="*/ 41 w 93"/>
                <a:gd name="T13" fmla="*/ 1 h 93"/>
                <a:gd name="T14" fmla="*/ 32 w 93"/>
                <a:gd name="T15" fmla="*/ 2 h 93"/>
                <a:gd name="T16" fmla="*/ 21 w 93"/>
                <a:gd name="T17" fmla="*/ 8 h 93"/>
                <a:gd name="T18" fmla="*/ 12 w 93"/>
                <a:gd name="T19" fmla="*/ 15 h 93"/>
                <a:gd name="T20" fmla="*/ 6 w 93"/>
                <a:gd name="T21" fmla="*/ 24 h 93"/>
                <a:gd name="T22" fmla="*/ 2 w 93"/>
                <a:gd name="T23" fmla="*/ 35 h 93"/>
                <a:gd name="T24" fmla="*/ 0 w 93"/>
                <a:gd name="T25" fmla="*/ 47 h 93"/>
                <a:gd name="T26" fmla="*/ 2 w 93"/>
                <a:gd name="T27" fmla="*/ 57 h 93"/>
                <a:gd name="T28" fmla="*/ 6 w 93"/>
                <a:gd name="T29" fmla="*/ 68 h 93"/>
                <a:gd name="T30" fmla="*/ 12 w 93"/>
                <a:gd name="T31" fmla="*/ 77 h 93"/>
                <a:gd name="T32" fmla="*/ 21 w 93"/>
                <a:gd name="T33" fmla="*/ 84 h 93"/>
                <a:gd name="T34" fmla="*/ 32 w 93"/>
                <a:gd name="T35" fmla="*/ 90 h 93"/>
                <a:gd name="T36" fmla="*/ 41 w 93"/>
                <a:gd name="T37" fmla="*/ 91 h 93"/>
                <a:gd name="T38" fmla="*/ 53 w 93"/>
                <a:gd name="T39" fmla="*/ 91 h 93"/>
                <a:gd name="T40" fmla="*/ 65 w 93"/>
                <a:gd name="T41" fmla="*/ 89 h 93"/>
                <a:gd name="T42" fmla="*/ 74 w 93"/>
                <a:gd name="T43" fmla="*/ 83 h 93"/>
                <a:gd name="T44" fmla="*/ 82 w 93"/>
                <a:gd name="T45" fmla="*/ 75 h 93"/>
                <a:gd name="T46" fmla="*/ 88 w 93"/>
                <a:gd name="T47" fmla="*/ 67 h 93"/>
                <a:gd name="T48" fmla="*/ 92 w 93"/>
                <a:gd name="T49" fmla="*/ 55 h 93"/>
                <a:gd name="T50" fmla="*/ 86 w 93"/>
                <a:gd name="T51" fmla="*/ 47 h 93"/>
                <a:gd name="T52" fmla="*/ 86 w 93"/>
                <a:gd name="T53" fmla="*/ 36 h 93"/>
                <a:gd name="T54" fmla="*/ 81 w 93"/>
                <a:gd name="T55" fmla="*/ 27 h 93"/>
                <a:gd name="T56" fmla="*/ 75 w 93"/>
                <a:gd name="T57" fmla="*/ 20 h 93"/>
                <a:gd name="T58" fmla="*/ 69 w 93"/>
                <a:gd name="T59" fmla="*/ 14 h 93"/>
                <a:gd name="T60" fmla="*/ 60 w 93"/>
                <a:gd name="T61" fmla="*/ 9 h 93"/>
                <a:gd name="T62" fmla="*/ 51 w 93"/>
                <a:gd name="T63" fmla="*/ 7 h 93"/>
                <a:gd name="T64" fmla="*/ 40 w 93"/>
                <a:gd name="T65" fmla="*/ 7 h 93"/>
                <a:gd name="T66" fmla="*/ 32 w 93"/>
                <a:gd name="T67" fmla="*/ 9 h 93"/>
                <a:gd name="T68" fmla="*/ 22 w 93"/>
                <a:gd name="T69" fmla="*/ 14 h 93"/>
                <a:gd name="T70" fmla="*/ 17 w 93"/>
                <a:gd name="T71" fmla="*/ 21 h 93"/>
                <a:gd name="T72" fmla="*/ 11 w 93"/>
                <a:gd name="T73" fmla="*/ 29 h 93"/>
                <a:gd name="T74" fmla="*/ 8 w 93"/>
                <a:gd name="T75" fmla="*/ 39 h 93"/>
                <a:gd name="T76" fmla="*/ 6 w 93"/>
                <a:gd name="T77" fmla="*/ 48 h 93"/>
                <a:gd name="T78" fmla="*/ 10 w 93"/>
                <a:gd name="T79" fmla="*/ 57 h 93"/>
                <a:gd name="T80" fmla="*/ 12 w 93"/>
                <a:gd name="T81" fmla="*/ 67 h 93"/>
                <a:gd name="T82" fmla="*/ 18 w 93"/>
                <a:gd name="T83" fmla="*/ 74 h 93"/>
                <a:gd name="T84" fmla="*/ 26 w 93"/>
                <a:gd name="T85" fmla="*/ 80 h 93"/>
                <a:gd name="T86" fmla="*/ 34 w 93"/>
                <a:gd name="T87" fmla="*/ 84 h 93"/>
                <a:gd name="T88" fmla="*/ 45 w 93"/>
                <a:gd name="T89" fmla="*/ 85 h 93"/>
                <a:gd name="T90" fmla="*/ 54 w 93"/>
                <a:gd name="T91" fmla="*/ 85 h 93"/>
                <a:gd name="T92" fmla="*/ 64 w 93"/>
                <a:gd name="T93" fmla="*/ 81 h 93"/>
                <a:gd name="T94" fmla="*/ 72 w 93"/>
                <a:gd name="T95" fmla="*/ 77 h 93"/>
                <a:gd name="T96" fmla="*/ 78 w 93"/>
                <a:gd name="T97" fmla="*/ 69 h 93"/>
                <a:gd name="T98" fmla="*/ 82 w 93"/>
                <a:gd name="T99" fmla="*/ 62 h 93"/>
                <a:gd name="T100" fmla="*/ 86 w 93"/>
                <a:gd name="T101" fmla="*/ 5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 h="93">
                  <a:moveTo>
                    <a:pt x="93" y="47"/>
                  </a:moveTo>
                  <a:lnTo>
                    <a:pt x="93" y="43"/>
                  </a:lnTo>
                  <a:lnTo>
                    <a:pt x="93" y="42"/>
                  </a:lnTo>
                  <a:lnTo>
                    <a:pt x="93" y="39"/>
                  </a:lnTo>
                  <a:lnTo>
                    <a:pt x="92" y="37"/>
                  </a:lnTo>
                  <a:lnTo>
                    <a:pt x="92" y="35"/>
                  </a:lnTo>
                  <a:lnTo>
                    <a:pt x="92" y="33"/>
                  </a:lnTo>
                  <a:lnTo>
                    <a:pt x="89" y="30"/>
                  </a:lnTo>
                  <a:lnTo>
                    <a:pt x="89" y="29"/>
                  </a:lnTo>
                  <a:lnTo>
                    <a:pt x="88" y="26"/>
                  </a:lnTo>
                  <a:lnTo>
                    <a:pt x="87" y="24"/>
                  </a:lnTo>
                  <a:lnTo>
                    <a:pt x="86" y="23"/>
                  </a:lnTo>
                  <a:lnTo>
                    <a:pt x="86" y="20"/>
                  </a:lnTo>
                  <a:lnTo>
                    <a:pt x="84" y="18"/>
                  </a:lnTo>
                  <a:lnTo>
                    <a:pt x="82" y="17"/>
                  </a:lnTo>
                  <a:lnTo>
                    <a:pt x="81" y="15"/>
                  </a:lnTo>
                  <a:lnTo>
                    <a:pt x="80" y="14"/>
                  </a:lnTo>
                  <a:lnTo>
                    <a:pt x="78" y="13"/>
                  </a:lnTo>
                  <a:lnTo>
                    <a:pt x="75" y="11"/>
                  </a:lnTo>
                  <a:lnTo>
                    <a:pt x="74" y="9"/>
                  </a:lnTo>
                  <a:lnTo>
                    <a:pt x="72" y="8"/>
                  </a:lnTo>
                  <a:lnTo>
                    <a:pt x="71" y="7"/>
                  </a:lnTo>
                  <a:lnTo>
                    <a:pt x="68" y="6"/>
                  </a:lnTo>
                  <a:lnTo>
                    <a:pt x="66" y="6"/>
                  </a:lnTo>
                  <a:lnTo>
                    <a:pt x="65" y="3"/>
                  </a:lnTo>
                  <a:lnTo>
                    <a:pt x="62" y="2"/>
                  </a:lnTo>
                  <a:lnTo>
                    <a:pt x="60" y="2"/>
                  </a:lnTo>
                  <a:lnTo>
                    <a:pt x="58" y="1"/>
                  </a:lnTo>
                  <a:lnTo>
                    <a:pt x="56" y="1"/>
                  </a:lnTo>
                  <a:lnTo>
                    <a:pt x="53" y="1"/>
                  </a:lnTo>
                  <a:lnTo>
                    <a:pt x="52" y="1"/>
                  </a:lnTo>
                  <a:lnTo>
                    <a:pt x="48" y="0"/>
                  </a:lnTo>
                  <a:lnTo>
                    <a:pt x="46" y="0"/>
                  </a:lnTo>
                  <a:lnTo>
                    <a:pt x="45" y="0"/>
                  </a:lnTo>
                  <a:lnTo>
                    <a:pt x="41" y="1"/>
                  </a:lnTo>
                  <a:lnTo>
                    <a:pt x="40" y="1"/>
                  </a:lnTo>
                  <a:lnTo>
                    <a:pt x="38" y="1"/>
                  </a:lnTo>
                  <a:lnTo>
                    <a:pt x="35" y="1"/>
                  </a:lnTo>
                  <a:lnTo>
                    <a:pt x="33" y="2"/>
                  </a:lnTo>
                  <a:lnTo>
                    <a:pt x="32" y="2"/>
                  </a:lnTo>
                  <a:lnTo>
                    <a:pt x="28" y="3"/>
                  </a:lnTo>
                  <a:lnTo>
                    <a:pt x="27" y="6"/>
                  </a:lnTo>
                  <a:lnTo>
                    <a:pt x="24" y="6"/>
                  </a:lnTo>
                  <a:lnTo>
                    <a:pt x="22" y="7"/>
                  </a:lnTo>
                  <a:lnTo>
                    <a:pt x="21" y="8"/>
                  </a:lnTo>
                  <a:lnTo>
                    <a:pt x="18" y="9"/>
                  </a:lnTo>
                  <a:lnTo>
                    <a:pt x="17" y="11"/>
                  </a:lnTo>
                  <a:lnTo>
                    <a:pt x="15" y="13"/>
                  </a:lnTo>
                  <a:lnTo>
                    <a:pt x="14" y="14"/>
                  </a:lnTo>
                  <a:lnTo>
                    <a:pt x="12" y="15"/>
                  </a:lnTo>
                  <a:lnTo>
                    <a:pt x="11" y="17"/>
                  </a:lnTo>
                  <a:lnTo>
                    <a:pt x="10" y="18"/>
                  </a:lnTo>
                  <a:lnTo>
                    <a:pt x="8" y="20"/>
                  </a:lnTo>
                  <a:lnTo>
                    <a:pt x="6" y="23"/>
                  </a:lnTo>
                  <a:lnTo>
                    <a:pt x="6" y="24"/>
                  </a:lnTo>
                  <a:lnTo>
                    <a:pt x="5" y="26"/>
                  </a:lnTo>
                  <a:lnTo>
                    <a:pt x="4" y="29"/>
                  </a:lnTo>
                  <a:lnTo>
                    <a:pt x="4" y="30"/>
                  </a:lnTo>
                  <a:lnTo>
                    <a:pt x="2" y="33"/>
                  </a:lnTo>
                  <a:lnTo>
                    <a:pt x="2" y="35"/>
                  </a:lnTo>
                  <a:lnTo>
                    <a:pt x="0" y="37"/>
                  </a:lnTo>
                  <a:lnTo>
                    <a:pt x="0" y="39"/>
                  </a:lnTo>
                  <a:lnTo>
                    <a:pt x="0" y="42"/>
                  </a:lnTo>
                  <a:lnTo>
                    <a:pt x="0" y="43"/>
                  </a:lnTo>
                  <a:lnTo>
                    <a:pt x="0" y="47"/>
                  </a:lnTo>
                  <a:lnTo>
                    <a:pt x="0" y="49"/>
                  </a:lnTo>
                  <a:lnTo>
                    <a:pt x="0" y="50"/>
                  </a:lnTo>
                  <a:lnTo>
                    <a:pt x="0" y="54"/>
                  </a:lnTo>
                  <a:lnTo>
                    <a:pt x="0" y="55"/>
                  </a:lnTo>
                  <a:lnTo>
                    <a:pt x="2" y="57"/>
                  </a:lnTo>
                  <a:lnTo>
                    <a:pt x="2" y="60"/>
                  </a:lnTo>
                  <a:lnTo>
                    <a:pt x="4" y="62"/>
                  </a:lnTo>
                  <a:lnTo>
                    <a:pt x="4" y="63"/>
                  </a:lnTo>
                  <a:lnTo>
                    <a:pt x="5" y="67"/>
                  </a:lnTo>
                  <a:lnTo>
                    <a:pt x="6" y="68"/>
                  </a:lnTo>
                  <a:lnTo>
                    <a:pt x="6" y="69"/>
                  </a:lnTo>
                  <a:lnTo>
                    <a:pt x="8" y="72"/>
                  </a:lnTo>
                  <a:lnTo>
                    <a:pt x="10" y="74"/>
                  </a:lnTo>
                  <a:lnTo>
                    <a:pt x="11" y="75"/>
                  </a:lnTo>
                  <a:lnTo>
                    <a:pt x="12" y="77"/>
                  </a:lnTo>
                  <a:lnTo>
                    <a:pt x="14" y="78"/>
                  </a:lnTo>
                  <a:lnTo>
                    <a:pt x="15" y="80"/>
                  </a:lnTo>
                  <a:lnTo>
                    <a:pt x="17" y="81"/>
                  </a:lnTo>
                  <a:lnTo>
                    <a:pt x="18" y="83"/>
                  </a:lnTo>
                  <a:lnTo>
                    <a:pt x="21" y="84"/>
                  </a:lnTo>
                  <a:lnTo>
                    <a:pt x="22" y="85"/>
                  </a:lnTo>
                  <a:lnTo>
                    <a:pt x="24" y="87"/>
                  </a:lnTo>
                  <a:lnTo>
                    <a:pt x="27" y="87"/>
                  </a:lnTo>
                  <a:lnTo>
                    <a:pt x="28" y="89"/>
                  </a:lnTo>
                  <a:lnTo>
                    <a:pt x="32" y="90"/>
                  </a:lnTo>
                  <a:lnTo>
                    <a:pt x="33" y="90"/>
                  </a:lnTo>
                  <a:lnTo>
                    <a:pt x="35" y="91"/>
                  </a:lnTo>
                  <a:lnTo>
                    <a:pt x="38" y="91"/>
                  </a:lnTo>
                  <a:lnTo>
                    <a:pt x="40" y="91"/>
                  </a:lnTo>
                  <a:lnTo>
                    <a:pt x="41" y="91"/>
                  </a:lnTo>
                  <a:lnTo>
                    <a:pt x="45" y="93"/>
                  </a:lnTo>
                  <a:lnTo>
                    <a:pt x="46" y="93"/>
                  </a:lnTo>
                  <a:lnTo>
                    <a:pt x="48" y="93"/>
                  </a:lnTo>
                  <a:lnTo>
                    <a:pt x="52" y="91"/>
                  </a:lnTo>
                  <a:lnTo>
                    <a:pt x="53" y="91"/>
                  </a:lnTo>
                  <a:lnTo>
                    <a:pt x="56" y="91"/>
                  </a:lnTo>
                  <a:lnTo>
                    <a:pt x="58" y="91"/>
                  </a:lnTo>
                  <a:lnTo>
                    <a:pt x="60" y="90"/>
                  </a:lnTo>
                  <a:lnTo>
                    <a:pt x="62" y="90"/>
                  </a:lnTo>
                  <a:lnTo>
                    <a:pt x="65" y="89"/>
                  </a:lnTo>
                  <a:lnTo>
                    <a:pt x="66" y="87"/>
                  </a:lnTo>
                  <a:lnTo>
                    <a:pt x="68" y="87"/>
                  </a:lnTo>
                  <a:lnTo>
                    <a:pt x="71" y="85"/>
                  </a:lnTo>
                  <a:lnTo>
                    <a:pt x="72" y="84"/>
                  </a:lnTo>
                  <a:lnTo>
                    <a:pt x="74" y="83"/>
                  </a:lnTo>
                  <a:lnTo>
                    <a:pt x="75" y="81"/>
                  </a:lnTo>
                  <a:lnTo>
                    <a:pt x="78" y="80"/>
                  </a:lnTo>
                  <a:lnTo>
                    <a:pt x="80" y="78"/>
                  </a:lnTo>
                  <a:lnTo>
                    <a:pt x="81" y="77"/>
                  </a:lnTo>
                  <a:lnTo>
                    <a:pt x="82" y="75"/>
                  </a:lnTo>
                  <a:lnTo>
                    <a:pt x="84" y="74"/>
                  </a:lnTo>
                  <a:lnTo>
                    <a:pt x="86" y="72"/>
                  </a:lnTo>
                  <a:lnTo>
                    <a:pt x="86" y="69"/>
                  </a:lnTo>
                  <a:lnTo>
                    <a:pt x="87" y="68"/>
                  </a:lnTo>
                  <a:lnTo>
                    <a:pt x="88" y="67"/>
                  </a:lnTo>
                  <a:lnTo>
                    <a:pt x="89" y="63"/>
                  </a:lnTo>
                  <a:lnTo>
                    <a:pt x="89" y="62"/>
                  </a:lnTo>
                  <a:lnTo>
                    <a:pt x="92" y="60"/>
                  </a:lnTo>
                  <a:lnTo>
                    <a:pt x="92" y="57"/>
                  </a:lnTo>
                  <a:lnTo>
                    <a:pt x="92" y="55"/>
                  </a:lnTo>
                  <a:lnTo>
                    <a:pt x="93" y="54"/>
                  </a:lnTo>
                  <a:lnTo>
                    <a:pt x="93" y="50"/>
                  </a:lnTo>
                  <a:lnTo>
                    <a:pt x="93" y="49"/>
                  </a:lnTo>
                  <a:lnTo>
                    <a:pt x="93" y="47"/>
                  </a:lnTo>
                  <a:lnTo>
                    <a:pt x="86" y="47"/>
                  </a:lnTo>
                  <a:lnTo>
                    <a:pt x="86" y="44"/>
                  </a:lnTo>
                  <a:lnTo>
                    <a:pt x="86" y="42"/>
                  </a:lnTo>
                  <a:lnTo>
                    <a:pt x="86" y="41"/>
                  </a:lnTo>
                  <a:lnTo>
                    <a:pt x="86" y="39"/>
                  </a:lnTo>
                  <a:lnTo>
                    <a:pt x="86" y="36"/>
                  </a:lnTo>
                  <a:lnTo>
                    <a:pt x="84" y="35"/>
                  </a:lnTo>
                  <a:lnTo>
                    <a:pt x="84" y="33"/>
                  </a:lnTo>
                  <a:lnTo>
                    <a:pt x="82" y="30"/>
                  </a:lnTo>
                  <a:lnTo>
                    <a:pt x="82" y="29"/>
                  </a:lnTo>
                  <a:lnTo>
                    <a:pt x="81" y="27"/>
                  </a:lnTo>
                  <a:lnTo>
                    <a:pt x="81" y="26"/>
                  </a:lnTo>
                  <a:lnTo>
                    <a:pt x="80" y="24"/>
                  </a:lnTo>
                  <a:lnTo>
                    <a:pt x="78" y="23"/>
                  </a:lnTo>
                  <a:lnTo>
                    <a:pt x="76" y="21"/>
                  </a:lnTo>
                  <a:lnTo>
                    <a:pt x="75" y="20"/>
                  </a:lnTo>
                  <a:lnTo>
                    <a:pt x="75" y="18"/>
                  </a:lnTo>
                  <a:lnTo>
                    <a:pt x="74" y="17"/>
                  </a:lnTo>
                  <a:lnTo>
                    <a:pt x="72" y="15"/>
                  </a:lnTo>
                  <a:lnTo>
                    <a:pt x="71" y="14"/>
                  </a:lnTo>
                  <a:lnTo>
                    <a:pt x="69" y="14"/>
                  </a:lnTo>
                  <a:lnTo>
                    <a:pt x="66" y="13"/>
                  </a:lnTo>
                  <a:lnTo>
                    <a:pt x="65" y="11"/>
                  </a:lnTo>
                  <a:lnTo>
                    <a:pt x="64" y="11"/>
                  </a:lnTo>
                  <a:lnTo>
                    <a:pt x="62" y="9"/>
                  </a:lnTo>
                  <a:lnTo>
                    <a:pt x="60" y="9"/>
                  </a:lnTo>
                  <a:lnTo>
                    <a:pt x="58" y="8"/>
                  </a:lnTo>
                  <a:lnTo>
                    <a:pt x="56" y="8"/>
                  </a:lnTo>
                  <a:lnTo>
                    <a:pt x="54" y="7"/>
                  </a:lnTo>
                  <a:lnTo>
                    <a:pt x="53" y="7"/>
                  </a:lnTo>
                  <a:lnTo>
                    <a:pt x="51" y="7"/>
                  </a:lnTo>
                  <a:lnTo>
                    <a:pt x="48" y="7"/>
                  </a:lnTo>
                  <a:lnTo>
                    <a:pt x="46" y="7"/>
                  </a:lnTo>
                  <a:lnTo>
                    <a:pt x="45" y="7"/>
                  </a:lnTo>
                  <a:lnTo>
                    <a:pt x="42" y="7"/>
                  </a:lnTo>
                  <a:lnTo>
                    <a:pt x="40" y="7"/>
                  </a:lnTo>
                  <a:lnTo>
                    <a:pt x="39" y="7"/>
                  </a:lnTo>
                  <a:lnTo>
                    <a:pt x="38" y="8"/>
                  </a:lnTo>
                  <a:lnTo>
                    <a:pt x="34" y="8"/>
                  </a:lnTo>
                  <a:lnTo>
                    <a:pt x="33" y="9"/>
                  </a:lnTo>
                  <a:lnTo>
                    <a:pt x="32" y="9"/>
                  </a:lnTo>
                  <a:lnTo>
                    <a:pt x="30" y="11"/>
                  </a:lnTo>
                  <a:lnTo>
                    <a:pt x="27" y="11"/>
                  </a:lnTo>
                  <a:lnTo>
                    <a:pt x="26" y="13"/>
                  </a:lnTo>
                  <a:lnTo>
                    <a:pt x="24" y="14"/>
                  </a:lnTo>
                  <a:lnTo>
                    <a:pt x="22" y="14"/>
                  </a:lnTo>
                  <a:lnTo>
                    <a:pt x="21" y="15"/>
                  </a:lnTo>
                  <a:lnTo>
                    <a:pt x="20" y="17"/>
                  </a:lnTo>
                  <a:lnTo>
                    <a:pt x="18" y="18"/>
                  </a:lnTo>
                  <a:lnTo>
                    <a:pt x="17" y="20"/>
                  </a:lnTo>
                  <a:lnTo>
                    <a:pt x="17" y="21"/>
                  </a:lnTo>
                  <a:lnTo>
                    <a:pt x="15" y="23"/>
                  </a:lnTo>
                  <a:lnTo>
                    <a:pt x="14" y="24"/>
                  </a:lnTo>
                  <a:lnTo>
                    <a:pt x="12" y="26"/>
                  </a:lnTo>
                  <a:lnTo>
                    <a:pt x="12" y="27"/>
                  </a:lnTo>
                  <a:lnTo>
                    <a:pt x="11" y="29"/>
                  </a:lnTo>
                  <a:lnTo>
                    <a:pt x="10" y="30"/>
                  </a:lnTo>
                  <a:lnTo>
                    <a:pt x="10" y="33"/>
                  </a:lnTo>
                  <a:lnTo>
                    <a:pt x="10" y="35"/>
                  </a:lnTo>
                  <a:lnTo>
                    <a:pt x="8" y="36"/>
                  </a:lnTo>
                  <a:lnTo>
                    <a:pt x="8" y="39"/>
                  </a:lnTo>
                  <a:lnTo>
                    <a:pt x="8" y="41"/>
                  </a:lnTo>
                  <a:lnTo>
                    <a:pt x="6" y="42"/>
                  </a:lnTo>
                  <a:lnTo>
                    <a:pt x="6" y="44"/>
                  </a:lnTo>
                  <a:lnTo>
                    <a:pt x="6" y="47"/>
                  </a:lnTo>
                  <a:lnTo>
                    <a:pt x="6" y="48"/>
                  </a:lnTo>
                  <a:lnTo>
                    <a:pt x="6" y="50"/>
                  </a:lnTo>
                  <a:lnTo>
                    <a:pt x="8" y="51"/>
                  </a:lnTo>
                  <a:lnTo>
                    <a:pt x="8" y="54"/>
                  </a:lnTo>
                  <a:lnTo>
                    <a:pt x="8" y="56"/>
                  </a:lnTo>
                  <a:lnTo>
                    <a:pt x="10" y="57"/>
                  </a:lnTo>
                  <a:lnTo>
                    <a:pt x="10" y="60"/>
                  </a:lnTo>
                  <a:lnTo>
                    <a:pt x="10" y="62"/>
                  </a:lnTo>
                  <a:lnTo>
                    <a:pt x="11" y="63"/>
                  </a:lnTo>
                  <a:lnTo>
                    <a:pt x="12" y="65"/>
                  </a:lnTo>
                  <a:lnTo>
                    <a:pt x="12" y="67"/>
                  </a:lnTo>
                  <a:lnTo>
                    <a:pt x="14" y="68"/>
                  </a:lnTo>
                  <a:lnTo>
                    <a:pt x="15" y="69"/>
                  </a:lnTo>
                  <a:lnTo>
                    <a:pt x="17" y="71"/>
                  </a:lnTo>
                  <a:lnTo>
                    <a:pt x="17" y="72"/>
                  </a:lnTo>
                  <a:lnTo>
                    <a:pt x="18" y="74"/>
                  </a:lnTo>
                  <a:lnTo>
                    <a:pt x="20" y="75"/>
                  </a:lnTo>
                  <a:lnTo>
                    <a:pt x="21" y="77"/>
                  </a:lnTo>
                  <a:lnTo>
                    <a:pt x="22" y="78"/>
                  </a:lnTo>
                  <a:lnTo>
                    <a:pt x="24" y="78"/>
                  </a:lnTo>
                  <a:lnTo>
                    <a:pt x="26" y="80"/>
                  </a:lnTo>
                  <a:lnTo>
                    <a:pt x="27" y="81"/>
                  </a:lnTo>
                  <a:lnTo>
                    <a:pt x="30" y="81"/>
                  </a:lnTo>
                  <a:lnTo>
                    <a:pt x="32" y="83"/>
                  </a:lnTo>
                  <a:lnTo>
                    <a:pt x="33" y="83"/>
                  </a:lnTo>
                  <a:lnTo>
                    <a:pt x="34" y="84"/>
                  </a:lnTo>
                  <a:lnTo>
                    <a:pt x="38" y="84"/>
                  </a:lnTo>
                  <a:lnTo>
                    <a:pt x="39" y="85"/>
                  </a:lnTo>
                  <a:lnTo>
                    <a:pt x="40" y="85"/>
                  </a:lnTo>
                  <a:lnTo>
                    <a:pt x="42" y="85"/>
                  </a:lnTo>
                  <a:lnTo>
                    <a:pt x="45" y="85"/>
                  </a:lnTo>
                  <a:lnTo>
                    <a:pt x="46" y="85"/>
                  </a:lnTo>
                  <a:lnTo>
                    <a:pt x="48" y="85"/>
                  </a:lnTo>
                  <a:lnTo>
                    <a:pt x="51" y="85"/>
                  </a:lnTo>
                  <a:lnTo>
                    <a:pt x="53" y="85"/>
                  </a:lnTo>
                  <a:lnTo>
                    <a:pt x="54" y="85"/>
                  </a:lnTo>
                  <a:lnTo>
                    <a:pt x="56" y="84"/>
                  </a:lnTo>
                  <a:lnTo>
                    <a:pt x="58" y="84"/>
                  </a:lnTo>
                  <a:lnTo>
                    <a:pt x="60" y="83"/>
                  </a:lnTo>
                  <a:lnTo>
                    <a:pt x="62" y="83"/>
                  </a:lnTo>
                  <a:lnTo>
                    <a:pt x="64" y="81"/>
                  </a:lnTo>
                  <a:lnTo>
                    <a:pt x="65" y="81"/>
                  </a:lnTo>
                  <a:lnTo>
                    <a:pt x="66" y="80"/>
                  </a:lnTo>
                  <a:lnTo>
                    <a:pt x="69" y="78"/>
                  </a:lnTo>
                  <a:lnTo>
                    <a:pt x="71" y="78"/>
                  </a:lnTo>
                  <a:lnTo>
                    <a:pt x="72" y="77"/>
                  </a:lnTo>
                  <a:lnTo>
                    <a:pt x="74" y="75"/>
                  </a:lnTo>
                  <a:lnTo>
                    <a:pt x="75" y="74"/>
                  </a:lnTo>
                  <a:lnTo>
                    <a:pt x="75" y="72"/>
                  </a:lnTo>
                  <a:lnTo>
                    <a:pt x="76" y="71"/>
                  </a:lnTo>
                  <a:lnTo>
                    <a:pt x="78" y="69"/>
                  </a:lnTo>
                  <a:lnTo>
                    <a:pt x="80" y="68"/>
                  </a:lnTo>
                  <a:lnTo>
                    <a:pt x="81" y="67"/>
                  </a:lnTo>
                  <a:lnTo>
                    <a:pt x="81" y="65"/>
                  </a:lnTo>
                  <a:lnTo>
                    <a:pt x="82" y="63"/>
                  </a:lnTo>
                  <a:lnTo>
                    <a:pt x="82" y="62"/>
                  </a:lnTo>
                  <a:lnTo>
                    <a:pt x="84" y="60"/>
                  </a:lnTo>
                  <a:lnTo>
                    <a:pt x="84" y="57"/>
                  </a:lnTo>
                  <a:lnTo>
                    <a:pt x="86" y="56"/>
                  </a:lnTo>
                  <a:lnTo>
                    <a:pt x="86" y="54"/>
                  </a:lnTo>
                  <a:lnTo>
                    <a:pt x="86" y="51"/>
                  </a:lnTo>
                  <a:lnTo>
                    <a:pt x="86" y="50"/>
                  </a:lnTo>
                  <a:lnTo>
                    <a:pt x="86" y="48"/>
                  </a:lnTo>
                  <a:lnTo>
                    <a:pt x="86" y="47"/>
                  </a:lnTo>
                  <a:lnTo>
                    <a:pt x="93" y="47"/>
                  </a:lnTo>
                  <a:close/>
                </a:path>
              </a:pathLst>
            </a:custGeom>
            <a:solidFill>
              <a:srgbClr val="BABFF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426" name="Freeform 722"/>
            <p:cNvSpPr>
              <a:spLocks noChangeArrowheads="1"/>
            </p:cNvSpPr>
            <p:nvPr/>
          </p:nvSpPr>
          <p:spPr bwMode="auto">
            <a:xfrm>
              <a:off x="5186" y="475"/>
              <a:ext cx="7" cy="8"/>
            </a:xfrm>
            <a:custGeom>
              <a:avLst/>
              <a:gdLst>
                <a:gd name="T0" fmla="*/ 80 w 80"/>
                <a:gd name="T1" fmla="*/ 32 h 78"/>
                <a:gd name="T2" fmla="*/ 76 w 80"/>
                <a:gd name="T3" fmla="*/ 22 h 78"/>
                <a:gd name="T4" fmla="*/ 70 w 80"/>
                <a:gd name="T5" fmla="*/ 14 h 78"/>
                <a:gd name="T6" fmla="*/ 65 w 80"/>
                <a:gd name="T7" fmla="*/ 7 h 78"/>
                <a:gd name="T8" fmla="*/ 56 w 80"/>
                <a:gd name="T9" fmla="*/ 2 h 78"/>
                <a:gd name="T10" fmla="*/ 47 w 80"/>
                <a:gd name="T11" fmla="*/ 0 h 78"/>
                <a:gd name="T12" fmla="*/ 36 w 80"/>
                <a:gd name="T13" fmla="*/ 0 h 78"/>
                <a:gd name="T14" fmla="*/ 27 w 80"/>
                <a:gd name="T15" fmla="*/ 2 h 78"/>
                <a:gd name="T16" fmla="*/ 18 w 80"/>
                <a:gd name="T17" fmla="*/ 7 h 78"/>
                <a:gd name="T18" fmla="*/ 11 w 80"/>
                <a:gd name="T19" fmla="*/ 13 h 78"/>
                <a:gd name="T20" fmla="*/ 6 w 80"/>
                <a:gd name="T21" fmla="*/ 20 h 78"/>
                <a:gd name="T22" fmla="*/ 2 w 80"/>
                <a:gd name="T23" fmla="*/ 29 h 78"/>
                <a:gd name="T24" fmla="*/ 0 w 80"/>
                <a:gd name="T25" fmla="*/ 40 h 78"/>
                <a:gd name="T26" fmla="*/ 2 w 80"/>
                <a:gd name="T27" fmla="*/ 49 h 78"/>
                <a:gd name="T28" fmla="*/ 6 w 80"/>
                <a:gd name="T29" fmla="*/ 58 h 78"/>
                <a:gd name="T30" fmla="*/ 11 w 80"/>
                <a:gd name="T31" fmla="*/ 65 h 78"/>
                <a:gd name="T32" fmla="*/ 18 w 80"/>
                <a:gd name="T33" fmla="*/ 71 h 78"/>
                <a:gd name="T34" fmla="*/ 27 w 80"/>
                <a:gd name="T35" fmla="*/ 76 h 78"/>
                <a:gd name="T36" fmla="*/ 36 w 80"/>
                <a:gd name="T37" fmla="*/ 78 h 78"/>
                <a:gd name="T38" fmla="*/ 47 w 80"/>
                <a:gd name="T39" fmla="*/ 78 h 78"/>
                <a:gd name="T40" fmla="*/ 56 w 80"/>
                <a:gd name="T41" fmla="*/ 76 h 78"/>
                <a:gd name="T42" fmla="*/ 65 w 80"/>
                <a:gd name="T43" fmla="*/ 71 h 78"/>
                <a:gd name="T44" fmla="*/ 70 w 80"/>
                <a:gd name="T45" fmla="*/ 64 h 78"/>
                <a:gd name="T46" fmla="*/ 76 w 80"/>
                <a:gd name="T47" fmla="*/ 56 h 78"/>
                <a:gd name="T48" fmla="*/ 80 w 80"/>
                <a:gd name="T49" fmla="*/ 47 h 78"/>
                <a:gd name="T50" fmla="*/ 74 w 80"/>
                <a:gd name="T51" fmla="*/ 40 h 78"/>
                <a:gd name="T52" fmla="*/ 72 w 80"/>
                <a:gd name="T53" fmla="*/ 30 h 78"/>
                <a:gd name="T54" fmla="*/ 69 w 80"/>
                <a:gd name="T55" fmla="*/ 23 h 78"/>
                <a:gd name="T56" fmla="*/ 65 w 80"/>
                <a:gd name="T57" fmla="*/ 17 h 78"/>
                <a:gd name="T58" fmla="*/ 59 w 80"/>
                <a:gd name="T59" fmla="*/ 11 h 78"/>
                <a:gd name="T60" fmla="*/ 52 w 80"/>
                <a:gd name="T61" fmla="*/ 8 h 78"/>
                <a:gd name="T62" fmla="*/ 45 w 80"/>
                <a:gd name="T63" fmla="*/ 7 h 78"/>
                <a:gd name="T64" fmla="*/ 35 w 80"/>
                <a:gd name="T65" fmla="*/ 7 h 78"/>
                <a:gd name="T66" fmla="*/ 28 w 80"/>
                <a:gd name="T67" fmla="*/ 8 h 78"/>
                <a:gd name="T68" fmla="*/ 21 w 80"/>
                <a:gd name="T69" fmla="*/ 13 h 78"/>
                <a:gd name="T70" fmla="*/ 15 w 80"/>
                <a:gd name="T71" fmla="*/ 19 h 78"/>
                <a:gd name="T72" fmla="*/ 11 w 80"/>
                <a:gd name="T73" fmla="*/ 26 h 78"/>
                <a:gd name="T74" fmla="*/ 8 w 80"/>
                <a:gd name="T75" fmla="*/ 35 h 78"/>
                <a:gd name="T76" fmla="*/ 8 w 80"/>
                <a:gd name="T77" fmla="*/ 42 h 78"/>
                <a:gd name="T78" fmla="*/ 9 w 80"/>
                <a:gd name="T79" fmla="*/ 50 h 78"/>
                <a:gd name="T80" fmla="*/ 14 w 80"/>
                <a:gd name="T81" fmla="*/ 58 h 78"/>
                <a:gd name="T82" fmla="*/ 20 w 80"/>
                <a:gd name="T83" fmla="*/ 64 h 78"/>
                <a:gd name="T84" fmla="*/ 27 w 80"/>
                <a:gd name="T85" fmla="*/ 68 h 78"/>
                <a:gd name="T86" fmla="*/ 34 w 80"/>
                <a:gd name="T87" fmla="*/ 71 h 78"/>
                <a:gd name="T88" fmla="*/ 42 w 80"/>
                <a:gd name="T89" fmla="*/ 73 h 78"/>
                <a:gd name="T90" fmla="*/ 50 w 80"/>
                <a:gd name="T91" fmla="*/ 71 h 78"/>
                <a:gd name="T92" fmla="*/ 58 w 80"/>
                <a:gd name="T93" fmla="*/ 67 h 78"/>
                <a:gd name="T94" fmla="*/ 63 w 80"/>
                <a:gd name="T95" fmla="*/ 62 h 78"/>
                <a:gd name="T96" fmla="*/ 69 w 80"/>
                <a:gd name="T97" fmla="*/ 56 h 78"/>
                <a:gd name="T98" fmla="*/ 72 w 80"/>
                <a:gd name="T99" fmla="*/ 49 h 78"/>
                <a:gd name="T100" fmla="*/ 74 w 80"/>
                <a:gd name="T101" fmla="*/ 4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 h="78">
                  <a:moveTo>
                    <a:pt x="80" y="40"/>
                  </a:moveTo>
                  <a:lnTo>
                    <a:pt x="80" y="37"/>
                  </a:lnTo>
                  <a:lnTo>
                    <a:pt x="80" y="35"/>
                  </a:lnTo>
                  <a:lnTo>
                    <a:pt x="80" y="34"/>
                  </a:lnTo>
                  <a:lnTo>
                    <a:pt x="80" y="32"/>
                  </a:lnTo>
                  <a:lnTo>
                    <a:pt x="80" y="29"/>
                  </a:lnTo>
                  <a:lnTo>
                    <a:pt x="78" y="28"/>
                  </a:lnTo>
                  <a:lnTo>
                    <a:pt x="78" y="26"/>
                  </a:lnTo>
                  <a:lnTo>
                    <a:pt x="76" y="23"/>
                  </a:lnTo>
                  <a:lnTo>
                    <a:pt x="76" y="22"/>
                  </a:lnTo>
                  <a:lnTo>
                    <a:pt x="75" y="20"/>
                  </a:lnTo>
                  <a:lnTo>
                    <a:pt x="75" y="19"/>
                  </a:lnTo>
                  <a:lnTo>
                    <a:pt x="74" y="17"/>
                  </a:lnTo>
                  <a:lnTo>
                    <a:pt x="72" y="16"/>
                  </a:lnTo>
                  <a:lnTo>
                    <a:pt x="70" y="14"/>
                  </a:lnTo>
                  <a:lnTo>
                    <a:pt x="69" y="13"/>
                  </a:lnTo>
                  <a:lnTo>
                    <a:pt x="69" y="11"/>
                  </a:lnTo>
                  <a:lnTo>
                    <a:pt x="68" y="10"/>
                  </a:lnTo>
                  <a:lnTo>
                    <a:pt x="66" y="8"/>
                  </a:lnTo>
                  <a:lnTo>
                    <a:pt x="65" y="7"/>
                  </a:lnTo>
                  <a:lnTo>
                    <a:pt x="63" y="7"/>
                  </a:lnTo>
                  <a:lnTo>
                    <a:pt x="60" y="6"/>
                  </a:lnTo>
                  <a:lnTo>
                    <a:pt x="59" y="4"/>
                  </a:lnTo>
                  <a:lnTo>
                    <a:pt x="58" y="4"/>
                  </a:lnTo>
                  <a:lnTo>
                    <a:pt x="56" y="2"/>
                  </a:lnTo>
                  <a:lnTo>
                    <a:pt x="54" y="2"/>
                  </a:lnTo>
                  <a:lnTo>
                    <a:pt x="52" y="1"/>
                  </a:lnTo>
                  <a:lnTo>
                    <a:pt x="50" y="1"/>
                  </a:lnTo>
                  <a:lnTo>
                    <a:pt x="48" y="0"/>
                  </a:lnTo>
                  <a:lnTo>
                    <a:pt x="47" y="0"/>
                  </a:lnTo>
                  <a:lnTo>
                    <a:pt x="45" y="0"/>
                  </a:lnTo>
                  <a:lnTo>
                    <a:pt x="42" y="0"/>
                  </a:lnTo>
                  <a:lnTo>
                    <a:pt x="40" y="0"/>
                  </a:lnTo>
                  <a:lnTo>
                    <a:pt x="39" y="0"/>
                  </a:lnTo>
                  <a:lnTo>
                    <a:pt x="36" y="0"/>
                  </a:lnTo>
                  <a:lnTo>
                    <a:pt x="34" y="0"/>
                  </a:lnTo>
                  <a:lnTo>
                    <a:pt x="33" y="0"/>
                  </a:lnTo>
                  <a:lnTo>
                    <a:pt x="32" y="1"/>
                  </a:lnTo>
                  <a:lnTo>
                    <a:pt x="28" y="1"/>
                  </a:lnTo>
                  <a:lnTo>
                    <a:pt x="27" y="2"/>
                  </a:lnTo>
                  <a:lnTo>
                    <a:pt x="26" y="2"/>
                  </a:lnTo>
                  <a:lnTo>
                    <a:pt x="24" y="4"/>
                  </a:lnTo>
                  <a:lnTo>
                    <a:pt x="21" y="4"/>
                  </a:lnTo>
                  <a:lnTo>
                    <a:pt x="20" y="6"/>
                  </a:lnTo>
                  <a:lnTo>
                    <a:pt x="18" y="7"/>
                  </a:lnTo>
                  <a:lnTo>
                    <a:pt x="16" y="7"/>
                  </a:lnTo>
                  <a:lnTo>
                    <a:pt x="15" y="8"/>
                  </a:lnTo>
                  <a:lnTo>
                    <a:pt x="14" y="10"/>
                  </a:lnTo>
                  <a:lnTo>
                    <a:pt x="12" y="11"/>
                  </a:lnTo>
                  <a:lnTo>
                    <a:pt x="11" y="13"/>
                  </a:lnTo>
                  <a:lnTo>
                    <a:pt x="11" y="14"/>
                  </a:lnTo>
                  <a:lnTo>
                    <a:pt x="9" y="16"/>
                  </a:lnTo>
                  <a:lnTo>
                    <a:pt x="8" y="17"/>
                  </a:lnTo>
                  <a:lnTo>
                    <a:pt x="6" y="19"/>
                  </a:lnTo>
                  <a:lnTo>
                    <a:pt x="6" y="20"/>
                  </a:lnTo>
                  <a:lnTo>
                    <a:pt x="5" y="22"/>
                  </a:lnTo>
                  <a:lnTo>
                    <a:pt x="4" y="23"/>
                  </a:lnTo>
                  <a:lnTo>
                    <a:pt x="4" y="26"/>
                  </a:lnTo>
                  <a:lnTo>
                    <a:pt x="4" y="28"/>
                  </a:lnTo>
                  <a:lnTo>
                    <a:pt x="2" y="29"/>
                  </a:lnTo>
                  <a:lnTo>
                    <a:pt x="2" y="32"/>
                  </a:lnTo>
                  <a:lnTo>
                    <a:pt x="2" y="34"/>
                  </a:lnTo>
                  <a:lnTo>
                    <a:pt x="0" y="35"/>
                  </a:lnTo>
                  <a:lnTo>
                    <a:pt x="0" y="37"/>
                  </a:lnTo>
                  <a:lnTo>
                    <a:pt x="0" y="40"/>
                  </a:lnTo>
                  <a:lnTo>
                    <a:pt x="0" y="41"/>
                  </a:lnTo>
                  <a:lnTo>
                    <a:pt x="0" y="43"/>
                  </a:lnTo>
                  <a:lnTo>
                    <a:pt x="2" y="44"/>
                  </a:lnTo>
                  <a:lnTo>
                    <a:pt x="2" y="47"/>
                  </a:lnTo>
                  <a:lnTo>
                    <a:pt x="2" y="49"/>
                  </a:lnTo>
                  <a:lnTo>
                    <a:pt x="4" y="50"/>
                  </a:lnTo>
                  <a:lnTo>
                    <a:pt x="4" y="53"/>
                  </a:lnTo>
                  <a:lnTo>
                    <a:pt x="4" y="55"/>
                  </a:lnTo>
                  <a:lnTo>
                    <a:pt x="5" y="56"/>
                  </a:lnTo>
                  <a:lnTo>
                    <a:pt x="6" y="58"/>
                  </a:lnTo>
                  <a:lnTo>
                    <a:pt x="6" y="60"/>
                  </a:lnTo>
                  <a:lnTo>
                    <a:pt x="8" y="61"/>
                  </a:lnTo>
                  <a:lnTo>
                    <a:pt x="9" y="62"/>
                  </a:lnTo>
                  <a:lnTo>
                    <a:pt x="11" y="64"/>
                  </a:lnTo>
                  <a:lnTo>
                    <a:pt x="11" y="65"/>
                  </a:lnTo>
                  <a:lnTo>
                    <a:pt x="12" y="67"/>
                  </a:lnTo>
                  <a:lnTo>
                    <a:pt x="14" y="68"/>
                  </a:lnTo>
                  <a:lnTo>
                    <a:pt x="15" y="70"/>
                  </a:lnTo>
                  <a:lnTo>
                    <a:pt x="16" y="71"/>
                  </a:lnTo>
                  <a:lnTo>
                    <a:pt x="18" y="71"/>
                  </a:lnTo>
                  <a:lnTo>
                    <a:pt x="20" y="73"/>
                  </a:lnTo>
                  <a:lnTo>
                    <a:pt x="21" y="74"/>
                  </a:lnTo>
                  <a:lnTo>
                    <a:pt x="24" y="74"/>
                  </a:lnTo>
                  <a:lnTo>
                    <a:pt x="26" y="76"/>
                  </a:lnTo>
                  <a:lnTo>
                    <a:pt x="27" y="76"/>
                  </a:lnTo>
                  <a:lnTo>
                    <a:pt x="28" y="77"/>
                  </a:lnTo>
                  <a:lnTo>
                    <a:pt x="32" y="77"/>
                  </a:lnTo>
                  <a:lnTo>
                    <a:pt x="33" y="78"/>
                  </a:lnTo>
                  <a:lnTo>
                    <a:pt x="34" y="78"/>
                  </a:lnTo>
                  <a:lnTo>
                    <a:pt x="36" y="78"/>
                  </a:lnTo>
                  <a:lnTo>
                    <a:pt x="39" y="78"/>
                  </a:lnTo>
                  <a:lnTo>
                    <a:pt x="40" y="78"/>
                  </a:lnTo>
                  <a:lnTo>
                    <a:pt x="42" y="78"/>
                  </a:lnTo>
                  <a:lnTo>
                    <a:pt x="45" y="78"/>
                  </a:lnTo>
                  <a:lnTo>
                    <a:pt x="47" y="78"/>
                  </a:lnTo>
                  <a:lnTo>
                    <a:pt x="48" y="78"/>
                  </a:lnTo>
                  <a:lnTo>
                    <a:pt x="50" y="77"/>
                  </a:lnTo>
                  <a:lnTo>
                    <a:pt x="52" y="77"/>
                  </a:lnTo>
                  <a:lnTo>
                    <a:pt x="54" y="76"/>
                  </a:lnTo>
                  <a:lnTo>
                    <a:pt x="56" y="76"/>
                  </a:lnTo>
                  <a:lnTo>
                    <a:pt x="58" y="74"/>
                  </a:lnTo>
                  <a:lnTo>
                    <a:pt x="59" y="74"/>
                  </a:lnTo>
                  <a:lnTo>
                    <a:pt x="60" y="73"/>
                  </a:lnTo>
                  <a:lnTo>
                    <a:pt x="63" y="71"/>
                  </a:lnTo>
                  <a:lnTo>
                    <a:pt x="65" y="71"/>
                  </a:lnTo>
                  <a:lnTo>
                    <a:pt x="66" y="70"/>
                  </a:lnTo>
                  <a:lnTo>
                    <a:pt x="68" y="68"/>
                  </a:lnTo>
                  <a:lnTo>
                    <a:pt x="69" y="67"/>
                  </a:lnTo>
                  <a:lnTo>
                    <a:pt x="69" y="65"/>
                  </a:lnTo>
                  <a:lnTo>
                    <a:pt x="70" y="64"/>
                  </a:lnTo>
                  <a:lnTo>
                    <a:pt x="72" y="62"/>
                  </a:lnTo>
                  <a:lnTo>
                    <a:pt x="74" y="61"/>
                  </a:lnTo>
                  <a:lnTo>
                    <a:pt x="75" y="60"/>
                  </a:lnTo>
                  <a:lnTo>
                    <a:pt x="75" y="58"/>
                  </a:lnTo>
                  <a:lnTo>
                    <a:pt x="76" y="56"/>
                  </a:lnTo>
                  <a:lnTo>
                    <a:pt x="76" y="55"/>
                  </a:lnTo>
                  <a:lnTo>
                    <a:pt x="78" y="53"/>
                  </a:lnTo>
                  <a:lnTo>
                    <a:pt x="78" y="50"/>
                  </a:lnTo>
                  <a:lnTo>
                    <a:pt x="80" y="49"/>
                  </a:lnTo>
                  <a:lnTo>
                    <a:pt x="80" y="47"/>
                  </a:lnTo>
                  <a:lnTo>
                    <a:pt x="80" y="44"/>
                  </a:lnTo>
                  <a:lnTo>
                    <a:pt x="80" y="43"/>
                  </a:lnTo>
                  <a:lnTo>
                    <a:pt x="80" y="41"/>
                  </a:lnTo>
                  <a:lnTo>
                    <a:pt x="80" y="40"/>
                  </a:lnTo>
                  <a:lnTo>
                    <a:pt x="74" y="40"/>
                  </a:lnTo>
                  <a:lnTo>
                    <a:pt x="74" y="37"/>
                  </a:lnTo>
                  <a:lnTo>
                    <a:pt x="74" y="36"/>
                  </a:lnTo>
                  <a:lnTo>
                    <a:pt x="74" y="35"/>
                  </a:lnTo>
                  <a:lnTo>
                    <a:pt x="74" y="32"/>
                  </a:lnTo>
                  <a:lnTo>
                    <a:pt x="72" y="30"/>
                  </a:lnTo>
                  <a:lnTo>
                    <a:pt x="72" y="29"/>
                  </a:lnTo>
                  <a:lnTo>
                    <a:pt x="72" y="28"/>
                  </a:lnTo>
                  <a:lnTo>
                    <a:pt x="70" y="26"/>
                  </a:lnTo>
                  <a:lnTo>
                    <a:pt x="70" y="24"/>
                  </a:lnTo>
                  <a:lnTo>
                    <a:pt x="69" y="23"/>
                  </a:lnTo>
                  <a:lnTo>
                    <a:pt x="69" y="22"/>
                  </a:lnTo>
                  <a:lnTo>
                    <a:pt x="68" y="20"/>
                  </a:lnTo>
                  <a:lnTo>
                    <a:pt x="66" y="20"/>
                  </a:lnTo>
                  <a:lnTo>
                    <a:pt x="66" y="19"/>
                  </a:lnTo>
                  <a:lnTo>
                    <a:pt x="65" y="17"/>
                  </a:lnTo>
                  <a:lnTo>
                    <a:pt x="63" y="16"/>
                  </a:lnTo>
                  <a:lnTo>
                    <a:pt x="63" y="14"/>
                  </a:lnTo>
                  <a:lnTo>
                    <a:pt x="62" y="14"/>
                  </a:lnTo>
                  <a:lnTo>
                    <a:pt x="60" y="13"/>
                  </a:lnTo>
                  <a:lnTo>
                    <a:pt x="59" y="11"/>
                  </a:lnTo>
                  <a:lnTo>
                    <a:pt x="58" y="11"/>
                  </a:lnTo>
                  <a:lnTo>
                    <a:pt x="56" y="10"/>
                  </a:lnTo>
                  <a:lnTo>
                    <a:pt x="54" y="10"/>
                  </a:lnTo>
                  <a:lnTo>
                    <a:pt x="53" y="8"/>
                  </a:lnTo>
                  <a:lnTo>
                    <a:pt x="52" y="8"/>
                  </a:lnTo>
                  <a:lnTo>
                    <a:pt x="50" y="7"/>
                  </a:lnTo>
                  <a:lnTo>
                    <a:pt x="48" y="7"/>
                  </a:lnTo>
                  <a:lnTo>
                    <a:pt x="47" y="7"/>
                  </a:lnTo>
                  <a:lnTo>
                    <a:pt x="46" y="7"/>
                  </a:lnTo>
                  <a:lnTo>
                    <a:pt x="45" y="7"/>
                  </a:lnTo>
                  <a:lnTo>
                    <a:pt x="42" y="6"/>
                  </a:lnTo>
                  <a:lnTo>
                    <a:pt x="40" y="6"/>
                  </a:lnTo>
                  <a:lnTo>
                    <a:pt x="39" y="6"/>
                  </a:lnTo>
                  <a:lnTo>
                    <a:pt x="36" y="7"/>
                  </a:lnTo>
                  <a:lnTo>
                    <a:pt x="35" y="7"/>
                  </a:lnTo>
                  <a:lnTo>
                    <a:pt x="34" y="7"/>
                  </a:lnTo>
                  <a:lnTo>
                    <a:pt x="33" y="7"/>
                  </a:lnTo>
                  <a:lnTo>
                    <a:pt x="32" y="7"/>
                  </a:lnTo>
                  <a:lnTo>
                    <a:pt x="29" y="8"/>
                  </a:lnTo>
                  <a:lnTo>
                    <a:pt x="28" y="8"/>
                  </a:lnTo>
                  <a:lnTo>
                    <a:pt x="27" y="10"/>
                  </a:lnTo>
                  <a:lnTo>
                    <a:pt x="26" y="10"/>
                  </a:lnTo>
                  <a:lnTo>
                    <a:pt x="24" y="11"/>
                  </a:lnTo>
                  <a:lnTo>
                    <a:pt x="22" y="11"/>
                  </a:lnTo>
                  <a:lnTo>
                    <a:pt x="21" y="13"/>
                  </a:lnTo>
                  <a:lnTo>
                    <a:pt x="20" y="14"/>
                  </a:lnTo>
                  <a:lnTo>
                    <a:pt x="18" y="14"/>
                  </a:lnTo>
                  <a:lnTo>
                    <a:pt x="16" y="16"/>
                  </a:lnTo>
                  <a:lnTo>
                    <a:pt x="16" y="17"/>
                  </a:lnTo>
                  <a:lnTo>
                    <a:pt x="15" y="19"/>
                  </a:lnTo>
                  <a:lnTo>
                    <a:pt x="14" y="20"/>
                  </a:lnTo>
                  <a:lnTo>
                    <a:pt x="12" y="22"/>
                  </a:lnTo>
                  <a:lnTo>
                    <a:pt x="12" y="23"/>
                  </a:lnTo>
                  <a:lnTo>
                    <a:pt x="11" y="24"/>
                  </a:lnTo>
                  <a:lnTo>
                    <a:pt x="11" y="26"/>
                  </a:lnTo>
                  <a:lnTo>
                    <a:pt x="9" y="28"/>
                  </a:lnTo>
                  <a:lnTo>
                    <a:pt x="9" y="29"/>
                  </a:lnTo>
                  <a:lnTo>
                    <a:pt x="9" y="30"/>
                  </a:lnTo>
                  <a:lnTo>
                    <a:pt x="8" y="32"/>
                  </a:lnTo>
                  <a:lnTo>
                    <a:pt x="8" y="35"/>
                  </a:lnTo>
                  <a:lnTo>
                    <a:pt x="8" y="36"/>
                  </a:lnTo>
                  <a:lnTo>
                    <a:pt x="8" y="37"/>
                  </a:lnTo>
                  <a:lnTo>
                    <a:pt x="8" y="40"/>
                  </a:lnTo>
                  <a:lnTo>
                    <a:pt x="8" y="41"/>
                  </a:lnTo>
                  <a:lnTo>
                    <a:pt x="8" y="42"/>
                  </a:lnTo>
                  <a:lnTo>
                    <a:pt x="8" y="43"/>
                  </a:lnTo>
                  <a:lnTo>
                    <a:pt x="8" y="47"/>
                  </a:lnTo>
                  <a:lnTo>
                    <a:pt x="9" y="48"/>
                  </a:lnTo>
                  <a:lnTo>
                    <a:pt x="9" y="49"/>
                  </a:lnTo>
                  <a:lnTo>
                    <a:pt x="9" y="50"/>
                  </a:lnTo>
                  <a:lnTo>
                    <a:pt x="11" y="53"/>
                  </a:lnTo>
                  <a:lnTo>
                    <a:pt x="11" y="54"/>
                  </a:lnTo>
                  <a:lnTo>
                    <a:pt x="12" y="55"/>
                  </a:lnTo>
                  <a:lnTo>
                    <a:pt x="12" y="56"/>
                  </a:lnTo>
                  <a:lnTo>
                    <a:pt x="14" y="58"/>
                  </a:lnTo>
                  <a:lnTo>
                    <a:pt x="15" y="60"/>
                  </a:lnTo>
                  <a:lnTo>
                    <a:pt x="16" y="61"/>
                  </a:lnTo>
                  <a:lnTo>
                    <a:pt x="16" y="62"/>
                  </a:lnTo>
                  <a:lnTo>
                    <a:pt x="18" y="64"/>
                  </a:lnTo>
                  <a:lnTo>
                    <a:pt x="20" y="64"/>
                  </a:lnTo>
                  <a:lnTo>
                    <a:pt x="21" y="65"/>
                  </a:lnTo>
                  <a:lnTo>
                    <a:pt x="22" y="67"/>
                  </a:lnTo>
                  <a:lnTo>
                    <a:pt x="24" y="67"/>
                  </a:lnTo>
                  <a:lnTo>
                    <a:pt x="26" y="68"/>
                  </a:lnTo>
                  <a:lnTo>
                    <a:pt x="27" y="68"/>
                  </a:lnTo>
                  <a:lnTo>
                    <a:pt x="28" y="70"/>
                  </a:lnTo>
                  <a:lnTo>
                    <a:pt x="29" y="70"/>
                  </a:lnTo>
                  <a:lnTo>
                    <a:pt x="32" y="71"/>
                  </a:lnTo>
                  <a:lnTo>
                    <a:pt x="33" y="71"/>
                  </a:lnTo>
                  <a:lnTo>
                    <a:pt x="34" y="71"/>
                  </a:lnTo>
                  <a:lnTo>
                    <a:pt x="35" y="71"/>
                  </a:lnTo>
                  <a:lnTo>
                    <a:pt x="36" y="71"/>
                  </a:lnTo>
                  <a:lnTo>
                    <a:pt x="39" y="73"/>
                  </a:lnTo>
                  <a:lnTo>
                    <a:pt x="40" y="73"/>
                  </a:lnTo>
                  <a:lnTo>
                    <a:pt x="42" y="73"/>
                  </a:lnTo>
                  <a:lnTo>
                    <a:pt x="45" y="71"/>
                  </a:lnTo>
                  <a:lnTo>
                    <a:pt x="46" y="71"/>
                  </a:lnTo>
                  <a:lnTo>
                    <a:pt x="47" y="71"/>
                  </a:lnTo>
                  <a:lnTo>
                    <a:pt x="48" y="71"/>
                  </a:lnTo>
                  <a:lnTo>
                    <a:pt x="50" y="71"/>
                  </a:lnTo>
                  <a:lnTo>
                    <a:pt x="52" y="70"/>
                  </a:lnTo>
                  <a:lnTo>
                    <a:pt x="53" y="70"/>
                  </a:lnTo>
                  <a:lnTo>
                    <a:pt x="54" y="68"/>
                  </a:lnTo>
                  <a:lnTo>
                    <a:pt x="56" y="68"/>
                  </a:lnTo>
                  <a:lnTo>
                    <a:pt x="58" y="67"/>
                  </a:lnTo>
                  <a:lnTo>
                    <a:pt x="59" y="67"/>
                  </a:lnTo>
                  <a:lnTo>
                    <a:pt x="60" y="65"/>
                  </a:lnTo>
                  <a:lnTo>
                    <a:pt x="62" y="64"/>
                  </a:lnTo>
                  <a:lnTo>
                    <a:pt x="63" y="64"/>
                  </a:lnTo>
                  <a:lnTo>
                    <a:pt x="63" y="62"/>
                  </a:lnTo>
                  <a:lnTo>
                    <a:pt x="65" y="61"/>
                  </a:lnTo>
                  <a:lnTo>
                    <a:pt x="66" y="60"/>
                  </a:lnTo>
                  <a:lnTo>
                    <a:pt x="66" y="58"/>
                  </a:lnTo>
                  <a:lnTo>
                    <a:pt x="68" y="58"/>
                  </a:lnTo>
                  <a:lnTo>
                    <a:pt x="69" y="56"/>
                  </a:lnTo>
                  <a:lnTo>
                    <a:pt x="69" y="55"/>
                  </a:lnTo>
                  <a:lnTo>
                    <a:pt x="70" y="54"/>
                  </a:lnTo>
                  <a:lnTo>
                    <a:pt x="70" y="53"/>
                  </a:lnTo>
                  <a:lnTo>
                    <a:pt x="72" y="50"/>
                  </a:lnTo>
                  <a:lnTo>
                    <a:pt x="72" y="49"/>
                  </a:lnTo>
                  <a:lnTo>
                    <a:pt x="72" y="48"/>
                  </a:lnTo>
                  <a:lnTo>
                    <a:pt x="74" y="47"/>
                  </a:lnTo>
                  <a:lnTo>
                    <a:pt x="74" y="43"/>
                  </a:lnTo>
                  <a:lnTo>
                    <a:pt x="74" y="42"/>
                  </a:lnTo>
                  <a:lnTo>
                    <a:pt x="74" y="41"/>
                  </a:lnTo>
                  <a:lnTo>
                    <a:pt x="74" y="40"/>
                  </a:lnTo>
                  <a:lnTo>
                    <a:pt x="80" y="40"/>
                  </a:lnTo>
                  <a:close/>
                </a:path>
              </a:pathLst>
            </a:custGeom>
            <a:solidFill>
              <a:srgbClr val="BDC2F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427" name="Freeform 723"/>
            <p:cNvSpPr>
              <a:spLocks noChangeArrowheads="1"/>
            </p:cNvSpPr>
            <p:nvPr/>
          </p:nvSpPr>
          <p:spPr bwMode="auto">
            <a:xfrm>
              <a:off x="5186" y="475"/>
              <a:ext cx="7" cy="7"/>
            </a:xfrm>
            <a:custGeom>
              <a:avLst/>
              <a:gdLst>
                <a:gd name="T0" fmla="*/ 66 w 66"/>
                <a:gd name="T1" fmla="*/ 29 h 67"/>
                <a:gd name="T2" fmla="*/ 64 w 66"/>
                <a:gd name="T3" fmla="*/ 22 h 67"/>
                <a:gd name="T4" fmla="*/ 61 w 66"/>
                <a:gd name="T5" fmla="*/ 16 h 67"/>
                <a:gd name="T6" fmla="*/ 57 w 66"/>
                <a:gd name="T7" fmla="*/ 11 h 67"/>
                <a:gd name="T8" fmla="*/ 52 w 66"/>
                <a:gd name="T9" fmla="*/ 7 h 67"/>
                <a:gd name="T10" fmla="*/ 46 w 66"/>
                <a:gd name="T11" fmla="*/ 4 h 67"/>
                <a:gd name="T12" fmla="*/ 40 w 66"/>
                <a:gd name="T13" fmla="*/ 1 h 67"/>
                <a:gd name="T14" fmla="*/ 34 w 66"/>
                <a:gd name="T15" fmla="*/ 0 h 67"/>
                <a:gd name="T16" fmla="*/ 27 w 66"/>
                <a:gd name="T17" fmla="*/ 1 h 67"/>
                <a:gd name="T18" fmla="*/ 21 w 66"/>
                <a:gd name="T19" fmla="*/ 2 h 67"/>
                <a:gd name="T20" fmla="*/ 16 w 66"/>
                <a:gd name="T21" fmla="*/ 5 h 67"/>
                <a:gd name="T22" fmla="*/ 10 w 66"/>
                <a:gd name="T23" fmla="*/ 8 h 67"/>
                <a:gd name="T24" fmla="*/ 6 w 66"/>
                <a:gd name="T25" fmla="*/ 14 h 67"/>
                <a:gd name="T26" fmla="*/ 3 w 66"/>
                <a:gd name="T27" fmla="*/ 20 h 67"/>
                <a:gd name="T28" fmla="*/ 0 w 66"/>
                <a:gd name="T29" fmla="*/ 26 h 67"/>
                <a:gd name="T30" fmla="*/ 0 w 66"/>
                <a:gd name="T31" fmla="*/ 34 h 67"/>
                <a:gd name="T32" fmla="*/ 0 w 66"/>
                <a:gd name="T33" fmla="*/ 41 h 67"/>
                <a:gd name="T34" fmla="*/ 3 w 66"/>
                <a:gd name="T35" fmla="*/ 47 h 67"/>
                <a:gd name="T36" fmla="*/ 6 w 66"/>
                <a:gd name="T37" fmla="*/ 52 h 67"/>
                <a:gd name="T38" fmla="*/ 10 w 66"/>
                <a:gd name="T39" fmla="*/ 58 h 67"/>
                <a:gd name="T40" fmla="*/ 16 w 66"/>
                <a:gd name="T41" fmla="*/ 61 h 67"/>
                <a:gd name="T42" fmla="*/ 21 w 66"/>
                <a:gd name="T43" fmla="*/ 64 h 67"/>
                <a:gd name="T44" fmla="*/ 27 w 66"/>
                <a:gd name="T45" fmla="*/ 65 h 67"/>
                <a:gd name="T46" fmla="*/ 34 w 66"/>
                <a:gd name="T47" fmla="*/ 67 h 67"/>
                <a:gd name="T48" fmla="*/ 40 w 66"/>
                <a:gd name="T49" fmla="*/ 65 h 67"/>
                <a:gd name="T50" fmla="*/ 46 w 66"/>
                <a:gd name="T51" fmla="*/ 62 h 67"/>
                <a:gd name="T52" fmla="*/ 52 w 66"/>
                <a:gd name="T53" fmla="*/ 59 h 67"/>
                <a:gd name="T54" fmla="*/ 57 w 66"/>
                <a:gd name="T55" fmla="*/ 55 h 67"/>
                <a:gd name="T56" fmla="*/ 61 w 66"/>
                <a:gd name="T57" fmla="*/ 50 h 67"/>
                <a:gd name="T58" fmla="*/ 64 w 66"/>
                <a:gd name="T59" fmla="*/ 44 h 67"/>
                <a:gd name="T60" fmla="*/ 66 w 66"/>
                <a:gd name="T61" fmla="*/ 37 h 67"/>
                <a:gd name="T62" fmla="*/ 58 w 66"/>
                <a:gd name="T63" fmla="*/ 34 h 67"/>
                <a:gd name="T64" fmla="*/ 58 w 66"/>
                <a:gd name="T65" fmla="*/ 28 h 67"/>
                <a:gd name="T66" fmla="*/ 57 w 66"/>
                <a:gd name="T67" fmla="*/ 22 h 67"/>
                <a:gd name="T68" fmla="*/ 52 w 66"/>
                <a:gd name="T69" fmla="*/ 17 h 67"/>
                <a:gd name="T70" fmla="*/ 48 w 66"/>
                <a:gd name="T71" fmla="*/ 13 h 67"/>
                <a:gd name="T72" fmla="*/ 42 w 66"/>
                <a:gd name="T73" fmla="*/ 8 h 67"/>
                <a:gd name="T74" fmla="*/ 37 w 66"/>
                <a:gd name="T75" fmla="*/ 7 h 67"/>
                <a:gd name="T76" fmla="*/ 31 w 66"/>
                <a:gd name="T77" fmla="*/ 7 h 67"/>
                <a:gd name="T78" fmla="*/ 25 w 66"/>
                <a:gd name="T79" fmla="*/ 8 h 67"/>
                <a:gd name="T80" fmla="*/ 20 w 66"/>
                <a:gd name="T81" fmla="*/ 10 h 67"/>
                <a:gd name="T82" fmla="*/ 16 w 66"/>
                <a:gd name="T83" fmla="*/ 13 h 67"/>
                <a:gd name="T84" fmla="*/ 10 w 66"/>
                <a:gd name="T85" fmla="*/ 18 h 67"/>
                <a:gd name="T86" fmla="*/ 7 w 66"/>
                <a:gd name="T87" fmla="*/ 24 h 67"/>
                <a:gd name="T88" fmla="*/ 6 w 66"/>
                <a:gd name="T89" fmla="*/ 30 h 67"/>
                <a:gd name="T90" fmla="*/ 6 w 66"/>
                <a:gd name="T91" fmla="*/ 36 h 67"/>
                <a:gd name="T92" fmla="*/ 7 w 66"/>
                <a:gd name="T93" fmla="*/ 42 h 67"/>
                <a:gd name="T94" fmla="*/ 10 w 66"/>
                <a:gd name="T95" fmla="*/ 48 h 67"/>
                <a:gd name="T96" fmla="*/ 16 w 66"/>
                <a:gd name="T97" fmla="*/ 54 h 67"/>
                <a:gd name="T98" fmla="*/ 20 w 66"/>
                <a:gd name="T99" fmla="*/ 56 h 67"/>
                <a:gd name="T100" fmla="*/ 25 w 66"/>
                <a:gd name="T101" fmla="*/ 58 h 67"/>
                <a:gd name="T102" fmla="*/ 31 w 66"/>
                <a:gd name="T103" fmla="*/ 59 h 67"/>
                <a:gd name="T104" fmla="*/ 37 w 66"/>
                <a:gd name="T105" fmla="*/ 59 h 67"/>
                <a:gd name="T106" fmla="*/ 42 w 66"/>
                <a:gd name="T107" fmla="*/ 58 h 67"/>
                <a:gd name="T108" fmla="*/ 48 w 66"/>
                <a:gd name="T109" fmla="*/ 54 h 67"/>
                <a:gd name="T110" fmla="*/ 52 w 66"/>
                <a:gd name="T111" fmla="*/ 49 h 67"/>
                <a:gd name="T112" fmla="*/ 57 w 66"/>
                <a:gd name="T113" fmla="*/ 44 h 67"/>
                <a:gd name="T114" fmla="*/ 58 w 66"/>
                <a:gd name="T115" fmla="*/ 38 h 67"/>
                <a:gd name="T116" fmla="*/ 58 w 66"/>
                <a:gd name="T117"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 h="67">
                  <a:moveTo>
                    <a:pt x="66" y="34"/>
                  </a:moveTo>
                  <a:lnTo>
                    <a:pt x="66" y="31"/>
                  </a:lnTo>
                  <a:lnTo>
                    <a:pt x="66" y="30"/>
                  </a:lnTo>
                  <a:lnTo>
                    <a:pt x="66" y="29"/>
                  </a:lnTo>
                  <a:lnTo>
                    <a:pt x="66" y="26"/>
                  </a:lnTo>
                  <a:lnTo>
                    <a:pt x="64" y="24"/>
                  </a:lnTo>
                  <a:lnTo>
                    <a:pt x="64" y="23"/>
                  </a:lnTo>
                  <a:lnTo>
                    <a:pt x="64" y="22"/>
                  </a:lnTo>
                  <a:lnTo>
                    <a:pt x="62" y="20"/>
                  </a:lnTo>
                  <a:lnTo>
                    <a:pt x="62" y="18"/>
                  </a:lnTo>
                  <a:lnTo>
                    <a:pt x="61" y="17"/>
                  </a:lnTo>
                  <a:lnTo>
                    <a:pt x="61" y="16"/>
                  </a:lnTo>
                  <a:lnTo>
                    <a:pt x="60" y="14"/>
                  </a:lnTo>
                  <a:lnTo>
                    <a:pt x="58" y="14"/>
                  </a:lnTo>
                  <a:lnTo>
                    <a:pt x="58" y="13"/>
                  </a:lnTo>
                  <a:lnTo>
                    <a:pt x="57" y="11"/>
                  </a:lnTo>
                  <a:lnTo>
                    <a:pt x="55" y="10"/>
                  </a:lnTo>
                  <a:lnTo>
                    <a:pt x="55" y="8"/>
                  </a:lnTo>
                  <a:lnTo>
                    <a:pt x="54" y="8"/>
                  </a:lnTo>
                  <a:lnTo>
                    <a:pt x="52" y="7"/>
                  </a:lnTo>
                  <a:lnTo>
                    <a:pt x="51" y="5"/>
                  </a:lnTo>
                  <a:lnTo>
                    <a:pt x="50" y="5"/>
                  </a:lnTo>
                  <a:lnTo>
                    <a:pt x="48" y="4"/>
                  </a:lnTo>
                  <a:lnTo>
                    <a:pt x="46" y="4"/>
                  </a:lnTo>
                  <a:lnTo>
                    <a:pt x="45" y="2"/>
                  </a:lnTo>
                  <a:lnTo>
                    <a:pt x="44" y="2"/>
                  </a:lnTo>
                  <a:lnTo>
                    <a:pt x="42" y="1"/>
                  </a:lnTo>
                  <a:lnTo>
                    <a:pt x="40" y="1"/>
                  </a:lnTo>
                  <a:lnTo>
                    <a:pt x="39" y="1"/>
                  </a:lnTo>
                  <a:lnTo>
                    <a:pt x="38" y="1"/>
                  </a:lnTo>
                  <a:lnTo>
                    <a:pt x="37" y="1"/>
                  </a:lnTo>
                  <a:lnTo>
                    <a:pt x="34" y="0"/>
                  </a:lnTo>
                  <a:lnTo>
                    <a:pt x="32" y="0"/>
                  </a:lnTo>
                  <a:lnTo>
                    <a:pt x="31" y="0"/>
                  </a:lnTo>
                  <a:lnTo>
                    <a:pt x="28" y="1"/>
                  </a:lnTo>
                  <a:lnTo>
                    <a:pt x="27" y="1"/>
                  </a:lnTo>
                  <a:lnTo>
                    <a:pt x="26" y="1"/>
                  </a:lnTo>
                  <a:lnTo>
                    <a:pt x="25" y="1"/>
                  </a:lnTo>
                  <a:lnTo>
                    <a:pt x="24" y="1"/>
                  </a:lnTo>
                  <a:lnTo>
                    <a:pt x="21" y="2"/>
                  </a:lnTo>
                  <a:lnTo>
                    <a:pt x="20" y="2"/>
                  </a:lnTo>
                  <a:lnTo>
                    <a:pt x="19" y="4"/>
                  </a:lnTo>
                  <a:lnTo>
                    <a:pt x="18" y="4"/>
                  </a:lnTo>
                  <a:lnTo>
                    <a:pt x="16" y="5"/>
                  </a:lnTo>
                  <a:lnTo>
                    <a:pt x="14" y="5"/>
                  </a:lnTo>
                  <a:lnTo>
                    <a:pt x="13" y="7"/>
                  </a:lnTo>
                  <a:lnTo>
                    <a:pt x="12" y="8"/>
                  </a:lnTo>
                  <a:lnTo>
                    <a:pt x="10" y="8"/>
                  </a:lnTo>
                  <a:lnTo>
                    <a:pt x="8" y="10"/>
                  </a:lnTo>
                  <a:lnTo>
                    <a:pt x="8" y="11"/>
                  </a:lnTo>
                  <a:lnTo>
                    <a:pt x="7" y="13"/>
                  </a:lnTo>
                  <a:lnTo>
                    <a:pt x="6" y="14"/>
                  </a:lnTo>
                  <a:lnTo>
                    <a:pt x="4" y="16"/>
                  </a:lnTo>
                  <a:lnTo>
                    <a:pt x="4" y="17"/>
                  </a:lnTo>
                  <a:lnTo>
                    <a:pt x="3" y="18"/>
                  </a:lnTo>
                  <a:lnTo>
                    <a:pt x="3" y="20"/>
                  </a:lnTo>
                  <a:lnTo>
                    <a:pt x="1" y="22"/>
                  </a:lnTo>
                  <a:lnTo>
                    <a:pt x="1" y="23"/>
                  </a:lnTo>
                  <a:lnTo>
                    <a:pt x="1" y="24"/>
                  </a:lnTo>
                  <a:lnTo>
                    <a:pt x="0" y="26"/>
                  </a:lnTo>
                  <a:lnTo>
                    <a:pt x="0" y="29"/>
                  </a:lnTo>
                  <a:lnTo>
                    <a:pt x="0" y="30"/>
                  </a:lnTo>
                  <a:lnTo>
                    <a:pt x="0" y="31"/>
                  </a:lnTo>
                  <a:lnTo>
                    <a:pt x="0" y="34"/>
                  </a:lnTo>
                  <a:lnTo>
                    <a:pt x="0" y="35"/>
                  </a:lnTo>
                  <a:lnTo>
                    <a:pt x="0" y="36"/>
                  </a:lnTo>
                  <a:lnTo>
                    <a:pt x="0" y="37"/>
                  </a:lnTo>
                  <a:lnTo>
                    <a:pt x="0" y="41"/>
                  </a:lnTo>
                  <a:lnTo>
                    <a:pt x="1" y="42"/>
                  </a:lnTo>
                  <a:lnTo>
                    <a:pt x="1" y="43"/>
                  </a:lnTo>
                  <a:lnTo>
                    <a:pt x="1" y="44"/>
                  </a:lnTo>
                  <a:lnTo>
                    <a:pt x="3" y="47"/>
                  </a:lnTo>
                  <a:lnTo>
                    <a:pt x="3" y="48"/>
                  </a:lnTo>
                  <a:lnTo>
                    <a:pt x="4" y="49"/>
                  </a:lnTo>
                  <a:lnTo>
                    <a:pt x="4" y="50"/>
                  </a:lnTo>
                  <a:lnTo>
                    <a:pt x="6" y="52"/>
                  </a:lnTo>
                  <a:lnTo>
                    <a:pt x="7" y="54"/>
                  </a:lnTo>
                  <a:lnTo>
                    <a:pt x="8" y="55"/>
                  </a:lnTo>
                  <a:lnTo>
                    <a:pt x="8" y="56"/>
                  </a:lnTo>
                  <a:lnTo>
                    <a:pt x="10" y="58"/>
                  </a:lnTo>
                  <a:lnTo>
                    <a:pt x="12" y="58"/>
                  </a:lnTo>
                  <a:lnTo>
                    <a:pt x="13" y="59"/>
                  </a:lnTo>
                  <a:lnTo>
                    <a:pt x="14" y="61"/>
                  </a:lnTo>
                  <a:lnTo>
                    <a:pt x="16" y="61"/>
                  </a:lnTo>
                  <a:lnTo>
                    <a:pt x="18" y="62"/>
                  </a:lnTo>
                  <a:lnTo>
                    <a:pt x="19" y="62"/>
                  </a:lnTo>
                  <a:lnTo>
                    <a:pt x="20" y="64"/>
                  </a:lnTo>
                  <a:lnTo>
                    <a:pt x="21" y="64"/>
                  </a:lnTo>
                  <a:lnTo>
                    <a:pt x="24" y="65"/>
                  </a:lnTo>
                  <a:lnTo>
                    <a:pt x="25" y="65"/>
                  </a:lnTo>
                  <a:lnTo>
                    <a:pt x="26" y="65"/>
                  </a:lnTo>
                  <a:lnTo>
                    <a:pt x="27" y="65"/>
                  </a:lnTo>
                  <a:lnTo>
                    <a:pt x="28" y="65"/>
                  </a:lnTo>
                  <a:lnTo>
                    <a:pt x="31" y="67"/>
                  </a:lnTo>
                  <a:lnTo>
                    <a:pt x="32" y="67"/>
                  </a:lnTo>
                  <a:lnTo>
                    <a:pt x="34" y="67"/>
                  </a:lnTo>
                  <a:lnTo>
                    <a:pt x="37" y="65"/>
                  </a:lnTo>
                  <a:lnTo>
                    <a:pt x="38" y="65"/>
                  </a:lnTo>
                  <a:lnTo>
                    <a:pt x="39" y="65"/>
                  </a:lnTo>
                  <a:lnTo>
                    <a:pt x="40" y="65"/>
                  </a:lnTo>
                  <a:lnTo>
                    <a:pt x="42" y="65"/>
                  </a:lnTo>
                  <a:lnTo>
                    <a:pt x="44" y="64"/>
                  </a:lnTo>
                  <a:lnTo>
                    <a:pt x="45" y="64"/>
                  </a:lnTo>
                  <a:lnTo>
                    <a:pt x="46" y="62"/>
                  </a:lnTo>
                  <a:lnTo>
                    <a:pt x="48" y="62"/>
                  </a:lnTo>
                  <a:lnTo>
                    <a:pt x="50" y="61"/>
                  </a:lnTo>
                  <a:lnTo>
                    <a:pt x="51" y="61"/>
                  </a:lnTo>
                  <a:lnTo>
                    <a:pt x="52" y="59"/>
                  </a:lnTo>
                  <a:lnTo>
                    <a:pt x="54" y="58"/>
                  </a:lnTo>
                  <a:lnTo>
                    <a:pt x="55" y="58"/>
                  </a:lnTo>
                  <a:lnTo>
                    <a:pt x="55" y="56"/>
                  </a:lnTo>
                  <a:lnTo>
                    <a:pt x="57" y="55"/>
                  </a:lnTo>
                  <a:lnTo>
                    <a:pt x="58" y="54"/>
                  </a:lnTo>
                  <a:lnTo>
                    <a:pt x="58" y="52"/>
                  </a:lnTo>
                  <a:lnTo>
                    <a:pt x="60" y="52"/>
                  </a:lnTo>
                  <a:lnTo>
                    <a:pt x="61" y="50"/>
                  </a:lnTo>
                  <a:lnTo>
                    <a:pt x="61" y="49"/>
                  </a:lnTo>
                  <a:lnTo>
                    <a:pt x="62" y="48"/>
                  </a:lnTo>
                  <a:lnTo>
                    <a:pt x="62" y="47"/>
                  </a:lnTo>
                  <a:lnTo>
                    <a:pt x="64" y="44"/>
                  </a:lnTo>
                  <a:lnTo>
                    <a:pt x="64" y="43"/>
                  </a:lnTo>
                  <a:lnTo>
                    <a:pt x="64" y="42"/>
                  </a:lnTo>
                  <a:lnTo>
                    <a:pt x="66" y="41"/>
                  </a:lnTo>
                  <a:lnTo>
                    <a:pt x="66" y="37"/>
                  </a:lnTo>
                  <a:lnTo>
                    <a:pt x="66" y="36"/>
                  </a:lnTo>
                  <a:lnTo>
                    <a:pt x="66" y="35"/>
                  </a:lnTo>
                  <a:lnTo>
                    <a:pt x="66" y="34"/>
                  </a:lnTo>
                  <a:lnTo>
                    <a:pt x="58" y="34"/>
                  </a:lnTo>
                  <a:lnTo>
                    <a:pt x="58" y="31"/>
                  </a:lnTo>
                  <a:lnTo>
                    <a:pt x="58" y="30"/>
                  </a:lnTo>
                  <a:lnTo>
                    <a:pt x="58" y="29"/>
                  </a:lnTo>
                  <a:lnTo>
                    <a:pt x="58" y="28"/>
                  </a:lnTo>
                  <a:lnTo>
                    <a:pt x="58" y="26"/>
                  </a:lnTo>
                  <a:lnTo>
                    <a:pt x="57" y="24"/>
                  </a:lnTo>
                  <a:lnTo>
                    <a:pt x="57" y="23"/>
                  </a:lnTo>
                  <a:lnTo>
                    <a:pt x="57" y="22"/>
                  </a:lnTo>
                  <a:lnTo>
                    <a:pt x="55" y="20"/>
                  </a:lnTo>
                  <a:lnTo>
                    <a:pt x="54" y="18"/>
                  </a:lnTo>
                  <a:lnTo>
                    <a:pt x="54" y="17"/>
                  </a:lnTo>
                  <a:lnTo>
                    <a:pt x="52" y="17"/>
                  </a:lnTo>
                  <a:lnTo>
                    <a:pt x="52" y="16"/>
                  </a:lnTo>
                  <a:lnTo>
                    <a:pt x="51" y="14"/>
                  </a:lnTo>
                  <a:lnTo>
                    <a:pt x="50" y="13"/>
                  </a:lnTo>
                  <a:lnTo>
                    <a:pt x="48" y="13"/>
                  </a:lnTo>
                  <a:lnTo>
                    <a:pt x="46" y="11"/>
                  </a:lnTo>
                  <a:lnTo>
                    <a:pt x="45" y="10"/>
                  </a:lnTo>
                  <a:lnTo>
                    <a:pt x="44" y="10"/>
                  </a:lnTo>
                  <a:lnTo>
                    <a:pt x="42" y="8"/>
                  </a:lnTo>
                  <a:lnTo>
                    <a:pt x="40" y="8"/>
                  </a:lnTo>
                  <a:lnTo>
                    <a:pt x="39" y="8"/>
                  </a:lnTo>
                  <a:lnTo>
                    <a:pt x="38" y="7"/>
                  </a:lnTo>
                  <a:lnTo>
                    <a:pt x="37" y="7"/>
                  </a:lnTo>
                  <a:lnTo>
                    <a:pt x="34" y="7"/>
                  </a:lnTo>
                  <a:lnTo>
                    <a:pt x="33" y="7"/>
                  </a:lnTo>
                  <a:lnTo>
                    <a:pt x="32" y="7"/>
                  </a:lnTo>
                  <a:lnTo>
                    <a:pt x="31" y="7"/>
                  </a:lnTo>
                  <a:lnTo>
                    <a:pt x="28" y="7"/>
                  </a:lnTo>
                  <a:lnTo>
                    <a:pt x="27" y="7"/>
                  </a:lnTo>
                  <a:lnTo>
                    <a:pt x="26" y="8"/>
                  </a:lnTo>
                  <a:lnTo>
                    <a:pt x="25" y="8"/>
                  </a:lnTo>
                  <a:lnTo>
                    <a:pt x="24" y="8"/>
                  </a:lnTo>
                  <a:lnTo>
                    <a:pt x="21" y="8"/>
                  </a:lnTo>
                  <a:lnTo>
                    <a:pt x="21" y="10"/>
                  </a:lnTo>
                  <a:lnTo>
                    <a:pt x="20" y="10"/>
                  </a:lnTo>
                  <a:lnTo>
                    <a:pt x="19" y="11"/>
                  </a:lnTo>
                  <a:lnTo>
                    <a:pt x="18" y="11"/>
                  </a:lnTo>
                  <a:lnTo>
                    <a:pt x="18" y="13"/>
                  </a:lnTo>
                  <a:lnTo>
                    <a:pt x="16" y="13"/>
                  </a:lnTo>
                  <a:lnTo>
                    <a:pt x="14" y="14"/>
                  </a:lnTo>
                  <a:lnTo>
                    <a:pt x="13" y="16"/>
                  </a:lnTo>
                  <a:lnTo>
                    <a:pt x="12" y="17"/>
                  </a:lnTo>
                  <a:lnTo>
                    <a:pt x="10" y="18"/>
                  </a:lnTo>
                  <a:lnTo>
                    <a:pt x="10" y="20"/>
                  </a:lnTo>
                  <a:lnTo>
                    <a:pt x="8" y="22"/>
                  </a:lnTo>
                  <a:lnTo>
                    <a:pt x="8" y="23"/>
                  </a:lnTo>
                  <a:lnTo>
                    <a:pt x="7" y="24"/>
                  </a:lnTo>
                  <a:lnTo>
                    <a:pt x="7" y="26"/>
                  </a:lnTo>
                  <a:lnTo>
                    <a:pt x="7" y="28"/>
                  </a:lnTo>
                  <a:lnTo>
                    <a:pt x="7" y="29"/>
                  </a:lnTo>
                  <a:lnTo>
                    <a:pt x="6" y="30"/>
                  </a:lnTo>
                  <a:lnTo>
                    <a:pt x="6" y="31"/>
                  </a:lnTo>
                  <a:lnTo>
                    <a:pt x="6" y="34"/>
                  </a:lnTo>
                  <a:lnTo>
                    <a:pt x="6" y="35"/>
                  </a:lnTo>
                  <a:lnTo>
                    <a:pt x="6" y="36"/>
                  </a:lnTo>
                  <a:lnTo>
                    <a:pt x="7" y="37"/>
                  </a:lnTo>
                  <a:lnTo>
                    <a:pt x="7" y="38"/>
                  </a:lnTo>
                  <a:lnTo>
                    <a:pt x="7" y="41"/>
                  </a:lnTo>
                  <a:lnTo>
                    <a:pt x="7" y="42"/>
                  </a:lnTo>
                  <a:lnTo>
                    <a:pt x="8" y="43"/>
                  </a:lnTo>
                  <a:lnTo>
                    <a:pt x="8" y="44"/>
                  </a:lnTo>
                  <a:lnTo>
                    <a:pt x="10" y="47"/>
                  </a:lnTo>
                  <a:lnTo>
                    <a:pt x="10" y="48"/>
                  </a:lnTo>
                  <a:lnTo>
                    <a:pt x="12" y="49"/>
                  </a:lnTo>
                  <a:lnTo>
                    <a:pt x="13" y="50"/>
                  </a:lnTo>
                  <a:lnTo>
                    <a:pt x="14" y="52"/>
                  </a:lnTo>
                  <a:lnTo>
                    <a:pt x="16" y="54"/>
                  </a:lnTo>
                  <a:lnTo>
                    <a:pt x="18" y="54"/>
                  </a:lnTo>
                  <a:lnTo>
                    <a:pt x="18" y="55"/>
                  </a:lnTo>
                  <a:lnTo>
                    <a:pt x="19" y="55"/>
                  </a:lnTo>
                  <a:lnTo>
                    <a:pt x="20" y="56"/>
                  </a:lnTo>
                  <a:lnTo>
                    <a:pt x="21" y="56"/>
                  </a:lnTo>
                  <a:lnTo>
                    <a:pt x="21" y="58"/>
                  </a:lnTo>
                  <a:lnTo>
                    <a:pt x="24" y="58"/>
                  </a:lnTo>
                  <a:lnTo>
                    <a:pt x="25" y="58"/>
                  </a:lnTo>
                  <a:lnTo>
                    <a:pt x="26" y="58"/>
                  </a:lnTo>
                  <a:lnTo>
                    <a:pt x="27" y="59"/>
                  </a:lnTo>
                  <a:lnTo>
                    <a:pt x="28" y="59"/>
                  </a:lnTo>
                  <a:lnTo>
                    <a:pt x="31" y="59"/>
                  </a:lnTo>
                  <a:lnTo>
                    <a:pt x="32" y="59"/>
                  </a:lnTo>
                  <a:lnTo>
                    <a:pt x="33" y="59"/>
                  </a:lnTo>
                  <a:lnTo>
                    <a:pt x="34" y="59"/>
                  </a:lnTo>
                  <a:lnTo>
                    <a:pt x="37" y="59"/>
                  </a:lnTo>
                  <a:lnTo>
                    <a:pt x="38" y="59"/>
                  </a:lnTo>
                  <a:lnTo>
                    <a:pt x="39" y="58"/>
                  </a:lnTo>
                  <a:lnTo>
                    <a:pt x="40" y="58"/>
                  </a:lnTo>
                  <a:lnTo>
                    <a:pt x="42" y="58"/>
                  </a:lnTo>
                  <a:lnTo>
                    <a:pt x="44" y="56"/>
                  </a:lnTo>
                  <a:lnTo>
                    <a:pt x="45" y="56"/>
                  </a:lnTo>
                  <a:lnTo>
                    <a:pt x="46" y="55"/>
                  </a:lnTo>
                  <a:lnTo>
                    <a:pt x="48" y="54"/>
                  </a:lnTo>
                  <a:lnTo>
                    <a:pt x="50" y="54"/>
                  </a:lnTo>
                  <a:lnTo>
                    <a:pt x="51" y="52"/>
                  </a:lnTo>
                  <a:lnTo>
                    <a:pt x="52" y="50"/>
                  </a:lnTo>
                  <a:lnTo>
                    <a:pt x="52" y="49"/>
                  </a:lnTo>
                  <a:lnTo>
                    <a:pt x="54" y="49"/>
                  </a:lnTo>
                  <a:lnTo>
                    <a:pt x="54" y="48"/>
                  </a:lnTo>
                  <a:lnTo>
                    <a:pt x="55" y="47"/>
                  </a:lnTo>
                  <a:lnTo>
                    <a:pt x="57" y="44"/>
                  </a:lnTo>
                  <a:lnTo>
                    <a:pt x="57" y="43"/>
                  </a:lnTo>
                  <a:lnTo>
                    <a:pt x="57" y="42"/>
                  </a:lnTo>
                  <a:lnTo>
                    <a:pt x="58" y="41"/>
                  </a:lnTo>
                  <a:lnTo>
                    <a:pt x="58" y="38"/>
                  </a:lnTo>
                  <a:lnTo>
                    <a:pt x="58" y="37"/>
                  </a:lnTo>
                  <a:lnTo>
                    <a:pt x="58" y="36"/>
                  </a:lnTo>
                  <a:lnTo>
                    <a:pt x="58" y="35"/>
                  </a:lnTo>
                  <a:lnTo>
                    <a:pt x="58" y="34"/>
                  </a:lnTo>
                  <a:lnTo>
                    <a:pt x="66" y="34"/>
                  </a:lnTo>
                  <a:close/>
                </a:path>
              </a:pathLst>
            </a:custGeom>
            <a:solidFill>
              <a:srgbClr val="BDC2F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428" name="Freeform 724"/>
            <p:cNvSpPr>
              <a:spLocks noChangeArrowheads="1"/>
            </p:cNvSpPr>
            <p:nvPr/>
          </p:nvSpPr>
          <p:spPr bwMode="auto">
            <a:xfrm>
              <a:off x="5187" y="477"/>
              <a:ext cx="6" cy="5"/>
            </a:xfrm>
            <a:custGeom>
              <a:avLst/>
              <a:gdLst>
                <a:gd name="T0" fmla="*/ 52 w 52"/>
                <a:gd name="T1" fmla="*/ 22 h 52"/>
                <a:gd name="T2" fmla="*/ 51 w 52"/>
                <a:gd name="T3" fmla="*/ 16 h 52"/>
                <a:gd name="T4" fmla="*/ 48 w 52"/>
                <a:gd name="T5" fmla="*/ 10 h 52"/>
                <a:gd name="T6" fmla="*/ 44 w 52"/>
                <a:gd name="T7" fmla="*/ 6 h 52"/>
                <a:gd name="T8" fmla="*/ 38 w 52"/>
                <a:gd name="T9" fmla="*/ 3 h 52"/>
                <a:gd name="T10" fmla="*/ 32 w 52"/>
                <a:gd name="T11" fmla="*/ 0 h 52"/>
                <a:gd name="T12" fmla="*/ 26 w 52"/>
                <a:gd name="T13" fmla="*/ 0 h 52"/>
                <a:gd name="T14" fmla="*/ 20 w 52"/>
                <a:gd name="T15" fmla="*/ 1 h 52"/>
                <a:gd name="T16" fmla="*/ 15 w 52"/>
                <a:gd name="T17" fmla="*/ 3 h 52"/>
                <a:gd name="T18" fmla="*/ 12 w 52"/>
                <a:gd name="T19" fmla="*/ 6 h 52"/>
                <a:gd name="T20" fmla="*/ 6 w 52"/>
                <a:gd name="T21" fmla="*/ 10 h 52"/>
                <a:gd name="T22" fmla="*/ 2 w 52"/>
                <a:gd name="T23" fmla="*/ 16 h 52"/>
                <a:gd name="T24" fmla="*/ 1 w 52"/>
                <a:gd name="T25" fmla="*/ 22 h 52"/>
                <a:gd name="T26" fmla="*/ 0 w 52"/>
                <a:gd name="T27" fmla="*/ 28 h 52"/>
                <a:gd name="T28" fmla="*/ 1 w 52"/>
                <a:gd name="T29" fmla="*/ 34 h 52"/>
                <a:gd name="T30" fmla="*/ 4 w 52"/>
                <a:gd name="T31" fmla="*/ 40 h 52"/>
                <a:gd name="T32" fmla="*/ 8 w 52"/>
                <a:gd name="T33" fmla="*/ 45 h 52"/>
                <a:gd name="T34" fmla="*/ 13 w 52"/>
                <a:gd name="T35" fmla="*/ 48 h 52"/>
                <a:gd name="T36" fmla="*/ 18 w 52"/>
                <a:gd name="T37" fmla="*/ 51 h 52"/>
                <a:gd name="T38" fmla="*/ 22 w 52"/>
                <a:gd name="T39" fmla="*/ 52 h 52"/>
                <a:gd name="T40" fmla="*/ 28 w 52"/>
                <a:gd name="T41" fmla="*/ 52 h 52"/>
                <a:gd name="T42" fmla="*/ 34 w 52"/>
                <a:gd name="T43" fmla="*/ 51 h 52"/>
                <a:gd name="T44" fmla="*/ 40 w 52"/>
                <a:gd name="T45" fmla="*/ 48 h 52"/>
                <a:gd name="T46" fmla="*/ 46 w 52"/>
                <a:gd name="T47" fmla="*/ 43 h 52"/>
                <a:gd name="T48" fmla="*/ 49 w 52"/>
                <a:gd name="T49" fmla="*/ 40 h 52"/>
                <a:gd name="T50" fmla="*/ 52 w 52"/>
                <a:gd name="T51" fmla="*/ 34 h 52"/>
                <a:gd name="T52" fmla="*/ 52 w 52"/>
                <a:gd name="T53" fmla="*/ 28 h 52"/>
                <a:gd name="T54" fmla="*/ 46 w 52"/>
                <a:gd name="T55" fmla="*/ 23 h 52"/>
                <a:gd name="T56" fmla="*/ 45 w 52"/>
                <a:gd name="T57" fmla="*/ 17 h 52"/>
                <a:gd name="T58" fmla="*/ 42 w 52"/>
                <a:gd name="T59" fmla="*/ 15 h 52"/>
                <a:gd name="T60" fmla="*/ 39 w 52"/>
                <a:gd name="T61" fmla="*/ 11 h 52"/>
                <a:gd name="T62" fmla="*/ 34 w 52"/>
                <a:gd name="T63" fmla="*/ 9 h 52"/>
                <a:gd name="T64" fmla="*/ 28 w 52"/>
                <a:gd name="T65" fmla="*/ 7 h 52"/>
                <a:gd name="T66" fmla="*/ 22 w 52"/>
                <a:gd name="T67" fmla="*/ 7 h 52"/>
                <a:gd name="T68" fmla="*/ 18 w 52"/>
                <a:gd name="T69" fmla="*/ 9 h 52"/>
                <a:gd name="T70" fmla="*/ 14 w 52"/>
                <a:gd name="T71" fmla="*/ 11 h 52"/>
                <a:gd name="T72" fmla="*/ 10 w 52"/>
                <a:gd name="T73" fmla="*/ 15 h 52"/>
                <a:gd name="T74" fmla="*/ 7 w 52"/>
                <a:gd name="T75" fmla="*/ 21 h 52"/>
                <a:gd name="T76" fmla="*/ 7 w 52"/>
                <a:gd name="T77" fmla="*/ 27 h 52"/>
                <a:gd name="T78" fmla="*/ 7 w 52"/>
                <a:gd name="T79" fmla="*/ 31 h 52"/>
                <a:gd name="T80" fmla="*/ 10 w 52"/>
                <a:gd name="T81" fmla="*/ 37 h 52"/>
                <a:gd name="T82" fmla="*/ 14 w 52"/>
                <a:gd name="T83" fmla="*/ 41 h 52"/>
                <a:gd name="T84" fmla="*/ 18 w 52"/>
                <a:gd name="T85" fmla="*/ 43 h 52"/>
                <a:gd name="T86" fmla="*/ 22 w 52"/>
                <a:gd name="T87" fmla="*/ 45 h 52"/>
                <a:gd name="T88" fmla="*/ 28 w 52"/>
                <a:gd name="T89" fmla="*/ 45 h 52"/>
                <a:gd name="T90" fmla="*/ 34 w 52"/>
                <a:gd name="T91" fmla="*/ 43 h 52"/>
                <a:gd name="T92" fmla="*/ 39 w 52"/>
                <a:gd name="T93" fmla="*/ 41 h 52"/>
                <a:gd name="T94" fmla="*/ 42 w 52"/>
                <a:gd name="T95" fmla="*/ 37 h 52"/>
                <a:gd name="T96" fmla="*/ 45 w 52"/>
                <a:gd name="T97" fmla="*/ 35 h 52"/>
                <a:gd name="T98" fmla="*/ 46 w 52"/>
                <a:gd name="T99" fmla="*/ 2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 h="52">
                  <a:moveTo>
                    <a:pt x="52" y="27"/>
                  </a:moveTo>
                  <a:lnTo>
                    <a:pt x="52" y="24"/>
                  </a:lnTo>
                  <a:lnTo>
                    <a:pt x="52" y="23"/>
                  </a:lnTo>
                  <a:lnTo>
                    <a:pt x="52" y="22"/>
                  </a:lnTo>
                  <a:lnTo>
                    <a:pt x="52" y="21"/>
                  </a:lnTo>
                  <a:lnTo>
                    <a:pt x="52" y="19"/>
                  </a:lnTo>
                  <a:lnTo>
                    <a:pt x="51" y="17"/>
                  </a:lnTo>
                  <a:lnTo>
                    <a:pt x="51" y="16"/>
                  </a:lnTo>
                  <a:lnTo>
                    <a:pt x="51" y="15"/>
                  </a:lnTo>
                  <a:lnTo>
                    <a:pt x="49" y="13"/>
                  </a:lnTo>
                  <a:lnTo>
                    <a:pt x="48" y="11"/>
                  </a:lnTo>
                  <a:lnTo>
                    <a:pt x="48" y="10"/>
                  </a:lnTo>
                  <a:lnTo>
                    <a:pt x="46" y="10"/>
                  </a:lnTo>
                  <a:lnTo>
                    <a:pt x="46" y="9"/>
                  </a:lnTo>
                  <a:lnTo>
                    <a:pt x="45" y="7"/>
                  </a:lnTo>
                  <a:lnTo>
                    <a:pt x="44" y="6"/>
                  </a:lnTo>
                  <a:lnTo>
                    <a:pt x="42" y="6"/>
                  </a:lnTo>
                  <a:lnTo>
                    <a:pt x="40" y="4"/>
                  </a:lnTo>
                  <a:lnTo>
                    <a:pt x="39" y="3"/>
                  </a:lnTo>
                  <a:lnTo>
                    <a:pt x="38" y="3"/>
                  </a:lnTo>
                  <a:lnTo>
                    <a:pt x="36" y="1"/>
                  </a:lnTo>
                  <a:lnTo>
                    <a:pt x="34" y="1"/>
                  </a:lnTo>
                  <a:lnTo>
                    <a:pt x="33" y="1"/>
                  </a:lnTo>
                  <a:lnTo>
                    <a:pt x="32" y="0"/>
                  </a:lnTo>
                  <a:lnTo>
                    <a:pt x="31" y="0"/>
                  </a:lnTo>
                  <a:lnTo>
                    <a:pt x="28" y="0"/>
                  </a:lnTo>
                  <a:lnTo>
                    <a:pt x="27" y="0"/>
                  </a:lnTo>
                  <a:lnTo>
                    <a:pt x="26" y="0"/>
                  </a:lnTo>
                  <a:lnTo>
                    <a:pt x="25" y="0"/>
                  </a:lnTo>
                  <a:lnTo>
                    <a:pt x="22" y="0"/>
                  </a:lnTo>
                  <a:lnTo>
                    <a:pt x="21" y="0"/>
                  </a:lnTo>
                  <a:lnTo>
                    <a:pt x="20" y="1"/>
                  </a:lnTo>
                  <a:lnTo>
                    <a:pt x="19" y="1"/>
                  </a:lnTo>
                  <a:lnTo>
                    <a:pt x="18" y="1"/>
                  </a:lnTo>
                  <a:lnTo>
                    <a:pt x="15" y="1"/>
                  </a:lnTo>
                  <a:lnTo>
                    <a:pt x="15" y="3"/>
                  </a:lnTo>
                  <a:lnTo>
                    <a:pt x="14" y="3"/>
                  </a:lnTo>
                  <a:lnTo>
                    <a:pt x="13" y="4"/>
                  </a:lnTo>
                  <a:lnTo>
                    <a:pt x="12" y="4"/>
                  </a:lnTo>
                  <a:lnTo>
                    <a:pt x="12" y="6"/>
                  </a:lnTo>
                  <a:lnTo>
                    <a:pt x="10" y="6"/>
                  </a:lnTo>
                  <a:lnTo>
                    <a:pt x="8" y="7"/>
                  </a:lnTo>
                  <a:lnTo>
                    <a:pt x="7" y="9"/>
                  </a:lnTo>
                  <a:lnTo>
                    <a:pt x="6" y="10"/>
                  </a:lnTo>
                  <a:lnTo>
                    <a:pt x="4" y="11"/>
                  </a:lnTo>
                  <a:lnTo>
                    <a:pt x="4" y="13"/>
                  </a:lnTo>
                  <a:lnTo>
                    <a:pt x="2" y="15"/>
                  </a:lnTo>
                  <a:lnTo>
                    <a:pt x="2" y="16"/>
                  </a:lnTo>
                  <a:lnTo>
                    <a:pt x="1" y="17"/>
                  </a:lnTo>
                  <a:lnTo>
                    <a:pt x="1" y="19"/>
                  </a:lnTo>
                  <a:lnTo>
                    <a:pt x="1" y="21"/>
                  </a:lnTo>
                  <a:lnTo>
                    <a:pt x="1" y="22"/>
                  </a:lnTo>
                  <a:lnTo>
                    <a:pt x="0" y="23"/>
                  </a:lnTo>
                  <a:lnTo>
                    <a:pt x="0" y="24"/>
                  </a:lnTo>
                  <a:lnTo>
                    <a:pt x="0" y="27"/>
                  </a:lnTo>
                  <a:lnTo>
                    <a:pt x="0" y="28"/>
                  </a:lnTo>
                  <a:lnTo>
                    <a:pt x="0" y="29"/>
                  </a:lnTo>
                  <a:lnTo>
                    <a:pt x="1" y="30"/>
                  </a:lnTo>
                  <a:lnTo>
                    <a:pt x="1" y="31"/>
                  </a:lnTo>
                  <a:lnTo>
                    <a:pt x="1" y="34"/>
                  </a:lnTo>
                  <a:lnTo>
                    <a:pt x="1" y="35"/>
                  </a:lnTo>
                  <a:lnTo>
                    <a:pt x="2" y="36"/>
                  </a:lnTo>
                  <a:lnTo>
                    <a:pt x="2" y="37"/>
                  </a:lnTo>
                  <a:lnTo>
                    <a:pt x="4" y="40"/>
                  </a:lnTo>
                  <a:lnTo>
                    <a:pt x="4" y="41"/>
                  </a:lnTo>
                  <a:lnTo>
                    <a:pt x="6" y="42"/>
                  </a:lnTo>
                  <a:lnTo>
                    <a:pt x="7" y="43"/>
                  </a:lnTo>
                  <a:lnTo>
                    <a:pt x="8" y="45"/>
                  </a:lnTo>
                  <a:lnTo>
                    <a:pt x="10" y="47"/>
                  </a:lnTo>
                  <a:lnTo>
                    <a:pt x="12" y="47"/>
                  </a:lnTo>
                  <a:lnTo>
                    <a:pt x="12" y="48"/>
                  </a:lnTo>
                  <a:lnTo>
                    <a:pt x="13" y="48"/>
                  </a:lnTo>
                  <a:lnTo>
                    <a:pt x="14" y="49"/>
                  </a:lnTo>
                  <a:lnTo>
                    <a:pt x="15" y="49"/>
                  </a:lnTo>
                  <a:lnTo>
                    <a:pt x="15" y="51"/>
                  </a:lnTo>
                  <a:lnTo>
                    <a:pt x="18" y="51"/>
                  </a:lnTo>
                  <a:lnTo>
                    <a:pt x="19" y="51"/>
                  </a:lnTo>
                  <a:lnTo>
                    <a:pt x="20" y="51"/>
                  </a:lnTo>
                  <a:lnTo>
                    <a:pt x="21" y="52"/>
                  </a:lnTo>
                  <a:lnTo>
                    <a:pt x="22" y="52"/>
                  </a:lnTo>
                  <a:lnTo>
                    <a:pt x="25" y="52"/>
                  </a:lnTo>
                  <a:lnTo>
                    <a:pt x="26" y="52"/>
                  </a:lnTo>
                  <a:lnTo>
                    <a:pt x="27" y="52"/>
                  </a:lnTo>
                  <a:lnTo>
                    <a:pt x="28" y="52"/>
                  </a:lnTo>
                  <a:lnTo>
                    <a:pt x="31" y="52"/>
                  </a:lnTo>
                  <a:lnTo>
                    <a:pt x="32" y="52"/>
                  </a:lnTo>
                  <a:lnTo>
                    <a:pt x="33" y="51"/>
                  </a:lnTo>
                  <a:lnTo>
                    <a:pt x="34" y="51"/>
                  </a:lnTo>
                  <a:lnTo>
                    <a:pt x="36" y="51"/>
                  </a:lnTo>
                  <a:lnTo>
                    <a:pt x="38" y="49"/>
                  </a:lnTo>
                  <a:lnTo>
                    <a:pt x="39" y="49"/>
                  </a:lnTo>
                  <a:lnTo>
                    <a:pt x="40" y="48"/>
                  </a:lnTo>
                  <a:lnTo>
                    <a:pt x="42" y="47"/>
                  </a:lnTo>
                  <a:lnTo>
                    <a:pt x="44" y="47"/>
                  </a:lnTo>
                  <a:lnTo>
                    <a:pt x="45" y="45"/>
                  </a:lnTo>
                  <a:lnTo>
                    <a:pt x="46" y="43"/>
                  </a:lnTo>
                  <a:lnTo>
                    <a:pt x="46" y="42"/>
                  </a:lnTo>
                  <a:lnTo>
                    <a:pt x="48" y="42"/>
                  </a:lnTo>
                  <a:lnTo>
                    <a:pt x="48" y="41"/>
                  </a:lnTo>
                  <a:lnTo>
                    <a:pt x="49" y="40"/>
                  </a:lnTo>
                  <a:lnTo>
                    <a:pt x="51" y="37"/>
                  </a:lnTo>
                  <a:lnTo>
                    <a:pt x="51" y="36"/>
                  </a:lnTo>
                  <a:lnTo>
                    <a:pt x="51" y="35"/>
                  </a:lnTo>
                  <a:lnTo>
                    <a:pt x="52" y="34"/>
                  </a:lnTo>
                  <a:lnTo>
                    <a:pt x="52" y="31"/>
                  </a:lnTo>
                  <a:lnTo>
                    <a:pt x="52" y="30"/>
                  </a:lnTo>
                  <a:lnTo>
                    <a:pt x="52" y="29"/>
                  </a:lnTo>
                  <a:lnTo>
                    <a:pt x="52" y="28"/>
                  </a:lnTo>
                  <a:lnTo>
                    <a:pt x="52" y="27"/>
                  </a:lnTo>
                  <a:lnTo>
                    <a:pt x="46" y="27"/>
                  </a:lnTo>
                  <a:lnTo>
                    <a:pt x="46" y="24"/>
                  </a:lnTo>
                  <a:lnTo>
                    <a:pt x="46" y="23"/>
                  </a:lnTo>
                  <a:lnTo>
                    <a:pt x="46" y="22"/>
                  </a:lnTo>
                  <a:lnTo>
                    <a:pt x="45" y="21"/>
                  </a:lnTo>
                  <a:lnTo>
                    <a:pt x="45" y="19"/>
                  </a:lnTo>
                  <a:lnTo>
                    <a:pt x="45" y="17"/>
                  </a:lnTo>
                  <a:lnTo>
                    <a:pt x="44" y="17"/>
                  </a:lnTo>
                  <a:lnTo>
                    <a:pt x="44" y="16"/>
                  </a:lnTo>
                  <a:lnTo>
                    <a:pt x="44" y="15"/>
                  </a:lnTo>
                  <a:lnTo>
                    <a:pt x="42" y="15"/>
                  </a:lnTo>
                  <a:lnTo>
                    <a:pt x="42" y="13"/>
                  </a:lnTo>
                  <a:lnTo>
                    <a:pt x="40" y="13"/>
                  </a:lnTo>
                  <a:lnTo>
                    <a:pt x="40" y="11"/>
                  </a:lnTo>
                  <a:lnTo>
                    <a:pt x="39" y="11"/>
                  </a:lnTo>
                  <a:lnTo>
                    <a:pt x="39" y="10"/>
                  </a:lnTo>
                  <a:lnTo>
                    <a:pt x="38" y="10"/>
                  </a:lnTo>
                  <a:lnTo>
                    <a:pt x="36" y="9"/>
                  </a:lnTo>
                  <a:lnTo>
                    <a:pt x="34" y="9"/>
                  </a:lnTo>
                  <a:lnTo>
                    <a:pt x="33" y="7"/>
                  </a:lnTo>
                  <a:lnTo>
                    <a:pt x="32" y="7"/>
                  </a:lnTo>
                  <a:lnTo>
                    <a:pt x="31" y="7"/>
                  </a:lnTo>
                  <a:lnTo>
                    <a:pt x="28" y="7"/>
                  </a:lnTo>
                  <a:lnTo>
                    <a:pt x="27" y="6"/>
                  </a:lnTo>
                  <a:lnTo>
                    <a:pt x="26" y="6"/>
                  </a:lnTo>
                  <a:lnTo>
                    <a:pt x="25" y="7"/>
                  </a:lnTo>
                  <a:lnTo>
                    <a:pt x="22" y="7"/>
                  </a:lnTo>
                  <a:lnTo>
                    <a:pt x="21" y="7"/>
                  </a:lnTo>
                  <a:lnTo>
                    <a:pt x="20" y="7"/>
                  </a:lnTo>
                  <a:lnTo>
                    <a:pt x="19" y="9"/>
                  </a:lnTo>
                  <a:lnTo>
                    <a:pt x="18" y="9"/>
                  </a:lnTo>
                  <a:lnTo>
                    <a:pt x="15" y="9"/>
                  </a:lnTo>
                  <a:lnTo>
                    <a:pt x="15" y="10"/>
                  </a:lnTo>
                  <a:lnTo>
                    <a:pt x="14" y="10"/>
                  </a:lnTo>
                  <a:lnTo>
                    <a:pt x="14" y="11"/>
                  </a:lnTo>
                  <a:lnTo>
                    <a:pt x="13" y="11"/>
                  </a:lnTo>
                  <a:lnTo>
                    <a:pt x="12" y="13"/>
                  </a:lnTo>
                  <a:lnTo>
                    <a:pt x="12" y="15"/>
                  </a:lnTo>
                  <a:lnTo>
                    <a:pt x="10" y="15"/>
                  </a:lnTo>
                  <a:lnTo>
                    <a:pt x="10" y="16"/>
                  </a:lnTo>
                  <a:lnTo>
                    <a:pt x="8" y="17"/>
                  </a:lnTo>
                  <a:lnTo>
                    <a:pt x="8" y="19"/>
                  </a:lnTo>
                  <a:lnTo>
                    <a:pt x="7" y="21"/>
                  </a:lnTo>
                  <a:lnTo>
                    <a:pt x="7" y="22"/>
                  </a:lnTo>
                  <a:lnTo>
                    <a:pt x="7" y="23"/>
                  </a:lnTo>
                  <a:lnTo>
                    <a:pt x="7" y="24"/>
                  </a:lnTo>
                  <a:lnTo>
                    <a:pt x="7" y="27"/>
                  </a:lnTo>
                  <a:lnTo>
                    <a:pt x="7" y="28"/>
                  </a:lnTo>
                  <a:lnTo>
                    <a:pt x="7" y="29"/>
                  </a:lnTo>
                  <a:lnTo>
                    <a:pt x="7" y="30"/>
                  </a:lnTo>
                  <a:lnTo>
                    <a:pt x="7" y="31"/>
                  </a:lnTo>
                  <a:lnTo>
                    <a:pt x="8" y="34"/>
                  </a:lnTo>
                  <a:lnTo>
                    <a:pt x="8" y="35"/>
                  </a:lnTo>
                  <a:lnTo>
                    <a:pt x="10" y="36"/>
                  </a:lnTo>
                  <a:lnTo>
                    <a:pt x="10" y="37"/>
                  </a:lnTo>
                  <a:lnTo>
                    <a:pt x="12" y="37"/>
                  </a:lnTo>
                  <a:lnTo>
                    <a:pt x="12" y="40"/>
                  </a:lnTo>
                  <a:lnTo>
                    <a:pt x="13" y="41"/>
                  </a:lnTo>
                  <a:lnTo>
                    <a:pt x="14" y="41"/>
                  </a:lnTo>
                  <a:lnTo>
                    <a:pt x="14" y="42"/>
                  </a:lnTo>
                  <a:lnTo>
                    <a:pt x="15" y="42"/>
                  </a:lnTo>
                  <a:lnTo>
                    <a:pt x="15" y="43"/>
                  </a:lnTo>
                  <a:lnTo>
                    <a:pt x="18" y="43"/>
                  </a:lnTo>
                  <a:lnTo>
                    <a:pt x="19" y="43"/>
                  </a:lnTo>
                  <a:lnTo>
                    <a:pt x="20" y="45"/>
                  </a:lnTo>
                  <a:lnTo>
                    <a:pt x="21" y="45"/>
                  </a:lnTo>
                  <a:lnTo>
                    <a:pt x="22" y="45"/>
                  </a:lnTo>
                  <a:lnTo>
                    <a:pt x="25" y="45"/>
                  </a:lnTo>
                  <a:lnTo>
                    <a:pt x="26" y="47"/>
                  </a:lnTo>
                  <a:lnTo>
                    <a:pt x="27" y="47"/>
                  </a:lnTo>
                  <a:lnTo>
                    <a:pt x="28" y="45"/>
                  </a:lnTo>
                  <a:lnTo>
                    <a:pt x="31" y="45"/>
                  </a:lnTo>
                  <a:lnTo>
                    <a:pt x="32" y="45"/>
                  </a:lnTo>
                  <a:lnTo>
                    <a:pt x="33" y="45"/>
                  </a:lnTo>
                  <a:lnTo>
                    <a:pt x="34" y="43"/>
                  </a:lnTo>
                  <a:lnTo>
                    <a:pt x="36" y="43"/>
                  </a:lnTo>
                  <a:lnTo>
                    <a:pt x="38" y="42"/>
                  </a:lnTo>
                  <a:lnTo>
                    <a:pt x="39" y="42"/>
                  </a:lnTo>
                  <a:lnTo>
                    <a:pt x="39" y="41"/>
                  </a:lnTo>
                  <a:lnTo>
                    <a:pt x="40" y="41"/>
                  </a:lnTo>
                  <a:lnTo>
                    <a:pt x="40" y="40"/>
                  </a:lnTo>
                  <a:lnTo>
                    <a:pt x="42" y="40"/>
                  </a:lnTo>
                  <a:lnTo>
                    <a:pt x="42" y="37"/>
                  </a:lnTo>
                  <a:lnTo>
                    <a:pt x="44" y="37"/>
                  </a:lnTo>
                  <a:lnTo>
                    <a:pt x="44" y="36"/>
                  </a:lnTo>
                  <a:lnTo>
                    <a:pt x="44" y="35"/>
                  </a:lnTo>
                  <a:lnTo>
                    <a:pt x="45" y="35"/>
                  </a:lnTo>
                  <a:lnTo>
                    <a:pt x="45" y="34"/>
                  </a:lnTo>
                  <a:lnTo>
                    <a:pt x="45" y="31"/>
                  </a:lnTo>
                  <a:lnTo>
                    <a:pt x="46" y="30"/>
                  </a:lnTo>
                  <a:lnTo>
                    <a:pt x="46" y="29"/>
                  </a:lnTo>
                  <a:lnTo>
                    <a:pt x="46" y="28"/>
                  </a:lnTo>
                  <a:lnTo>
                    <a:pt x="46" y="27"/>
                  </a:lnTo>
                  <a:lnTo>
                    <a:pt x="52" y="27"/>
                  </a:lnTo>
                  <a:close/>
                </a:path>
              </a:pathLst>
            </a:custGeom>
            <a:solidFill>
              <a:srgbClr val="C1C4F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429" name="Freeform 725"/>
            <p:cNvSpPr>
              <a:spLocks noChangeArrowheads="1"/>
            </p:cNvSpPr>
            <p:nvPr/>
          </p:nvSpPr>
          <p:spPr bwMode="auto">
            <a:xfrm>
              <a:off x="5188" y="477"/>
              <a:ext cx="4" cy="4"/>
            </a:xfrm>
            <a:custGeom>
              <a:avLst/>
              <a:gdLst>
                <a:gd name="T0" fmla="*/ 39 w 39"/>
                <a:gd name="T1" fmla="*/ 17 h 41"/>
                <a:gd name="T2" fmla="*/ 38 w 39"/>
                <a:gd name="T3" fmla="*/ 13 h 41"/>
                <a:gd name="T4" fmla="*/ 37 w 39"/>
                <a:gd name="T5" fmla="*/ 10 h 41"/>
                <a:gd name="T6" fmla="*/ 35 w 39"/>
                <a:gd name="T7" fmla="*/ 7 h 41"/>
                <a:gd name="T8" fmla="*/ 32 w 39"/>
                <a:gd name="T9" fmla="*/ 5 h 41"/>
                <a:gd name="T10" fmla="*/ 29 w 39"/>
                <a:gd name="T11" fmla="*/ 3 h 41"/>
                <a:gd name="T12" fmla="*/ 25 w 39"/>
                <a:gd name="T13" fmla="*/ 1 h 41"/>
                <a:gd name="T14" fmla="*/ 20 w 39"/>
                <a:gd name="T15" fmla="*/ 0 h 41"/>
                <a:gd name="T16" fmla="*/ 15 w 39"/>
                <a:gd name="T17" fmla="*/ 1 h 41"/>
                <a:gd name="T18" fmla="*/ 12 w 39"/>
                <a:gd name="T19" fmla="*/ 3 h 41"/>
                <a:gd name="T20" fmla="*/ 8 w 39"/>
                <a:gd name="T21" fmla="*/ 4 h 41"/>
                <a:gd name="T22" fmla="*/ 6 w 39"/>
                <a:gd name="T23" fmla="*/ 5 h 41"/>
                <a:gd name="T24" fmla="*/ 3 w 39"/>
                <a:gd name="T25" fmla="*/ 9 h 41"/>
                <a:gd name="T26" fmla="*/ 1 w 39"/>
                <a:gd name="T27" fmla="*/ 13 h 41"/>
                <a:gd name="T28" fmla="*/ 0 w 39"/>
                <a:gd name="T29" fmla="*/ 17 h 41"/>
                <a:gd name="T30" fmla="*/ 0 w 39"/>
                <a:gd name="T31" fmla="*/ 22 h 41"/>
                <a:gd name="T32" fmla="*/ 0 w 39"/>
                <a:gd name="T33" fmla="*/ 25 h 41"/>
                <a:gd name="T34" fmla="*/ 3 w 39"/>
                <a:gd name="T35" fmla="*/ 30 h 41"/>
                <a:gd name="T36" fmla="*/ 5 w 39"/>
                <a:gd name="T37" fmla="*/ 34 h 41"/>
                <a:gd name="T38" fmla="*/ 7 w 39"/>
                <a:gd name="T39" fmla="*/ 36 h 41"/>
                <a:gd name="T40" fmla="*/ 11 w 39"/>
                <a:gd name="T41" fmla="*/ 37 h 41"/>
                <a:gd name="T42" fmla="*/ 14 w 39"/>
                <a:gd name="T43" fmla="*/ 39 h 41"/>
                <a:gd name="T44" fmla="*/ 19 w 39"/>
                <a:gd name="T45" fmla="*/ 41 h 41"/>
                <a:gd name="T46" fmla="*/ 24 w 39"/>
                <a:gd name="T47" fmla="*/ 39 h 41"/>
                <a:gd name="T48" fmla="*/ 27 w 39"/>
                <a:gd name="T49" fmla="*/ 37 h 41"/>
                <a:gd name="T50" fmla="*/ 32 w 39"/>
                <a:gd name="T51" fmla="*/ 36 h 41"/>
                <a:gd name="T52" fmla="*/ 33 w 39"/>
                <a:gd name="T53" fmla="*/ 34 h 41"/>
                <a:gd name="T54" fmla="*/ 37 w 39"/>
                <a:gd name="T55" fmla="*/ 31 h 41"/>
                <a:gd name="T56" fmla="*/ 38 w 39"/>
                <a:gd name="T57" fmla="*/ 29 h 41"/>
                <a:gd name="T58" fmla="*/ 39 w 39"/>
                <a:gd name="T59" fmla="*/ 24 h 41"/>
                <a:gd name="T60" fmla="*/ 39 w 39"/>
                <a:gd name="T61" fmla="*/ 21 h 41"/>
                <a:gd name="T62" fmla="*/ 32 w 39"/>
                <a:gd name="T63" fmla="*/ 17 h 41"/>
                <a:gd name="T64" fmla="*/ 31 w 39"/>
                <a:gd name="T65" fmla="*/ 15 h 41"/>
                <a:gd name="T66" fmla="*/ 27 w 39"/>
                <a:gd name="T67" fmla="*/ 10 h 41"/>
                <a:gd name="T68" fmla="*/ 25 w 39"/>
                <a:gd name="T69" fmla="*/ 9 h 41"/>
                <a:gd name="T70" fmla="*/ 20 w 39"/>
                <a:gd name="T71" fmla="*/ 7 h 41"/>
                <a:gd name="T72" fmla="*/ 15 w 39"/>
                <a:gd name="T73" fmla="*/ 7 h 41"/>
                <a:gd name="T74" fmla="*/ 12 w 39"/>
                <a:gd name="T75" fmla="*/ 10 h 41"/>
                <a:gd name="T76" fmla="*/ 8 w 39"/>
                <a:gd name="T77" fmla="*/ 11 h 41"/>
                <a:gd name="T78" fmla="*/ 7 w 39"/>
                <a:gd name="T79" fmla="*/ 16 h 41"/>
                <a:gd name="T80" fmla="*/ 6 w 39"/>
                <a:gd name="T81" fmla="*/ 21 h 41"/>
                <a:gd name="T82" fmla="*/ 7 w 39"/>
                <a:gd name="T83" fmla="*/ 24 h 41"/>
                <a:gd name="T84" fmla="*/ 8 w 39"/>
                <a:gd name="T85" fmla="*/ 29 h 41"/>
                <a:gd name="T86" fmla="*/ 12 w 39"/>
                <a:gd name="T87" fmla="*/ 30 h 41"/>
                <a:gd name="T88" fmla="*/ 15 w 39"/>
                <a:gd name="T89" fmla="*/ 34 h 41"/>
                <a:gd name="T90" fmla="*/ 20 w 39"/>
                <a:gd name="T91" fmla="*/ 34 h 41"/>
                <a:gd name="T92" fmla="*/ 25 w 39"/>
                <a:gd name="T93" fmla="*/ 31 h 41"/>
                <a:gd name="T94" fmla="*/ 27 w 39"/>
                <a:gd name="T95" fmla="*/ 30 h 41"/>
                <a:gd name="T96" fmla="*/ 31 w 39"/>
                <a:gd name="T97" fmla="*/ 25 h 41"/>
                <a:gd name="T98" fmla="*/ 32 w 39"/>
                <a:gd name="T99" fmla="*/ 23 h 41"/>
                <a:gd name="T100" fmla="*/ 39 w 39"/>
                <a:gd name="T101"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 h="41">
                  <a:moveTo>
                    <a:pt x="39" y="21"/>
                  </a:moveTo>
                  <a:lnTo>
                    <a:pt x="39" y="18"/>
                  </a:lnTo>
                  <a:lnTo>
                    <a:pt x="39" y="17"/>
                  </a:lnTo>
                  <a:lnTo>
                    <a:pt x="39" y="16"/>
                  </a:lnTo>
                  <a:lnTo>
                    <a:pt x="38" y="15"/>
                  </a:lnTo>
                  <a:lnTo>
                    <a:pt x="38" y="13"/>
                  </a:lnTo>
                  <a:lnTo>
                    <a:pt x="38" y="11"/>
                  </a:lnTo>
                  <a:lnTo>
                    <a:pt x="37" y="11"/>
                  </a:lnTo>
                  <a:lnTo>
                    <a:pt x="37" y="10"/>
                  </a:lnTo>
                  <a:lnTo>
                    <a:pt x="37" y="9"/>
                  </a:lnTo>
                  <a:lnTo>
                    <a:pt x="35" y="9"/>
                  </a:lnTo>
                  <a:lnTo>
                    <a:pt x="35" y="7"/>
                  </a:lnTo>
                  <a:lnTo>
                    <a:pt x="33" y="7"/>
                  </a:lnTo>
                  <a:lnTo>
                    <a:pt x="33" y="5"/>
                  </a:lnTo>
                  <a:lnTo>
                    <a:pt x="32" y="5"/>
                  </a:lnTo>
                  <a:lnTo>
                    <a:pt x="32" y="4"/>
                  </a:lnTo>
                  <a:lnTo>
                    <a:pt x="31" y="4"/>
                  </a:lnTo>
                  <a:lnTo>
                    <a:pt x="29" y="3"/>
                  </a:lnTo>
                  <a:lnTo>
                    <a:pt x="27" y="3"/>
                  </a:lnTo>
                  <a:lnTo>
                    <a:pt x="26" y="1"/>
                  </a:lnTo>
                  <a:lnTo>
                    <a:pt x="25" y="1"/>
                  </a:lnTo>
                  <a:lnTo>
                    <a:pt x="24" y="1"/>
                  </a:lnTo>
                  <a:lnTo>
                    <a:pt x="21" y="1"/>
                  </a:lnTo>
                  <a:lnTo>
                    <a:pt x="20" y="0"/>
                  </a:lnTo>
                  <a:lnTo>
                    <a:pt x="19" y="0"/>
                  </a:lnTo>
                  <a:lnTo>
                    <a:pt x="18" y="1"/>
                  </a:lnTo>
                  <a:lnTo>
                    <a:pt x="15" y="1"/>
                  </a:lnTo>
                  <a:lnTo>
                    <a:pt x="14" y="1"/>
                  </a:lnTo>
                  <a:lnTo>
                    <a:pt x="13" y="1"/>
                  </a:lnTo>
                  <a:lnTo>
                    <a:pt x="12" y="3"/>
                  </a:lnTo>
                  <a:lnTo>
                    <a:pt x="11" y="3"/>
                  </a:lnTo>
                  <a:lnTo>
                    <a:pt x="8" y="3"/>
                  </a:lnTo>
                  <a:lnTo>
                    <a:pt x="8" y="4"/>
                  </a:lnTo>
                  <a:lnTo>
                    <a:pt x="7" y="4"/>
                  </a:lnTo>
                  <a:lnTo>
                    <a:pt x="7" y="5"/>
                  </a:lnTo>
                  <a:lnTo>
                    <a:pt x="6" y="5"/>
                  </a:lnTo>
                  <a:lnTo>
                    <a:pt x="5" y="7"/>
                  </a:lnTo>
                  <a:lnTo>
                    <a:pt x="5" y="9"/>
                  </a:lnTo>
                  <a:lnTo>
                    <a:pt x="3" y="9"/>
                  </a:lnTo>
                  <a:lnTo>
                    <a:pt x="3" y="10"/>
                  </a:lnTo>
                  <a:lnTo>
                    <a:pt x="1" y="11"/>
                  </a:lnTo>
                  <a:lnTo>
                    <a:pt x="1" y="13"/>
                  </a:lnTo>
                  <a:lnTo>
                    <a:pt x="0" y="15"/>
                  </a:lnTo>
                  <a:lnTo>
                    <a:pt x="0" y="16"/>
                  </a:lnTo>
                  <a:lnTo>
                    <a:pt x="0" y="17"/>
                  </a:lnTo>
                  <a:lnTo>
                    <a:pt x="0" y="18"/>
                  </a:lnTo>
                  <a:lnTo>
                    <a:pt x="0" y="21"/>
                  </a:lnTo>
                  <a:lnTo>
                    <a:pt x="0" y="22"/>
                  </a:lnTo>
                  <a:lnTo>
                    <a:pt x="0" y="23"/>
                  </a:lnTo>
                  <a:lnTo>
                    <a:pt x="0" y="24"/>
                  </a:lnTo>
                  <a:lnTo>
                    <a:pt x="0" y="25"/>
                  </a:lnTo>
                  <a:lnTo>
                    <a:pt x="1" y="28"/>
                  </a:lnTo>
                  <a:lnTo>
                    <a:pt x="1" y="29"/>
                  </a:lnTo>
                  <a:lnTo>
                    <a:pt x="3" y="30"/>
                  </a:lnTo>
                  <a:lnTo>
                    <a:pt x="3" y="31"/>
                  </a:lnTo>
                  <a:lnTo>
                    <a:pt x="5" y="31"/>
                  </a:lnTo>
                  <a:lnTo>
                    <a:pt x="5" y="34"/>
                  </a:lnTo>
                  <a:lnTo>
                    <a:pt x="6" y="35"/>
                  </a:lnTo>
                  <a:lnTo>
                    <a:pt x="7" y="35"/>
                  </a:lnTo>
                  <a:lnTo>
                    <a:pt x="7" y="36"/>
                  </a:lnTo>
                  <a:lnTo>
                    <a:pt x="8" y="36"/>
                  </a:lnTo>
                  <a:lnTo>
                    <a:pt x="8" y="37"/>
                  </a:lnTo>
                  <a:lnTo>
                    <a:pt x="11" y="37"/>
                  </a:lnTo>
                  <a:lnTo>
                    <a:pt x="12" y="37"/>
                  </a:lnTo>
                  <a:lnTo>
                    <a:pt x="13" y="39"/>
                  </a:lnTo>
                  <a:lnTo>
                    <a:pt x="14" y="39"/>
                  </a:lnTo>
                  <a:lnTo>
                    <a:pt x="15" y="39"/>
                  </a:lnTo>
                  <a:lnTo>
                    <a:pt x="18" y="39"/>
                  </a:lnTo>
                  <a:lnTo>
                    <a:pt x="19" y="41"/>
                  </a:lnTo>
                  <a:lnTo>
                    <a:pt x="20" y="41"/>
                  </a:lnTo>
                  <a:lnTo>
                    <a:pt x="21" y="39"/>
                  </a:lnTo>
                  <a:lnTo>
                    <a:pt x="24" y="39"/>
                  </a:lnTo>
                  <a:lnTo>
                    <a:pt x="25" y="39"/>
                  </a:lnTo>
                  <a:lnTo>
                    <a:pt x="26" y="39"/>
                  </a:lnTo>
                  <a:lnTo>
                    <a:pt x="27" y="37"/>
                  </a:lnTo>
                  <a:lnTo>
                    <a:pt x="29" y="37"/>
                  </a:lnTo>
                  <a:lnTo>
                    <a:pt x="31" y="36"/>
                  </a:lnTo>
                  <a:lnTo>
                    <a:pt x="32" y="36"/>
                  </a:lnTo>
                  <a:lnTo>
                    <a:pt x="32" y="35"/>
                  </a:lnTo>
                  <a:lnTo>
                    <a:pt x="33" y="35"/>
                  </a:lnTo>
                  <a:lnTo>
                    <a:pt x="33" y="34"/>
                  </a:lnTo>
                  <a:lnTo>
                    <a:pt x="35" y="34"/>
                  </a:lnTo>
                  <a:lnTo>
                    <a:pt x="35" y="31"/>
                  </a:lnTo>
                  <a:lnTo>
                    <a:pt x="37" y="31"/>
                  </a:lnTo>
                  <a:lnTo>
                    <a:pt x="37" y="30"/>
                  </a:lnTo>
                  <a:lnTo>
                    <a:pt x="37" y="29"/>
                  </a:lnTo>
                  <a:lnTo>
                    <a:pt x="38" y="29"/>
                  </a:lnTo>
                  <a:lnTo>
                    <a:pt x="38" y="28"/>
                  </a:lnTo>
                  <a:lnTo>
                    <a:pt x="38" y="25"/>
                  </a:lnTo>
                  <a:lnTo>
                    <a:pt x="39" y="24"/>
                  </a:lnTo>
                  <a:lnTo>
                    <a:pt x="39" y="23"/>
                  </a:lnTo>
                  <a:lnTo>
                    <a:pt x="39" y="22"/>
                  </a:lnTo>
                  <a:lnTo>
                    <a:pt x="39" y="21"/>
                  </a:lnTo>
                  <a:lnTo>
                    <a:pt x="32" y="21"/>
                  </a:lnTo>
                  <a:lnTo>
                    <a:pt x="32" y="18"/>
                  </a:lnTo>
                  <a:lnTo>
                    <a:pt x="32" y="17"/>
                  </a:lnTo>
                  <a:lnTo>
                    <a:pt x="32" y="16"/>
                  </a:lnTo>
                  <a:lnTo>
                    <a:pt x="32" y="15"/>
                  </a:lnTo>
                  <a:lnTo>
                    <a:pt x="31" y="15"/>
                  </a:lnTo>
                  <a:lnTo>
                    <a:pt x="31" y="13"/>
                  </a:lnTo>
                  <a:lnTo>
                    <a:pt x="29" y="11"/>
                  </a:lnTo>
                  <a:lnTo>
                    <a:pt x="27" y="10"/>
                  </a:lnTo>
                  <a:lnTo>
                    <a:pt x="26" y="10"/>
                  </a:lnTo>
                  <a:lnTo>
                    <a:pt x="26" y="9"/>
                  </a:lnTo>
                  <a:lnTo>
                    <a:pt x="25" y="9"/>
                  </a:lnTo>
                  <a:lnTo>
                    <a:pt x="24" y="7"/>
                  </a:lnTo>
                  <a:lnTo>
                    <a:pt x="21" y="7"/>
                  </a:lnTo>
                  <a:lnTo>
                    <a:pt x="20" y="7"/>
                  </a:lnTo>
                  <a:lnTo>
                    <a:pt x="19" y="7"/>
                  </a:lnTo>
                  <a:lnTo>
                    <a:pt x="18" y="7"/>
                  </a:lnTo>
                  <a:lnTo>
                    <a:pt x="15" y="7"/>
                  </a:lnTo>
                  <a:lnTo>
                    <a:pt x="14" y="9"/>
                  </a:lnTo>
                  <a:lnTo>
                    <a:pt x="13" y="9"/>
                  </a:lnTo>
                  <a:lnTo>
                    <a:pt x="12" y="10"/>
                  </a:lnTo>
                  <a:lnTo>
                    <a:pt x="11" y="10"/>
                  </a:lnTo>
                  <a:lnTo>
                    <a:pt x="11" y="11"/>
                  </a:lnTo>
                  <a:lnTo>
                    <a:pt x="8" y="11"/>
                  </a:lnTo>
                  <a:lnTo>
                    <a:pt x="8" y="13"/>
                  </a:lnTo>
                  <a:lnTo>
                    <a:pt x="7" y="15"/>
                  </a:lnTo>
                  <a:lnTo>
                    <a:pt x="7" y="16"/>
                  </a:lnTo>
                  <a:lnTo>
                    <a:pt x="7" y="17"/>
                  </a:lnTo>
                  <a:lnTo>
                    <a:pt x="6" y="18"/>
                  </a:lnTo>
                  <a:lnTo>
                    <a:pt x="6" y="21"/>
                  </a:lnTo>
                  <a:lnTo>
                    <a:pt x="6" y="22"/>
                  </a:lnTo>
                  <a:lnTo>
                    <a:pt x="7" y="23"/>
                  </a:lnTo>
                  <a:lnTo>
                    <a:pt x="7" y="24"/>
                  </a:lnTo>
                  <a:lnTo>
                    <a:pt x="7" y="25"/>
                  </a:lnTo>
                  <a:lnTo>
                    <a:pt x="8" y="28"/>
                  </a:lnTo>
                  <a:lnTo>
                    <a:pt x="8" y="29"/>
                  </a:lnTo>
                  <a:lnTo>
                    <a:pt x="11" y="29"/>
                  </a:lnTo>
                  <a:lnTo>
                    <a:pt x="11" y="30"/>
                  </a:lnTo>
                  <a:lnTo>
                    <a:pt x="12" y="30"/>
                  </a:lnTo>
                  <a:lnTo>
                    <a:pt x="13" y="31"/>
                  </a:lnTo>
                  <a:lnTo>
                    <a:pt x="14" y="31"/>
                  </a:lnTo>
                  <a:lnTo>
                    <a:pt x="15" y="34"/>
                  </a:lnTo>
                  <a:lnTo>
                    <a:pt x="18" y="34"/>
                  </a:lnTo>
                  <a:lnTo>
                    <a:pt x="19" y="34"/>
                  </a:lnTo>
                  <a:lnTo>
                    <a:pt x="20" y="34"/>
                  </a:lnTo>
                  <a:lnTo>
                    <a:pt x="21" y="34"/>
                  </a:lnTo>
                  <a:lnTo>
                    <a:pt x="24" y="34"/>
                  </a:lnTo>
                  <a:lnTo>
                    <a:pt x="25" y="31"/>
                  </a:lnTo>
                  <a:lnTo>
                    <a:pt x="26" y="31"/>
                  </a:lnTo>
                  <a:lnTo>
                    <a:pt x="26" y="30"/>
                  </a:lnTo>
                  <a:lnTo>
                    <a:pt x="27" y="30"/>
                  </a:lnTo>
                  <a:lnTo>
                    <a:pt x="29" y="29"/>
                  </a:lnTo>
                  <a:lnTo>
                    <a:pt x="31" y="28"/>
                  </a:lnTo>
                  <a:lnTo>
                    <a:pt x="31" y="25"/>
                  </a:lnTo>
                  <a:lnTo>
                    <a:pt x="32" y="25"/>
                  </a:lnTo>
                  <a:lnTo>
                    <a:pt x="32" y="24"/>
                  </a:lnTo>
                  <a:lnTo>
                    <a:pt x="32" y="23"/>
                  </a:lnTo>
                  <a:lnTo>
                    <a:pt x="32" y="22"/>
                  </a:lnTo>
                  <a:lnTo>
                    <a:pt x="32" y="21"/>
                  </a:lnTo>
                  <a:lnTo>
                    <a:pt x="39" y="21"/>
                  </a:lnTo>
                  <a:close/>
                </a:path>
              </a:pathLst>
            </a:custGeom>
            <a:solidFill>
              <a:srgbClr val="C4C7F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430" name="Freeform 726"/>
            <p:cNvSpPr>
              <a:spLocks noChangeArrowheads="1"/>
            </p:cNvSpPr>
            <p:nvPr/>
          </p:nvSpPr>
          <p:spPr bwMode="auto">
            <a:xfrm>
              <a:off x="5189" y="478"/>
              <a:ext cx="2" cy="3"/>
            </a:xfrm>
            <a:custGeom>
              <a:avLst/>
              <a:gdLst>
                <a:gd name="T0" fmla="*/ 26 w 26"/>
                <a:gd name="T1" fmla="*/ 14 h 27"/>
                <a:gd name="T2" fmla="*/ 26 w 26"/>
                <a:gd name="T3" fmla="*/ 11 h 27"/>
                <a:gd name="T4" fmla="*/ 26 w 26"/>
                <a:gd name="T5" fmla="*/ 10 h 27"/>
                <a:gd name="T6" fmla="*/ 26 w 26"/>
                <a:gd name="T7" fmla="*/ 9 h 27"/>
                <a:gd name="T8" fmla="*/ 26 w 26"/>
                <a:gd name="T9" fmla="*/ 8 h 27"/>
                <a:gd name="T10" fmla="*/ 25 w 26"/>
                <a:gd name="T11" fmla="*/ 8 h 27"/>
                <a:gd name="T12" fmla="*/ 25 w 26"/>
                <a:gd name="T13" fmla="*/ 6 h 27"/>
                <a:gd name="T14" fmla="*/ 23 w 26"/>
                <a:gd name="T15" fmla="*/ 4 h 27"/>
                <a:gd name="T16" fmla="*/ 21 w 26"/>
                <a:gd name="T17" fmla="*/ 3 h 27"/>
                <a:gd name="T18" fmla="*/ 20 w 26"/>
                <a:gd name="T19" fmla="*/ 3 h 27"/>
                <a:gd name="T20" fmla="*/ 20 w 26"/>
                <a:gd name="T21" fmla="*/ 2 h 27"/>
                <a:gd name="T22" fmla="*/ 19 w 26"/>
                <a:gd name="T23" fmla="*/ 2 h 27"/>
                <a:gd name="T24" fmla="*/ 18 w 26"/>
                <a:gd name="T25" fmla="*/ 0 h 27"/>
                <a:gd name="T26" fmla="*/ 15 w 26"/>
                <a:gd name="T27" fmla="*/ 0 h 27"/>
                <a:gd name="T28" fmla="*/ 14 w 26"/>
                <a:gd name="T29" fmla="*/ 0 h 27"/>
                <a:gd name="T30" fmla="*/ 13 w 26"/>
                <a:gd name="T31" fmla="*/ 0 h 27"/>
                <a:gd name="T32" fmla="*/ 12 w 26"/>
                <a:gd name="T33" fmla="*/ 0 h 27"/>
                <a:gd name="T34" fmla="*/ 9 w 26"/>
                <a:gd name="T35" fmla="*/ 0 h 27"/>
                <a:gd name="T36" fmla="*/ 8 w 26"/>
                <a:gd name="T37" fmla="*/ 2 h 27"/>
                <a:gd name="T38" fmla="*/ 7 w 26"/>
                <a:gd name="T39" fmla="*/ 2 h 27"/>
                <a:gd name="T40" fmla="*/ 6 w 26"/>
                <a:gd name="T41" fmla="*/ 3 h 27"/>
                <a:gd name="T42" fmla="*/ 5 w 26"/>
                <a:gd name="T43" fmla="*/ 3 h 27"/>
                <a:gd name="T44" fmla="*/ 5 w 26"/>
                <a:gd name="T45" fmla="*/ 4 h 27"/>
                <a:gd name="T46" fmla="*/ 2 w 26"/>
                <a:gd name="T47" fmla="*/ 4 h 27"/>
                <a:gd name="T48" fmla="*/ 2 w 26"/>
                <a:gd name="T49" fmla="*/ 6 h 27"/>
                <a:gd name="T50" fmla="*/ 1 w 26"/>
                <a:gd name="T51" fmla="*/ 8 h 27"/>
                <a:gd name="T52" fmla="*/ 1 w 26"/>
                <a:gd name="T53" fmla="*/ 9 h 27"/>
                <a:gd name="T54" fmla="*/ 1 w 26"/>
                <a:gd name="T55" fmla="*/ 10 h 27"/>
                <a:gd name="T56" fmla="*/ 0 w 26"/>
                <a:gd name="T57" fmla="*/ 11 h 27"/>
                <a:gd name="T58" fmla="*/ 0 w 26"/>
                <a:gd name="T59" fmla="*/ 14 h 27"/>
                <a:gd name="T60" fmla="*/ 0 w 26"/>
                <a:gd name="T61" fmla="*/ 15 h 27"/>
                <a:gd name="T62" fmla="*/ 1 w 26"/>
                <a:gd name="T63" fmla="*/ 16 h 27"/>
                <a:gd name="T64" fmla="*/ 1 w 26"/>
                <a:gd name="T65" fmla="*/ 17 h 27"/>
                <a:gd name="T66" fmla="*/ 1 w 26"/>
                <a:gd name="T67" fmla="*/ 18 h 27"/>
                <a:gd name="T68" fmla="*/ 2 w 26"/>
                <a:gd name="T69" fmla="*/ 21 h 27"/>
                <a:gd name="T70" fmla="*/ 2 w 26"/>
                <a:gd name="T71" fmla="*/ 22 h 27"/>
                <a:gd name="T72" fmla="*/ 5 w 26"/>
                <a:gd name="T73" fmla="*/ 22 h 27"/>
                <a:gd name="T74" fmla="*/ 5 w 26"/>
                <a:gd name="T75" fmla="*/ 23 h 27"/>
                <a:gd name="T76" fmla="*/ 6 w 26"/>
                <a:gd name="T77" fmla="*/ 23 h 27"/>
                <a:gd name="T78" fmla="*/ 7 w 26"/>
                <a:gd name="T79" fmla="*/ 24 h 27"/>
                <a:gd name="T80" fmla="*/ 8 w 26"/>
                <a:gd name="T81" fmla="*/ 24 h 27"/>
                <a:gd name="T82" fmla="*/ 9 w 26"/>
                <a:gd name="T83" fmla="*/ 27 h 27"/>
                <a:gd name="T84" fmla="*/ 12 w 26"/>
                <a:gd name="T85" fmla="*/ 27 h 27"/>
                <a:gd name="T86" fmla="*/ 13 w 26"/>
                <a:gd name="T87" fmla="*/ 27 h 27"/>
                <a:gd name="T88" fmla="*/ 14 w 26"/>
                <a:gd name="T89" fmla="*/ 27 h 27"/>
                <a:gd name="T90" fmla="*/ 15 w 26"/>
                <a:gd name="T91" fmla="*/ 27 h 27"/>
                <a:gd name="T92" fmla="*/ 18 w 26"/>
                <a:gd name="T93" fmla="*/ 27 h 27"/>
                <a:gd name="T94" fmla="*/ 19 w 26"/>
                <a:gd name="T95" fmla="*/ 24 h 27"/>
                <a:gd name="T96" fmla="*/ 20 w 26"/>
                <a:gd name="T97" fmla="*/ 24 h 27"/>
                <a:gd name="T98" fmla="*/ 20 w 26"/>
                <a:gd name="T99" fmla="*/ 23 h 27"/>
                <a:gd name="T100" fmla="*/ 21 w 26"/>
                <a:gd name="T101" fmla="*/ 23 h 27"/>
                <a:gd name="T102" fmla="*/ 23 w 26"/>
                <a:gd name="T103" fmla="*/ 22 h 27"/>
                <a:gd name="T104" fmla="*/ 25 w 26"/>
                <a:gd name="T105" fmla="*/ 21 h 27"/>
                <a:gd name="T106" fmla="*/ 25 w 26"/>
                <a:gd name="T107" fmla="*/ 18 h 27"/>
                <a:gd name="T108" fmla="*/ 26 w 26"/>
                <a:gd name="T109" fmla="*/ 18 h 27"/>
                <a:gd name="T110" fmla="*/ 26 w 26"/>
                <a:gd name="T111" fmla="*/ 17 h 27"/>
                <a:gd name="T112" fmla="*/ 26 w 26"/>
                <a:gd name="T113" fmla="*/ 16 h 27"/>
                <a:gd name="T114" fmla="*/ 26 w 26"/>
                <a:gd name="T115" fmla="*/ 15 h 27"/>
                <a:gd name="T116" fmla="*/ 26 w 26"/>
                <a:gd name="T117"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 h="27">
                  <a:moveTo>
                    <a:pt x="26" y="14"/>
                  </a:moveTo>
                  <a:lnTo>
                    <a:pt x="26" y="11"/>
                  </a:lnTo>
                  <a:lnTo>
                    <a:pt x="26" y="10"/>
                  </a:lnTo>
                  <a:lnTo>
                    <a:pt x="26" y="9"/>
                  </a:lnTo>
                  <a:lnTo>
                    <a:pt x="26" y="8"/>
                  </a:lnTo>
                  <a:lnTo>
                    <a:pt x="25" y="8"/>
                  </a:lnTo>
                  <a:lnTo>
                    <a:pt x="25" y="6"/>
                  </a:lnTo>
                  <a:lnTo>
                    <a:pt x="23" y="4"/>
                  </a:lnTo>
                  <a:lnTo>
                    <a:pt x="21" y="3"/>
                  </a:lnTo>
                  <a:lnTo>
                    <a:pt x="20" y="3"/>
                  </a:lnTo>
                  <a:lnTo>
                    <a:pt x="20" y="2"/>
                  </a:lnTo>
                  <a:lnTo>
                    <a:pt x="19" y="2"/>
                  </a:lnTo>
                  <a:lnTo>
                    <a:pt x="18" y="0"/>
                  </a:lnTo>
                  <a:lnTo>
                    <a:pt x="15" y="0"/>
                  </a:lnTo>
                  <a:lnTo>
                    <a:pt x="14" y="0"/>
                  </a:lnTo>
                  <a:lnTo>
                    <a:pt x="13" y="0"/>
                  </a:lnTo>
                  <a:lnTo>
                    <a:pt x="12" y="0"/>
                  </a:lnTo>
                  <a:lnTo>
                    <a:pt x="9" y="0"/>
                  </a:lnTo>
                  <a:lnTo>
                    <a:pt x="8" y="2"/>
                  </a:lnTo>
                  <a:lnTo>
                    <a:pt x="7" y="2"/>
                  </a:lnTo>
                  <a:lnTo>
                    <a:pt x="6" y="3"/>
                  </a:lnTo>
                  <a:lnTo>
                    <a:pt x="5" y="3"/>
                  </a:lnTo>
                  <a:lnTo>
                    <a:pt x="5" y="4"/>
                  </a:lnTo>
                  <a:lnTo>
                    <a:pt x="2" y="4"/>
                  </a:lnTo>
                  <a:lnTo>
                    <a:pt x="2" y="6"/>
                  </a:lnTo>
                  <a:lnTo>
                    <a:pt x="1" y="8"/>
                  </a:lnTo>
                  <a:lnTo>
                    <a:pt x="1" y="9"/>
                  </a:lnTo>
                  <a:lnTo>
                    <a:pt x="1" y="10"/>
                  </a:lnTo>
                  <a:lnTo>
                    <a:pt x="0" y="11"/>
                  </a:lnTo>
                  <a:lnTo>
                    <a:pt x="0" y="14"/>
                  </a:lnTo>
                  <a:lnTo>
                    <a:pt x="0" y="15"/>
                  </a:lnTo>
                  <a:lnTo>
                    <a:pt x="1" y="16"/>
                  </a:lnTo>
                  <a:lnTo>
                    <a:pt x="1" y="17"/>
                  </a:lnTo>
                  <a:lnTo>
                    <a:pt x="1" y="18"/>
                  </a:lnTo>
                  <a:lnTo>
                    <a:pt x="2" y="21"/>
                  </a:lnTo>
                  <a:lnTo>
                    <a:pt x="2" y="22"/>
                  </a:lnTo>
                  <a:lnTo>
                    <a:pt x="5" y="22"/>
                  </a:lnTo>
                  <a:lnTo>
                    <a:pt x="5" y="23"/>
                  </a:lnTo>
                  <a:lnTo>
                    <a:pt x="6" y="23"/>
                  </a:lnTo>
                  <a:lnTo>
                    <a:pt x="7" y="24"/>
                  </a:lnTo>
                  <a:lnTo>
                    <a:pt x="8" y="24"/>
                  </a:lnTo>
                  <a:lnTo>
                    <a:pt x="9" y="27"/>
                  </a:lnTo>
                  <a:lnTo>
                    <a:pt x="12" y="27"/>
                  </a:lnTo>
                  <a:lnTo>
                    <a:pt x="13" y="27"/>
                  </a:lnTo>
                  <a:lnTo>
                    <a:pt x="14" y="27"/>
                  </a:lnTo>
                  <a:lnTo>
                    <a:pt x="15" y="27"/>
                  </a:lnTo>
                  <a:lnTo>
                    <a:pt x="18" y="27"/>
                  </a:lnTo>
                  <a:lnTo>
                    <a:pt x="19" y="24"/>
                  </a:lnTo>
                  <a:lnTo>
                    <a:pt x="20" y="24"/>
                  </a:lnTo>
                  <a:lnTo>
                    <a:pt x="20" y="23"/>
                  </a:lnTo>
                  <a:lnTo>
                    <a:pt x="21" y="23"/>
                  </a:lnTo>
                  <a:lnTo>
                    <a:pt x="23" y="22"/>
                  </a:lnTo>
                  <a:lnTo>
                    <a:pt x="25" y="21"/>
                  </a:lnTo>
                  <a:lnTo>
                    <a:pt x="25" y="18"/>
                  </a:lnTo>
                  <a:lnTo>
                    <a:pt x="26" y="18"/>
                  </a:lnTo>
                  <a:lnTo>
                    <a:pt x="26" y="17"/>
                  </a:lnTo>
                  <a:lnTo>
                    <a:pt x="26" y="16"/>
                  </a:lnTo>
                  <a:lnTo>
                    <a:pt x="26" y="15"/>
                  </a:lnTo>
                  <a:lnTo>
                    <a:pt x="26" y="14"/>
                  </a:lnTo>
                  <a:close/>
                </a:path>
              </a:pathLst>
            </a:custGeom>
            <a:solidFill>
              <a:srgbClr val="C9C9F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431" name="Freeform 727"/>
            <p:cNvSpPr>
              <a:spLocks noChangeArrowheads="1"/>
            </p:cNvSpPr>
            <p:nvPr/>
          </p:nvSpPr>
          <p:spPr bwMode="auto">
            <a:xfrm>
              <a:off x="5189" y="478"/>
              <a:ext cx="1" cy="2"/>
            </a:xfrm>
            <a:custGeom>
              <a:avLst/>
              <a:gdLst>
                <a:gd name="T0" fmla="*/ 13 w 13"/>
                <a:gd name="T1" fmla="*/ 8 h 15"/>
                <a:gd name="T2" fmla="*/ 13 w 13"/>
                <a:gd name="T3" fmla="*/ 5 h 15"/>
                <a:gd name="T4" fmla="*/ 13 w 13"/>
                <a:gd name="T5" fmla="*/ 4 h 15"/>
                <a:gd name="T6" fmla="*/ 12 w 13"/>
                <a:gd name="T7" fmla="*/ 4 h 15"/>
                <a:gd name="T8" fmla="*/ 12 w 13"/>
                <a:gd name="T9" fmla="*/ 3 h 15"/>
                <a:gd name="T10" fmla="*/ 11 w 13"/>
                <a:gd name="T11" fmla="*/ 3 h 15"/>
                <a:gd name="T12" fmla="*/ 11 w 13"/>
                <a:gd name="T13" fmla="*/ 2 h 15"/>
                <a:gd name="T14" fmla="*/ 8 w 13"/>
                <a:gd name="T15" fmla="*/ 2 h 15"/>
                <a:gd name="T16" fmla="*/ 7 w 13"/>
                <a:gd name="T17" fmla="*/ 2 h 15"/>
                <a:gd name="T18" fmla="*/ 7 w 13"/>
                <a:gd name="T19" fmla="*/ 0 h 15"/>
                <a:gd name="T20" fmla="*/ 6 w 13"/>
                <a:gd name="T21" fmla="*/ 0 h 15"/>
                <a:gd name="T22" fmla="*/ 6 w 13"/>
                <a:gd name="T23" fmla="*/ 2 h 15"/>
                <a:gd name="T24" fmla="*/ 5 w 13"/>
                <a:gd name="T25" fmla="*/ 2 h 15"/>
                <a:gd name="T26" fmla="*/ 2 w 13"/>
                <a:gd name="T27" fmla="*/ 2 h 15"/>
                <a:gd name="T28" fmla="*/ 2 w 13"/>
                <a:gd name="T29" fmla="*/ 3 h 15"/>
                <a:gd name="T30" fmla="*/ 1 w 13"/>
                <a:gd name="T31" fmla="*/ 3 h 15"/>
                <a:gd name="T32" fmla="*/ 1 w 13"/>
                <a:gd name="T33" fmla="*/ 4 h 15"/>
                <a:gd name="T34" fmla="*/ 0 w 13"/>
                <a:gd name="T35" fmla="*/ 4 h 15"/>
                <a:gd name="T36" fmla="*/ 0 w 13"/>
                <a:gd name="T37" fmla="*/ 5 h 15"/>
                <a:gd name="T38" fmla="*/ 0 w 13"/>
                <a:gd name="T39" fmla="*/ 8 h 15"/>
                <a:gd name="T40" fmla="*/ 0 w 13"/>
                <a:gd name="T41" fmla="*/ 9 h 15"/>
                <a:gd name="T42" fmla="*/ 0 w 13"/>
                <a:gd name="T43" fmla="*/ 10 h 15"/>
                <a:gd name="T44" fmla="*/ 1 w 13"/>
                <a:gd name="T45" fmla="*/ 10 h 15"/>
                <a:gd name="T46" fmla="*/ 1 w 13"/>
                <a:gd name="T47" fmla="*/ 11 h 15"/>
                <a:gd name="T48" fmla="*/ 2 w 13"/>
                <a:gd name="T49" fmla="*/ 11 h 15"/>
                <a:gd name="T50" fmla="*/ 2 w 13"/>
                <a:gd name="T51" fmla="*/ 12 h 15"/>
                <a:gd name="T52" fmla="*/ 5 w 13"/>
                <a:gd name="T53" fmla="*/ 12 h 15"/>
                <a:gd name="T54" fmla="*/ 6 w 13"/>
                <a:gd name="T55" fmla="*/ 12 h 15"/>
                <a:gd name="T56" fmla="*/ 6 w 13"/>
                <a:gd name="T57" fmla="*/ 15 h 15"/>
                <a:gd name="T58" fmla="*/ 7 w 13"/>
                <a:gd name="T59" fmla="*/ 15 h 15"/>
                <a:gd name="T60" fmla="*/ 7 w 13"/>
                <a:gd name="T61" fmla="*/ 12 h 15"/>
                <a:gd name="T62" fmla="*/ 8 w 13"/>
                <a:gd name="T63" fmla="*/ 12 h 15"/>
                <a:gd name="T64" fmla="*/ 11 w 13"/>
                <a:gd name="T65" fmla="*/ 12 h 15"/>
                <a:gd name="T66" fmla="*/ 11 w 13"/>
                <a:gd name="T67" fmla="*/ 11 h 15"/>
                <a:gd name="T68" fmla="*/ 12 w 13"/>
                <a:gd name="T69" fmla="*/ 11 h 15"/>
                <a:gd name="T70" fmla="*/ 12 w 13"/>
                <a:gd name="T71" fmla="*/ 10 h 15"/>
                <a:gd name="T72" fmla="*/ 13 w 13"/>
                <a:gd name="T73" fmla="*/ 10 h 15"/>
                <a:gd name="T74" fmla="*/ 13 w 13"/>
                <a:gd name="T75" fmla="*/ 9 h 15"/>
                <a:gd name="T76" fmla="*/ 13 w 13"/>
                <a:gd name="T77"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 h="15">
                  <a:moveTo>
                    <a:pt x="13" y="8"/>
                  </a:moveTo>
                  <a:lnTo>
                    <a:pt x="13" y="5"/>
                  </a:lnTo>
                  <a:lnTo>
                    <a:pt x="13" y="4"/>
                  </a:lnTo>
                  <a:lnTo>
                    <a:pt x="12" y="4"/>
                  </a:lnTo>
                  <a:lnTo>
                    <a:pt x="12" y="3"/>
                  </a:lnTo>
                  <a:lnTo>
                    <a:pt x="11" y="3"/>
                  </a:lnTo>
                  <a:lnTo>
                    <a:pt x="11" y="2"/>
                  </a:lnTo>
                  <a:lnTo>
                    <a:pt x="8" y="2"/>
                  </a:lnTo>
                  <a:lnTo>
                    <a:pt x="7" y="2"/>
                  </a:lnTo>
                  <a:lnTo>
                    <a:pt x="7" y="0"/>
                  </a:lnTo>
                  <a:lnTo>
                    <a:pt x="6" y="0"/>
                  </a:lnTo>
                  <a:lnTo>
                    <a:pt x="6" y="2"/>
                  </a:lnTo>
                  <a:lnTo>
                    <a:pt x="5" y="2"/>
                  </a:lnTo>
                  <a:lnTo>
                    <a:pt x="2" y="2"/>
                  </a:lnTo>
                  <a:lnTo>
                    <a:pt x="2" y="3"/>
                  </a:lnTo>
                  <a:lnTo>
                    <a:pt x="1" y="3"/>
                  </a:lnTo>
                  <a:lnTo>
                    <a:pt x="1" y="4"/>
                  </a:lnTo>
                  <a:lnTo>
                    <a:pt x="0" y="4"/>
                  </a:lnTo>
                  <a:lnTo>
                    <a:pt x="0" y="5"/>
                  </a:lnTo>
                  <a:lnTo>
                    <a:pt x="0" y="8"/>
                  </a:lnTo>
                  <a:lnTo>
                    <a:pt x="0" y="9"/>
                  </a:lnTo>
                  <a:lnTo>
                    <a:pt x="0" y="10"/>
                  </a:lnTo>
                  <a:lnTo>
                    <a:pt x="1" y="10"/>
                  </a:lnTo>
                  <a:lnTo>
                    <a:pt x="1" y="11"/>
                  </a:lnTo>
                  <a:lnTo>
                    <a:pt x="2" y="11"/>
                  </a:lnTo>
                  <a:lnTo>
                    <a:pt x="2" y="12"/>
                  </a:lnTo>
                  <a:lnTo>
                    <a:pt x="5" y="12"/>
                  </a:lnTo>
                  <a:lnTo>
                    <a:pt x="6" y="12"/>
                  </a:lnTo>
                  <a:lnTo>
                    <a:pt x="6" y="15"/>
                  </a:lnTo>
                  <a:lnTo>
                    <a:pt x="7" y="15"/>
                  </a:lnTo>
                  <a:lnTo>
                    <a:pt x="7" y="12"/>
                  </a:lnTo>
                  <a:lnTo>
                    <a:pt x="8" y="12"/>
                  </a:lnTo>
                  <a:lnTo>
                    <a:pt x="11" y="12"/>
                  </a:lnTo>
                  <a:lnTo>
                    <a:pt x="11" y="11"/>
                  </a:lnTo>
                  <a:lnTo>
                    <a:pt x="12" y="11"/>
                  </a:lnTo>
                  <a:lnTo>
                    <a:pt x="12" y="10"/>
                  </a:lnTo>
                  <a:lnTo>
                    <a:pt x="13" y="10"/>
                  </a:lnTo>
                  <a:lnTo>
                    <a:pt x="13" y="9"/>
                  </a:lnTo>
                  <a:lnTo>
                    <a:pt x="13" y="8"/>
                  </a:lnTo>
                  <a:close/>
                </a:path>
              </a:pathLst>
            </a:custGeom>
            <a:solidFill>
              <a:srgbClr val="CCCC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432" name="Freeform 728"/>
            <p:cNvSpPr>
              <a:spLocks noChangeArrowheads="1"/>
            </p:cNvSpPr>
            <p:nvPr/>
          </p:nvSpPr>
          <p:spPr bwMode="auto">
            <a:xfrm>
              <a:off x="5157" y="458"/>
              <a:ext cx="55" cy="52"/>
            </a:xfrm>
            <a:custGeom>
              <a:avLst/>
              <a:gdLst>
                <a:gd name="T0" fmla="*/ 316 w 574"/>
                <a:gd name="T1" fmla="*/ 1 h 533"/>
                <a:gd name="T2" fmla="*/ 358 w 574"/>
                <a:gd name="T3" fmla="*/ 8 h 533"/>
                <a:gd name="T4" fmla="*/ 399 w 574"/>
                <a:gd name="T5" fmla="*/ 20 h 533"/>
                <a:gd name="T6" fmla="*/ 436 w 574"/>
                <a:gd name="T7" fmla="*/ 38 h 533"/>
                <a:gd name="T8" fmla="*/ 469 w 574"/>
                <a:gd name="T9" fmla="*/ 61 h 533"/>
                <a:gd name="T10" fmla="*/ 500 w 574"/>
                <a:gd name="T11" fmla="*/ 88 h 533"/>
                <a:gd name="T12" fmla="*/ 525 w 574"/>
                <a:gd name="T13" fmla="*/ 119 h 533"/>
                <a:gd name="T14" fmla="*/ 547 w 574"/>
                <a:gd name="T15" fmla="*/ 152 h 533"/>
                <a:gd name="T16" fmla="*/ 561 w 574"/>
                <a:gd name="T17" fmla="*/ 187 h 533"/>
                <a:gd name="T18" fmla="*/ 572 w 574"/>
                <a:gd name="T19" fmla="*/ 227 h 533"/>
                <a:gd name="T20" fmla="*/ 574 w 574"/>
                <a:gd name="T21" fmla="*/ 268 h 533"/>
                <a:gd name="T22" fmla="*/ 572 w 574"/>
                <a:gd name="T23" fmla="*/ 306 h 533"/>
                <a:gd name="T24" fmla="*/ 561 w 574"/>
                <a:gd name="T25" fmla="*/ 346 h 533"/>
                <a:gd name="T26" fmla="*/ 547 w 574"/>
                <a:gd name="T27" fmla="*/ 383 h 533"/>
                <a:gd name="T28" fmla="*/ 525 w 574"/>
                <a:gd name="T29" fmla="*/ 414 h 533"/>
                <a:gd name="T30" fmla="*/ 500 w 574"/>
                <a:gd name="T31" fmla="*/ 445 h 533"/>
                <a:gd name="T32" fmla="*/ 469 w 574"/>
                <a:gd name="T33" fmla="*/ 472 h 533"/>
                <a:gd name="T34" fmla="*/ 436 w 574"/>
                <a:gd name="T35" fmla="*/ 494 h 533"/>
                <a:gd name="T36" fmla="*/ 399 w 574"/>
                <a:gd name="T37" fmla="*/ 512 h 533"/>
                <a:gd name="T38" fmla="*/ 358 w 574"/>
                <a:gd name="T39" fmla="*/ 524 h 533"/>
                <a:gd name="T40" fmla="*/ 316 w 574"/>
                <a:gd name="T41" fmla="*/ 532 h 533"/>
                <a:gd name="T42" fmla="*/ 272 w 574"/>
                <a:gd name="T43" fmla="*/ 533 h 533"/>
                <a:gd name="T44" fmla="*/ 229 w 574"/>
                <a:gd name="T45" fmla="*/ 527 h 533"/>
                <a:gd name="T46" fmla="*/ 188 w 574"/>
                <a:gd name="T47" fmla="*/ 517 h 533"/>
                <a:gd name="T48" fmla="*/ 150 w 574"/>
                <a:gd name="T49" fmla="*/ 500 h 533"/>
                <a:gd name="T50" fmla="*/ 115 w 574"/>
                <a:gd name="T51" fmla="*/ 480 h 533"/>
                <a:gd name="T52" fmla="*/ 85 w 574"/>
                <a:gd name="T53" fmla="*/ 454 h 533"/>
                <a:gd name="T54" fmla="*/ 56 w 574"/>
                <a:gd name="T55" fmla="*/ 426 h 533"/>
                <a:gd name="T56" fmla="*/ 34 w 574"/>
                <a:gd name="T57" fmla="*/ 392 h 533"/>
                <a:gd name="T58" fmla="*/ 18 w 574"/>
                <a:gd name="T59" fmla="*/ 358 h 533"/>
                <a:gd name="T60" fmla="*/ 6 w 574"/>
                <a:gd name="T61" fmla="*/ 319 h 533"/>
                <a:gd name="T62" fmla="*/ 0 w 574"/>
                <a:gd name="T63" fmla="*/ 281 h 533"/>
                <a:gd name="T64" fmla="*/ 1 w 574"/>
                <a:gd name="T65" fmla="*/ 239 h 533"/>
                <a:gd name="T66" fmla="*/ 8 w 574"/>
                <a:gd name="T67" fmla="*/ 200 h 533"/>
                <a:gd name="T68" fmla="*/ 22 w 574"/>
                <a:gd name="T69" fmla="*/ 163 h 533"/>
                <a:gd name="T70" fmla="*/ 42 w 574"/>
                <a:gd name="T71" fmla="*/ 128 h 533"/>
                <a:gd name="T72" fmla="*/ 66 w 574"/>
                <a:gd name="T73" fmla="*/ 98 h 533"/>
                <a:gd name="T74" fmla="*/ 94 w 574"/>
                <a:gd name="T75" fmla="*/ 70 h 533"/>
                <a:gd name="T76" fmla="*/ 127 w 574"/>
                <a:gd name="T77" fmla="*/ 46 h 533"/>
                <a:gd name="T78" fmla="*/ 163 w 574"/>
                <a:gd name="T79" fmla="*/ 26 h 533"/>
                <a:gd name="T80" fmla="*/ 202 w 574"/>
                <a:gd name="T81" fmla="*/ 12 h 533"/>
                <a:gd name="T82" fmla="*/ 243 w 574"/>
                <a:gd name="T83" fmla="*/ 2 h 533"/>
                <a:gd name="T84" fmla="*/ 288 w 574"/>
                <a:gd name="T8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4" h="533">
                  <a:moveTo>
                    <a:pt x="288" y="0"/>
                  </a:moveTo>
                  <a:lnTo>
                    <a:pt x="302" y="0"/>
                  </a:lnTo>
                  <a:lnTo>
                    <a:pt x="316" y="1"/>
                  </a:lnTo>
                  <a:lnTo>
                    <a:pt x="331" y="2"/>
                  </a:lnTo>
                  <a:lnTo>
                    <a:pt x="345" y="6"/>
                  </a:lnTo>
                  <a:lnTo>
                    <a:pt x="358" y="8"/>
                  </a:lnTo>
                  <a:lnTo>
                    <a:pt x="372" y="12"/>
                  </a:lnTo>
                  <a:lnTo>
                    <a:pt x="386" y="16"/>
                  </a:lnTo>
                  <a:lnTo>
                    <a:pt x="399" y="20"/>
                  </a:lnTo>
                  <a:lnTo>
                    <a:pt x="411" y="26"/>
                  </a:lnTo>
                  <a:lnTo>
                    <a:pt x="424" y="32"/>
                  </a:lnTo>
                  <a:lnTo>
                    <a:pt x="436" y="38"/>
                  </a:lnTo>
                  <a:lnTo>
                    <a:pt x="447" y="46"/>
                  </a:lnTo>
                  <a:lnTo>
                    <a:pt x="459" y="53"/>
                  </a:lnTo>
                  <a:lnTo>
                    <a:pt x="469" y="61"/>
                  </a:lnTo>
                  <a:lnTo>
                    <a:pt x="480" y="70"/>
                  </a:lnTo>
                  <a:lnTo>
                    <a:pt x="489" y="79"/>
                  </a:lnTo>
                  <a:lnTo>
                    <a:pt x="500" y="88"/>
                  </a:lnTo>
                  <a:lnTo>
                    <a:pt x="508" y="98"/>
                  </a:lnTo>
                  <a:lnTo>
                    <a:pt x="518" y="107"/>
                  </a:lnTo>
                  <a:lnTo>
                    <a:pt x="525" y="119"/>
                  </a:lnTo>
                  <a:lnTo>
                    <a:pt x="532" y="128"/>
                  </a:lnTo>
                  <a:lnTo>
                    <a:pt x="540" y="140"/>
                  </a:lnTo>
                  <a:lnTo>
                    <a:pt x="547" y="152"/>
                  </a:lnTo>
                  <a:lnTo>
                    <a:pt x="551" y="163"/>
                  </a:lnTo>
                  <a:lnTo>
                    <a:pt x="556" y="175"/>
                  </a:lnTo>
                  <a:lnTo>
                    <a:pt x="561" y="187"/>
                  </a:lnTo>
                  <a:lnTo>
                    <a:pt x="566" y="200"/>
                  </a:lnTo>
                  <a:lnTo>
                    <a:pt x="568" y="214"/>
                  </a:lnTo>
                  <a:lnTo>
                    <a:pt x="572" y="227"/>
                  </a:lnTo>
                  <a:lnTo>
                    <a:pt x="573" y="239"/>
                  </a:lnTo>
                  <a:lnTo>
                    <a:pt x="574" y="252"/>
                  </a:lnTo>
                  <a:lnTo>
                    <a:pt x="574" y="268"/>
                  </a:lnTo>
                  <a:lnTo>
                    <a:pt x="574" y="281"/>
                  </a:lnTo>
                  <a:lnTo>
                    <a:pt x="573" y="294"/>
                  </a:lnTo>
                  <a:lnTo>
                    <a:pt x="572" y="306"/>
                  </a:lnTo>
                  <a:lnTo>
                    <a:pt x="568" y="319"/>
                  </a:lnTo>
                  <a:lnTo>
                    <a:pt x="566" y="332"/>
                  </a:lnTo>
                  <a:lnTo>
                    <a:pt x="561" y="346"/>
                  </a:lnTo>
                  <a:lnTo>
                    <a:pt x="556" y="358"/>
                  </a:lnTo>
                  <a:lnTo>
                    <a:pt x="551" y="370"/>
                  </a:lnTo>
                  <a:lnTo>
                    <a:pt x="547" y="383"/>
                  </a:lnTo>
                  <a:lnTo>
                    <a:pt x="540" y="392"/>
                  </a:lnTo>
                  <a:lnTo>
                    <a:pt x="532" y="404"/>
                  </a:lnTo>
                  <a:lnTo>
                    <a:pt x="525" y="414"/>
                  </a:lnTo>
                  <a:lnTo>
                    <a:pt x="518" y="426"/>
                  </a:lnTo>
                  <a:lnTo>
                    <a:pt x="508" y="434"/>
                  </a:lnTo>
                  <a:lnTo>
                    <a:pt x="500" y="445"/>
                  </a:lnTo>
                  <a:lnTo>
                    <a:pt x="489" y="454"/>
                  </a:lnTo>
                  <a:lnTo>
                    <a:pt x="480" y="463"/>
                  </a:lnTo>
                  <a:lnTo>
                    <a:pt x="469" y="472"/>
                  </a:lnTo>
                  <a:lnTo>
                    <a:pt x="459" y="480"/>
                  </a:lnTo>
                  <a:lnTo>
                    <a:pt x="447" y="487"/>
                  </a:lnTo>
                  <a:lnTo>
                    <a:pt x="436" y="494"/>
                  </a:lnTo>
                  <a:lnTo>
                    <a:pt x="424" y="500"/>
                  </a:lnTo>
                  <a:lnTo>
                    <a:pt x="411" y="506"/>
                  </a:lnTo>
                  <a:lnTo>
                    <a:pt x="399" y="512"/>
                  </a:lnTo>
                  <a:lnTo>
                    <a:pt x="386" y="517"/>
                  </a:lnTo>
                  <a:lnTo>
                    <a:pt x="372" y="521"/>
                  </a:lnTo>
                  <a:lnTo>
                    <a:pt x="358" y="524"/>
                  </a:lnTo>
                  <a:lnTo>
                    <a:pt x="345" y="527"/>
                  </a:lnTo>
                  <a:lnTo>
                    <a:pt x="331" y="530"/>
                  </a:lnTo>
                  <a:lnTo>
                    <a:pt x="316" y="532"/>
                  </a:lnTo>
                  <a:lnTo>
                    <a:pt x="302" y="533"/>
                  </a:lnTo>
                  <a:lnTo>
                    <a:pt x="288" y="533"/>
                  </a:lnTo>
                  <a:lnTo>
                    <a:pt x="272" y="533"/>
                  </a:lnTo>
                  <a:lnTo>
                    <a:pt x="258" y="532"/>
                  </a:lnTo>
                  <a:lnTo>
                    <a:pt x="243" y="530"/>
                  </a:lnTo>
                  <a:lnTo>
                    <a:pt x="229" y="527"/>
                  </a:lnTo>
                  <a:lnTo>
                    <a:pt x="216" y="524"/>
                  </a:lnTo>
                  <a:lnTo>
                    <a:pt x="202" y="521"/>
                  </a:lnTo>
                  <a:lnTo>
                    <a:pt x="188" y="517"/>
                  </a:lnTo>
                  <a:lnTo>
                    <a:pt x="175" y="512"/>
                  </a:lnTo>
                  <a:lnTo>
                    <a:pt x="163" y="506"/>
                  </a:lnTo>
                  <a:lnTo>
                    <a:pt x="150" y="500"/>
                  </a:lnTo>
                  <a:lnTo>
                    <a:pt x="138" y="494"/>
                  </a:lnTo>
                  <a:lnTo>
                    <a:pt x="127" y="487"/>
                  </a:lnTo>
                  <a:lnTo>
                    <a:pt x="115" y="480"/>
                  </a:lnTo>
                  <a:lnTo>
                    <a:pt x="105" y="472"/>
                  </a:lnTo>
                  <a:lnTo>
                    <a:pt x="94" y="463"/>
                  </a:lnTo>
                  <a:lnTo>
                    <a:pt x="85" y="454"/>
                  </a:lnTo>
                  <a:lnTo>
                    <a:pt x="74" y="445"/>
                  </a:lnTo>
                  <a:lnTo>
                    <a:pt x="66" y="434"/>
                  </a:lnTo>
                  <a:lnTo>
                    <a:pt x="56" y="426"/>
                  </a:lnTo>
                  <a:lnTo>
                    <a:pt x="49" y="414"/>
                  </a:lnTo>
                  <a:lnTo>
                    <a:pt x="42" y="404"/>
                  </a:lnTo>
                  <a:lnTo>
                    <a:pt x="34" y="392"/>
                  </a:lnTo>
                  <a:lnTo>
                    <a:pt x="27" y="383"/>
                  </a:lnTo>
                  <a:lnTo>
                    <a:pt x="22" y="370"/>
                  </a:lnTo>
                  <a:lnTo>
                    <a:pt x="18" y="358"/>
                  </a:lnTo>
                  <a:lnTo>
                    <a:pt x="13" y="346"/>
                  </a:lnTo>
                  <a:lnTo>
                    <a:pt x="8" y="332"/>
                  </a:lnTo>
                  <a:lnTo>
                    <a:pt x="6" y="319"/>
                  </a:lnTo>
                  <a:lnTo>
                    <a:pt x="2" y="306"/>
                  </a:lnTo>
                  <a:lnTo>
                    <a:pt x="1" y="294"/>
                  </a:lnTo>
                  <a:lnTo>
                    <a:pt x="0" y="281"/>
                  </a:lnTo>
                  <a:lnTo>
                    <a:pt x="0" y="268"/>
                  </a:lnTo>
                  <a:lnTo>
                    <a:pt x="0" y="252"/>
                  </a:lnTo>
                  <a:lnTo>
                    <a:pt x="1" y="239"/>
                  </a:lnTo>
                  <a:lnTo>
                    <a:pt x="2" y="227"/>
                  </a:lnTo>
                  <a:lnTo>
                    <a:pt x="6" y="214"/>
                  </a:lnTo>
                  <a:lnTo>
                    <a:pt x="8" y="200"/>
                  </a:lnTo>
                  <a:lnTo>
                    <a:pt x="13" y="187"/>
                  </a:lnTo>
                  <a:lnTo>
                    <a:pt x="18" y="175"/>
                  </a:lnTo>
                  <a:lnTo>
                    <a:pt x="22" y="163"/>
                  </a:lnTo>
                  <a:lnTo>
                    <a:pt x="27" y="152"/>
                  </a:lnTo>
                  <a:lnTo>
                    <a:pt x="34" y="140"/>
                  </a:lnTo>
                  <a:lnTo>
                    <a:pt x="42" y="128"/>
                  </a:lnTo>
                  <a:lnTo>
                    <a:pt x="49" y="119"/>
                  </a:lnTo>
                  <a:lnTo>
                    <a:pt x="56" y="107"/>
                  </a:lnTo>
                  <a:lnTo>
                    <a:pt x="66" y="98"/>
                  </a:lnTo>
                  <a:lnTo>
                    <a:pt x="74" y="88"/>
                  </a:lnTo>
                  <a:lnTo>
                    <a:pt x="85" y="79"/>
                  </a:lnTo>
                  <a:lnTo>
                    <a:pt x="94" y="70"/>
                  </a:lnTo>
                  <a:lnTo>
                    <a:pt x="105" y="61"/>
                  </a:lnTo>
                  <a:lnTo>
                    <a:pt x="115" y="53"/>
                  </a:lnTo>
                  <a:lnTo>
                    <a:pt x="127" y="46"/>
                  </a:lnTo>
                  <a:lnTo>
                    <a:pt x="138" y="38"/>
                  </a:lnTo>
                  <a:lnTo>
                    <a:pt x="150" y="32"/>
                  </a:lnTo>
                  <a:lnTo>
                    <a:pt x="163" y="26"/>
                  </a:lnTo>
                  <a:lnTo>
                    <a:pt x="175" y="20"/>
                  </a:lnTo>
                  <a:lnTo>
                    <a:pt x="188" y="16"/>
                  </a:lnTo>
                  <a:lnTo>
                    <a:pt x="202" y="12"/>
                  </a:lnTo>
                  <a:lnTo>
                    <a:pt x="216" y="8"/>
                  </a:lnTo>
                  <a:lnTo>
                    <a:pt x="229" y="6"/>
                  </a:lnTo>
                  <a:lnTo>
                    <a:pt x="243" y="2"/>
                  </a:lnTo>
                  <a:lnTo>
                    <a:pt x="258" y="1"/>
                  </a:lnTo>
                  <a:lnTo>
                    <a:pt x="272" y="0"/>
                  </a:lnTo>
                  <a:lnTo>
                    <a:pt x="288" y="0"/>
                  </a:lnTo>
                </a:path>
              </a:pathLst>
            </a:cu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1433" name="Rectangle 729"/>
            <p:cNvSpPr>
              <a:spLocks noChangeArrowheads="1"/>
            </p:cNvSpPr>
            <p:nvPr/>
          </p:nvSpPr>
          <p:spPr bwMode="auto">
            <a:xfrm>
              <a:off x="5062" y="510"/>
              <a:ext cx="357" cy="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defTabSz="407988" hangingPunct="0">
                <a:lnSpc>
                  <a:spcPct val="87000"/>
                </a:lnSpc>
                <a:buFont typeface="Arial" pitchFamily="34"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en-GB" sz="1000" b="1">
                  <a:solidFill>
                    <a:srgbClr val="000000"/>
                  </a:solidFill>
                  <a:latin typeface="Arial" pitchFamily="34" charset="0"/>
                  <a:cs typeface="Arial" pitchFamily="34" charset="0"/>
                </a:rPr>
                <a:t>Talavera</a:t>
              </a:r>
            </a:p>
          </p:txBody>
        </p:sp>
      </p:grpSp>
    </p:spTree>
    <p:extLst>
      <p:ext uri="{BB962C8B-B14F-4D97-AF65-F5344CB8AC3E}">
        <p14:creationId xmlns:p14="http://schemas.microsoft.com/office/powerpoint/2010/main" val="343319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2339752" y="5013176"/>
            <a:ext cx="6470104" cy="1649120"/>
          </a:xfrm>
        </p:spPr>
        <p:txBody>
          <a:bodyPr/>
          <a:lstStyle/>
          <a:p>
            <a:r>
              <a:rPr lang="es-ES" dirty="0"/>
              <a:t>Historia Clínica Digital (</a:t>
            </a:r>
            <a:r>
              <a:rPr lang="es-ES" dirty="0" err="1"/>
              <a:t>HCD</a:t>
            </a:r>
            <a:r>
              <a:rPr lang="es-ES" dirty="0"/>
              <a:t>)</a:t>
            </a:r>
          </a:p>
        </p:txBody>
      </p:sp>
      <p:sp>
        <p:nvSpPr>
          <p:cNvPr id="115715" name="Rectangle 3"/>
          <p:cNvSpPr>
            <a:spLocks noGrp="1" noChangeArrowheads="1"/>
          </p:cNvSpPr>
          <p:nvPr>
            <p:ph type="body" idx="4294967295"/>
          </p:nvPr>
        </p:nvSpPr>
        <p:spPr>
          <a:xfrm>
            <a:off x="611560" y="188640"/>
            <a:ext cx="7767638" cy="4492625"/>
          </a:xfrm>
          <a:prstGeom prst="rect">
            <a:avLst/>
          </a:prstGeom>
        </p:spPr>
        <p:txBody>
          <a:bodyPr/>
          <a:lstStyle/>
          <a:p>
            <a:r>
              <a:rPr lang="es-ES" dirty="0"/>
              <a:t>Dos opciones complementarias:</a:t>
            </a:r>
          </a:p>
          <a:p>
            <a:pPr lvl="1"/>
            <a:r>
              <a:rPr lang="es-ES" dirty="0"/>
              <a:t>Sistema de Información </a:t>
            </a:r>
            <a:r>
              <a:rPr lang="es-ES" u="sng" dirty="0"/>
              <a:t>Hospitalario</a:t>
            </a:r>
            <a:r>
              <a:rPr lang="es-ES" dirty="0"/>
              <a:t> (</a:t>
            </a:r>
            <a:r>
              <a:rPr lang="es-ES" dirty="0" err="1"/>
              <a:t>HIS</a:t>
            </a:r>
            <a:r>
              <a:rPr lang="es-ES" dirty="0"/>
              <a:t>) lo gestiona todo.</a:t>
            </a:r>
          </a:p>
          <a:p>
            <a:pPr lvl="1"/>
            <a:r>
              <a:rPr lang="es-ES" dirty="0"/>
              <a:t>Sistema de Información </a:t>
            </a:r>
            <a:r>
              <a:rPr lang="es-ES" u="sng" dirty="0"/>
              <a:t>Departamental</a:t>
            </a:r>
            <a:r>
              <a:rPr lang="es-ES" dirty="0"/>
              <a:t> (pediatría, oncología, dermatología, etc. además de los servicios centrales). En estos casos deben estar </a:t>
            </a:r>
            <a:r>
              <a:rPr lang="es-ES" u="sng" dirty="0"/>
              <a:t>integrados</a:t>
            </a:r>
            <a:r>
              <a:rPr lang="es-ES" dirty="0"/>
              <a:t> con el </a:t>
            </a:r>
            <a:r>
              <a:rPr lang="es-ES" dirty="0" err="1"/>
              <a:t>HIS</a:t>
            </a:r>
            <a:endParaRPr lang="es-ES" dirty="0"/>
          </a:p>
          <a:p>
            <a:r>
              <a:rPr lang="es-ES" dirty="0"/>
              <a:t>Arquitecturas de </a:t>
            </a:r>
            <a:r>
              <a:rPr lang="es-ES" dirty="0" err="1"/>
              <a:t>HCD</a:t>
            </a:r>
            <a:endParaRPr lang="es-ES" dirty="0"/>
          </a:p>
          <a:p>
            <a:pPr lvl="1"/>
            <a:r>
              <a:rPr lang="es-ES" dirty="0"/>
              <a:t>Centralizada (Servidor regional único. </a:t>
            </a:r>
            <a:r>
              <a:rPr lang="es-ES" dirty="0" err="1"/>
              <a:t>Ej</a:t>
            </a:r>
            <a:r>
              <a:rPr lang="es-ES" dirty="0"/>
              <a:t>: </a:t>
            </a:r>
            <a:r>
              <a:rPr lang="es-ES" dirty="0" err="1"/>
              <a:t>Diraya</a:t>
            </a:r>
            <a:r>
              <a:rPr lang="es-ES" dirty="0"/>
              <a:t> (Andalucía), </a:t>
            </a:r>
            <a:r>
              <a:rPr lang="es-ES" dirty="0" err="1"/>
              <a:t>Turriano</a:t>
            </a:r>
            <a:r>
              <a:rPr lang="es-ES" dirty="0"/>
              <a:t> (Atención Primaria, SESCAM)</a:t>
            </a:r>
          </a:p>
          <a:p>
            <a:pPr lvl="1"/>
            <a:r>
              <a:rPr lang="es-ES" dirty="0"/>
              <a:t>Distribuida: Cada hospital tiene su propio servidor de historia clínica electrónica (</a:t>
            </a:r>
            <a:r>
              <a:rPr lang="es-ES" dirty="0" err="1"/>
              <a:t>Mambrino</a:t>
            </a:r>
            <a:r>
              <a:rPr lang="es-ES" dirty="0"/>
              <a:t> en el HGCR)</a:t>
            </a:r>
          </a:p>
          <a:p>
            <a:pPr lvl="1"/>
            <a:r>
              <a:rPr lang="es-ES" dirty="0"/>
              <a:t>Mixto: Una sola máquina servidor pero bases de datos separadas para cada hospital (</a:t>
            </a:r>
            <a:r>
              <a:rPr lang="es-ES" dirty="0" err="1"/>
              <a:t>Mambrino</a:t>
            </a:r>
            <a:r>
              <a:rPr lang="es-ES" dirty="0"/>
              <a:t> XXI en el SESCAM).</a:t>
            </a:r>
          </a:p>
        </p:txBody>
      </p:sp>
    </p:spTree>
    <p:extLst>
      <p:ext uri="{BB962C8B-B14F-4D97-AF65-F5344CB8AC3E}">
        <p14:creationId xmlns:p14="http://schemas.microsoft.com/office/powerpoint/2010/main" val="2587326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CCAA. Servicios al ciudadano</a:t>
            </a:r>
            <a:endParaRPr lang="es-ES" dirty="0"/>
          </a:p>
        </p:txBody>
      </p:sp>
      <p:sp>
        <p:nvSpPr>
          <p:cNvPr id="3" name="2 Marcador de contenido"/>
          <p:cNvSpPr>
            <a:spLocks noGrp="1"/>
          </p:cNvSpPr>
          <p:nvPr>
            <p:ph sz="quarter" idx="13"/>
          </p:nvPr>
        </p:nvSpPr>
        <p:spPr/>
        <p:txBody>
          <a:bodyPr>
            <a:normAutofit fontScale="92500"/>
          </a:bodyPr>
          <a:lstStyle/>
          <a:p>
            <a:r>
              <a:rPr lang="es-ES" dirty="0"/>
              <a:t>Servicio Madrileño de </a:t>
            </a:r>
            <a:r>
              <a:rPr lang="es-ES" dirty="0" smtClean="0"/>
              <a:t>Salud: Citación por Internet </a:t>
            </a:r>
            <a:r>
              <a:rPr lang="es-ES" dirty="0"/>
              <a:t>para atención primaria </a:t>
            </a:r>
            <a:r>
              <a:rPr lang="es-ES" dirty="0" smtClean="0"/>
              <a:t>disponible 98 </a:t>
            </a:r>
            <a:r>
              <a:rPr lang="es-ES" dirty="0"/>
              <a:t>% de la población, </a:t>
            </a:r>
            <a:r>
              <a:rPr lang="es-ES" dirty="0" smtClean="0"/>
              <a:t>e HCE en 100 </a:t>
            </a:r>
            <a:r>
              <a:rPr lang="es-ES" dirty="0"/>
              <a:t>% de </a:t>
            </a:r>
            <a:r>
              <a:rPr lang="es-ES" dirty="0" smtClean="0"/>
              <a:t>Atención Primaria </a:t>
            </a:r>
            <a:r>
              <a:rPr lang="es-ES" dirty="0"/>
              <a:t>y </a:t>
            </a:r>
            <a:r>
              <a:rPr lang="es-ES" dirty="0" smtClean="0"/>
              <a:t>60 </a:t>
            </a:r>
            <a:r>
              <a:rPr lang="es-ES" dirty="0"/>
              <a:t>% de </a:t>
            </a:r>
            <a:r>
              <a:rPr lang="es-ES" dirty="0" smtClean="0"/>
              <a:t>Hospitales. Tendencia a centralizar</a:t>
            </a:r>
          </a:p>
          <a:p>
            <a:r>
              <a:rPr lang="es-ES" dirty="0" smtClean="0"/>
              <a:t>Servicio Gallego de Salud: petición de cita (médico familia o pediatra, 20% ciudadanos ya lo usan en 2010), </a:t>
            </a:r>
            <a:r>
              <a:rPr lang="es-ES" dirty="0"/>
              <a:t>últimas </a:t>
            </a:r>
            <a:r>
              <a:rPr lang="es-ES" dirty="0" smtClean="0"/>
              <a:t>voluntades, acceso </a:t>
            </a:r>
            <a:r>
              <a:rPr lang="es-ES" dirty="0"/>
              <a:t>a </a:t>
            </a:r>
            <a:r>
              <a:rPr lang="es-ES" dirty="0" smtClean="0"/>
              <a:t>informe de alta, consultar lista </a:t>
            </a:r>
            <a:r>
              <a:rPr lang="es-ES" dirty="0"/>
              <a:t>de </a:t>
            </a:r>
            <a:r>
              <a:rPr lang="es-ES" dirty="0" smtClean="0"/>
              <a:t>espera. HCE (IANUS): unificación,  receta electrónica, departamentales e imagen.</a:t>
            </a:r>
          </a:p>
          <a:p>
            <a:endParaRPr lang="es-E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4" y="4869160"/>
            <a:ext cx="3099544"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5373216"/>
            <a:ext cx="1892821" cy="1312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8317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Andalucía</a:t>
            </a:r>
            <a:endParaRPr lang="es-ES" dirty="0"/>
          </a:p>
        </p:txBody>
      </p:sp>
      <p:sp>
        <p:nvSpPr>
          <p:cNvPr id="3" name="2 Marcador de contenido"/>
          <p:cNvSpPr>
            <a:spLocks noGrp="1"/>
          </p:cNvSpPr>
          <p:nvPr>
            <p:ph sz="quarter" idx="13"/>
          </p:nvPr>
        </p:nvSpPr>
        <p:spPr>
          <a:xfrm>
            <a:off x="179512" y="116632"/>
            <a:ext cx="4248472" cy="4824536"/>
          </a:xfrm>
        </p:spPr>
        <p:txBody>
          <a:bodyPr>
            <a:normAutofit fontScale="92500"/>
          </a:bodyPr>
          <a:lstStyle/>
          <a:p>
            <a:r>
              <a:rPr lang="es-ES" dirty="0" smtClean="0"/>
              <a:t>DIRAYA (Hª salud ámbito regional). </a:t>
            </a:r>
            <a:r>
              <a:rPr lang="es-ES" dirty="0"/>
              <a:t>Libre Elección de médico de familia y </a:t>
            </a:r>
            <a:r>
              <a:rPr lang="es-ES" dirty="0" smtClean="0"/>
              <a:t>pediatra. </a:t>
            </a:r>
            <a:r>
              <a:rPr lang="es-ES" dirty="0" err="1" smtClean="0"/>
              <a:t>ClicSalud</a:t>
            </a:r>
            <a:r>
              <a:rPr lang="es-ES" dirty="0" smtClean="0"/>
              <a:t> (</a:t>
            </a:r>
            <a:r>
              <a:rPr lang="es-ES" dirty="0"/>
              <a:t>historia a través de </a:t>
            </a:r>
            <a:r>
              <a:rPr lang="es-ES" dirty="0" smtClean="0"/>
              <a:t>internet). </a:t>
            </a:r>
            <a:r>
              <a:rPr lang="es-ES" dirty="0" err="1" smtClean="0"/>
              <a:t>EpSOS</a:t>
            </a:r>
            <a:r>
              <a:rPr lang="es-ES" dirty="0" smtClean="0"/>
              <a:t>.</a:t>
            </a:r>
            <a:r>
              <a:rPr lang="es-ES" dirty="0"/>
              <a:t> </a:t>
            </a:r>
            <a:endParaRPr lang="es-ES" dirty="0" smtClean="0"/>
          </a:p>
          <a:p>
            <a:r>
              <a:rPr lang="es-ES" dirty="0" smtClean="0"/>
              <a:t>Utilidades </a:t>
            </a:r>
            <a:r>
              <a:rPr lang="es-ES" dirty="0"/>
              <a:t>para la </a:t>
            </a:r>
            <a:r>
              <a:rPr lang="es-ES" dirty="0" smtClean="0"/>
              <a:t>codificación de </a:t>
            </a:r>
            <a:r>
              <a:rPr lang="es-ES" dirty="0"/>
              <a:t>diagnósticos </a:t>
            </a:r>
            <a:r>
              <a:rPr lang="es-ES" dirty="0" smtClean="0"/>
              <a:t>y procedimientos </a:t>
            </a:r>
            <a:r>
              <a:rPr lang="es-ES" dirty="0"/>
              <a:t>y </a:t>
            </a:r>
            <a:r>
              <a:rPr lang="es-ES" dirty="0" smtClean="0"/>
              <a:t>elaboración automática </a:t>
            </a:r>
            <a:r>
              <a:rPr lang="es-ES" dirty="0"/>
              <a:t>del </a:t>
            </a:r>
            <a:r>
              <a:rPr lang="es-ES" dirty="0" smtClean="0"/>
              <a:t>CMBD.</a:t>
            </a:r>
          </a:p>
          <a:p>
            <a:r>
              <a:rPr lang="es-ES" dirty="0" smtClean="0"/>
              <a:t>Integración con </a:t>
            </a:r>
            <a:r>
              <a:rPr lang="es-ES" dirty="0"/>
              <a:t>Empresa Pública de </a:t>
            </a:r>
            <a:r>
              <a:rPr lang="es-ES" dirty="0" smtClean="0"/>
              <a:t>Emergencias Sanitarias (tabletas </a:t>
            </a:r>
            <a:r>
              <a:rPr lang="es-ES" dirty="0" err="1" smtClean="0"/>
              <a:t>WiFi</a:t>
            </a:r>
            <a:r>
              <a:rPr lang="es-ES" dirty="0" smtClean="0"/>
              <a:t>). </a:t>
            </a:r>
          </a:p>
          <a:p>
            <a:r>
              <a:rPr lang="es-ES" dirty="0" smtClean="0"/>
              <a:t>Evolución hacia la </a:t>
            </a:r>
            <a:r>
              <a:rPr lang="es-ES" b="1" dirty="0" smtClean="0"/>
              <a:t>modularidad</a:t>
            </a:r>
            <a:r>
              <a:rPr lang="es-ES" dirty="0" smtClean="0"/>
              <a:t> y </a:t>
            </a:r>
            <a:r>
              <a:rPr lang="es-ES" dirty="0"/>
              <a:t>la </a:t>
            </a:r>
            <a:r>
              <a:rPr lang="es-ES" b="1" dirty="0"/>
              <a:t>orientación a </a:t>
            </a:r>
            <a:r>
              <a:rPr lang="es-ES" b="1" dirty="0" smtClean="0"/>
              <a:t>servicios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4182" y="188640"/>
            <a:ext cx="4662314"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2564904"/>
            <a:ext cx="2659559" cy="1939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9444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Telemedicina en Galicia</a:t>
            </a:r>
            <a:endParaRPr lang="es-ES" dirty="0"/>
          </a:p>
        </p:txBody>
      </p:sp>
      <p:sp>
        <p:nvSpPr>
          <p:cNvPr id="3" name="2 Marcador de contenido"/>
          <p:cNvSpPr>
            <a:spLocks noGrp="1"/>
          </p:cNvSpPr>
          <p:nvPr>
            <p:ph sz="quarter" idx="13"/>
          </p:nvPr>
        </p:nvSpPr>
        <p:spPr>
          <a:xfrm>
            <a:off x="179512" y="116632"/>
            <a:ext cx="5531219" cy="4089608"/>
          </a:xfrm>
        </p:spPr>
        <p:txBody>
          <a:bodyPr>
            <a:normAutofit fontScale="85000" lnSpcReduction="20000"/>
          </a:bodyPr>
          <a:lstStyle/>
          <a:p>
            <a:r>
              <a:rPr lang="es-ES" dirty="0" smtClean="0"/>
              <a:t>Desde 2002. Centros de salud con acceso a </a:t>
            </a:r>
            <a:r>
              <a:rPr lang="es-ES" dirty="0"/>
              <a:t>dermatología</a:t>
            </a:r>
            <a:r>
              <a:rPr lang="es-ES" dirty="0" smtClean="0"/>
              <a:t>, oftalmología</a:t>
            </a:r>
            <a:r>
              <a:rPr lang="es-ES" dirty="0"/>
              <a:t>, neumología</a:t>
            </a:r>
            <a:r>
              <a:rPr lang="es-ES" dirty="0" smtClean="0"/>
              <a:t>, endocrinología</a:t>
            </a:r>
            <a:r>
              <a:rPr lang="es-ES" dirty="0"/>
              <a:t>, </a:t>
            </a:r>
            <a:r>
              <a:rPr lang="es-ES" dirty="0" smtClean="0"/>
              <a:t>neurología y RX</a:t>
            </a:r>
          </a:p>
          <a:p>
            <a:r>
              <a:rPr lang="es-ES" dirty="0" smtClean="0"/>
              <a:t>Comunicación directa con especialista, </a:t>
            </a:r>
            <a:br>
              <a:rPr lang="es-ES" dirty="0" smtClean="0"/>
            </a:br>
            <a:r>
              <a:rPr lang="es-ES" dirty="0" smtClean="0"/>
              <a:t>disminuye nº consultas y desplazamientos</a:t>
            </a:r>
          </a:p>
          <a:p>
            <a:r>
              <a:rPr lang="es-ES" dirty="0" smtClean="0"/>
              <a:t>Optimizar recursos: enfermería toma imagen</a:t>
            </a:r>
          </a:p>
          <a:p>
            <a:r>
              <a:rPr lang="es-ES" dirty="0" smtClean="0"/>
              <a:t>Mejor coordinación entre niveles: mejor control patología crónicas y enfermos </a:t>
            </a:r>
            <a:r>
              <a:rPr lang="es-ES" dirty="0" err="1" smtClean="0"/>
              <a:t>polimedicados</a:t>
            </a:r>
            <a:endParaRPr lang="es-ES" dirty="0" smtClean="0"/>
          </a:p>
          <a:p>
            <a:r>
              <a:rPr lang="es-ES" dirty="0" smtClean="0"/>
              <a:t>Desde 2010: Entre servicios de hospitales comarcales y unidades de referencia (“tele-ictus”)</a:t>
            </a:r>
          </a:p>
          <a:p>
            <a:r>
              <a:rPr lang="es-ES" dirty="0" smtClean="0"/>
              <a:t>¡Nuevas posibilidades y estrategias! </a:t>
            </a:r>
            <a:r>
              <a:rPr lang="es-ES" b="1" dirty="0"/>
              <a:t>Hogar Digital de la Xunta de </a:t>
            </a:r>
            <a:r>
              <a:rPr lang="es-ES" b="1" dirty="0" smtClean="0"/>
              <a:t>Galicia</a:t>
            </a:r>
            <a:r>
              <a:rPr lang="es-ES" dirty="0" smtClean="0"/>
              <a:t> (insuficiencia cardiaca, anticoagulación, rehabilitación,…)</a:t>
            </a:r>
          </a:p>
          <a:p>
            <a:endParaRPr lang="es-E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5" y="5013176"/>
            <a:ext cx="3588277"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037" t="4332" r="4587" b="4336"/>
          <a:stretch/>
        </p:blipFill>
        <p:spPr bwMode="auto">
          <a:xfrm>
            <a:off x="5580112" y="332655"/>
            <a:ext cx="3469782" cy="3456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7002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4806280"/>
            <a:ext cx="6552728" cy="1143000"/>
          </a:xfrm>
        </p:spPr>
        <p:txBody>
          <a:bodyPr/>
          <a:lstStyle/>
          <a:p>
            <a:r>
              <a:rPr lang="es-ES" sz="3600" dirty="0" smtClean="0"/>
              <a:t>Áreas de mayor crecimiento en telemedicina</a:t>
            </a:r>
            <a:endParaRPr lang="en-GB" sz="3600" dirty="0"/>
          </a:p>
        </p:txBody>
      </p:sp>
      <p:sp>
        <p:nvSpPr>
          <p:cNvPr id="3" name="2 Marcador de contenido"/>
          <p:cNvSpPr>
            <a:spLocks noGrp="1"/>
          </p:cNvSpPr>
          <p:nvPr>
            <p:ph idx="4294967295"/>
          </p:nvPr>
        </p:nvSpPr>
        <p:spPr>
          <a:xfrm>
            <a:off x="407243" y="476672"/>
            <a:ext cx="7528327" cy="4525963"/>
          </a:xfrm>
          <a:prstGeom prst="rect">
            <a:avLst/>
          </a:prstGeom>
        </p:spPr>
        <p:txBody>
          <a:bodyPr>
            <a:normAutofit fontScale="92500" lnSpcReduction="20000"/>
          </a:bodyPr>
          <a:lstStyle/>
          <a:p>
            <a:r>
              <a:rPr lang="es-ES" b="1" dirty="0" smtClean="0"/>
              <a:t>Monitorización  y cuidados desde el hogar.</a:t>
            </a:r>
            <a:r>
              <a:rPr lang="es-ES" dirty="0" smtClean="0"/>
              <a:t> Ya existen ejemplos de retorno de inversión. Se promueve el uso de productos sencillos para el usuario, como tabletas.</a:t>
            </a:r>
            <a:endParaRPr lang="es-ES" b="1" dirty="0" smtClean="0"/>
          </a:p>
          <a:p>
            <a:r>
              <a:rPr lang="es-ES" b="1" dirty="0" smtClean="0"/>
              <a:t>Servicios médicos y de especialistas remotos. </a:t>
            </a:r>
            <a:r>
              <a:rPr lang="es-ES" dirty="0" smtClean="0"/>
              <a:t>Gestionar el pago de estos servicios y el impulso de tecnología eficiente y de coste asumible de transmisión de vídeo</a:t>
            </a:r>
          </a:p>
          <a:p>
            <a:r>
              <a:rPr lang="es-ES" b="1" dirty="0" smtClean="0"/>
              <a:t>Sistemas de respuesta a urgencias personales (</a:t>
            </a:r>
            <a:r>
              <a:rPr lang="es-ES" b="1" dirty="0" err="1" smtClean="0"/>
              <a:t>PERS</a:t>
            </a:r>
            <a:r>
              <a:rPr lang="es-ES" b="1" dirty="0" smtClean="0"/>
              <a:t>)</a:t>
            </a:r>
            <a:r>
              <a:rPr lang="es-ES" dirty="0" smtClean="0"/>
              <a:t>. Es una de las mayores oportunidades de negocio y lo importante es el contacto directo con el usuario.</a:t>
            </a:r>
          </a:p>
          <a:p>
            <a:r>
              <a:rPr lang="es-ES" b="1" dirty="0" smtClean="0"/>
              <a:t>Consulta de vídeo diagnóstico, </a:t>
            </a:r>
            <a:r>
              <a:rPr lang="es-ES" dirty="0" smtClean="0"/>
              <a:t>servicio médico adicional. </a:t>
            </a:r>
            <a:br>
              <a:rPr lang="es-ES" dirty="0" smtClean="0"/>
            </a:br>
            <a:r>
              <a:rPr lang="es-ES" dirty="0" smtClean="0"/>
              <a:t>Permite acceso a cuidados de salud independientes de la </a:t>
            </a:r>
            <a:br>
              <a:rPr lang="es-ES" dirty="0" smtClean="0"/>
            </a:br>
            <a:r>
              <a:rPr lang="es-ES" dirty="0" smtClean="0"/>
              <a:t>ubicación, pero no está bien definido el coste.</a:t>
            </a:r>
          </a:p>
          <a:p>
            <a:r>
              <a:rPr lang="es-ES" b="1" dirty="0" smtClean="0"/>
              <a:t>Servicios cardiacos remotos. </a:t>
            </a:r>
            <a:r>
              <a:rPr lang="es-ES" dirty="0" smtClean="0"/>
              <a:t>Es un servicio extendido, lo que a su vez limitado su evolución y cambio tecnológico pero si se prevén nuevos servicios.</a:t>
            </a:r>
          </a:p>
          <a:p>
            <a:endParaRPr lang="es-ES" dirty="0"/>
          </a:p>
        </p:txBody>
      </p:sp>
      <p:sp>
        <p:nvSpPr>
          <p:cNvPr id="4" name="3 Rectángulo"/>
          <p:cNvSpPr/>
          <p:nvPr/>
        </p:nvSpPr>
        <p:spPr>
          <a:xfrm>
            <a:off x="755576" y="6248345"/>
            <a:ext cx="7848872" cy="276999"/>
          </a:xfrm>
          <a:prstGeom prst="rect">
            <a:avLst/>
          </a:prstGeom>
        </p:spPr>
        <p:txBody>
          <a:bodyPr wrap="square">
            <a:spAutoFit/>
          </a:bodyPr>
          <a:lstStyle/>
          <a:p>
            <a:r>
              <a:rPr lang="en-GB" sz="1200" dirty="0" err="1" smtClean="0"/>
              <a:t>Fuente</a:t>
            </a:r>
            <a:r>
              <a:rPr lang="en-GB" sz="1200" dirty="0" smtClean="0"/>
              <a:t>: http</a:t>
            </a:r>
            <a:r>
              <a:rPr lang="en-GB" sz="1200" dirty="0"/>
              <a:t>://www.healthcareitnews.com/news/frost-sullivan-spotlights-top-opportunities-telehealth-growth</a:t>
            </a:r>
          </a:p>
        </p:txBody>
      </p:sp>
      <p:pic>
        <p:nvPicPr>
          <p:cNvPr id="3074" name="Picture 2" descr="https://encrypted-tbn3.gstatic.com/images?q=tbn:ANd9GcSsv_NWDnbLXv7mhGaGL9FqfoVe0YaTvWablafXCXOoqGQSLOs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33" y="4653136"/>
            <a:ext cx="1189413" cy="151216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encrypted-tbn2.gstatic.com/images?q=tbn:ANd9GcRgha1PZiKUqkhjHI0yU0n9-W1CWgnF4n3ra1CUNIXiUrB55qq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5570" y="404664"/>
            <a:ext cx="1208429" cy="93610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encrypted-tbn0.gstatic.com/images?q=tbn:ANd9GcTcNzNKpgFkOZDpMx8Wv1jNiOa1WdH03T6mZotxlbBQ4-tm2K3KG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4856" y="2708920"/>
            <a:ext cx="1331640" cy="1066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228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nsmisión de listas">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729</TotalTime>
  <Words>1230</Words>
  <Application>Microsoft Office PowerPoint</Application>
  <PresentationFormat>Presentación en pantalla (4:3)</PresentationFormat>
  <Paragraphs>177</Paragraphs>
  <Slides>32</Slides>
  <Notes>7</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32</vt:i4>
      </vt:variant>
    </vt:vector>
  </HeadingPairs>
  <TitlesOfParts>
    <vt:vector size="35" baseType="lpstr">
      <vt:lpstr>Transmisión de listas</vt:lpstr>
      <vt:lpstr>Imagen de mapa de bits</vt:lpstr>
      <vt:lpstr>Bitmap Image</vt:lpstr>
      <vt:lpstr>Innovación tecnológica</vt:lpstr>
      <vt:lpstr>Índice</vt:lpstr>
      <vt:lpstr>Sistemas de Información</vt:lpstr>
      <vt:lpstr>Proyectos Institucionales</vt:lpstr>
      <vt:lpstr>Historia Clínica Digital (HCD)</vt:lpstr>
      <vt:lpstr>CCAA. Servicios al ciudadano</vt:lpstr>
      <vt:lpstr>Andalucía</vt:lpstr>
      <vt:lpstr>Telemedicina en Galicia</vt:lpstr>
      <vt:lpstr>Áreas de mayor crecimiento en telemedicina</vt:lpstr>
      <vt:lpstr>Admisión e HCE</vt:lpstr>
      <vt:lpstr>Presentación de PowerPoint</vt:lpstr>
      <vt:lpstr>Optimizar citación con HCE</vt:lpstr>
      <vt:lpstr>Facultativos y pacientes: Buzón de peticiones de cita</vt:lpstr>
      <vt:lpstr>Consultas</vt:lpstr>
      <vt:lpstr>Presentación de PowerPoint</vt:lpstr>
      <vt:lpstr>Presentación de PowerPoint</vt:lpstr>
      <vt:lpstr>Urgencias</vt:lpstr>
      <vt:lpstr>Presentación de PowerPoint</vt:lpstr>
      <vt:lpstr>Presentación de PowerPoint</vt:lpstr>
      <vt:lpstr>Presentación de PowerPoint</vt:lpstr>
      <vt:lpstr>Presentación de PowerPoint</vt:lpstr>
      <vt:lpstr>Archivo de Historias Clínicas</vt:lpstr>
      <vt:lpstr>Archivo de Historias Clínicas</vt:lpstr>
      <vt:lpstr>Archivo. Funcionalidades</vt:lpstr>
      <vt:lpstr>1. Gestión de duplicados</vt:lpstr>
      <vt:lpstr>Establecer permisos</vt:lpstr>
      <vt:lpstr>Nuevas tecnologías</vt:lpstr>
      <vt:lpstr>SNOMED CT en una historia clínica electrónica</vt:lpstr>
      <vt:lpstr>Retos tecnológicos: Distribuido</vt:lpstr>
      <vt:lpstr>El concepto de nube (“cloud”) y Admisión</vt:lpstr>
      <vt:lpstr>Seguridad y confidencialidad</vt:lpstr>
      <vt:lpstr>¡Muchas 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ABC de la patología digital</dc:title>
  <dc:creator>Marcial</dc:creator>
  <cp:lastModifiedBy>Marcial</cp:lastModifiedBy>
  <cp:revision>63</cp:revision>
  <dcterms:created xsi:type="dcterms:W3CDTF">2012-10-13T09:23:09Z</dcterms:created>
  <dcterms:modified xsi:type="dcterms:W3CDTF">2012-11-23T02:18:39Z</dcterms:modified>
</cp:coreProperties>
</file>